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73"/>
  </p:notesMasterIdLst>
  <p:handoutMasterIdLst>
    <p:handoutMasterId r:id="rId74"/>
  </p:handoutMasterIdLst>
  <p:sldIdLst>
    <p:sldId id="1938" r:id="rId5"/>
    <p:sldId id="269" r:id="rId6"/>
    <p:sldId id="736" r:id="rId7"/>
    <p:sldId id="2102" r:id="rId8"/>
    <p:sldId id="2103" r:id="rId9"/>
    <p:sldId id="2104" r:id="rId10"/>
    <p:sldId id="2105" r:id="rId11"/>
    <p:sldId id="2107" r:id="rId12"/>
    <p:sldId id="2100" r:id="rId13"/>
    <p:sldId id="2099" r:id="rId14"/>
    <p:sldId id="749" r:id="rId15"/>
    <p:sldId id="741" r:id="rId16"/>
    <p:sldId id="752" r:id="rId17"/>
    <p:sldId id="2073" r:id="rId18"/>
    <p:sldId id="2093" r:id="rId19"/>
    <p:sldId id="2114" r:id="rId20"/>
    <p:sldId id="2116" r:id="rId21"/>
    <p:sldId id="2117" r:id="rId22"/>
    <p:sldId id="2071" r:id="rId23"/>
    <p:sldId id="2110" r:id="rId24"/>
    <p:sldId id="2111" r:id="rId25"/>
    <p:sldId id="2113" r:id="rId26"/>
    <p:sldId id="2087" r:id="rId27"/>
    <p:sldId id="745" r:id="rId28"/>
    <p:sldId id="344" r:id="rId29"/>
    <p:sldId id="759" r:id="rId30"/>
    <p:sldId id="347" r:id="rId31"/>
    <p:sldId id="348" r:id="rId32"/>
    <p:sldId id="744" r:id="rId33"/>
    <p:sldId id="289" r:id="rId34"/>
    <p:sldId id="283" r:id="rId35"/>
    <p:sldId id="757" r:id="rId36"/>
    <p:sldId id="346" r:id="rId37"/>
    <p:sldId id="2094" r:id="rId38"/>
    <p:sldId id="2080" r:id="rId39"/>
    <p:sldId id="2085" r:id="rId40"/>
    <p:sldId id="747" r:id="rId41"/>
    <p:sldId id="761" r:id="rId42"/>
    <p:sldId id="281" r:id="rId43"/>
    <p:sldId id="2086" r:id="rId44"/>
    <p:sldId id="2091" r:id="rId45"/>
    <p:sldId id="2092" r:id="rId46"/>
    <p:sldId id="764" r:id="rId47"/>
    <p:sldId id="763" r:id="rId48"/>
    <p:sldId id="765" r:id="rId49"/>
    <p:sldId id="767" r:id="rId50"/>
    <p:sldId id="481" r:id="rId51"/>
    <p:sldId id="771" r:id="rId52"/>
    <p:sldId id="772" r:id="rId53"/>
    <p:sldId id="2119" r:id="rId54"/>
    <p:sldId id="775" r:id="rId55"/>
    <p:sldId id="2118" r:id="rId56"/>
    <p:sldId id="284" r:id="rId57"/>
    <p:sldId id="287" r:id="rId58"/>
    <p:sldId id="743" r:id="rId59"/>
    <p:sldId id="780" r:id="rId60"/>
    <p:sldId id="280" r:id="rId61"/>
    <p:sldId id="262" r:id="rId62"/>
    <p:sldId id="265" r:id="rId63"/>
    <p:sldId id="2076" r:id="rId64"/>
    <p:sldId id="270" r:id="rId65"/>
    <p:sldId id="271" r:id="rId66"/>
    <p:sldId id="285" r:id="rId67"/>
    <p:sldId id="272" r:id="rId68"/>
    <p:sldId id="273" r:id="rId69"/>
    <p:sldId id="274" r:id="rId70"/>
    <p:sldId id="790" r:id="rId71"/>
    <p:sldId id="200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25065E-90D7-1F40-8A00-6D832650E982}">
          <p14:sldIdLst>
            <p14:sldId id="1938"/>
            <p14:sldId id="269"/>
          </p14:sldIdLst>
        </p14:section>
        <p14:section name="Intro to NLP" id="{98EAFF1D-9D03-3F44-866F-C238E33363A2}">
          <p14:sldIdLst>
            <p14:sldId id="736"/>
            <p14:sldId id="2102"/>
            <p14:sldId id="2103"/>
            <p14:sldId id="2104"/>
            <p14:sldId id="2105"/>
            <p14:sldId id="2107"/>
            <p14:sldId id="2100"/>
            <p14:sldId id="2099"/>
            <p14:sldId id="749"/>
            <p14:sldId id="741"/>
            <p14:sldId id="752"/>
          </p14:sldIdLst>
        </p14:section>
        <p14:section name="Pre-processing" id="{2F36327F-21E0-CB43-B02A-FBF9F9A8A624}">
          <p14:sldIdLst>
            <p14:sldId id="2073"/>
          </p14:sldIdLst>
        </p14:section>
        <p14:section name="Tokenization" id="{D83F0CC5-51A0-3A45-A1D1-EBA130473309}">
          <p14:sldIdLst>
            <p14:sldId id="2093"/>
            <p14:sldId id="2114"/>
            <p14:sldId id="2116"/>
            <p14:sldId id="2117"/>
            <p14:sldId id="2071"/>
            <p14:sldId id="2110"/>
            <p14:sldId id="2111"/>
            <p14:sldId id="2113"/>
            <p14:sldId id="2087"/>
          </p14:sldIdLst>
        </p14:section>
        <p14:section name="StopWordsRemoval/Stemming/Lemmaization" id="{939D2B44-7D3E-8C4A-990F-654CAF32D1A9}">
          <p14:sldIdLst>
            <p14:sldId id="745"/>
            <p14:sldId id="344"/>
            <p14:sldId id="759"/>
            <p14:sldId id="347"/>
            <p14:sldId id="348"/>
            <p14:sldId id="744"/>
            <p14:sldId id="289"/>
            <p14:sldId id="283"/>
            <p14:sldId id="757"/>
            <p14:sldId id="346"/>
            <p14:sldId id="2094"/>
            <p14:sldId id="2080"/>
          </p14:sldIdLst>
        </p14:section>
        <p14:section name="POS Tagging/Penn Treebank/NER" id="{F6ECFE41-BA40-1B4F-B4A3-478319B82040}">
          <p14:sldIdLst>
            <p14:sldId id="2085"/>
            <p14:sldId id="747"/>
            <p14:sldId id="761"/>
            <p14:sldId id="281"/>
            <p14:sldId id="2086"/>
            <p14:sldId id="2091"/>
            <p14:sldId id="2092"/>
            <p14:sldId id="764"/>
            <p14:sldId id="763"/>
            <p14:sldId id="765"/>
          </p14:sldIdLst>
        </p14:section>
        <p14:section name="TFIDF" id="{0CE4D44E-A145-9142-B05F-CA24D9E4E7D4}">
          <p14:sldIdLst>
            <p14:sldId id="767"/>
            <p14:sldId id="481"/>
            <p14:sldId id="771"/>
            <p14:sldId id="772"/>
            <p14:sldId id="2119"/>
            <p14:sldId id="775"/>
            <p14:sldId id="2118"/>
            <p14:sldId id="284"/>
            <p14:sldId id="287"/>
            <p14:sldId id="743"/>
            <p14:sldId id="780"/>
            <p14:sldId id="280"/>
            <p14:sldId id="262"/>
            <p14:sldId id="265"/>
            <p14:sldId id="2076"/>
            <p14:sldId id="270"/>
            <p14:sldId id="271"/>
            <p14:sldId id="285"/>
            <p14:sldId id="272"/>
            <p14:sldId id="273"/>
            <p14:sldId id="274"/>
            <p14:sldId id="790"/>
            <p14:sldId id="20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C67"/>
    <a:srgbClr val="F7D6D6"/>
    <a:srgbClr val="C7FFE9"/>
    <a:srgbClr val="787800"/>
    <a:srgbClr val="FFD6D5"/>
    <a:srgbClr val="6A205F"/>
    <a:srgbClr val="FF7675"/>
    <a:srgbClr val="FF2727"/>
    <a:srgbClr val="EEC7E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C111E-65C1-1E44-A1EC-2AB5400980DA}" v="17" dt="2025-09-28T13:08:18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8" autoAdjust="0"/>
    <p:restoredTop sz="95225" autoAdjust="0"/>
  </p:normalViewPr>
  <p:slideViewPr>
    <p:cSldViewPr snapToGrid="0">
      <p:cViewPr varScale="1">
        <p:scale>
          <a:sx n="149" d="100"/>
          <a:sy n="149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394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handoutMaster" Target="handoutMasters/handout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NG, Chi Kit Ken [DSAI]" userId="960785e9-9efa-43e3-981a-c495c07125dc" providerId="ADAL" clId="{0ACE0F11-CA0F-5A84-BFCB-F7A5E414E4DA}"/>
    <pc:docChg chg="undo redo custSel addSld delSld modSld sldOrd addSection delSection modSection">
      <pc:chgData name="FONG, Chi Kit Ken [DSAI]" userId="960785e9-9efa-43e3-981a-c495c07125dc" providerId="ADAL" clId="{0ACE0F11-CA0F-5A84-BFCB-F7A5E414E4DA}" dt="2025-10-03T05:27:42.606" v="10504" actId="20577"/>
      <pc:docMkLst>
        <pc:docMk/>
      </pc:docMkLst>
      <pc:sldChg chg="del">
        <pc:chgData name="FONG, Chi Kit Ken [DSAI]" userId="960785e9-9efa-43e3-981a-c495c07125dc" providerId="ADAL" clId="{0ACE0F11-CA0F-5A84-BFCB-F7A5E414E4DA}" dt="2025-09-18T21:19:16.101" v="71" actId="2696"/>
        <pc:sldMkLst>
          <pc:docMk/>
          <pc:sldMk cId="0" sldId="259"/>
        </pc:sldMkLst>
      </pc:sldChg>
      <pc:sldChg chg="del">
        <pc:chgData name="FONG, Chi Kit Ken [DSAI]" userId="960785e9-9efa-43e3-981a-c495c07125dc" providerId="ADAL" clId="{0ACE0F11-CA0F-5A84-BFCB-F7A5E414E4DA}" dt="2025-09-18T21:19:18.008" v="98" actId="2696"/>
        <pc:sldMkLst>
          <pc:docMk/>
          <pc:sldMk cId="0" sldId="260"/>
        </pc:sldMkLst>
      </pc:sldChg>
      <pc:sldChg chg="del">
        <pc:chgData name="FONG, Chi Kit Ken [DSAI]" userId="960785e9-9efa-43e3-981a-c495c07125dc" providerId="ADAL" clId="{0ACE0F11-CA0F-5A84-BFCB-F7A5E414E4DA}" dt="2025-09-18T21:19:17.382" v="92" actId="2696"/>
        <pc:sldMkLst>
          <pc:docMk/>
          <pc:sldMk cId="0" sldId="261"/>
        </pc:sldMkLst>
      </pc:sldChg>
      <pc:sldChg chg="modSp add mod ord modClrScheme modAnim chgLayout">
        <pc:chgData name="FONG, Chi Kit Ken [DSAI]" userId="960785e9-9efa-43e3-981a-c495c07125dc" providerId="ADAL" clId="{0ACE0F11-CA0F-5A84-BFCB-F7A5E414E4DA}" dt="2025-09-21T15:53:55.824" v="10416"/>
        <pc:sldMkLst>
          <pc:docMk/>
          <pc:sldMk cId="3235121091" sldId="262"/>
        </pc:sldMkLst>
        <pc:spChg chg="mod ord">
          <ac:chgData name="FONG, Chi Kit Ken [DSAI]" userId="960785e9-9efa-43e3-981a-c495c07125dc" providerId="ADAL" clId="{0ACE0F11-CA0F-5A84-BFCB-F7A5E414E4DA}" dt="2025-09-21T05:27:39.861" v="4957" actId="700"/>
          <ac:spMkLst>
            <pc:docMk/>
            <pc:sldMk cId="3235121091" sldId="262"/>
            <ac:spMk id="2" creationId="{9ACEBE64-4D59-744F-B5C1-981202ACD32C}"/>
          </ac:spMkLst>
        </pc:spChg>
        <pc:spChg chg="mod ord">
          <ac:chgData name="FONG, Chi Kit Ken [DSAI]" userId="960785e9-9efa-43e3-981a-c495c07125dc" providerId="ADAL" clId="{0ACE0F11-CA0F-5A84-BFCB-F7A5E414E4DA}" dt="2025-09-21T11:54:54.211" v="9770" actId="207"/>
          <ac:spMkLst>
            <pc:docMk/>
            <pc:sldMk cId="3235121091" sldId="262"/>
            <ac:spMk id="3" creationId="{8BA496FE-B56B-9744-B24C-35DB7F78E6C1}"/>
          </ac:spMkLst>
        </pc:spChg>
      </pc:sldChg>
      <pc:sldChg chg="delSp modSp add mod ord modClrScheme chgLayout">
        <pc:chgData name="FONG, Chi Kit Ken [DSAI]" userId="960785e9-9efa-43e3-981a-c495c07125dc" providerId="ADAL" clId="{0ACE0F11-CA0F-5A84-BFCB-F7A5E414E4DA}" dt="2025-09-21T15:54:08.779" v="10419" actId="404"/>
        <pc:sldMkLst>
          <pc:docMk/>
          <pc:sldMk cId="2224851558" sldId="265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2224851558" sldId="265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1T15:54:08.779" v="10419" actId="404"/>
          <ac:spMkLst>
            <pc:docMk/>
            <pc:sldMk cId="2224851558" sldId="265"/>
            <ac:spMk id="3" creationId="{00000000-0000-0000-0000-000000000000}"/>
          </ac:spMkLst>
        </pc:spChg>
      </pc:sldChg>
      <pc:sldChg chg="modSp mod">
        <pc:chgData name="FONG, Chi Kit Ken [DSAI]" userId="960785e9-9efa-43e3-981a-c495c07125dc" providerId="ADAL" clId="{0ACE0F11-CA0F-5A84-BFCB-F7A5E414E4DA}" dt="2025-09-21T12:07:52.704" v="9967" actId="20577"/>
        <pc:sldMkLst>
          <pc:docMk/>
          <pc:sldMk cId="4169552892" sldId="269"/>
        </pc:sldMkLst>
        <pc:spChg chg="mod">
          <ac:chgData name="FONG, Chi Kit Ken [DSAI]" userId="960785e9-9efa-43e3-981a-c495c07125dc" providerId="ADAL" clId="{0ACE0F11-CA0F-5A84-BFCB-F7A5E414E4DA}" dt="2025-09-21T12:07:52.704" v="9967" actId="20577"/>
          <ac:spMkLst>
            <pc:docMk/>
            <pc:sldMk cId="4169552892" sldId="269"/>
            <ac:spMk id="3" creationId="{9BEA8735-F1DC-1DE6-0A38-429B2F660F8A}"/>
          </ac:spMkLst>
        </pc:spChg>
      </pc:sldChg>
      <pc:sldChg chg="addSp delSp modSp add mod ord modClrScheme chgLayout">
        <pc:chgData name="FONG, Chi Kit Ken [DSAI]" userId="960785e9-9efa-43e3-981a-c495c07125dc" providerId="ADAL" clId="{0ACE0F11-CA0F-5A84-BFCB-F7A5E414E4DA}" dt="2025-09-21T15:20:33.277" v="10062" actId="478"/>
        <pc:sldMkLst>
          <pc:docMk/>
          <pc:sldMk cId="3172749778" sldId="270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3172749778" sldId="270"/>
            <ac:spMk id="2" creationId="{00000000-0000-0000-0000-000000000000}"/>
          </ac:spMkLst>
        </pc:spChg>
        <pc:spChg chg="mod">
          <ac:chgData name="FONG, Chi Kit Ken [DSAI]" userId="960785e9-9efa-43e3-981a-c495c07125dc" providerId="ADAL" clId="{0ACE0F11-CA0F-5A84-BFCB-F7A5E414E4DA}" dt="2025-09-21T05:30:51.379" v="4968" actId="27636"/>
          <ac:spMkLst>
            <pc:docMk/>
            <pc:sldMk cId="3172749778" sldId="270"/>
            <ac:spMk id="4" creationId="{00000000-0000-0000-0000-000000000000}"/>
          </ac:spMkLst>
        </pc:spChg>
        <pc:spChg chg="mod">
          <ac:chgData name="FONG, Chi Kit Ken [DSAI]" userId="960785e9-9efa-43e3-981a-c495c07125dc" providerId="ADAL" clId="{0ACE0F11-CA0F-5A84-BFCB-F7A5E414E4DA}" dt="2025-09-21T11:57:06.604" v="9796" actId="207"/>
          <ac:spMkLst>
            <pc:docMk/>
            <pc:sldMk cId="3172749778" sldId="270"/>
            <ac:spMk id="7" creationId="{00000000-0000-0000-0000-000000000000}"/>
          </ac:spMkLst>
        </pc:spChg>
        <pc:spChg chg="add mod ord">
          <ac:chgData name="FONG, Chi Kit Ken [DSAI]" userId="960785e9-9efa-43e3-981a-c495c07125dc" providerId="ADAL" clId="{0ACE0F11-CA0F-5A84-BFCB-F7A5E414E4DA}" dt="2025-09-21T11:56:09.027" v="9786" actId="15"/>
          <ac:spMkLst>
            <pc:docMk/>
            <pc:sldMk cId="3172749778" sldId="270"/>
            <ac:spMk id="10" creationId="{E76CC110-FE48-30BB-CD25-EFD44ED42B7B}"/>
          </ac:spMkLst>
        </pc:spChg>
        <pc:grpChg chg="mod">
          <ac:chgData name="FONG, Chi Kit Ken [DSAI]" userId="960785e9-9efa-43e3-981a-c495c07125dc" providerId="ADAL" clId="{0ACE0F11-CA0F-5A84-BFCB-F7A5E414E4DA}" dt="2025-09-21T11:56:42.418" v="9788" actId="1076"/>
          <ac:grpSpMkLst>
            <pc:docMk/>
            <pc:sldMk cId="3172749778" sldId="270"/>
            <ac:grpSpMk id="5" creationId="{00000000-0000-0000-0000-000000000000}"/>
          </ac:grpSpMkLst>
        </pc:grpChg>
      </pc:sldChg>
      <pc:sldChg chg="delSp modSp add mod ord modClrScheme chgLayout">
        <pc:chgData name="FONG, Chi Kit Ken [DSAI]" userId="960785e9-9efa-43e3-981a-c495c07125dc" providerId="ADAL" clId="{0ACE0F11-CA0F-5A84-BFCB-F7A5E414E4DA}" dt="2025-09-21T15:20:32.339" v="10061" actId="478"/>
        <pc:sldMkLst>
          <pc:docMk/>
          <pc:sldMk cId="3146527745" sldId="271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3146527745" sldId="271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1T11:58:47.266" v="9850" actId="403"/>
          <ac:spMkLst>
            <pc:docMk/>
            <pc:sldMk cId="3146527745" sldId="271"/>
            <ac:spMk id="4" creationId="{00000000-0000-0000-0000-000000000000}"/>
          </ac:spMkLst>
        </pc:spChg>
      </pc:sldChg>
      <pc:sldChg chg="delSp modSp add mod ord modClrScheme chgLayout">
        <pc:chgData name="FONG, Chi Kit Ken [DSAI]" userId="960785e9-9efa-43e3-981a-c495c07125dc" providerId="ADAL" clId="{0ACE0F11-CA0F-5A84-BFCB-F7A5E414E4DA}" dt="2025-09-21T15:20:30.479" v="10059" actId="478"/>
        <pc:sldMkLst>
          <pc:docMk/>
          <pc:sldMk cId="2963668196" sldId="272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2963668196" sldId="272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1T12:02:04.771" v="9910" actId="20577"/>
          <ac:spMkLst>
            <pc:docMk/>
            <pc:sldMk cId="2963668196" sldId="272"/>
            <ac:spMk id="3" creationId="{00000000-0000-0000-0000-000000000000}"/>
          </ac:spMkLst>
        </pc:spChg>
      </pc:sldChg>
      <pc:sldChg chg="delSp modSp add mod ord modClrScheme chgLayout">
        <pc:chgData name="FONG, Chi Kit Ken [DSAI]" userId="960785e9-9efa-43e3-981a-c495c07125dc" providerId="ADAL" clId="{0ACE0F11-CA0F-5A84-BFCB-F7A5E414E4DA}" dt="2025-09-21T15:20:29.678" v="10058" actId="478"/>
        <pc:sldMkLst>
          <pc:docMk/>
          <pc:sldMk cId="3743506442" sldId="273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3743506442" sldId="273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1T12:02:53.239" v="9916"/>
          <ac:spMkLst>
            <pc:docMk/>
            <pc:sldMk cId="3743506442" sldId="273"/>
            <ac:spMk id="3" creationId="{00000000-0000-0000-0000-000000000000}"/>
          </ac:spMkLst>
        </pc:spChg>
      </pc:sldChg>
      <pc:sldChg chg="delSp modSp add mod ord modClrScheme chgLayout">
        <pc:chgData name="FONG, Chi Kit Ken [DSAI]" userId="960785e9-9efa-43e3-981a-c495c07125dc" providerId="ADAL" clId="{0ACE0F11-CA0F-5A84-BFCB-F7A5E414E4DA}" dt="2025-09-21T15:20:28.654" v="10057" actId="478"/>
        <pc:sldMkLst>
          <pc:docMk/>
          <pc:sldMk cId="1973712775" sldId="274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1973712775" sldId="274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1T12:10:36.853" v="9977" actId="108"/>
          <ac:spMkLst>
            <pc:docMk/>
            <pc:sldMk cId="1973712775" sldId="274"/>
            <ac:spMk id="3" creationId="{00000000-0000-0000-0000-000000000000}"/>
          </ac:spMkLst>
        </pc:spChg>
      </pc:sldChg>
      <pc:sldChg chg="add del ord">
        <pc:chgData name="FONG, Chi Kit Ken [DSAI]" userId="960785e9-9efa-43e3-981a-c495c07125dc" providerId="ADAL" clId="{0ACE0F11-CA0F-5A84-BFCB-F7A5E414E4DA}" dt="2025-09-21T12:16:42.849" v="10047" actId="2696"/>
        <pc:sldMkLst>
          <pc:docMk/>
          <pc:sldMk cId="1290790960" sldId="277"/>
        </pc:sldMkLst>
      </pc:sldChg>
      <pc:sldChg chg="addSp delSp modSp add mod modClrScheme chgLayout">
        <pc:chgData name="FONG, Chi Kit Ken [DSAI]" userId="960785e9-9efa-43e3-981a-c495c07125dc" providerId="ADAL" clId="{0ACE0F11-CA0F-5A84-BFCB-F7A5E414E4DA}" dt="2025-09-21T10:25:47.661" v="9548" actId="20577"/>
        <pc:sldMkLst>
          <pc:docMk/>
          <pc:sldMk cId="477286458" sldId="280"/>
        </pc:sldMkLst>
        <pc:spChg chg="mod ord">
          <ac:chgData name="FONG, Chi Kit Ken [DSAI]" userId="960785e9-9efa-43e3-981a-c495c07125dc" providerId="ADAL" clId="{0ACE0F11-CA0F-5A84-BFCB-F7A5E414E4DA}" dt="2025-09-21T10:25:47.661" v="9548" actId="20577"/>
          <ac:spMkLst>
            <pc:docMk/>
            <pc:sldMk cId="477286458" sldId="280"/>
            <ac:spMk id="2" creationId="{5153AA79-805B-8942-9336-B69CC3FA0121}"/>
          </ac:spMkLst>
        </pc:spChg>
        <pc:picChg chg="mod">
          <ac:chgData name="FONG, Chi Kit Ken [DSAI]" userId="960785e9-9efa-43e3-981a-c495c07125dc" providerId="ADAL" clId="{0ACE0F11-CA0F-5A84-BFCB-F7A5E414E4DA}" dt="2025-09-21T10:25:37.074" v="9546"/>
          <ac:picMkLst>
            <pc:docMk/>
            <pc:sldMk cId="477286458" sldId="280"/>
            <ac:picMk id="5" creationId="{2ADAF9F4-D392-8641-9B25-BBC1928C82DF}"/>
          </ac:picMkLst>
        </pc:picChg>
      </pc:sldChg>
      <pc:sldChg chg="addSp delSp modSp add mod ord modClrScheme addAnim delAnim modAnim chgLayout">
        <pc:chgData name="FONG, Chi Kit Ken [DSAI]" userId="960785e9-9efa-43e3-981a-c495c07125dc" providerId="ADAL" clId="{0ACE0F11-CA0F-5A84-BFCB-F7A5E414E4DA}" dt="2025-09-21T15:41:41.135" v="10332"/>
        <pc:sldMkLst>
          <pc:docMk/>
          <pc:sldMk cId="4021802349" sldId="281"/>
        </pc:sldMkLst>
        <pc:spChg chg="mod ord">
          <ac:chgData name="FONG, Chi Kit Ken [DSAI]" userId="960785e9-9efa-43e3-981a-c495c07125dc" providerId="ADAL" clId="{0ACE0F11-CA0F-5A84-BFCB-F7A5E414E4DA}" dt="2025-09-20T14:25:15.071" v="2501" actId="20577"/>
          <ac:spMkLst>
            <pc:docMk/>
            <pc:sldMk cId="4021802349" sldId="281"/>
            <ac:spMk id="2" creationId="{34F79B5A-16F3-3742-B54C-76CAB92C32BA}"/>
          </ac:spMkLst>
        </pc:spChg>
        <pc:spChg chg="add mod">
          <ac:chgData name="FONG, Chi Kit Ken [DSAI]" userId="960785e9-9efa-43e3-981a-c495c07125dc" providerId="ADAL" clId="{0ACE0F11-CA0F-5A84-BFCB-F7A5E414E4DA}" dt="2025-09-20T14:22:51.214" v="2425" actId="1076"/>
          <ac:spMkLst>
            <pc:docMk/>
            <pc:sldMk cId="4021802349" sldId="281"/>
            <ac:spMk id="10" creationId="{954205CD-73B1-773B-1EFC-22C7307859A4}"/>
          </ac:spMkLst>
        </pc:spChg>
        <pc:spChg chg="add mod">
          <ac:chgData name="FONG, Chi Kit Ken [DSAI]" userId="960785e9-9efa-43e3-981a-c495c07125dc" providerId="ADAL" clId="{0ACE0F11-CA0F-5A84-BFCB-F7A5E414E4DA}" dt="2025-09-20T14:23:20.373" v="2491" actId="313"/>
          <ac:spMkLst>
            <pc:docMk/>
            <pc:sldMk cId="4021802349" sldId="281"/>
            <ac:spMk id="11" creationId="{9864CF6F-3F3B-CBFE-2985-228A01A0610D}"/>
          </ac:spMkLst>
        </pc:spChg>
        <pc:spChg chg="add mod">
          <ac:chgData name="FONG, Chi Kit Ken [DSAI]" userId="960785e9-9efa-43e3-981a-c495c07125dc" providerId="ADAL" clId="{0ACE0F11-CA0F-5A84-BFCB-F7A5E414E4DA}" dt="2025-09-20T14:22:51.214" v="2425" actId="1076"/>
          <ac:spMkLst>
            <pc:docMk/>
            <pc:sldMk cId="4021802349" sldId="281"/>
            <ac:spMk id="12" creationId="{BA0893E7-3872-9E71-D9D5-A442013DCAC1}"/>
          </ac:spMkLst>
        </pc:spChg>
        <pc:spChg chg="add mod">
          <ac:chgData name="FONG, Chi Kit Ken [DSAI]" userId="960785e9-9efa-43e3-981a-c495c07125dc" providerId="ADAL" clId="{0ACE0F11-CA0F-5A84-BFCB-F7A5E414E4DA}" dt="2025-09-20T14:23:43.158" v="2499" actId="1076"/>
          <ac:spMkLst>
            <pc:docMk/>
            <pc:sldMk cId="4021802349" sldId="281"/>
            <ac:spMk id="13" creationId="{F8C508BF-5292-60ED-4673-725CE47D9746}"/>
          </ac:spMkLst>
        </pc:spChg>
        <pc:picChg chg="mod">
          <ac:chgData name="FONG, Chi Kit Ken [DSAI]" userId="960785e9-9efa-43e3-981a-c495c07125dc" providerId="ADAL" clId="{0ACE0F11-CA0F-5A84-BFCB-F7A5E414E4DA}" dt="2025-09-20T14:22:44.908" v="2423" actId="1076"/>
          <ac:picMkLst>
            <pc:docMk/>
            <pc:sldMk cId="4021802349" sldId="281"/>
            <ac:picMk id="4" creationId="{66DD4D6C-9F99-3B4F-A4D4-AFD455CEF358}"/>
          </ac:picMkLst>
        </pc:picChg>
      </pc:sldChg>
      <pc:sldChg chg="addSp delSp modSp add mod ord modClrScheme chgLayout">
        <pc:chgData name="FONG, Chi Kit Ken [DSAI]" userId="960785e9-9efa-43e3-981a-c495c07125dc" providerId="ADAL" clId="{0ACE0F11-CA0F-5A84-BFCB-F7A5E414E4DA}" dt="2025-09-20T23:03:37.851" v="3964" actId="1035"/>
        <pc:sldMkLst>
          <pc:docMk/>
          <pc:sldMk cId="3287861815" sldId="283"/>
        </pc:sldMkLst>
        <pc:spChg chg="mod ord">
          <ac:chgData name="FONG, Chi Kit Ken [DSAI]" userId="960785e9-9efa-43e3-981a-c495c07125dc" providerId="ADAL" clId="{0ACE0F11-CA0F-5A84-BFCB-F7A5E414E4DA}" dt="2025-09-20T12:36:08.250" v="1746" actId="700"/>
          <ac:spMkLst>
            <pc:docMk/>
            <pc:sldMk cId="3287861815" sldId="283"/>
            <ac:spMk id="2" creationId="{FF825BA0-FC05-4748-8F20-7B3FAA898AF8}"/>
          </ac:spMkLst>
        </pc:spChg>
        <pc:spChg chg="add mod">
          <ac:chgData name="FONG, Chi Kit Ken [DSAI]" userId="960785e9-9efa-43e3-981a-c495c07125dc" providerId="ADAL" clId="{0ACE0F11-CA0F-5A84-BFCB-F7A5E414E4DA}" dt="2025-09-20T23:02:53.776" v="3930" actId="1036"/>
          <ac:spMkLst>
            <pc:docMk/>
            <pc:sldMk cId="3287861815" sldId="283"/>
            <ac:spMk id="6" creationId="{0A1853D8-92A1-6652-D12A-83A48BADEC08}"/>
          </ac:spMkLst>
        </pc:spChg>
        <pc:spChg chg="add mod">
          <ac:chgData name="FONG, Chi Kit Ken [DSAI]" userId="960785e9-9efa-43e3-981a-c495c07125dc" providerId="ADAL" clId="{0ACE0F11-CA0F-5A84-BFCB-F7A5E414E4DA}" dt="2025-09-20T23:02:46.657" v="3926" actId="14100"/>
          <ac:spMkLst>
            <pc:docMk/>
            <pc:sldMk cId="3287861815" sldId="283"/>
            <ac:spMk id="7" creationId="{94AC365B-FA12-9167-73CF-09D3019AA3F7}"/>
          </ac:spMkLst>
        </pc:spChg>
        <pc:spChg chg="add mod">
          <ac:chgData name="FONG, Chi Kit Ken [DSAI]" userId="960785e9-9efa-43e3-981a-c495c07125dc" providerId="ADAL" clId="{0ACE0F11-CA0F-5A84-BFCB-F7A5E414E4DA}" dt="2025-09-20T23:03:30.648" v="3954" actId="1035"/>
          <ac:spMkLst>
            <pc:docMk/>
            <pc:sldMk cId="3287861815" sldId="283"/>
            <ac:spMk id="8" creationId="{C961CFD0-8C7D-971A-C507-24C0449D6357}"/>
          </ac:spMkLst>
        </pc:spChg>
        <pc:spChg chg="add mod">
          <ac:chgData name="FONG, Chi Kit Ken [DSAI]" userId="960785e9-9efa-43e3-981a-c495c07125dc" providerId="ADAL" clId="{0ACE0F11-CA0F-5A84-BFCB-F7A5E414E4DA}" dt="2025-09-20T23:03:37.851" v="3964" actId="1035"/>
          <ac:spMkLst>
            <pc:docMk/>
            <pc:sldMk cId="3287861815" sldId="283"/>
            <ac:spMk id="9" creationId="{F7A73E4B-8BA3-F3E6-660A-A9D5B5726858}"/>
          </ac:spMkLst>
        </pc:spChg>
        <pc:picChg chg="add mod">
          <ac:chgData name="FONG, Chi Kit Ken [DSAI]" userId="960785e9-9efa-43e3-981a-c495c07125dc" providerId="ADAL" clId="{0ACE0F11-CA0F-5A84-BFCB-F7A5E414E4DA}" dt="2025-09-20T23:03:02.838" v="3936" actId="1035"/>
          <ac:picMkLst>
            <pc:docMk/>
            <pc:sldMk cId="3287861815" sldId="283"/>
            <ac:picMk id="5" creationId="{4FB172D9-DEB0-07C3-E380-934E8A193346}"/>
          </ac:picMkLst>
        </pc:picChg>
      </pc:sldChg>
      <pc:sldChg chg="addSp modSp add mod ord modClrScheme modAnim chgLayout">
        <pc:chgData name="FONG, Chi Kit Ken [DSAI]" userId="960785e9-9efa-43e3-981a-c495c07125dc" providerId="ADAL" clId="{0ACE0F11-CA0F-5A84-BFCB-F7A5E414E4DA}" dt="2025-09-21T15:52:40.255" v="10408"/>
        <pc:sldMkLst>
          <pc:docMk/>
          <pc:sldMk cId="3705531352" sldId="284"/>
        </pc:sldMkLst>
        <pc:spChg chg="mod ord">
          <ac:chgData name="FONG, Chi Kit Ken [DSAI]" userId="960785e9-9efa-43e3-981a-c495c07125dc" providerId="ADAL" clId="{0ACE0F11-CA0F-5A84-BFCB-F7A5E414E4DA}" dt="2025-09-21T05:28:29.130" v="4959" actId="700"/>
          <ac:spMkLst>
            <pc:docMk/>
            <pc:sldMk cId="3705531352" sldId="284"/>
            <ac:spMk id="2" creationId="{C8676C94-83D1-6D4C-9958-334EBE53DC53}"/>
          </ac:spMkLst>
        </pc:spChg>
        <pc:spChg chg="mod ord">
          <ac:chgData name="FONG, Chi Kit Ken [DSAI]" userId="960785e9-9efa-43e3-981a-c495c07125dc" providerId="ADAL" clId="{0ACE0F11-CA0F-5A84-BFCB-F7A5E414E4DA}" dt="2025-09-21T10:31:39.324" v="9563" actId="15"/>
          <ac:spMkLst>
            <pc:docMk/>
            <pc:sldMk cId="3705531352" sldId="284"/>
            <ac:spMk id="3" creationId="{793C6C28-0472-6B43-90BD-0865795CCDB7}"/>
          </ac:spMkLst>
        </pc:spChg>
        <pc:picChg chg="add mod">
          <ac:chgData name="FONG, Chi Kit Ken [DSAI]" userId="960785e9-9efa-43e3-981a-c495c07125dc" providerId="ADAL" clId="{0ACE0F11-CA0F-5A84-BFCB-F7A5E414E4DA}" dt="2025-09-21T10:46:14.488" v="9596" actId="1076"/>
          <ac:picMkLst>
            <pc:docMk/>
            <pc:sldMk cId="3705531352" sldId="284"/>
            <ac:picMk id="4" creationId="{E685CEF4-F464-2B9F-5D44-2DF9E6845940}"/>
          </ac:picMkLst>
        </pc:picChg>
        <pc:picChg chg="add mod">
          <ac:chgData name="FONG, Chi Kit Ken [DSAI]" userId="960785e9-9efa-43e3-981a-c495c07125dc" providerId="ADAL" clId="{0ACE0F11-CA0F-5A84-BFCB-F7A5E414E4DA}" dt="2025-09-21T10:46:18.650" v="9597" actId="1076"/>
          <ac:picMkLst>
            <pc:docMk/>
            <pc:sldMk cId="3705531352" sldId="284"/>
            <ac:picMk id="5" creationId="{ECBA9037-FC40-514A-FE7F-61DACD52A93C}"/>
          </ac:picMkLst>
        </pc:picChg>
      </pc:sldChg>
      <pc:sldChg chg="delSp modSp add mod ord modClrScheme chgLayout">
        <pc:chgData name="FONG, Chi Kit Ken [DSAI]" userId="960785e9-9efa-43e3-981a-c495c07125dc" providerId="ADAL" clId="{0ACE0F11-CA0F-5A84-BFCB-F7A5E414E4DA}" dt="2025-09-21T15:20:31.457" v="10060" actId="478"/>
        <pc:sldMkLst>
          <pc:docMk/>
          <pc:sldMk cId="542821957" sldId="285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542821957" sldId="285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1T12:00:23.773" v="9854" actId="207"/>
          <ac:spMkLst>
            <pc:docMk/>
            <pc:sldMk cId="542821957" sldId="285"/>
            <ac:spMk id="3" creationId="{00000000-0000-0000-0000-000000000000}"/>
          </ac:spMkLst>
        </pc:spChg>
        <pc:graphicFrameChg chg="mod">
          <ac:chgData name="FONG, Chi Kit Ken [DSAI]" userId="960785e9-9efa-43e3-981a-c495c07125dc" providerId="ADAL" clId="{0ACE0F11-CA0F-5A84-BFCB-F7A5E414E4DA}" dt="2025-09-21T11:59:08.420" v="9852" actId="1076"/>
          <ac:graphicFrameMkLst>
            <pc:docMk/>
            <pc:sldMk cId="542821957" sldId="285"/>
            <ac:graphicFrameMk id="5" creationId="{00000000-0000-0000-0000-000000000000}"/>
          </ac:graphicFrameMkLst>
        </pc:graphicFrameChg>
      </pc:sldChg>
      <pc:sldChg chg="modSp add del mod ord modClrScheme modAnim chgLayout">
        <pc:chgData name="FONG, Chi Kit Ken [DSAI]" userId="960785e9-9efa-43e3-981a-c495c07125dc" providerId="ADAL" clId="{0ACE0F11-CA0F-5A84-BFCB-F7A5E414E4DA}" dt="2025-09-28T13:07:25.209" v="10484" actId="2696"/>
        <pc:sldMkLst>
          <pc:docMk/>
          <pc:sldMk cId="1000093816" sldId="286"/>
        </pc:sldMkLst>
      </pc:sldChg>
      <pc:sldChg chg="modSp add mod ord modClrScheme chgLayout">
        <pc:chgData name="FONG, Chi Kit Ken [DSAI]" userId="960785e9-9efa-43e3-981a-c495c07125dc" providerId="ADAL" clId="{0ACE0F11-CA0F-5A84-BFCB-F7A5E414E4DA}" dt="2025-09-21T10:57:31.832" v="9640" actId="1076"/>
        <pc:sldMkLst>
          <pc:docMk/>
          <pc:sldMk cId="3075329769" sldId="287"/>
        </pc:sldMkLst>
        <pc:spChg chg="mod ord">
          <ac:chgData name="FONG, Chi Kit Ken [DSAI]" userId="960785e9-9efa-43e3-981a-c495c07125dc" providerId="ADAL" clId="{0ACE0F11-CA0F-5A84-BFCB-F7A5E414E4DA}" dt="2025-09-21T05:29:31.853" v="4965" actId="700"/>
          <ac:spMkLst>
            <pc:docMk/>
            <pc:sldMk cId="3075329769" sldId="287"/>
            <ac:spMk id="2" creationId="{4C0BD45C-CDED-EE47-8683-1507AA568441}"/>
          </ac:spMkLst>
        </pc:spChg>
        <pc:spChg chg="mod ord">
          <ac:chgData name="FONG, Chi Kit Ken [DSAI]" userId="960785e9-9efa-43e3-981a-c495c07125dc" providerId="ADAL" clId="{0ACE0F11-CA0F-5A84-BFCB-F7A5E414E4DA}" dt="2025-09-21T10:54:34.967" v="9631" actId="108"/>
          <ac:spMkLst>
            <pc:docMk/>
            <pc:sldMk cId="3075329769" sldId="287"/>
            <ac:spMk id="3" creationId="{B872FF87-1923-4C47-8445-8272B341BB74}"/>
          </ac:spMkLst>
        </pc:spChg>
        <pc:picChg chg="mod">
          <ac:chgData name="FONG, Chi Kit Ken [DSAI]" userId="960785e9-9efa-43e3-981a-c495c07125dc" providerId="ADAL" clId="{0ACE0F11-CA0F-5A84-BFCB-F7A5E414E4DA}" dt="2025-09-21T10:57:31.832" v="9640" actId="1076"/>
          <ac:picMkLst>
            <pc:docMk/>
            <pc:sldMk cId="3075329769" sldId="287"/>
            <ac:picMk id="4" creationId="{4FBDA024-61A3-A649-9902-199431927CB5}"/>
          </ac:picMkLst>
        </pc:picChg>
      </pc:sldChg>
      <pc:sldChg chg="modSp add mod ord modClrScheme chgLayout">
        <pc:chgData name="FONG, Chi Kit Ken [DSAI]" userId="960785e9-9efa-43e3-981a-c495c07125dc" providerId="ADAL" clId="{0ACE0F11-CA0F-5A84-BFCB-F7A5E414E4DA}" dt="2025-09-20T23:01:11.068" v="3911"/>
        <pc:sldMkLst>
          <pc:docMk/>
          <pc:sldMk cId="2523924207" sldId="289"/>
        </pc:sldMkLst>
        <pc:spChg chg="mod ord">
          <ac:chgData name="FONG, Chi Kit Ken [DSAI]" userId="960785e9-9efa-43e3-981a-c495c07125dc" providerId="ADAL" clId="{0ACE0F11-CA0F-5A84-BFCB-F7A5E414E4DA}" dt="2025-09-20T22:59:22.798" v="3887" actId="700"/>
          <ac:spMkLst>
            <pc:docMk/>
            <pc:sldMk cId="2523924207" sldId="289"/>
            <ac:spMk id="2" creationId="{250A6B7D-75FC-7E44-A88D-D0A197F69646}"/>
          </ac:spMkLst>
        </pc:spChg>
        <pc:spChg chg="mod ord">
          <ac:chgData name="FONG, Chi Kit Ken [DSAI]" userId="960785e9-9efa-43e3-981a-c495c07125dc" providerId="ADAL" clId="{0ACE0F11-CA0F-5A84-BFCB-F7A5E414E4DA}" dt="2025-09-20T23:00:58.596" v="3909" actId="2085"/>
          <ac:spMkLst>
            <pc:docMk/>
            <pc:sldMk cId="2523924207" sldId="289"/>
            <ac:spMk id="3" creationId="{A44BE423-3705-AC4E-8A0F-B508DE6E2372}"/>
          </ac:spMkLst>
        </pc:spChg>
        <pc:picChg chg="mod">
          <ac:chgData name="FONG, Chi Kit Ken [DSAI]" userId="960785e9-9efa-43e3-981a-c495c07125dc" providerId="ADAL" clId="{0ACE0F11-CA0F-5A84-BFCB-F7A5E414E4DA}" dt="2025-09-20T23:01:05.430" v="3910"/>
          <ac:picMkLst>
            <pc:docMk/>
            <pc:sldMk cId="2523924207" sldId="289"/>
            <ac:picMk id="4" creationId="{8A1D1FAD-7261-D84C-9195-2F5F51FAEB39}"/>
          </ac:picMkLst>
        </pc:picChg>
        <pc:picChg chg="mod">
          <ac:chgData name="FONG, Chi Kit Ken [DSAI]" userId="960785e9-9efa-43e3-981a-c495c07125dc" providerId="ADAL" clId="{0ACE0F11-CA0F-5A84-BFCB-F7A5E414E4DA}" dt="2025-09-20T23:01:11.068" v="3911"/>
          <ac:picMkLst>
            <pc:docMk/>
            <pc:sldMk cId="2523924207" sldId="289"/>
            <ac:picMk id="5" creationId="{B8C33E0E-56F7-4C44-8202-338A92533175}"/>
          </ac:picMkLst>
        </pc:picChg>
        <pc:cxnChg chg="mod">
          <ac:chgData name="FONG, Chi Kit Ken [DSAI]" userId="960785e9-9efa-43e3-981a-c495c07125dc" providerId="ADAL" clId="{0ACE0F11-CA0F-5A84-BFCB-F7A5E414E4DA}" dt="2025-09-20T23:00:07.554" v="3899" actId="13822"/>
          <ac:cxnSpMkLst>
            <pc:docMk/>
            <pc:sldMk cId="2523924207" sldId="289"/>
            <ac:cxnSpMk id="11" creationId="{5F920532-23B9-F840-A212-57274F9A3D90}"/>
          </ac:cxnSpMkLst>
        </pc:cxnChg>
        <pc:cxnChg chg="mod">
          <ac:chgData name="FONG, Chi Kit Ken [DSAI]" userId="960785e9-9efa-43e3-981a-c495c07125dc" providerId="ADAL" clId="{0ACE0F11-CA0F-5A84-BFCB-F7A5E414E4DA}" dt="2025-09-20T23:00:29.409" v="3904" actId="13822"/>
          <ac:cxnSpMkLst>
            <pc:docMk/>
            <pc:sldMk cId="2523924207" sldId="289"/>
            <ac:cxnSpMk id="13" creationId="{52300305-798F-E040-B254-1147430B9EE3}"/>
          </ac:cxnSpMkLst>
        </pc:cxnChg>
        <pc:cxnChg chg="mod">
          <ac:chgData name="FONG, Chi Kit Ken [DSAI]" userId="960785e9-9efa-43e3-981a-c495c07125dc" providerId="ADAL" clId="{0ACE0F11-CA0F-5A84-BFCB-F7A5E414E4DA}" dt="2025-09-20T23:00:46.800" v="3907" actId="14100"/>
          <ac:cxnSpMkLst>
            <pc:docMk/>
            <pc:sldMk cId="2523924207" sldId="289"/>
            <ac:cxnSpMk id="15" creationId="{7D3B1B8D-BD1F-8842-9731-8B99BC429886}"/>
          </ac:cxnSpMkLst>
        </pc:cxnChg>
      </pc:sldChg>
      <pc:sldChg chg="addSp delSp modSp add mod ord modClrScheme modAnim chgLayout">
        <pc:chgData name="FONG, Chi Kit Ken [DSAI]" userId="960785e9-9efa-43e3-981a-c495c07125dc" providerId="ADAL" clId="{0ACE0F11-CA0F-5A84-BFCB-F7A5E414E4DA}" dt="2025-09-21T15:38:10.600" v="10239"/>
        <pc:sldMkLst>
          <pc:docMk/>
          <pc:sldMk cId="1891048555" sldId="344"/>
        </pc:sldMkLst>
        <pc:spChg chg="mod ord">
          <ac:chgData name="FONG, Chi Kit Ken [DSAI]" userId="960785e9-9efa-43e3-981a-c495c07125dc" providerId="ADAL" clId="{0ACE0F11-CA0F-5A84-BFCB-F7A5E414E4DA}" dt="2025-09-20T12:16:36.186" v="1571" actId="700"/>
          <ac:spMkLst>
            <pc:docMk/>
            <pc:sldMk cId="1891048555" sldId="344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0T22:48:21.881" v="3651" actId="20577"/>
          <ac:spMkLst>
            <pc:docMk/>
            <pc:sldMk cId="1891048555" sldId="344"/>
            <ac:spMk id="3" creationId="{00000000-0000-0000-0000-000000000000}"/>
          </ac:spMkLst>
        </pc:spChg>
      </pc:sldChg>
      <pc:sldChg chg="modSp add del mod modClrScheme chgLayout">
        <pc:chgData name="FONG, Chi Kit Ken [DSAI]" userId="960785e9-9efa-43e3-981a-c495c07125dc" providerId="ADAL" clId="{0ACE0F11-CA0F-5A84-BFCB-F7A5E414E4DA}" dt="2025-09-20T22:49:11.350" v="3655" actId="2696"/>
        <pc:sldMkLst>
          <pc:docMk/>
          <pc:sldMk cId="2835734998" sldId="345"/>
        </pc:sldMkLst>
      </pc:sldChg>
      <pc:sldChg chg="addSp delSp modSp add mod ord modClrScheme modAnim chgLayout">
        <pc:chgData name="FONG, Chi Kit Ken [DSAI]" userId="960785e9-9efa-43e3-981a-c495c07125dc" providerId="ADAL" clId="{0ACE0F11-CA0F-5A84-BFCB-F7A5E414E4DA}" dt="2025-09-21T15:40:27.693" v="10320"/>
        <pc:sldMkLst>
          <pc:docMk/>
          <pc:sldMk cId="1614065360" sldId="346"/>
        </pc:sldMkLst>
        <pc:spChg chg="mod ord">
          <ac:chgData name="FONG, Chi Kit Ken [DSAI]" userId="960785e9-9efa-43e3-981a-c495c07125dc" providerId="ADAL" clId="{0ACE0F11-CA0F-5A84-BFCB-F7A5E414E4DA}" dt="2025-09-20T12:16:36.186" v="1571" actId="700"/>
          <ac:spMkLst>
            <pc:docMk/>
            <pc:sldMk cId="1614065360" sldId="346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0T23:05:16.931" v="3976" actId="207"/>
          <ac:spMkLst>
            <pc:docMk/>
            <pc:sldMk cId="1614065360" sldId="346"/>
            <ac:spMk id="3" creationId="{00000000-0000-0000-0000-000000000000}"/>
          </ac:spMkLst>
        </pc:spChg>
        <pc:picChg chg="add mod">
          <ac:chgData name="FONG, Chi Kit Ken [DSAI]" userId="960785e9-9efa-43e3-981a-c495c07125dc" providerId="ADAL" clId="{0ACE0F11-CA0F-5A84-BFCB-F7A5E414E4DA}" dt="2025-09-20T23:05:42.482" v="3982" actId="1076"/>
          <ac:picMkLst>
            <pc:docMk/>
            <pc:sldMk cId="1614065360" sldId="346"/>
            <ac:picMk id="5" creationId="{EB653117-9E8E-9C51-BB2F-9EB58261C458}"/>
          </ac:picMkLst>
        </pc:picChg>
      </pc:sldChg>
      <pc:sldChg chg="delSp modSp add mod ord modClrScheme chgLayout">
        <pc:chgData name="FONG, Chi Kit Ken [DSAI]" userId="960785e9-9efa-43e3-981a-c495c07125dc" providerId="ADAL" clId="{0ACE0F11-CA0F-5A84-BFCB-F7A5E414E4DA}" dt="2025-09-20T23:10:24.181" v="4002" actId="478"/>
        <pc:sldMkLst>
          <pc:docMk/>
          <pc:sldMk cId="4092283155" sldId="347"/>
        </pc:sldMkLst>
        <pc:spChg chg="mod ord">
          <ac:chgData name="FONG, Chi Kit Ken [DSAI]" userId="960785e9-9efa-43e3-981a-c495c07125dc" providerId="ADAL" clId="{0ACE0F11-CA0F-5A84-BFCB-F7A5E414E4DA}" dt="2025-09-20T12:16:00.430" v="1568" actId="700"/>
          <ac:spMkLst>
            <pc:docMk/>
            <pc:sldMk cId="4092283155" sldId="347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0T22:57:07.868" v="3869" actId="207"/>
          <ac:spMkLst>
            <pc:docMk/>
            <pc:sldMk cId="4092283155" sldId="347"/>
            <ac:spMk id="3" creationId="{00000000-0000-0000-0000-000000000000}"/>
          </ac:spMkLst>
        </pc:spChg>
        <pc:spChg chg="mod">
          <ac:chgData name="FONG, Chi Kit Ken [DSAI]" userId="960785e9-9efa-43e3-981a-c495c07125dc" providerId="ADAL" clId="{0ACE0F11-CA0F-5A84-BFCB-F7A5E414E4DA}" dt="2025-09-20T22:57:20.030" v="3872" actId="207"/>
          <ac:spMkLst>
            <pc:docMk/>
            <pc:sldMk cId="4092283155" sldId="347"/>
            <ac:spMk id="9" creationId="{00000000-0000-0000-0000-000000000000}"/>
          </ac:spMkLst>
        </pc:spChg>
        <pc:spChg chg="mod">
          <ac:chgData name="FONG, Chi Kit Ken [DSAI]" userId="960785e9-9efa-43e3-981a-c495c07125dc" providerId="ADAL" clId="{0ACE0F11-CA0F-5A84-BFCB-F7A5E414E4DA}" dt="2025-09-20T22:57:20.030" v="3872" actId="207"/>
          <ac:spMkLst>
            <pc:docMk/>
            <pc:sldMk cId="4092283155" sldId="347"/>
            <ac:spMk id="10" creationId="{00000000-0000-0000-0000-000000000000}"/>
          </ac:spMkLst>
        </pc:spChg>
        <pc:spChg chg="mod">
          <ac:chgData name="FONG, Chi Kit Ken [DSAI]" userId="960785e9-9efa-43e3-981a-c495c07125dc" providerId="ADAL" clId="{0ACE0F11-CA0F-5A84-BFCB-F7A5E414E4DA}" dt="2025-09-20T22:57:42.188" v="3877" actId="207"/>
          <ac:spMkLst>
            <pc:docMk/>
            <pc:sldMk cId="4092283155" sldId="347"/>
            <ac:spMk id="11" creationId="{00000000-0000-0000-0000-000000000000}"/>
          </ac:spMkLst>
        </pc:spChg>
        <pc:grpChg chg="mod">
          <ac:chgData name="FONG, Chi Kit Ken [DSAI]" userId="960785e9-9efa-43e3-981a-c495c07125dc" providerId="ADAL" clId="{0ACE0F11-CA0F-5A84-BFCB-F7A5E414E4DA}" dt="2025-09-20T22:57:24.371" v="3873" actId="1076"/>
          <ac:grpSpMkLst>
            <pc:docMk/>
            <pc:sldMk cId="4092283155" sldId="347"/>
            <ac:grpSpMk id="8" creationId="{00000000-0000-0000-0000-000000000000}"/>
          </ac:grpSpMkLst>
        </pc:grpChg>
      </pc:sldChg>
      <pc:sldChg chg="delSp modSp add mod ord modClrScheme chgLayout">
        <pc:chgData name="FONG, Chi Kit Ken [DSAI]" userId="960785e9-9efa-43e3-981a-c495c07125dc" providerId="ADAL" clId="{0ACE0F11-CA0F-5A84-BFCB-F7A5E414E4DA}" dt="2025-09-21T15:39:25.968" v="10317" actId="20577"/>
        <pc:sldMkLst>
          <pc:docMk/>
          <pc:sldMk cId="4014883961" sldId="348"/>
        </pc:sldMkLst>
        <pc:spChg chg="mod ord">
          <ac:chgData name="FONG, Chi Kit Ken [DSAI]" userId="960785e9-9efa-43e3-981a-c495c07125dc" providerId="ADAL" clId="{0ACE0F11-CA0F-5A84-BFCB-F7A5E414E4DA}" dt="2025-09-20T12:16:00.430" v="1568" actId="700"/>
          <ac:spMkLst>
            <pc:docMk/>
            <pc:sldMk cId="4014883961" sldId="348"/>
            <ac:spMk id="2" creationId="{00000000-0000-0000-0000-000000000000}"/>
          </ac:spMkLst>
        </pc:spChg>
        <pc:spChg chg="mod ord">
          <ac:chgData name="FONG, Chi Kit Ken [DSAI]" userId="960785e9-9efa-43e3-981a-c495c07125dc" providerId="ADAL" clId="{0ACE0F11-CA0F-5A84-BFCB-F7A5E414E4DA}" dt="2025-09-20T23:04:41.092" v="3967" actId="20577"/>
          <ac:spMkLst>
            <pc:docMk/>
            <pc:sldMk cId="4014883961" sldId="348"/>
            <ac:spMk id="3" creationId="{00000000-0000-0000-0000-000000000000}"/>
          </ac:spMkLst>
        </pc:spChg>
        <pc:spChg chg="mod">
          <ac:chgData name="FONG, Chi Kit Ken [DSAI]" userId="960785e9-9efa-43e3-981a-c495c07125dc" providerId="ADAL" clId="{0ACE0F11-CA0F-5A84-BFCB-F7A5E414E4DA}" dt="2025-09-21T15:39:25.968" v="10317" actId="20577"/>
          <ac:spMkLst>
            <pc:docMk/>
            <pc:sldMk cId="4014883961" sldId="348"/>
            <ac:spMk id="4" creationId="{00000000-0000-0000-0000-000000000000}"/>
          </ac:spMkLst>
        </pc:spChg>
      </pc:sldChg>
      <pc:sldChg chg="del">
        <pc:chgData name="FONG, Chi Kit Ken [DSAI]" userId="960785e9-9efa-43e3-981a-c495c07125dc" providerId="ADAL" clId="{0ACE0F11-CA0F-5A84-BFCB-F7A5E414E4DA}" dt="2025-09-18T21:19:10.713" v="50" actId="2696"/>
        <pc:sldMkLst>
          <pc:docMk/>
          <pc:sldMk cId="3896473917" sldId="476"/>
        </pc:sldMkLst>
      </pc:sldChg>
      <pc:sldChg chg="addSp modSp add del mod ord modClrScheme chgLayout">
        <pc:chgData name="FONG, Chi Kit Ken [DSAI]" userId="960785e9-9efa-43e3-981a-c495c07125dc" providerId="ADAL" clId="{0ACE0F11-CA0F-5A84-BFCB-F7A5E414E4DA}" dt="2025-09-21T10:22:23.328" v="9497" actId="2696"/>
        <pc:sldMkLst>
          <pc:docMk/>
          <pc:sldMk cId="1256787725" sldId="479"/>
        </pc:sldMkLst>
      </pc:sldChg>
      <pc:sldChg chg="addSp delSp modSp add mod modClrScheme chgLayout">
        <pc:chgData name="FONG, Chi Kit Ken [DSAI]" userId="960785e9-9efa-43e3-981a-c495c07125dc" providerId="ADAL" clId="{0ACE0F11-CA0F-5A84-BFCB-F7A5E414E4DA}" dt="2025-09-21T15:20:45.307" v="10066" actId="478"/>
        <pc:sldMkLst>
          <pc:docMk/>
          <pc:sldMk cId="3073311429" sldId="481"/>
        </pc:sldMkLst>
        <pc:spChg chg="mod">
          <ac:chgData name="FONG, Chi Kit Ken [DSAI]" userId="960785e9-9efa-43e3-981a-c495c07125dc" providerId="ADAL" clId="{0ACE0F11-CA0F-5A84-BFCB-F7A5E414E4DA}" dt="2025-09-21T10:29:19.301" v="9557" actId="122"/>
          <ac:spMkLst>
            <pc:docMk/>
            <pc:sldMk cId="3073311429" sldId="481"/>
            <ac:spMk id="6" creationId="{5E8018FB-E1D1-543B-29AF-E094B433907B}"/>
          </ac:spMkLst>
        </pc:spChg>
        <pc:spChg chg="mod">
          <ac:chgData name="FONG, Chi Kit Ken [DSAI]" userId="960785e9-9efa-43e3-981a-c495c07125dc" providerId="ADAL" clId="{0ACE0F11-CA0F-5A84-BFCB-F7A5E414E4DA}" dt="2025-09-21T10:23:35.414" v="9515" actId="404"/>
          <ac:spMkLst>
            <pc:docMk/>
            <pc:sldMk cId="3073311429" sldId="481"/>
            <ac:spMk id="7" creationId="{4BF60355-CB74-D82E-9BBC-193F1981F535}"/>
          </ac:spMkLst>
        </pc:spChg>
        <pc:spChg chg="mod">
          <ac:chgData name="FONG, Chi Kit Ken [DSAI]" userId="960785e9-9efa-43e3-981a-c495c07125dc" providerId="ADAL" clId="{0ACE0F11-CA0F-5A84-BFCB-F7A5E414E4DA}" dt="2025-09-21T10:23:35.414" v="9515" actId="404"/>
          <ac:spMkLst>
            <pc:docMk/>
            <pc:sldMk cId="3073311429" sldId="481"/>
            <ac:spMk id="8" creationId="{3229C710-78D1-DB48-B4DA-65FD63A4246C}"/>
          </ac:spMkLst>
        </pc:spChg>
        <pc:spChg chg="mod">
          <ac:chgData name="FONG, Chi Kit Ken [DSAI]" userId="960785e9-9efa-43e3-981a-c495c07125dc" providerId="ADAL" clId="{0ACE0F11-CA0F-5A84-BFCB-F7A5E414E4DA}" dt="2025-09-21T10:23:35.414" v="9515" actId="404"/>
          <ac:spMkLst>
            <pc:docMk/>
            <pc:sldMk cId="3073311429" sldId="481"/>
            <ac:spMk id="9" creationId="{70E40FFF-6FCC-E627-C5A7-79507090627F}"/>
          </ac:spMkLst>
        </pc:spChg>
        <pc:spChg chg="mod ord">
          <ac:chgData name="FONG, Chi Kit Ken [DSAI]" userId="960785e9-9efa-43e3-981a-c495c07125dc" providerId="ADAL" clId="{0ACE0F11-CA0F-5A84-BFCB-F7A5E414E4DA}" dt="2025-09-21T10:18:12.003" v="9438" actId="27636"/>
          <ac:spMkLst>
            <pc:docMk/>
            <pc:sldMk cId="3073311429" sldId="481"/>
            <ac:spMk id="11" creationId="{6F381275-1F92-E22B-2547-E1F1CE16C79A}"/>
          </ac:spMkLst>
        </pc:spChg>
        <pc:graphicFrameChg chg="add mod modGraphic">
          <ac:chgData name="FONG, Chi Kit Ken [DSAI]" userId="960785e9-9efa-43e3-981a-c495c07125dc" providerId="ADAL" clId="{0ACE0F11-CA0F-5A84-BFCB-F7A5E414E4DA}" dt="2025-09-21T10:23:42.197" v="9517" actId="403"/>
          <ac:graphicFrameMkLst>
            <pc:docMk/>
            <pc:sldMk cId="3073311429" sldId="481"/>
            <ac:graphicFrameMk id="3" creationId="{18F8A473-684B-AA0B-912C-EB98472E7C54}"/>
          </ac:graphicFrameMkLst>
        </pc:graphicFrameChg>
      </pc:sldChg>
      <pc:sldChg chg="delSp modSp add mod ord modClrScheme modAnim chgLayout">
        <pc:chgData name="FONG, Chi Kit Ken [DSAI]" userId="960785e9-9efa-43e3-981a-c495c07125dc" providerId="ADAL" clId="{0ACE0F11-CA0F-5A84-BFCB-F7A5E414E4DA}" dt="2025-09-21T15:22:02.276" v="10077"/>
        <pc:sldMkLst>
          <pc:docMk/>
          <pc:sldMk cId="2220988981" sldId="736"/>
        </pc:sldMkLst>
        <pc:spChg chg="mod ord">
          <ac:chgData name="FONG, Chi Kit Ken [DSAI]" userId="960785e9-9efa-43e3-981a-c495c07125dc" providerId="ADAL" clId="{0ACE0F11-CA0F-5A84-BFCB-F7A5E414E4DA}" dt="2025-09-20T23:57:00.548" v="4478" actId="20577"/>
          <ac:spMkLst>
            <pc:docMk/>
            <pc:sldMk cId="2220988981" sldId="736"/>
            <ac:spMk id="2" creationId="{C4237920-5F92-6766-0B5E-82B8F57A4C52}"/>
          </ac:spMkLst>
        </pc:spChg>
        <pc:spChg chg="mod ord">
          <ac:chgData name="FONG, Chi Kit Ken [DSAI]" userId="960785e9-9efa-43e3-981a-c495c07125dc" providerId="ADAL" clId="{0ACE0F11-CA0F-5A84-BFCB-F7A5E414E4DA}" dt="2025-09-20T12:44:26.717" v="1810" actId="700"/>
          <ac:spMkLst>
            <pc:docMk/>
            <pc:sldMk cId="2220988981" sldId="736"/>
            <ac:spMk id="4" creationId="{3CE01612-DD2F-FB36-CF4D-0FB8D6FBAE48}"/>
          </ac:spMkLst>
        </pc:spChg>
        <pc:picChg chg="mod">
          <ac:chgData name="FONG, Chi Kit Ken [DSAI]" userId="960785e9-9efa-43e3-981a-c495c07125dc" providerId="ADAL" clId="{0ACE0F11-CA0F-5A84-BFCB-F7A5E414E4DA}" dt="2025-09-20T23:57:18.897" v="4487" actId="14100"/>
          <ac:picMkLst>
            <pc:docMk/>
            <pc:sldMk cId="2220988981" sldId="736"/>
            <ac:picMk id="6" creationId="{A1B984D5-B360-617D-3834-BD2C778A7ABC}"/>
          </ac:picMkLst>
        </pc:picChg>
        <pc:picChg chg="mod">
          <ac:chgData name="FONG, Chi Kit Ken [DSAI]" userId="960785e9-9efa-43e3-981a-c495c07125dc" providerId="ADAL" clId="{0ACE0F11-CA0F-5A84-BFCB-F7A5E414E4DA}" dt="2025-09-20T23:57:13.801" v="4483" actId="1076"/>
          <ac:picMkLst>
            <pc:docMk/>
            <pc:sldMk cId="2220988981" sldId="736"/>
            <ac:picMk id="7" creationId="{9BBE6E9E-3F5E-4714-71B6-21D605866E78}"/>
          </ac:picMkLst>
        </pc:picChg>
      </pc:sldChg>
      <pc:sldChg chg="addSp delSp modSp add mod modClrScheme chgLayout">
        <pc:chgData name="FONG, Chi Kit Ken [DSAI]" userId="960785e9-9efa-43e3-981a-c495c07125dc" providerId="ADAL" clId="{0ACE0F11-CA0F-5A84-BFCB-F7A5E414E4DA}" dt="2025-09-21T15:21:00.171" v="10069" actId="478"/>
        <pc:sldMkLst>
          <pc:docMk/>
          <pc:sldMk cId="1464437752" sldId="741"/>
        </pc:sldMkLst>
        <pc:spChg chg="mod ord">
          <ac:chgData name="FONG, Chi Kit Ken [DSAI]" userId="960785e9-9efa-43e3-981a-c495c07125dc" providerId="ADAL" clId="{0ACE0F11-CA0F-5A84-BFCB-F7A5E414E4DA}" dt="2025-09-20T12:33:27.528" v="1732" actId="700"/>
          <ac:spMkLst>
            <pc:docMk/>
            <pc:sldMk cId="1464437752" sldId="741"/>
            <ac:spMk id="4" creationId="{57944BC2-BAB6-9AE4-DAF1-6DEDECE8550F}"/>
          </ac:spMkLst>
        </pc:spChg>
        <pc:picChg chg="mod">
          <ac:chgData name="FONG, Chi Kit Ken [DSAI]" userId="960785e9-9efa-43e3-981a-c495c07125dc" providerId="ADAL" clId="{0ACE0F11-CA0F-5A84-BFCB-F7A5E414E4DA}" dt="2025-09-20T12:33:42.422" v="1735"/>
          <ac:picMkLst>
            <pc:docMk/>
            <pc:sldMk cId="1464437752" sldId="741"/>
            <ac:picMk id="5" creationId="{595325CF-04F6-1403-7464-1B13DAFE935A}"/>
          </ac:picMkLst>
        </pc:picChg>
        <pc:picChg chg="mod">
          <ac:chgData name="FONG, Chi Kit Ken [DSAI]" userId="960785e9-9efa-43e3-981a-c495c07125dc" providerId="ADAL" clId="{0ACE0F11-CA0F-5A84-BFCB-F7A5E414E4DA}" dt="2025-09-20T12:33:48.413" v="1736"/>
          <ac:picMkLst>
            <pc:docMk/>
            <pc:sldMk cId="1464437752" sldId="741"/>
            <ac:picMk id="4098" creationId="{8FAF0814-61CD-6F5F-16F8-525294C524C9}"/>
          </ac:picMkLst>
        </pc:picChg>
      </pc:sldChg>
      <pc:sldChg chg="addSp delSp modSp add mod ord modClrScheme chgLayout">
        <pc:chgData name="FONG, Chi Kit Ken [DSAI]" userId="960785e9-9efa-43e3-981a-c495c07125dc" providerId="ADAL" clId="{0ACE0F11-CA0F-5A84-BFCB-F7A5E414E4DA}" dt="2025-09-21T10:25:19.269" v="9542"/>
        <pc:sldMkLst>
          <pc:docMk/>
          <pc:sldMk cId="1585659303" sldId="743"/>
        </pc:sldMkLst>
        <pc:spChg chg="mod ord">
          <ac:chgData name="FONG, Chi Kit Ken [DSAI]" userId="960785e9-9efa-43e3-981a-c495c07125dc" providerId="ADAL" clId="{0ACE0F11-CA0F-5A84-BFCB-F7A5E414E4DA}" dt="2025-09-21T10:24:04.599" v="9529"/>
          <ac:spMkLst>
            <pc:docMk/>
            <pc:sldMk cId="1585659303" sldId="743"/>
            <ac:spMk id="4" creationId="{43BCFB6F-F7FB-8C83-4187-FEF3877223AF}"/>
          </ac:spMkLst>
        </pc:spChg>
        <pc:picChg chg="mod">
          <ac:chgData name="FONG, Chi Kit Ken [DSAI]" userId="960785e9-9efa-43e3-981a-c495c07125dc" providerId="ADAL" clId="{0ACE0F11-CA0F-5A84-BFCB-F7A5E414E4DA}" dt="2025-09-21T10:25:19.269" v="9542"/>
          <ac:picMkLst>
            <pc:docMk/>
            <pc:sldMk cId="1585659303" sldId="743"/>
            <ac:picMk id="5" creationId="{69798CFC-FEE0-26B4-9C23-2CE39A80948F}"/>
          </ac:picMkLst>
        </pc:picChg>
      </pc:sldChg>
      <pc:sldChg chg="addSp delSp modSp add mod ord modClrScheme chgLayout">
        <pc:chgData name="FONG, Chi Kit Ken [DSAI]" userId="960785e9-9efa-43e3-981a-c495c07125dc" providerId="ADAL" clId="{0ACE0F11-CA0F-5A84-BFCB-F7A5E414E4DA}" dt="2025-09-20T23:10:25.674" v="4003" actId="478"/>
        <pc:sldMkLst>
          <pc:docMk/>
          <pc:sldMk cId="2788003891" sldId="744"/>
        </pc:sldMkLst>
        <pc:spChg chg="mod ord">
          <ac:chgData name="FONG, Chi Kit Ken [DSAI]" userId="960785e9-9efa-43e3-981a-c495c07125dc" providerId="ADAL" clId="{0ACE0F11-CA0F-5A84-BFCB-F7A5E414E4DA}" dt="2025-09-20T12:16:00.430" v="1568" actId="700"/>
          <ac:spMkLst>
            <pc:docMk/>
            <pc:sldMk cId="2788003891" sldId="744"/>
            <ac:spMk id="4" creationId="{7E958C87-B498-78AC-0A30-BF2F1A2C9D2C}"/>
          </ac:spMkLst>
        </pc:spChg>
        <pc:picChg chg="mod">
          <ac:chgData name="FONG, Chi Kit Ken [DSAI]" userId="960785e9-9efa-43e3-981a-c495c07125dc" providerId="ADAL" clId="{0ACE0F11-CA0F-5A84-BFCB-F7A5E414E4DA}" dt="2025-09-20T12:36:41.560" v="1755"/>
          <ac:picMkLst>
            <pc:docMk/>
            <pc:sldMk cId="2788003891" sldId="744"/>
            <ac:picMk id="6" creationId="{114869E1-EA45-E1DC-3A82-B64FCEF7465B}"/>
          </ac:picMkLst>
        </pc:picChg>
        <pc:picChg chg="mod">
          <ac:chgData name="FONG, Chi Kit Ken [DSAI]" userId="960785e9-9efa-43e3-981a-c495c07125dc" providerId="ADAL" clId="{0ACE0F11-CA0F-5A84-BFCB-F7A5E414E4DA}" dt="2025-09-20T12:36:45.122" v="1756"/>
          <ac:picMkLst>
            <pc:docMk/>
            <pc:sldMk cId="2788003891" sldId="744"/>
            <ac:picMk id="7" creationId="{434499DE-A4D3-52FA-F6F6-F1BA2C2CF99E}"/>
          </ac:picMkLst>
        </pc:picChg>
      </pc:sldChg>
      <pc:sldChg chg="addSp delSp modSp add mod ord modClrScheme chgLayout">
        <pc:chgData name="FONG, Chi Kit Ken [DSAI]" userId="960785e9-9efa-43e3-981a-c495c07125dc" providerId="ADAL" clId="{0ACE0F11-CA0F-5A84-BFCB-F7A5E414E4DA}" dt="2025-09-20T23:10:19.092" v="4001" actId="478"/>
        <pc:sldMkLst>
          <pc:docMk/>
          <pc:sldMk cId="2514139238" sldId="745"/>
        </pc:sldMkLst>
        <pc:spChg chg="mod ord">
          <ac:chgData name="FONG, Chi Kit Ken [DSAI]" userId="960785e9-9efa-43e3-981a-c495c07125dc" providerId="ADAL" clId="{0ACE0F11-CA0F-5A84-BFCB-F7A5E414E4DA}" dt="2025-09-20T12:16:36.186" v="1571" actId="700"/>
          <ac:spMkLst>
            <pc:docMk/>
            <pc:sldMk cId="2514139238" sldId="745"/>
            <ac:spMk id="4" creationId="{D984509A-EDA1-B870-A851-E01045777CE3}"/>
          </ac:spMkLst>
        </pc:spChg>
        <pc:spChg chg="mod">
          <ac:chgData name="FONG, Chi Kit Ken [DSAI]" userId="960785e9-9efa-43e3-981a-c495c07125dc" providerId="ADAL" clId="{0ACE0F11-CA0F-5A84-BFCB-F7A5E414E4DA}" dt="2025-09-20T12:17:30.846" v="1579" actId="207"/>
          <ac:spMkLst>
            <pc:docMk/>
            <pc:sldMk cId="2514139238" sldId="745"/>
            <ac:spMk id="6" creationId="{6C58A14C-9389-0F19-808D-D69C569C837A}"/>
          </ac:spMkLst>
        </pc:spChg>
        <pc:picChg chg="mod">
          <ac:chgData name="FONG, Chi Kit Ken [DSAI]" userId="960785e9-9efa-43e3-981a-c495c07125dc" providerId="ADAL" clId="{0ACE0F11-CA0F-5A84-BFCB-F7A5E414E4DA}" dt="2025-09-20T12:17:27.273" v="1577" actId="1076"/>
          <ac:picMkLst>
            <pc:docMk/>
            <pc:sldMk cId="2514139238" sldId="745"/>
            <ac:picMk id="5" creationId="{8E12DB17-C322-2AA6-DD27-1A5BE483D882}"/>
          </ac:picMkLst>
        </pc:picChg>
      </pc:sldChg>
      <pc:sldChg chg="addSp delSp modSp add del mod ord modClrScheme chgLayout">
        <pc:chgData name="FONG, Chi Kit Ken [DSAI]" userId="960785e9-9efa-43e3-981a-c495c07125dc" providerId="ADAL" clId="{0ACE0F11-CA0F-5A84-BFCB-F7A5E414E4DA}" dt="2025-09-20T14:15:01.435" v="2330" actId="2696"/>
        <pc:sldMkLst>
          <pc:docMk/>
          <pc:sldMk cId="4176491296" sldId="746"/>
        </pc:sldMkLst>
      </pc:sldChg>
      <pc:sldChg chg="addSp delSp modSp add mod ord modClrScheme modAnim chgLayout">
        <pc:chgData name="FONG, Chi Kit Ken [DSAI]" userId="960785e9-9efa-43e3-981a-c495c07125dc" providerId="ADAL" clId="{0ACE0F11-CA0F-5A84-BFCB-F7A5E414E4DA}" dt="2025-09-21T15:41:24.347" v="10329"/>
        <pc:sldMkLst>
          <pc:docMk/>
          <pc:sldMk cId="710103445" sldId="747"/>
        </pc:sldMkLst>
        <pc:spChg chg="mod ord">
          <ac:chgData name="FONG, Chi Kit Ken [DSAI]" userId="960785e9-9efa-43e3-981a-c495c07125dc" providerId="ADAL" clId="{0ACE0F11-CA0F-5A84-BFCB-F7A5E414E4DA}" dt="2025-09-20T14:13:16.597" v="2296" actId="6264"/>
          <ac:spMkLst>
            <pc:docMk/>
            <pc:sldMk cId="710103445" sldId="747"/>
            <ac:spMk id="4" creationId="{0F370519-1713-E259-BE5A-148FA946B16A}"/>
          </ac:spMkLst>
        </pc:spChg>
        <pc:spChg chg="add mod ord">
          <ac:chgData name="FONG, Chi Kit Ken [DSAI]" userId="960785e9-9efa-43e3-981a-c495c07125dc" providerId="ADAL" clId="{0ACE0F11-CA0F-5A84-BFCB-F7A5E414E4DA}" dt="2025-09-20T14:13:23.570" v="2301" actId="14"/>
          <ac:spMkLst>
            <pc:docMk/>
            <pc:sldMk cId="710103445" sldId="747"/>
            <ac:spMk id="6" creationId="{5AB555DE-A5FB-3E3E-10FE-570417981D85}"/>
          </ac:spMkLst>
        </pc:spChg>
        <pc:picChg chg="mod">
          <ac:chgData name="FONG, Chi Kit Ken [DSAI]" userId="960785e9-9efa-43e3-981a-c495c07125dc" providerId="ADAL" clId="{0ACE0F11-CA0F-5A84-BFCB-F7A5E414E4DA}" dt="2025-09-20T14:14:59.115" v="2329" actId="1076"/>
          <ac:picMkLst>
            <pc:docMk/>
            <pc:sldMk cId="710103445" sldId="747"/>
            <ac:picMk id="7" creationId="{03A6EE84-DFF7-5934-A0EE-4C8B8B04DE7A}"/>
          </ac:picMkLst>
        </pc:picChg>
        <pc:picChg chg="add mod">
          <ac:chgData name="FONG, Chi Kit Ken [DSAI]" userId="960785e9-9efa-43e3-981a-c495c07125dc" providerId="ADAL" clId="{0ACE0F11-CA0F-5A84-BFCB-F7A5E414E4DA}" dt="2025-09-20T14:14:55.289" v="2327" actId="1076"/>
          <ac:picMkLst>
            <pc:docMk/>
            <pc:sldMk cId="710103445" sldId="747"/>
            <ac:picMk id="8" creationId="{7A4142CA-8F88-1C8F-11E3-A862EE83206C}"/>
          </ac:picMkLst>
        </pc:picChg>
        <pc:picChg chg="mod">
          <ac:chgData name="FONG, Chi Kit Ken [DSAI]" userId="960785e9-9efa-43e3-981a-c495c07125dc" providerId="ADAL" clId="{0ACE0F11-CA0F-5A84-BFCB-F7A5E414E4DA}" dt="2025-09-20T14:13:31.450" v="2306" actId="1076"/>
          <ac:picMkLst>
            <pc:docMk/>
            <pc:sldMk cId="710103445" sldId="747"/>
            <ac:picMk id="6146" creationId="{0EF42773-4DAA-8C36-FB14-7B8293C07B27}"/>
          </ac:picMkLst>
        </pc:picChg>
      </pc:sldChg>
      <pc:sldChg chg="addSp delSp modSp add mod ord modClrScheme chgLayout">
        <pc:chgData name="FONG, Chi Kit Ken [DSAI]" userId="960785e9-9efa-43e3-981a-c495c07125dc" providerId="ADAL" clId="{0ACE0F11-CA0F-5A84-BFCB-F7A5E414E4DA}" dt="2025-09-21T15:21:01.112" v="10070" actId="478"/>
        <pc:sldMkLst>
          <pc:docMk/>
          <pc:sldMk cId="1639025280" sldId="749"/>
        </pc:sldMkLst>
        <pc:spChg chg="mod">
          <ac:chgData name="FONG, Chi Kit Ken [DSAI]" userId="960785e9-9efa-43e3-981a-c495c07125dc" providerId="ADAL" clId="{0ACE0F11-CA0F-5A84-BFCB-F7A5E414E4DA}" dt="2025-09-20T23:33:13.251" v="4233" actId="20577"/>
          <ac:spMkLst>
            <pc:docMk/>
            <pc:sldMk cId="1639025280" sldId="749"/>
            <ac:spMk id="8" creationId="{66C79C68-8416-E4CF-72D6-A6EB0B698EBC}"/>
          </ac:spMkLst>
        </pc:spChg>
        <pc:picChg chg="mod">
          <ac:chgData name="FONG, Chi Kit Ken [DSAI]" userId="960785e9-9efa-43e3-981a-c495c07125dc" providerId="ADAL" clId="{0ACE0F11-CA0F-5A84-BFCB-F7A5E414E4DA}" dt="2025-09-20T12:43:50.667" v="1806" actId="1076"/>
          <ac:picMkLst>
            <pc:docMk/>
            <pc:sldMk cId="1639025280" sldId="749"/>
            <ac:picMk id="3076" creationId="{B5568228-8B73-B453-C192-3A8C6382C3C5}"/>
          </ac:picMkLst>
        </pc:picChg>
      </pc:sldChg>
      <pc:sldChg chg="addSp delSp modSp add mod modClrScheme chgLayout">
        <pc:chgData name="FONG, Chi Kit Ken [DSAI]" userId="960785e9-9efa-43e3-981a-c495c07125dc" providerId="ADAL" clId="{0ACE0F11-CA0F-5A84-BFCB-F7A5E414E4DA}" dt="2025-09-20T12:34:23.722" v="1741" actId="478"/>
        <pc:sldMkLst>
          <pc:docMk/>
          <pc:sldMk cId="898937950" sldId="752"/>
        </pc:sldMkLst>
        <pc:spChg chg="mod ord">
          <ac:chgData name="FONG, Chi Kit Ken [DSAI]" userId="960785e9-9efa-43e3-981a-c495c07125dc" providerId="ADAL" clId="{0ACE0F11-CA0F-5A84-BFCB-F7A5E414E4DA}" dt="2025-09-20T12:33:27.528" v="1732" actId="700"/>
          <ac:spMkLst>
            <pc:docMk/>
            <pc:sldMk cId="898937950" sldId="752"/>
            <ac:spMk id="4" creationId="{7A8F4178-0CF1-01B9-BFF6-14C1BF319787}"/>
          </ac:spMkLst>
        </pc:spChg>
        <pc:picChg chg="mod">
          <ac:chgData name="FONG, Chi Kit Ken [DSAI]" userId="960785e9-9efa-43e3-981a-c495c07125dc" providerId="ADAL" clId="{0ACE0F11-CA0F-5A84-BFCB-F7A5E414E4DA}" dt="2025-09-20T12:34:21.076" v="1740" actId="1076"/>
          <ac:picMkLst>
            <pc:docMk/>
            <pc:sldMk cId="898937950" sldId="752"/>
            <ac:picMk id="5" creationId="{6AFA6451-7615-87A3-B4E4-3C521161268D}"/>
          </ac:picMkLst>
        </pc:picChg>
        <pc:picChg chg="mod">
          <ac:chgData name="FONG, Chi Kit Ken [DSAI]" userId="960785e9-9efa-43e3-981a-c495c07125dc" providerId="ADAL" clId="{0ACE0F11-CA0F-5A84-BFCB-F7A5E414E4DA}" dt="2025-09-20T12:34:16.389" v="1739"/>
          <ac:picMkLst>
            <pc:docMk/>
            <pc:sldMk cId="898937950" sldId="752"/>
            <ac:picMk id="6" creationId="{52092875-4CB9-AF81-88EA-2EB4614D116E}"/>
          </ac:picMkLst>
        </pc:picChg>
      </pc:sldChg>
      <pc:sldChg chg="addSp delSp modSp add mod ord modClrScheme chgLayout">
        <pc:chgData name="FONG, Chi Kit Ken [DSAI]" userId="960785e9-9efa-43e3-981a-c495c07125dc" providerId="ADAL" clId="{0ACE0F11-CA0F-5A84-BFCB-F7A5E414E4DA}" dt="2025-09-20T23:10:27.556" v="4004" actId="478"/>
        <pc:sldMkLst>
          <pc:docMk/>
          <pc:sldMk cId="2392997437" sldId="757"/>
        </pc:sldMkLst>
        <pc:spChg chg="mod ord">
          <ac:chgData name="FONG, Chi Kit Ken [DSAI]" userId="960785e9-9efa-43e3-981a-c495c07125dc" providerId="ADAL" clId="{0ACE0F11-CA0F-5A84-BFCB-F7A5E414E4DA}" dt="2025-09-20T12:16:36.186" v="1571" actId="700"/>
          <ac:spMkLst>
            <pc:docMk/>
            <pc:sldMk cId="2392997437" sldId="757"/>
            <ac:spMk id="4" creationId="{7B0B0F0F-C774-76C9-BA58-62D6A78FFA45}"/>
          </ac:spMkLst>
        </pc:spChg>
        <pc:picChg chg="mod">
          <ac:chgData name="FONG, Chi Kit Ken [DSAI]" userId="960785e9-9efa-43e3-981a-c495c07125dc" providerId="ADAL" clId="{0ACE0F11-CA0F-5A84-BFCB-F7A5E414E4DA}" dt="2025-09-20T12:37:23.504" v="1760" actId="14100"/>
          <ac:picMkLst>
            <pc:docMk/>
            <pc:sldMk cId="2392997437" sldId="757"/>
            <ac:picMk id="5" creationId="{01C5E7BD-7C13-B98B-BDD3-7B71D60E2B92}"/>
          </ac:picMkLst>
        </pc:picChg>
      </pc:sldChg>
      <pc:sldChg chg="addSp delSp modSp add del mod ord modClrScheme chgLayout">
        <pc:chgData name="FONG, Chi Kit Ken [DSAI]" userId="960785e9-9efa-43e3-981a-c495c07125dc" providerId="ADAL" clId="{0ACE0F11-CA0F-5A84-BFCB-F7A5E414E4DA}" dt="2025-09-20T23:05:44.536" v="3983" actId="2696"/>
        <pc:sldMkLst>
          <pc:docMk/>
          <pc:sldMk cId="3245155298" sldId="758"/>
        </pc:sldMkLst>
      </pc:sldChg>
      <pc:sldChg chg="addSp delSp modSp add mod ord modClrScheme modAnim chgLayout">
        <pc:chgData name="FONG, Chi Kit Ken [DSAI]" userId="960785e9-9efa-43e3-981a-c495c07125dc" providerId="ADAL" clId="{0ACE0F11-CA0F-5A84-BFCB-F7A5E414E4DA}" dt="2025-09-21T15:38:24.245" v="10240"/>
        <pc:sldMkLst>
          <pc:docMk/>
          <pc:sldMk cId="2940697781" sldId="759"/>
        </pc:sldMkLst>
        <pc:spChg chg="mod ord">
          <ac:chgData name="FONG, Chi Kit Ken [DSAI]" userId="960785e9-9efa-43e3-981a-c495c07125dc" providerId="ADAL" clId="{0ACE0F11-CA0F-5A84-BFCB-F7A5E414E4DA}" dt="2025-09-20T22:46:36.435" v="3601" actId="20577"/>
          <ac:spMkLst>
            <pc:docMk/>
            <pc:sldMk cId="2940697781" sldId="759"/>
            <ac:spMk id="4" creationId="{3218CDD9-A0C8-BFE1-3566-31FE34615DDF}"/>
          </ac:spMkLst>
        </pc:spChg>
        <pc:picChg chg="mod">
          <ac:chgData name="FONG, Chi Kit Ken [DSAI]" userId="960785e9-9efa-43e3-981a-c495c07125dc" providerId="ADAL" clId="{0ACE0F11-CA0F-5A84-BFCB-F7A5E414E4DA}" dt="2025-09-20T22:46:20.220" v="3587" actId="1076"/>
          <ac:picMkLst>
            <pc:docMk/>
            <pc:sldMk cId="2940697781" sldId="759"/>
            <ac:picMk id="6" creationId="{52DB5006-ECC5-7DED-26F4-F2C3B9792D4F}"/>
          </ac:picMkLst>
        </pc:picChg>
        <pc:picChg chg="add mod modCrop">
          <ac:chgData name="FONG, Chi Kit Ken [DSAI]" userId="960785e9-9efa-43e3-981a-c495c07125dc" providerId="ADAL" clId="{0ACE0F11-CA0F-5A84-BFCB-F7A5E414E4DA}" dt="2025-09-20T22:46:02.499" v="3585" actId="732"/>
          <ac:picMkLst>
            <pc:docMk/>
            <pc:sldMk cId="2940697781" sldId="759"/>
            <ac:picMk id="9" creationId="{4D4341F6-E3ED-1383-C8D9-CF608CB18B10}"/>
          </ac:picMkLst>
        </pc:picChg>
        <pc:picChg chg="add mod">
          <ac:chgData name="FONG, Chi Kit Ken [DSAI]" userId="960785e9-9efa-43e3-981a-c495c07125dc" providerId="ADAL" clId="{0ACE0F11-CA0F-5A84-BFCB-F7A5E414E4DA}" dt="2025-09-20T22:46:33.128" v="3593" actId="1076"/>
          <ac:picMkLst>
            <pc:docMk/>
            <pc:sldMk cId="2940697781" sldId="759"/>
            <ac:picMk id="10" creationId="{1591DAFD-DDAB-F7EA-88EC-3C6F4788F421}"/>
          </ac:picMkLst>
        </pc:picChg>
      </pc:sldChg>
      <pc:sldChg chg="delSp modSp add del mod modClrScheme chgLayout">
        <pc:chgData name="FONG, Chi Kit Ken [DSAI]" userId="960785e9-9efa-43e3-981a-c495c07125dc" providerId="ADAL" clId="{0ACE0F11-CA0F-5A84-BFCB-F7A5E414E4DA}" dt="2025-09-20T14:12:46.976" v="2292" actId="2696"/>
        <pc:sldMkLst>
          <pc:docMk/>
          <pc:sldMk cId="4047243342" sldId="760"/>
        </pc:sldMkLst>
      </pc:sldChg>
      <pc:sldChg chg="addSp delSp modSp add mod ord modClrScheme chgLayout">
        <pc:chgData name="FONG, Chi Kit Ken [DSAI]" userId="960785e9-9efa-43e3-981a-c495c07125dc" providerId="ADAL" clId="{0ACE0F11-CA0F-5A84-BFCB-F7A5E414E4DA}" dt="2025-09-20T23:10:33.530" v="4007" actId="478"/>
        <pc:sldMkLst>
          <pc:docMk/>
          <pc:sldMk cId="1750344394" sldId="761"/>
        </pc:sldMkLst>
        <pc:spChg chg="mod ord">
          <ac:chgData name="FONG, Chi Kit Ken [DSAI]" userId="960785e9-9efa-43e3-981a-c495c07125dc" providerId="ADAL" clId="{0ACE0F11-CA0F-5A84-BFCB-F7A5E414E4DA}" dt="2025-09-20T14:15:22.637" v="2339" actId="20577"/>
          <ac:spMkLst>
            <pc:docMk/>
            <pc:sldMk cId="1750344394" sldId="761"/>
            <ac:spMk id="4" creationId="{82E42D25-8419-C6ED-263F-9FD6D15ADB64}"/>
          </ac:spMkLst>
        </pc:spChg>
        <pc:picChg chg="mod">
          <ac:chgData name="FONG, Chi Kit Ken [DSAI]" userId="960785e9-9efa-43e3-981a-c495c07125dc" providerId="ADAL" clId="{0ACE0F11-CA0F-5A84-BFCB-F7A5E414E4DA}" dt="2025-09-20T12:32:58.440" v="1730"/>
          <ac:picMkLst>
            <pc:docMk/>
            <pc:sldMk cId="1750344394" sldId="761"/>
            <ac:picMk id="5" creationId="{F1365A34-13E1-DCE2-7362-5F1719288A60}"/>
          </ac:picMkLst>
        </pc:picChg>
      </pc:sldChg>
      <pc:sldChg chg="addSp modSp add del mod modClrScheme chgLayout">
        <pc:chgData name="FONG, Chi Kit Ken [DSAI]" userId="960785e9-9efa-43e3-981a-c495c07125dc" providerId="ADAL" clId="{0ACE0F11-CA0F-5A84-BFCB-F7A5E414E4DA}" dt="2025-09-20T23:38:00.599" v="4266" actId="2696"/>
        <pc:sldMkLst>
          <pc:docMk/>
          <pc:sldMk cId="3583653846" sldId="762"/>
        </pc:sldMkLst>
      </pc:sldChg>
      <pc:sldChg chg="addSp delSp modSp add mod ord modClrScheme chgLayout">
        <pc:chgData name="FONG, Chi Kit Ken [DSAI]" userId="960785e9-9efa-43e3-981a-c495c07125dc" providerId="ADAL" clId="{0ACE0F11-CA0F-5A84-BFCB-F7A5E414E4DA}" dt="2025-09-20T22:37:06.067" v="3445" actId="478"/>
        <pc:sldMkLst>
          <pc:docMk/>
          <pc:sldMk cId="1344832192" sldId="763"/>
        </pc:sldMkLst>
        <pc:spChg chg="mod ord">
          <ac:chgData name="FONG, Chi Kit Ken [DSAI]" userId="960785e9-9efa-43e3-981a-c495c07125dc" providerId="ADAL" clId="{0ACE0F11-CA0F-5A84-BFCB-F7A5E414E4DA}" dt="2025-09-20T12:27:32.643" v="1632" actId="700"/>
          <ac:spMkLst>
            <pc:docMk/>
            <pc:sldMk cId="1344832192" sldId="763"/>
            <ac:spMk id="4" creationId="{BEB372CD-50EB-137F-34A4-7B068D21ED9E}"/>
          </ac:spMkLst>
        </pc:spChg>
        <pc:picChg chg="mod">
          <ac:chgData name="FONG, Chi Kit Ken [DSAI]" userId="960785e9-9efa-43e3-981a-c495c07125dc" providerId="ADAL" clId="{0ACE0F11-CA0F-5A84-BFCB-F7A5E414E4DA}" dt="2025-09-20T22:37:03.711" v="3444"/>
          <ac:picMkLst>
            <pc:docMk/>
            <pc:sldMk cId="1344832192" sldId="763"/>
            <ac:picMk id="5" creationId="{2901143A-691C-674B-6E9A-E3FB9E2C37DF}"/>
          </ac:picMkLst>
        </pc:picChg>
      </pc:sldChg>
      <pc:sldChg chg="delSp modSp add mod ord modClrScheme chgLayout">
        <pc:chgData name="FONG, Chi Kit Ken [DSAI]" userId="960785e9-9efa-43e3-981a-c495c07125dc" providerId="ADAL" clId="{0ACE0F11-CA0F-5A84-BFCB-F7A5E414E4DA}" dt="2025-09-20T23:10:36.924" v="4008" actId="478"/>
        <pc:sldMkLst>
          <pc:docMk/>
          <pc:sldMk cId="677348489" sldId="764"/>
        </pc:sldMkLst>
        <pc:spChg chg="mod ord">
          <ac:chgData name="FONG, Chi Kit Ken [DSAI]" userId="960785e9-9efa-43e3-981a-c495c07125dc" providerId="ADAL" clId="{0ACE0F11-CA0F-5A84-BFCB-F7A5E414E4DA}" dt="2025-09-20T22:36:43.959" v="3438" actId="108"/>
          <ac:spMkLst>
            <pc:docMk/>
            <pc:sldMk cId="677348489" sldId="764"/>
            <ac:spMk id="2" creationId="{7DE10BCD-A91D-716A-AC63-D435DD39363F}"/>
          </ac:spMkLst>
        </pc:spChg>
        <pc:spChg chg="mod ord">
          <ac:chgData name="FONG, Chi Kit Ken [DSAI]" userId="960785e9-9efa-43e3-981a-c495c07125dc" providerId="ADAL" clId="{0ACE0F11-CA0F-5A84-BFCB-F7A5E414E4DA}" dt="2025-09-20T12:27:32.643" v="1632" actId="700"/>
          <ac:spMkLst>
            <pc:docMk/>
            <pc:sldMk cId="677348489" sldId="764"/>
            <ac:spMk id="4" creationId="{A902FC53-9902-12DB-30FF-2F7F49140359}"/>
          </ac:spMkLst>
        </pc:spChg>
        <pc:picChg chg="mod">
          <ac:chgData name="FONG, Chi Kit Ken [DSAI]" userId="960785e9-9efa-43e3-981a-c495c07125dc" providerId="ADAL" clId="{0ACE0F11-CA0F-5A84-BFCB-F7A5E414E4DA}" dt="2025-09-20T22:36:51.664" v="3440"/>
          <ac:picMkLst>
            <pc:docMk/>
            <pc:sldMk cId="677348489" sldId="764"/>
            <ac:picMk id="6" creationId="{9D4B23CB-260C-2A3B-1D80-76F410A6A955}"/>
          </ac:picMkLst>
        </pc:picChg>
      </pc:sldChg>
      <pc:sldChg chg="addSp delSp modSp add mod ord modClrScheme chgLayout">
        <pc:chgData name="FONG, Chi Kit Ken [DSAI]" userId="960785e9-9efa-43e3-981a-c495c07125dc" providerId="ADAL" clId="{0ACE0F11-CA0F-5A84-BFCB-F7A5E414E4DA}" dt="2025-09-20T22:37:54.340" v="3466" actId="1035"/>
        <pc:sldMkLst>
          <pc:docMk/>
          <pc:sldMk cId="694591846" sldId="765"/>
        </pc:sldMkLst>
        <pc:spChg chg="mod ord">
          <ac:chgData name="FONG, Chi Kit Ken [DSAI]" userId="960785e9-9efa-43e3-981a-c495c07125dc" providerId="ADAL" clId="{0ACE0F11-CA0F-5A84-BFCB-F7A5E414E4DA}" dt="2025-09-20T12:27:32.643" v="1632" actId="700"/>
          <ac:spMkLst>
            <pc:docMk/>
            <pc:sldMk cId="694591846" sldId="765"/>
            <ac:spMk id="4" creationId="{EB9BEC86-BDAE-702C-961B-61312E5AB6DE}"/>
          </ac:spMkLst>
        </pc:spChg>
        <pc:spChg chg="mod">
          <ac:chgData name="FONG, Chi Kit Ken [DSAI]" userId="960785e9-9efa-43e3-981a-c495c07125dc" providerId="ADAL" clId="{0ACE0F11-CA0F-5A84-BFCB-F7A5E414E4DA}" dt="2025-09-20T22:37:49.555" v="3462" actId="14100"/>
          <ac:spMkLst>
            <pc:docMk/>
            <pc:sldMk cId="694591846" sldId="765"/>
            <ac:spMk id="6" creationId="{55CB7CA6-387E-49D7-536E-AE46A6B9A128}"/>
          </ac:spMkLst>
        </pc:spChg>
        <pc:spChg chg="mod">
          <ac:chgData name="FONG, Chi Kit Ken [DSAI]" userId="960785e9-9efa-43e3-981a-c495c07125dc" providerId="ADAL" clId="{0ACE0F11-CA0F-5A84-BFCB-F7A5E414E4DA}" dt="2025-09-20T22:37:54.340" v="3466" actId="1035"/>
          <ac:spMkLst>
            <pc:docMk/>
            <pc:sldMk cId="694591846" sldId="765"/>
            <ac:spMk id="7" creationId="{2B048D06-4B2D-D255-29DF-D7CD5951595A}"/>
          </ac:spMkLst>
        </pc:spChg>
        <pc:picChg chg="mod">
          <ac:chgData name="FONG, Chi Kit Ken [DSAI]" userId="960785e9-9efa-43e3-981a-c495c07125dc" providerId="ADAL" clId="{0ACE0F11-CA0F-5A84-BFCB-F7A5E414E4DA}" dt="2025-09-20T22:37:39.245" v="3457" actId="14100"/>
          <ac:picMkLst>
            <pc:docMk/>
            <pc:sldMk cId="694591846" sldId="765"/>
            <ac:picMk id="5" creationId="{64874C6E-1128-8E77-F03C-D158FE9B03C8}"/>
          </ac:picMkLst>
        </pc:picChg>
      </pc:sldChg>
      <pc:sldChg chg="addSp delSp modSp add mod ord modClrScheme modAnim chgLayout">
        <pc:chgData name="FONG, Chi Kit Ken [DSAI]" userId="960785e9-9efa-43e3-981a-c495c07125dc" providerId="ADAL" clId="{0ACE0F11-CA0F-5A84-BFCB-F7A5E414E4DA}" dt="2025-09-21T15:51:06.841" v="10397"/>
        <pc:sldMkLst>
          <pc:docMk/>
          <pc:sldMk cId="1670536085" sldId="767"/>
        </pc:sldMkLst>
        <pc:spChg chg="mod ord">
          <ac:chgData name="FONG, Chi Kit Ken [DSAI]" userId="960785e9-9efa-43e3-981a-c495c07125dc" providerId="ADAL" clId="{0ACE0F11-CA0F-5A84-BFCB-F7A5E414E4DA}" dt="2025-09-21T10:18:39.954" v="9445" actId="6264"/>
          <ac:spMkLst>
            <pc:docMk/>
            <pc:sldMk cId="1670536085" sldId="767"/>
            <ac:spMk id="4" creationId="{5B0563D1-0DE1-77DB-DCCF-EAD546C45783}"/>
          </ac:spMkLst>
        </pc:spChg>
        <pc:spChg chg="mod">
          <ac:chgData name="FONG, Chi Kit Ken [DSAI]" userId="960785e9-9efa-43e3-981a-c495c07125dc" providerId="ADAL" clId="{0ACE0F11-CA0F-5A84-BFCB-F7A5E414E4DA}" dt="2025-09-21T10:21:14.473" v="9483" actId="1076"/>
          <ac:spMkLst>
            <pc:docMk/>
            <pc:sldMk cId="1670536085" sldId="767"/>
            <ac:spMk id="6" creationId="{1EDFB786-6C86-023A-C03C-4571A01B5BE9}"/>
          </ac:spMkLst>
        </pc:spChg>
        <pc:spChg chg="mod">
          <ac:chgData name="FONG, Chi Kit Ken [DSAI]" userId="960785e9-9efa-43e3-981a-c495c07125dc" providerId="ADAL" clId="{0ACE0F11-CA0F-5A84-BFCB-F7A5E414E4DA}" dt="2025-09-21T10:20:18.276" v="9472" actId="1076"/>
          <ac:spMkLst>
            <pc:docMk/>
            <pc:sldMk cId="1670536085" sldId="767"/>
            <ac:spMk id="7" creationId="{E558E9CC-C7A1-A09E-2584-4C1E4D2DF989}"/>
          </ac:spMkLst>
        </pc:spChg>
        <pc:spChg chg="add mod ord">
          <ac:chgData name="FONG, Chi Kit Ken [DSAI]" userId="960785e9-9efa-43e3-981a-c495c07125dc" providerId="ADAL" clId="{0ACE0F11-CA0F-5A84-BFCB-F7A5E414E4DA}" dt="2025-09-21T10:19:16.120" v="9455" actId="20577"/>
          <ac:spMkLst>
            <pc:docMk/>
            <pc:sldMk cId="1670536085" sldId="767"/>
            <ac:spMk id="13" creationId="{DE0CE0D9-7437-0883-3EFC-6B100870D76C}"/>
          </ac:spMkLst>
        </pc:spChg>
        <pc:spChg chg="add mod">
          <ac:chgData name="FONG, Chi Kit Ken [DSAI]" userId="960785e9-9efa-43e3-981a-c495c07125dc" providerId="ADAL" clId="{0ACE0F11-CA0F-5A84-BFCB-F7A5E414E4DA}" dt="2025-09-21T10:21:39.448" v="9491" actId="1076"/>
          <ac:spMkLst>
            <pc:docMk/>
            <pc:sldMk cId="1670536085" sldId="767"/>
            <ac:spMk id="15" creationId="{5FEDB754-A14C-FF3D-1D6A-6FE864B88928}"/>
          </ac:spMkLst>
        </pc:spChg>
        <pc:spChg chg="add mod">
          <ac:chgData name="FONG, Chi Kit Ken [DSAI]" userId="960785e9-9efa-43e3-981a-c495c07125dc" providerId="ADAL" clId="{0ACE0F11-CA0F-5A84-BFCB-F7A5E414E4DA}" dt="2025-09-21T10:22:19.408" v="9496" actId="207"/>
          <ac:spMkLst>
            <pc:docMk/>
            <pc:sldMk cId="1670536085" sldId="767"/>
            <ac:spMk id="16" creationId="{8D3B7FBA-0BE8-02AF-D7D5-536489264302}"/>
          </ac:spMkLst>
        </pc:spChg>
        <pc:spChg chg="add mod">
          <ac:chgData name="FONG, Chi Kit Ken [DSAI]" userId="960785e9-9efa-43e3-981a-c495c07125dc" providerId="ADAL" clId="{0ACE0F11-CA0F-5A84-BFCB-F7A5E414E4DA}" dt="2025-09-21T10:22:19.408" v="9496" actId="207"/>
          <ac:spMkLst>
            <pc:docMk/>
            <pc:sldMk cId="1670536085" sldId="767"/>
            <ac:spMk id="17" creationId="{01FF5950-F1BF-AEB1-9F2C-36B0790523C9}"/>
          </ac:spMkLst>
        </pc:spChg>
        <pc:graphicFrameChg chg="add mod">
          <ac:chgData name="FONG, Chi Kit Ken [DSAI]" userId="960785e9-9efa-43e3-981a-c495c07125dc" providerId="ADAL" clId="{0ACE0F11-CA0F-5A84-BFCB-F7A5E414E4DA}" dt="2025-09-21T15:50:17.748" v="10392" actId="1076"/>
          <ac:graphicFrameMkLst>
            <pc:docMk/>
            <pc:sldMk cId="1670536085" sldId="767"/>
            <ac:graphicFrameMk id="2" creationId="{9CC4B8C4-BDDD-FE7F-063B-CC9D0908D33B}"/>
          </ac:graphicFrameMkLst>
        </pc:graphicFrameChg>
      </pc:sldChg>
      <pc:sldChg chg="addSp modSp add del mod ord modClrScheme chgLayout">
        <pc:chgData name="FONG, Chi Kit Ken [DSAI]" userId="960785e9-9efa-43e3-981a-c495c07125dc" providerId="ADAL" clId="{0ACE0F11-CA0F-5A84-BFCB-F7A5E414E4DA}" dt="2025-09-21T10:23:47.527" v="9518" actId="2696"/>
        <pc:sldMkLst>
          <pc:docMk/>
          <pc:sldMk cId="1359296329" sldId="769"/>
        </pc:sldMkLst>
      </pc:sldChg>
      <pc:sldChg chg="delSp modSp add mod ord modClrScheme chgLayout">
        <pc:chgData name="FONG, Chi Kit Ken [DSAI]" userId="960785e9-9efa-43e3-981a-c495c07125dc" providerId="ADAL" clId="{0ACE0F11-CA0F-5A84-BFCB-F7A5E414E4DA}" dt="2025-09-21T15:20:44.007" v="10065" actId="478"/>
        <pc:sldMkLst>
          <pc:docMk/>
          <pc:sldMk cId="871357739" sldId="771"/>
        </pc:sldMkLst>
        <pc:spChg chg="mod ord">
          <ac:chgData name="FONG, Chi Kit Ken [DSAI]" userId="960785e9-9efa-43e3-981a-c495c07125dc" providerId="ADAL" clId="{0ACE0F11-CA0F-5A84-BFCB-F7A5E414E4DA}" dt="2025-09-21T11:14:45.249" v="9647" actId="700"/>
          <ac:spMkLst>
            <pc:docMk/>
            <pc:sldMk cId="871357739" sldId="771"/>
            <ac:spMk id="5" creationId="{2297CFA4-F787-5F88-A294-106232390D8C}"/>
          </ac:spMkLst>
        </pc:spChg>
        <pc:spChg chg="mod ord">
          <ac:chgData name="FONG, Chi Kit Ken [DSAI]" userId="960785e9-9efa-43e3-981a-c495c07125dc" providerId="ADAL" clId="{0ACE0F11-CA0F-5A84-BFCB-F7A5E414E4DA}" dt="2025-09-21T11:50:30.659" v="9720" actId="20577"/>
          <ac:spMkLst>
            <pc:docMk/>
            <pc:sldMk cId="871357739" sldId="771"/>
            <ac:spMk id="6" creationId="{F8571FA7-C0E3-1FE7-1471-3A612379AE56}"/>
          </ac:spMkLst>
        </pc:spChg>
        <pc:spChg chg="mod">
          <ac:chgData name="FONG, Chi Kit Ken [DSAI]" userId="960785e9-9efa-43e3-981a-c495c07125dc" providerId="ADAL" clId="{0ACE0F11-CA0F-5A84-BFCB-F7A5E414E4DA}" dt="2025-09-21T11:50:53.515" v="9732" actId="1076"/>
          <ac:spMkLst>
            <pc:docMk/>
            <pc:sldMk cId="871357739" sldId="771"/>
            <ac:spMk id="10" creationId="{138AF045-412A-B3A8-A46E-76CA792D9B2D}"/>
          </ac:spMkLst>
        </pc:spChg>
        <pc:spChg chg="mod">
          <ac:chgData name="FONG, Chi Kit Ken [DSAI]" userId="960785e9-9efa-43e3-981a-c495c07125dc" providerId="ADAL" clId="{0ACE0F11-CA0F-5A84-BFCB-F7A5E414E4DA}" dt="2025-09-21T11:50:57.257" v="9733" actId="1076"/>
          <ac:spMkLst>
            <pc:docMk/>
            <pc:sldMk cId="871357739" sldId="771"/>
            <ac:spMk id="11" creationId="{014F5979-0983-07EA-79BF-DBEB96D3234D}"/>
          </ac:spMkLst>
        </pc:spChg>
        <pc:graphicFrameChg chg="mod modGraphic">
          <ac:chgData name="FONG, Chi Kit Ken [DSAI]" userId="960785e9-9efa-43e3-981a-c495c07125dc" providerId="ADAL" clId="{0ACE0F11-CA0F-5A84-BFCB-F7A5E414E4DA}" dt="2025-09-21T11:50:36.855" v="9721" actId="1076"/>
          <ac:graphicFrameMkLst>
            <pc:docMk/>
            <pc:sldMk cId="871357739" sldId="771"/>
            <ac:graphicFrameMk id="7" creationId="{6FB71505-8687-480F-A461-49C61B609549}"/>
          </ac:graphicFrameMkLst>
        </pc:graphicFrameChg>
      </pc:sldChg>
      <pc:sldChg chg="addSp delSp modSp add mod ord modClrScheme chgLayout">
        <pc:chgData name="FONG, Chi Kit Ken [DSAI]" userId="960785e9-9efa-43e3-981a-c495c07125dc" providerId="ADAL" clId="{0ACE0F11-CA0F-5A84-BFCB-F7A5E414E4DA}" dt="2025-09-21T11:16:16.019" v="9665" actId="478"/>
        <pc:sldMkLst>
          <pc:docMk/>
          <pc:sldMk cId="550430796" sldId="772"/>
        </pc:sldMkLst>
        <pc:spChg chg="mod ord">
          <ac:chgData name="FONG, Chi Kit Ken [DSAI]" userId="960785e9-9efa-43e3-981a-c495c07125dc" providerId="ADAL" clId="{0ACE0F11-CA0F-5A84-BFCB-F7A5E414E4DA}" dt="2025-09-21T11:14:45.249" v="9647" actId="700"/>
          <ac:spMkLst>
            <pc:docMk/>
            <pc:sldMk cId="550430796" sldId="772"/>
            <ac:spMk id="4" creationId="{75E5C3AF-E32B-7F97-A3A0-5250D0C1BD3A}"/>
          </ac:spMkLst>
        </pc:spChg>
        <pc:spChg chg="mod">
          <ac:chgData name="FONG, Chi Kit Ken [DSAI]" userId="960785e9-9efa-43e3-981a-c495c07125dc" providerId="ADAL" clId="{0ACE0F11-CA0F-5A84-BFCB-F7A5E414E4DA}" dt="2025-09-21T11:15:36.232" v="9656" actId="207"/>
          <ac:spMkLst>
            <pc:docMk/>
            <pc:sldMk cId="550430796" sldId="772"/>
            <ac:spMk id="9" creationId="{F3C773CD-F166-033D-8147-B2CB3691A3A0}"/>
          </ac:spMkLst>
        </pc:spChg>
        <pc:spChg chg="mod">
          <ac:chgData name="FONG, Chi Kit Ken [DSAI]" userId="960785e9-9efa-43e3-981a-c495c07125dc" providerId="ADAL" clId="{0ACE0F11-CA0F-5A84-BFCB-F7A5E414E4DA}" dt="2025-09-21T11:15:36.232" v="9656" actId="207"/>
          <ac:spMkLst>
            <pc:docMk/>
            <pc:sldMk cId="550430796" sldId="772"/>
            <ac:spMk id="10" creationId="{53E87FBB-0D79-1B96-B00B-5D94CC7C6B8F}"/>
          </ac:spMkLst>
        </pc:spChg>
        <pc:spChg chg="mod">
          <ac:chgData name="FONG, Chi Kit Ken [DSAI]" userId="960785e9-9efa-43e3-981a-c495c07125dc" providerId="ADAL" clId="{0ACE0F11-CA0F-5A84-BFCB-F7A5E414E4DA}" dt="2025-09-21T11:15:36.232" v="9656" actId="207"/>
          <ac:spMkLst>
            <pc:docMk/>
            <pc:sldMk cId="550430796" sldId="772"/>
            <ac:spMk id="11" creationId="{AEE3C597-978D-8D27-FD31-E574B4FEA42E}"/>
          </ac:spMkLst>
        </pc:spChg>
        <pc:graphicFrameChg chg="modGraphic">
          <ac:chgData name="FONG, Chi Kit Ken [DSAI]" userId="960785e9-9efa-43e3-981a-c495c07125dc" providerId="ADAL" clId="{0ACE0F11-CA0F-5A84-BFCB-F7A5E414E4DA}" dt="2025-09-21T11:16:13.163" v="9664" actId="207"/>
          <ac:graphicFrameMkLst>
            <pc:docMk/>
            <pc:sldMk cId="550430796" sldId="772"/>
            <ac:graphicFrameMk id="5" creationId="{EC4E880E-835F-C66D-877D-8741D155ADA6}"/>
          </ac:graphicFrameMkLst>
        </pc:graphicFrameChg>
        <pc:graphicFrameChg chg="modGraphic">
          <ac:chgData name="FONG, Chi Kit Ken [DSAI]" userId="960785e9-9efa-43e3-981a-c495c07125dc" providerId="ADAL" clId="{0ACE0F11-CA0F-5A84-BFCB-F7A5E414E4DA}" dt="2025-09-21T11:16:04.075" v="9660" actId="207"/>
          <ac:graphicFrameMkLst>
            <pc:docMk/>
            <pc:sldMk cId="550430796" sldId="772"/>
            <ac:graphicFrameMk id="6" creationId="{762A4EBB-77F2-1A66-F7B4-500750C3146C}"/>
          </ac:graphicFrameMkLst>
        </pc:graphicFrameChg>
        <pc:graphicFrameChg chg="modGraphic">
          <ac:chgData name="FONG, Chi Kit Ken [DSAI]" userId="960785e9-9efa-43e3-981a-c495c07125dc" providerId="ADAL" clId="{0ACE0F11-CA0F-5A84-BFCB-F7A5E414E4DA}" dt="2025-09-21T11:16:07.103" v="9661" actId="207"/>
          <ac:graphicFrameMkLst>
            <pc:docMk/>
            <pc:sldMk cId="550430796" sldId="772"/>
            <ac:graphicFrameMk id="7" creationId="{63751414-7247-8EC1-66E8-907DDF405450}"/>
          </ac:graphicFrameMkLst>
        </pc:graphicFrameChg>
        <pc:graphicFrameChg chg="modGraphic">
          <ac:chgData name="FONG, Chi Kit Ken [DSAI]" userId="960785e9-9efa-43e3-981a-c495c07125dc" providerId="ADAL" clId="{0ACE0F11-CA0F-5A84-BFCB-F7A5E414E4DA}" dt="2025-09-21T11:15:58.608" v="9659" actId="207"/>
          <ac:graphicFrameMkLst>
            <pc:docMk/>
            <pc:sldMk cId="550430796" sldId="772"/>
            <ac:graphicFrameMk id="8" creationId="{EEBC107F-E7CD-E5EC-0AC1-10920F930012}"/>
          </ac:graphicFrameMkLst>
        </pc:graphicFrameChg>
      </pc:sldChg>
      <pc:sldChg chg="delSp modSp add mod ord modClrScheme chgLayout">
        <pc:chgData name="FONG, Chi Kit Ken [DSAI]" userId="960785e9-9efa-43e3-981a-c495c07125dc" providerId="ADAL" clId="{0ACE0F11-CA0F-5A84-BFCB-F7A5E414E4DA}" dt="2025-09-21T15:20:41.214" v="10064" actId="478"/>
        <pc:sldMkLst>
          <pc:docMk/>
          <pc:sldMk cId="149504525" sldId="775"/>
        </pc:sldMkLst>
        <pc:spChg chg="mod ord">
          <ac:chgData name="FONG, Chi Kit Ken [DSAI]" userId="960785e9-9efa-43e3-981a-c495c07125dc" providerId="ADAL" clId="{0ACE0F11-CA0F-5A84-BFCB-F7A5E414E4DA}" dt="2025-09-21T10:28:21.423" v="9553" actId="15"/>
          <ac:spMkLst>
            <pc:docMk/>
            <pc:sldMk cId="149504525" sldId="775"/>
            <ac:spMk id="2" creationId="{352D1D21-A509-2FB9-E3F7-8B436C1CA4F3}"/>
          </ac:spMkLst>
        </pc:spChg>
        <pc:spChg chg="mod ord">
          <ac:chgData name="FONG, Chi Kit Ken [DSAI]" userId="960785e9-9efa-43e3-981a-c495c07125dc" providerId="ADAL" clId="{0ACE0F11-CA0F-5A84-BFCB-F7A5E414E4DA}" dt="2025-09-21T10:26:42.122" v="9550" actId="700"/>
          <ac:spMkLst>
            <pc:docMk/>
            <pc:sldMk cId="149504525" sldId="775"/>
            <ac:spMk id="14" creationId="{3A86F17B-54BA-3CB3-3CF7-5C3CFDBBC00A}"/>
          </ac:spMkLst>
        </pc:spChg>
        <pc:picChg chg="mod">
          <ac:chgData name="FONG, Chi Kit Ken [DSAI]" userId="960785e9-9efa-43e3-981a-c495c07125dc" providerId="ADAL" clId="{0ACE0F11-CA0F-5A84-BFCB-F7A5E414E4DA}" dt="2025-09-21T10:55:34.942" v="9634"/>
          <ac:picMkLst>
            <pc:docMk/>
            <pc:sldMk cId="149504525" sldId="775"/>
            <ac:picMk id="7" creationId="{AC3DDBB0-1520-820C-3378-851329FA6C5D}"/>
          </ac:picMkLst>
        </pc:picChg>
      </pc:sldChg>
      <pc:sldChg chg="addSp modSp add del mod ord modClrScheme chgLayout">
        <pc:chgData name="FONG, Chi Kit Ken [DSAI]" userId="960785e9-9efa-43e3-981a-c495c07125dc" providerId="ADAL" clId="{0ACE0F11-CA0F-5A84-BFCB-F7A5E414E4DA}" dt="2025-09-21T10:30:43.990" v="9558" actId="2696"/>
        <pc:sldMkLst>
          <pc:docMk/>
          <pc:sldMk cId="3772080148" sldId="777"/>
        </pc:sldMkLst>
      </pc:sldChg>
      <pc:sldChg chg="delSp modSp add mod ord modClrScheme chgLayout">
        <pc:chgData name="FONG, Chi Kit Ken [DSAI]" userId="960785e9-9efa-43e3-981a-c495c07125dc" providerId="ADAL" clId="{0ACE0F11-CA0F-5A84-BFCB-F7A5E414E4DA}" dt="2025-09-21T10:25:11.355" v="9540" actId="478"/>
        <pc:sldMkLst>
          <pc:docMk/>
          <pc:sldMk cId="1094116801" sldId="780"/>
        </pc:sldMkLst>
        <pc:spChg chg="mod ord">
          <ac:chgData name="FONG, Chi Kit Ken [DSAI]" userId="960785e9-9efa-43e3-981a-c495c07125dc" providerId="ADAL" clId="{0ACE0F11-CA0F-5A84-BFCB-F7A5E414E4DA}" dt="2025-09-21T10:25:05.208" v="9539" actId="207"/>
          <ac:spMkLst>
            <pc:docMk/>
            <pc:sldMk cId="1094116801" sldId="780"/>
            <ac:spMk id="2" creationId="{352D1D21-A509-2FB9-E3F7-8B436C1CA4F3}"/>
          </ac:spMkLst>
        </pc:spChg>
        <pc:spChg chg="mod ord">
          <ac:chgData name="FONG, Chi Kit Ken [DSAI]" userId="960785e9-9efa-43e3-981a-c495c07125dc" providerId="ADAL" clId="{0ACE0F11-CA0F-5A84-BFCB-F7A5E414E4DA}" dt="2025-09-21T10:24:08.110" v="9530" actId="700"/>
          <ac:spMkLst>
            <pc:docMk/>
            <pc:sldMk cId="1094116801" sldId="780"/>
            <ac:spMk id="14" creationId="{3A86F17B-54BA-3CB3-3CF7-5C3CFDBBC00A}"/>
          </ac:spMkLst>
        </pc:spChg>
        <pc:picChg chg="mod">
          <ac:chgData name="FONG, Chi Kit Ken [DSAI]" userId="960785e9-9efa-43e3-981a-c495c07125dc" providerId="ADAL" clId="{0ACE0F11-CA0F-5A84-BFCB-F7A5E414E4DA}" dt="2025-09-21T10:25:00.349" v="9538" actId="1076"/>
          <ac:picMkLst>
            <pc:docMk/>
            <pc:sldMk cId="1094116801" sldId="780"/>
            <ac:picMk id="4" creationId="{24004228-CD88-B583-FA0D-027E411C7ECF}"/>
          </ac:picMkLst>
        </pc:picChg>
      </pc:sldChg>
      <pc:sldChg chg="addSp modSp add del mod ord modClrScheme chgLayout">
        <pc:chgData name="FONG, Chi Kit Ken [DSAI]" userId="960785e9-9efa-43e3-981a-c495c07125dc" providerId="ADAL" clId="{0ACE0F11-CA0F-5A84-BFCB-F7A5E414E4DA}" dt="2025-09-21T12:03:24.620" v="9921" actId="2696"/>
        <pc:sldMkLst>
          <pc:docMk/>
          <pc:sldMk cId="96450317" sldId="786"/>
        </pc:sldMkLst>
      </pc:sldChg>
      <pc:sldChg chg="addSp delSp modSp add del mod ord modClrScheme delAnim modAnim chgLayout">
        <pc:chgData name="FONG, Chi Kit Ken [DSAI]" userId="960785e9-9efa-43e3-981a-c495c07125dc" providerId="ADAL" clId="{0ACE0F11-CA0F-5A84-BFCB-F7A5E414E4DA}" dt="2025-09-21T15:55:07.053" v="10424"/>
        <pc:sldMkLst>
          <pc:docMk/>
          <pc:sldMk cId="2085383277" sldId="790"/>
        </pc:sldMkLst>
        <pc:spChg chg="mod ord">
          <ac:chgData name="FONG, Chi Kit Ken [DSAI]" userId="960785e9-9efa-43e3-981a-c495c07125dc" providerId="ADAL" clId="{0ACE0F11-CA0F-5A84-BFCB-F7A5E414E4DA}" dt="2025-09-21T12:12:30.948" v="9993" actId="20577"/>
          <ac:spMkLst>
            <pc:docMk/>
            <pc:sldMk cId="2085383277" sldId="790"/>
            <ac:spMk id="2" creationId="{56C8A51D-83BB-C112-A397-830FBF666370}"/>
          </ac:spMkLst>
        </pc:spChg>
        <pc:spChg chg="mod ord">
          <ac:chgData name="FONG, Chi Kit Ken [DSAI]" userId="960785e9-9efa-43e3-981a-c495c07125dc" providerId="ADAL" clId="{0ACE0F11-CA0F-5A84-BFCB-F7A5E414E4DA}" dt="2025-09-21T12:10:24.789" v="9974" actId="20577"/>
          <ac:spMkLst>
            <pc:docMk/>
            <pc:sldMk cId="2085383277" sldId="790"/>
            <ac:spMk id="4" creationId="{E74BB394-C7B1-E9CB-4DF5-2F781F3E2E18}"/>
          </ac:spMkLst>
        </pc:spChg>
        <pc:spChg chg="add mod">
          <ac:chgData name="FONG, Chi Kit Ken [DSAI]" userId="960785e9-9efa-43e3-981a-c495c07125dc" providerId="ADAL" clId="{0ACE0F11-CA0F-5A84-BFCB-F7A5E414E4DA}" dt="2025-09-21T12:15:51.404" v="10041" actId="113"/>
          <ac:spMkLst>
            <pc:docMk/>
            <pc:sldMk cId="2085383277" sldId="790"/>
            <ac:spMk id="10" creationId="{21DD898F-F0A8-79DA-16FA-AEB9763BACCA}"/>
          </ac:spMkLst>
        </pc:spChg>
        <pc:spChg chg="add mod">
          <ac:chgData name="FONG, Chi Kit Ken [DSAI]" userId="960785e9-9efa-43e3-981a-c495c07125dc" providerId="ADAL" clId="{0ACE0F11-CA0F-5A84-BFCB-F7A5E414E4DA}" dt="2025-09-21T12:15:50.163" v="10040" actId="113"/>
          <ac:spMkLst>
            <pc:docMk/>
            <pc:sldMk cId="2085383277" sldId="790"/>
            <ac:spMk id="12" creationId="{FD4F6954-639F-572F-0B0C-1742E6F05EE4}"/>
          </ac:spMkLst>
        </pc:spChg>
        <pc:spChg chg="add mod">
          <ac:chgData name="FONG, Chi Kit Ken [DSAI]" userId="960785e9-9efa-43e3-981a-c495c07125dc" providerId="ADAL" clId="{0ACE0F11-CA0F-5A84-BFCB-F7A5E414E4DA}" dt="2025-09-21T12:16:34.313" v="10046" actId="1076"/>
          <ac:spMkLst>
            <pc:docMk/>
            <pc:sldMk cId="2085383277" sldId="790"/>
            <ac:spMk id="14" creationId="{84232449-6340-D65F-3D1D-02C195FF8C57}"/>
          </ac:spMkLst>
        </pc:spChg>
        <pc:picChg chg="add mod">
          <ac:chgData name="FONG, Chi Kit Ken [DSAI]" userId="960785e9-9efa-43e3-981a-c495c07125dc" providerId="ADAL" clId="{0ACE0F11-CA0F-5A84-BFCB-F7A5E414E4DA}" dt="2025-09-21T12:12:48.208" v="9997" actId="1076"/>
          <ac:picMkLst>
            <pc:docMk/>
            <pc:sldMk cId="2085383277" sldId="790"/>
            <ac:picMk id="5" creationId="{FEE0F192-CE9F-20A0-136D-7DD7B56AE3CD}"/>
          </ac:picMkLst>
        </pc:picChg>
        <pc:picChg chg="add mod">
          <ac:chgData name="FONG, Chi Kit Ken [DSAI]" userId="960785e9-9efa-43e3-981a-c495c07125dc" providerId="ADAL" clId="{0ACE0F11-CA0F-5A84-BFCB-F7A5E414E4DA}" dt="2025-09-21T12:13:06.298" v="10002" actId="1076"/>
          <ac:picMkLst>
            <pc:docMk/>
            <pc:sldMk cId="2085383277" sldId="790"/>
            <ac:picMk id="6" creationId="{85A4D0E2-1D91-47DC-F7B4-478764E77AF1}"/>
          </ac:picMkLst>
        </pc:picChg>
      </pc:sldChg>
      <pc:sldChg chg="addSp delSp modSp mod">
        <pc:chgData name="FONG, Chi Kit Ken [DSAI]" userId="960785e9-9efa-43e3-981a-c495c07125dc" providerId="ADAL" clId="{0ACE0F11-CA0F-5A84-BFCB-F7A5E414E4DA}" dt="2025-10-03T05:27:42.606" v="10504" actId="20577"/>
        <pc:sldMkLst>
          <pc:docMk/>
          <pc:sldMk cId="2159875524" sldId="1938"/>
        </pc:sldMkLst>
        <pc:spChg chg="mod">
          <ac:chgData name="FONG, Chi Kit Ken [DSAI]" userId="960785e9-9efa-43e3-981a-c495c07125dc" providerId="ADAL" clId="{0ACE0F11-CA0F-5A84-BFCB-F7A5E414E4DA}" dt="2025-09-28T13:02:37.741" v="10443" actId="1076"/>
          <ac:spMkLst>
            <pc:docMk/>
            <pc:sldMk cId="2159875524" sldId="1938"/>
            <ac:spMk id="10" creationId="{1BF59ED5-66B9-83A2-1FC4-283F25C57007}"/>
          </ac:spMkLst>
        </pc:spChg>
        <pc:spChg chg="mod">
          <ac:chgData name="FONG, Chi Kit Ken [DSAI]" userId="960785e9-9efa-43e3-981a-c495c07125dc" providerId="ADAL" clId="{0ACE0F11-CA0F-5A84-BFCB-F7A5E414E4DA}" dt="2025-09-24T17:49:48.372" v="10436" actId="255"/>
          <ac:spMkLst>
            <pc:docMk/>
            <pc:sldMk cId="2159875524" sldId="1938"/>
            <ac:spMk id="14" creationId="{DF6B39C9-547E-2299-C8E5-86B83C4C9AE0}"/>
          </ac:spMkLst>
        </pc:spChg>
        <pc:spChg chg="mod">
          <ac:chgData name="FONG, Chi Kit Ken [DSAI]" userId="960785e9-9efa-43e3-981a-c495c07125dc" providerId="ADAL" clId="{0ACE0F11-CA0F-5A84-BFCB-F7A5E414E4DA}" dt="2025-10-03T05:27:42.606" v="10504" actId="20577"/>
          <ac:spMkLst>
            <pc:docMk/>
            <pc:sldMk cId="2159875524" sldId="1938"/>
            <ac:spMk id="18" creationId="{57D62F16-F75C-6B98-2080-BECC2DE82C16}"/>
          </ac:spMkLst>
        </pc:spChg>
        <pc:picChg chg="add mod">
          <ac:chgData name="FONG, Chi Kit Ken [DSAI]" userId="960785e9-9efa-43e3-981a-c495c07125dc" providerId="ADAL" clId="{0ACE0F11-CA0F-5A84-BFCB-F7A5E414E4DA}" dt="2025-09-19T04:08:58.740" v="261"/>
          <ac:picMkLst>
            <pc:docMk/>
            <pc:sldMk cId="2159875524" sldId="1938"/>
            <ac:picMk id="1026" creationId="{0406425D-7224-A790-E7EE-508DD7F7B460}"/>
          </ac:picMkLst>
        </pc:picChg>
      </pc:sldChg>
      <pc:sldChg chg="ord">
        <pc:chgData name="FONG, Chi Kit Ken [DSAI]" userId="960785e9-9efa-43e3-981a-c495c07125dc" providerId="ADAL" clId="{0ACE0F11-CA0F-5A84-BFCB-F7A5E414E4DA}" dt="2025-09-21T10:56:22.932" v="9635" actId="20578"/>
        <pc:sldMkLst>
          <pc:docMk/>
          <pc:sldMk cId="3396116464" sldId="2000"/>
        </pc:sldMkLst>
      </pc:sldChg>
      <pc:sldChg chg="del">
        <pc:chgData name="FONG, Chi Kit Ken [DSAI]" userId="960785e9-9efa-43e3-981a-c495c07125dc" providerId="ADAL" clId="{0ACE0F11-CA0F-5A84-BFCB-F7A5E414E4DA}" dt="2025-09-18T21:19:14.526" v="51" actId="2696"/>
        <pc:sldMkLst>
          <pc:docMk/>
          <pc:sldMk cId="2679128735" sldId="2015"/>
        </pc:sldMkLst>
      </pc:sldChg>
      <pc:sldChg chg="del">
        <pc:chgData name="FONG, Chi Kit Ken [DSAI]" userId="960785e9-9efa-43e3-981a-c495c07125dc" providerId="ADAL" clId="{0ACE0F11-CA0F-5A84-BFCB-F7A5E414E4DA}" dt="2025-09-18T21:19:16.246" v="76" actId="2696"/>
        <pc:sldMkLst>
          <pc:docMk/>
          <pc:sldMk cId="2209981906" sldId="2016"/>
        </pc:sldMkLst>
      </pc:sldChg>
      <pc:sldChg chg="del">
        <pc:chgData name="FONG, Chi Kit Ken [DSAI]" userId="960785e9-9efa-43e3-981a-c495c07125dc" providerId="ADAL" clId="{0ACE0F11-CA0F-5A84-BFCB-F7A5E414E4DA}" dt="2025-09-18T21:19:17.177" v="89" actId="2696"/>
        <pc:sldMkLst>
          <pc:docMk/>
          <pc:sldMk cId="2674858159" sldId="2017"/>
        </pc:sldMkLst>
      </pc:sldChg>
      <pc:sldChg chg="del">
        <pc:chgData name="FONG, Chi Kit Ken [DSAI]" userId="960785e9-9efa-43e3-981a-c495c07125dc" providerId="ADAL" clId="{0ACE0F11-CA0F-5A84-BFCB-F7A5E414E4DA}" dt="2025-09-18T21:19:15.027" v="56" actId="2696"/>
        <pc:sldMkLst>
          <pc:docMk/>
          <pc:sldMk cId="1987542111" sldId="2018"/>
        </pc:sldMkLst>
      </pc:sldChg>
      <pc:sldChg chg="del">
        <pc:chgData name="FONG, Chi Kit Ken [DSAI]" userId="960785e9-9efa-43e3-981a-c495c07125dc" providerId="ADAL" clId="{0ACE0F11-CA0F-5A84-BFCB-F7A5E414E4DA}" dt="2025-09-18T21:19:15.026" v="55" actId="2696"/>
        <pc:sldMkLst>
          <pc:docMk/>
          <pc:sldMk cId="2162490968" sldId="2019"/>
        </pc:sldMkLst>
      </pc:sldChg>
      <pc:sldChg chg="del">
        <pc:chgData name="FONG, Chi Kit Ken [DSAI]" userId="960785e9-9efa-43e3-981a-c495c07125dc" providerId="ADAL" clId="{0ACE0F11-CA0F-5A84-BFCB-F7A5E414E4DA}" dt="2025-09-18T21:19:15.909" v="69" actId="2696"/>
        <pc:sldMkLst>
          <pc:docMk/>
          <pc:sldMk cId="2295460673" sldId="2021"/>
        </pc:sldMkLst>
      </pc:sldChg>
      <pc:sldChg chg="del">
        <pc:chgData name="FONG, Chi Kit Ken [DSAI]" userId="960785e9-9efa-43e3-981a-c495c07125dc" providerId="ADAL" clId="{0ACE0F11-CA0F-5A84-BFCB-F7A5E414E4DA}" dt="2025-09-18T21:19:18.004" v="97" actId="2696"/>
        <pc:sldMkLst>
          <pc:docMk/>
          <pc:sldMk cId="1224684451" sldId="2022"/>
        </pc:sldMkLst>
      </pc:sldChg>
      <pc:sldChg chg="del">
        <pc:chgData name="FONG, Chi Kit Ken [DSAI]" userId="960785e9-9efa-43e3-981a-c495c07125dc" providerId="ADAL" clId="{0ACE0F11-CA0F-5A84-BFCB-F7A5E414E4DA}" dt="2025-09-18T21:19:15.742" v="67" actId="2696"/>
        <pc:sldMkLst>
          <pc:docMk/>
          <pc:sldMk cId="1075268639" sldId="2023"/>
        </pc:sldMkLst>
      </pc:sldChg>
      <pc:sldChg chg="del">
        <pc:chgData name="FONG, Chi Kit Ken [DSAI]" userId="960785e9-9efa-43e3-981a-c495c07125dc" providerId="ADAL" clId="{0ACE0F11-CA0F-5A84-BFCB-F7A5E414E4DA}" dt="2025-09-18T21:19:16.099" v="70" actId="2696"/>
        <pc:sldMkLst>
          <pc:docMk/>
          <pc:sldMk cId="1635946717" sldId="2024"/>
        </pc:sldMkLst>
      </pc:sldChg>
      <pc:sldChg chg="del">
        <pc:chgData name="FONG, Chi Kit Ken [DSAI]" userId="960785e9-9efa-43e3-981a-c495c07125dc" providerId="ADAL" clId="{0ACE0F11-CA0F-5A84-BFCB-F7A5E414E4DA}" dt="2025-09-18T21:19:16.582" v="82" actId="2696"/>
        <pc:sldMkLst>
          <pc:docMk/>
          <pc:sldMk cId="382086174" sldId="2025"/>
        </pc:sldMkLst>
      </pc:sldChg>
      <pc:sldChg chg="del">
        <pc:chgData name="FONG, Chi Kit Ken [DSAI]" userId="960785e9-9efa-43e3-981a-c495c07125dc" providerId="ADAL" clId="{0ACE0F11-CA0F-5A84-BFCB-F7A5E414E4DA}" dt="2025-09-18T21:19:18.003" v="95" actId="2696"/>
        <pc:sldMkLst>
          <pc:docMk/>
          <pc:sldMk cId="2141302303" sldId="2026"/>
        </pc:sldMkLst>
      </pc:sldChg>
      <pc:sldChg chg="del">
        <pc:chgData name="FONG, Chi Kit Ken [DSAI]" userId="960785e9-9efa-43e3-981a-c495c07125dc" providerId="ADAL" clId="{0ACE0F11-CA0F-5A84-BFCB-F7A5E414E4DA}" dt="2025-09-18T21:19:15.294" v="63" actId="2696"/>
        <pc:sldMkLst>
          <pc:docMk/>
          <pc:sldMk cId="879471721" sldId="2027"/>
        </pc:sldMkLst>
      </pc:sldChg>
      <pc:sldChg chg="del">
        <pc:chgData name="FONG, Chi Kit Ken [DSAI]" userId="960785e9-9efa-43e3-981a-c495c07125dc" providerId="ADAL" clId="{0ACE0F11-CA0F-5A84-BFCB-F7A5E414E4DA}" dt="2025-09-18T21:19:15.129" v="59" actId="2696"/>
        <pc:sldMkLst>
          <pc:docMk/>
          <pc:sldMk cId="3319163068" sldId="2028"/>
        </pc:sldMkLst>
      </pc:sldChg>
      <pc:sldChg chg="del">
        <pc:chgData name="FONG, Chi Kit Ken [DSAI]" userId="960785e9-9efa-43e3-981a-c495c07125dc" providerId="ADAL" clId="{0ACE0F11-CA0F-5A84-BFCB-F7A5E414E4DA}" dt="2025-09-18T21:19:17.379" v="91" actId="2696"/>
        <pc:sldMkLst>
          <pc:docMk/>
          <pc:sldMk cId="2979814703" sldId="2029"/>
        </pc:sldMkLst>
      </pc:sldChg>
      <pc:sldChg chg="del">
        <pc:chgData name="FONG, Chi Kit Ken [DSAI]" userId="960785e9-9efa-43e3-981a-c495c07125dc" providerId="ADAL" clId="{0ACE0F11-CA0F-5A84-BFCB-F7A5E414E4DA}" dt="2025-09-18T21:19:15.740" v="66" actId="2696"/>
        <pc:sldMkLst>
          <pc:docMk/>
          <pc:sldMk cId="2577899326" sldId="2030"/>
        </pc:sldMkLst>
      </pc:sldChg>
      <pc:sldChg chg="del">
        <pc:chgData name="FONG, Chi Kit Ken [DSAI]" userId="960785e9-9efa-43e3-981a-c495c07125dc" providerId="ADAL" clId="{0ACE0F11-CA0F-5A84-BFCB-F7A5E414E4DA}" dt="2025-09-18T21:19:16.247" v="77" actId="2696"/>
        <pc:sldMkLst>
          <pc:docMk/>
          <pc:sldMk cId="455470733" sldId="2031"/>
        </pc:sldMkLst>
      </pc:sldChg>
      <pc:sldChg chg="del">
        <pc:chgData name="FONG, Chi Kit Ken [DSAI]" userId="960785e9-9efa-43e3-981a-c495c07125dc" providerId="ADAL" clId="{0ACE0F11-CA0F-5A84-BFCB-F7A5E414E4DA}" dt="2025-09-18T21:19:14.744" v="54" actId="2696"/>
        <pc:sldMkLst>
          <pc:docMk/>
          <pc:sldMk cId="1606405863" sldId="2032"/>
        </pc:sldMkLst>
      </pc:sldChg>
      <pc:sldChg chg="del">
        <pc:chgData name="FONG, Chi Kit Ken [DSAI]" userId="960785e9-9efa-43e3-981a-c495c07125dc" providerId="ADAL" clId="{0ACE0F11-CA0F-5A84-BFCB-F7A5E414E4DA}" dt="2025-09-18T21:19:15.236" v="62" actId="2696"/>
        <pc:sldMkLst>
          <pc:docMk/>
          <pc:sldMk cId="931401938" sldId="2033"/>
        </pc:sldMkLst>
      </pc:sldChg>
      <pc:sldChg chg="del">
        <pc:chgData name="FONG, Chi Kit Ken [DSAI]" userId="960785e9-9efa-43e3-981a-c495c07125dc" providerId="ADAL" clId="{0ACE0F11-CA0F-5A84-BFCB-F7A5E414E4DA}" dt="2025-09-18T21:19:16.345" v="79" actId="2696"/>
        <pc:sldMkLst>
          <pc:docMk/>
          <pc:sldMk cId="3674997915" sldId="2034"/>
        </pc:sldMkLst>
      </pc:sldChg>
      <pc:sldChg chg="del">
        <pc:chgData name="FONG, Chi Kit Ken [DSAI]" userId="960785e9-9efa-43e3-981a-c495c07125dc" providerId="ADAL" clId="{0ACE0F11-CA0F-5A84-BFCB-F7A5E414E4DA}" dt="2025-09-18T21:19:16.583" v="83" actId="2696"/>
        <pc:sldMkLst>
          <pc:docMk/>
          <pc:sldMk cId="250787368" sldId="2035"/>
        </pc:sldMkLst>
      </pc:sldChg>
      <pc:sldChg chg="del">
        <pc:chgData name="FONG, Chi Kit Ken [DSAI]" userId="960785e9-9efa-43e3-981a-c495c07125dc" providerId="ADAL" clId="{0ACE0F11-CA0F-5A84-BFCB-F7A5E414E4DA}" dt="2025-09-18T21:19:16.310" v="78" actId="2696"/>
        <pc:sldMkLst>
          <pc:docMk/>
          <pc:sldMk cId="90669563" sldId="2036"/>
        </pc:sldMkLst>
      </pc:sldChg>
      <pc:sldChg chg="del">
        <pc:chgData name="FONG, Chi Kit Ken [DSAI]" userId="960785e9-9efa-43e3-981a-c495c07125dc" providerId="ADAL" clId="{0ACE0F11-CA0F-5A84-BFCB-F7A5E414E4DA}" dt="2025-09-18T21:19:15.908" v="68" actId="2696"/>
        <pc:sldMkLst>
          <pc:docMk/>
          <pc:sldMk cId="354615410" sldId="2037"/>
        </pc:sldMkLst>
      </pc:sldChg>
      <pc:sldChg chg="del">
        <pc:chgData name="FONG, Chi Kit Ken [DSAI]" userId="960785e9-9efa-43e3-981a-c495c07125dc" providerId="ADAL" clId="{0ACE0F11-CA0F-5A84-BFCB-F7A5E414E4DA}" dt="2025-09-18T21:19:15.166" v="60" actId="2696"/>
        <pc:sldMkLst>
          <pc:docMk/>
          <pc:sldMk cId="699868505" sldId="2038"/>
        </pc:sldMkLst>
      </pc:sldChg>
      <pc:sldChg chg="del">
        <pc:chgData name="FONG, Chi Kit Ken [DSAI]" userId="960785e9-9efa-43e3-981a-c495c07125dc" providerId="ADAL" clId="{0ACE0F11-CA0F-5A84-BFCB-F7A5E414E4DA}" dt="2025-09-18T21:19:16.245" v="75" actId="2696"/>
        <pc:sldMkLst>
          <pc:docMk/>
          <pc:sldMk cId="3479901841" sldId="2039"/>
        </pc:sldMkLst>
      </pc:sldChg>
      <pc:sldChg chg="del">
        <pc:chgData name="FONG, Chi Kit Ken [DSAI]" userId="960785e9-9efa-43e3-981a-c495c07125dc" providerId="ADAL" clId="{0ACE0F11-CA0F-5A84-BFCB-F7A5E414E4DA}" dt="2025-09-18T21:19:15.029" v="57" actId="2696"/>
        <pc:sldMkLst>
          <pc:docMk/>
          <pc:sldMk cId="434244531" sldId="2040"/>
        </pc:sldMkLst>
      </pc:sldChg>
      <pc:sldChg chg="del">
        <pc:chgData name="FONG, Chi Kit Ken [DSAI]" userId="960785e9-9efa-43e3-981a-c495c07125dc" providerId="ADAL" clId="{0ACE0F11-CA0F-5A84-BFCB-F7A5E414E4DA}" dt="2025-09-18T21:19:17.411" v="93" actId="2696"/>
        <pc:sldMkLst>
          <pc:docMk/>
          <pc:sldMk cId="2822069712" sldId="2042"/>
        </pc:sldMkLst>
      </pc:sldChg>
      <pc:sldChg chg="del">
        <pc:chgData name="FONG, Chi Kit Ken [DSAI]" userId="960785e9-9efa-43e3-981a-c495c07125dc" providerId="ADAL" clId="{0ACE0F11-CA0F-5A84-BFCB-F7A5E414E4DA}" dt="2025-09-18T21:19:15.031" v="58" actId="2696"/>
        <pc:sldMkLst>
          <pc:docMk/>
          <pc:sldMk cId="38723859" sldId="2044"/>
        </pc:sldMkLst>
      </pc:sldChg>
      <pc:sldChg chg="del">
        <pc:chgData name="FONG, Chi Kit Ken [DSAI]" userId="960785e9-9efa-43e3-981a-c495c07125dc" providerId="ADAL" clId="{0ACE0F11-CA0F-5A84-BFCB-F7A5E414E4DA}" dt="2025-09-18T21:19:16.349" v="80" actId="2696"/>
        <pc:sldMkLst>
          <pc:docMk/>
          <pc:sldMk cId="368997460" sldId="2045"/>
        </pc:sldMkLst>
      </pc:sldChg>
      <pc:sldChg chg="del">
        <pc:chgData name="FONG, Chi Kit Ken [DSAI]" userId="960785e9-9efa-43e3-981a-c495c07125dc" providerId="ADAL" clId="{0ACE0F11-CA0F-5A84-BFCB-F7A5E414E4DA}" dt="2025-09-18T21:19:16.441" v="81" actId="2696"/>
        <pc:sldMkLst>
          <pc:docMk/>
          <pc:sldMk cId="2583294919" sldId="2046"/>
        </pc:sldMkLst>
      </pc:sldChg>
      <pc:sldChg chg="del">
        <pc:chgData name="FONG, Chi Kit Ken [DSAI]" userId="960785e9-9efa-43e3-981a-c495c07125dc" providerId="ADAL" clId="{0ACE0F11-CA0F-5A84-BFCB-F7A5E414E4DA}" dt="2025-09-18T21:19:16.841" v="87" actId="2696"/>
        <pc:sldMkLst>
          <pc:docMk/>
          <pc:sldMk cId="2493888031" sldId="2047"/>
        </pc:sldMkLst>
      </pc:sldChg>
      <pc:sldChg chg="del">
        <pc:chgData name="FONG, Chi Kit Ken [DSAI]" userId="960785e9-9efa-43e3-981a-c495c07125dc" providerId="ADAL" clId="{0ACE0F11-CA0F-5A84-BFCB-F7A5E414E4DA}" dt="2025-09-18T21:19:16.706" v="85" actId="2696"/>
        <pc:sldMkLst>
          <pc:docMk/>
          <pc:sldMk cId="2251067758" sldId="2048"/>
        </pc:sldMkLst>
      </pc:sldChg>
      <pc:sldChg chg="del">
        <pc:chgData name="FONG, Chi Kit Ken [DSAI]" userId="960785e9-9efa-43e3-981a-c495c07125dc" providerId="ADAL" clId="{0ACE0F11-CA0F-5A84-BFCB-F7A5E414E4DA}" dt="2025-09-18T21:19:18.003" v="96" actId="2696"/>
        <pc:sldMkLst>
          <pc:docMk/>
          <pc:sldMk cId="946075445" sldId="2049"/>
        </pc:sldMkLst>
      </pc:sldChg>
      <pc:sldChg chg="del">
        <pc:chgData name="FONG, Chi Kit Ken [DSAI]" userId="960785e9-9efa-43e3-981a-c495c07125dc" providerId="ADAL" clId="{0ACE0F11-CA0F-5A84-BFCB-F7A5E414E4DA}" dt="2025-09-18T21:19:14.623" v="52" actId="2696"/>
        <pc:sldMkLst>
          <pc:docMk/>
          <pc:sldMk cId="2020274603" sldId="2050"/>
        </pc:sldMkLst>
      </pc:sldChg>
      <pc:sldChg chg="del">
        <pc:chgData name="FONG, Chi Kit Ken [DSAI]" userId="960785e9-9efa-43e3-981a-c495c07125dc" providerId="ADAL" clId="{0ACE0F11-CA0F-5A84-BFCB-F7A5E414E4DA}" dt="2025-09-18T21:19:15.235" v="61" actId="2696"/>
        <pc:sldMkLst>
          <pc:docMk/>
          <pc:sldMk cId="3087123754" sldId="2051"/>
        </pc:sldMkLst>
      </pc:sldChg>
      <pc:sldChg chg="del">
        <pc:chgData name="FONG, Chi Kit Ken [DSAI]" userId="960785e9-9efa-43e3-981a-c495c07125dc" providerId="ADAL" clId="{0ACE0F11-CA0F-5A84-BFCB-F7A5E414E4DA}" dt="2025-09-18T21:19:16.650" v="84" actId="2696"/>
        <pc:sldMkLst>
          <pc:docMk/>
          <pc:sldMk cId="563716760" sldId="2052"/>
        </pc:sldMkLst>
      </pc:sldChg>
      <pc:sldChg chg="del">
        <pc:chgData name="FONG, Chi Kit Ken [DSAI]" userId="960785e9-9efa-43e3-981a-c495c07125dc" providerId="ADAL" clId="{0ACE0F11-CA0F-5A84-BFCB-F7A5E414E4DA}" dt="2025-09-18T21:19:14.684" v="53" actId="2696"/>
        <pc:sldMkLst>
          <pc:docMk/>
          <pc:sldMk cId="2238628035" sldId="2053"/>
        </pc:sldMkLst>
      </pc:sldChg>
      <pc:sldChg chg="del">
        <pc:chgData name="FONG, Chi Kit Ken [DSAI]" userId="960785e9-9efa-43e3-981a-c495c07125dc" providerId="ADAL" clId="{0ACE0F11-CA0F-5A84-BFCB-F7A5E414E4DA}" dt="2025-09-18T21:19:16.208" v="73" actId="2696"/>
        <pc:sldMkLst>
          <pc:docMk/>
          <pc:sldMk cId="2781879551" sldId="2054"/>
        </pc:sldMkLst>
      </pc:sldChg>
      <pc:sldChg chg="del">
        <pc:chgData name="FONG, Chi Kit Ken [DSAI]" userId="960785e9-9efa-43e3-981a-c495c07125dc" providerId="ADAL" clId="{0ACE0F11-CA0F-5A84-BFCB-F7A5E414E4DA}" dt="2025-09-18T21:19:16.707" v="86" actId="2696"/>
        <pc:sldMkLst>
          <pc:docMk/>
          <pc:sldMk cId="3988069071" sldId="2056"/>
        </pc:sldMkLst>
      </pc:sldChg>
      <pc:sldChg chg="del">
        <pc:chgData name="FONG, Chi Kit Ken [DSAI]" userId="960785e9-9efa-43e3-981a-c495c07125dc" providerId="ADAL" clId="{0ACE0F11-CA0F-5A84-BFCB-F7A5E414E4DA}" dt="2025-09-18T21:19:15.463" v="64" actId="2696"/>
        <pc:sldMkLst>
          <pc:docMk/>
          <pc:sldMk cId="3541548795" sldId="2057"/>
        </pc:sldMkLst>
      </pc:sldChg>
      <pc:sldChg chg="del">
        <pc:chgData name="FONG, Chi Kit Ken [DSAI]" userId="960785e9-9efa-43e3-981a-c495c07125dc" providerId="ADAL" clId="{0ACE0F11-CA0F-5A84-BFCB-F7A5E414E4DA}" dt="2025-09-18T21:19:16.198" v="72" actId="2696"/>
        <pc:sldMkLst>
          <pc:docMk/>
          <pc:sldMk cId="716669359" sldId="2058"/>
        </pc:sldMkLst>
      </pc:sldChg>
      <pc:sldChg chg="del">
        <pc:chgData name="FONG, Chi Kit Ken [DSAI]" userId="960785e9-9efa-43e3-981a-c495c07125dc" providerId="ADAL" clId="{0ACE0F11-CA0F-5A84-BFCB-F7A5E414E4DA}" dt="2025-09-18T21:19:15.672" v="65" actId="2696"/>
        <pc:sldMkLst>
          <pc:docMk/>
          <pc:sldMk cId="357532902" sldId="2059"/>
        </pc:sldMkLst>
      </pc:sldChg>
      <pc:sldChg chg="del">
        <pc:chgData name="FONG, Chi Kit Ken [DSAI]" userId="960785e9-9efa-43e3-981a-c495c07125dc" providerId="ADAL" clId="{0ACE0F11-CA0F-5A84-BFCB-F7A5E414E4DA}" dt="2025-09-18T21:19:17.659" v="94" actId="2696"/>
        <pc:sldMkLst>
          <pc:docMk/>
          <pc:sldMk cId="3744194334" sldId="2060"/>
        </pc:sldMkLst>
      </pc:sldChg>
      <pc:sldChg chg="del">
        <pc:chgData name="FONG, Chi Kit Ken [DSAI]" userId="960785e9-9efa-43e3-981a-c495c07125dc" providerId="ADAL" clId="{0ACE0F11-CA0F-5A84-BFCB-F7A5E414E4DA}" dt="2025-09-18T21:19:17.176" v="88" actId="2696"/>
        <pc:sldMkLst>
          <pc:docMk/>
          <pc:sldMk cId="3657695270" sldId="2061"/>
        </pc:sldMkLst>
      </pc:sldChg>
      <pc:sldChg chg="del">
        <pc:chgData name="FONG, Chi Kit Ken [DSAI]" userId="960785e9-9efa-43e3-981a-c495c07125dc" providerId="ADAL" clId="{0ACE0F11-CA0F-5A84-BFCB-F7A5E414E4DA}" dt="2025-09-18T21:19:16.210" v="74" actId="2696"/>
        <pc:sldMkLst>
          <pc:docMk/>
          <pc:sldMk cId="765736194" sldId="2062"/>
        </pc:sldMkLst>
      </pc:sldChg>
      <pc:sldChg chg="del">
        <pc:chgData name="FONG, Chi Kit Ken [DSAI]" userId="960785e9-9efa-43e3-981a-c495c07125dc" providerId="ADAL" clId="{0ACE0F11-CA0F-5A84-BFCB-F7A5E414E4DA}" dt="2025-09-19T04:03:29.721" v="235" actId="2696"/>
        <pc:sldMkLst>
          <pc:docMk/>
          <pc:sldMk cId="2639655390" sldId="2064"/>
        </pc:sldMkLst>
      </pc:sldChg>
      <pc:sldChg chg="new del">
        <pc:chgData name="FONG, Chi Kit Ken [DSAI]" userId="960785e9-9efa-43e3-981a-c495c07125dc" providerId="ADAL" clId="{0ACE0F11-CA0F-5A84-BFCB-F7A5E414E4DA}" dt="2025-09-20T12:19:13.177" v="1586" actId="2696"/>
        <pc:sldMkLst>
          <pc:docMk/>
          <pc:sldMk cId="1829795397" sldId="2065"/>
        </pc:sldMkLst>
      </pc:sldChg>
      <pc:sldChg chg="del">
        <pc:chgData name="FONG, Chi Kit Ken [DSAI]" userId="960785e9-9efa-43e3-981a-c495c07125dc" providerId="ADAL" clId="{0ACE0F11-CA0F-5A84-BFCB-F7A5E414E4DA}" dt="2025-09-18T21:19:17.192" v="90" actId="2696"/>
        <pc:sldMkLst>
          <pc:docMk/>
          <pc:sldMk cId="2607654322" sldId="2065"/>
        </pc:sldMkLst>
      </pc:sldChg>
      <pc:sldChg chg="new del">
        <pc:chgData name="FONG, Chi Kit Ken [DSAI]" userId="960785e9-9efa-43e3-981a-c495c07125dc" providerId="ADAL" clId="{0ACE0F11-CA0F-5A84-BFCB-F7A5E414E4DA}" dt="2025-09-20T11:06:22.813" v="268" actId="2696"/>
        <pc:sldMkLst>
          <pc:docMk/>
          <pc:sldMk cId="2546791378" sldId="2066"/>
        </pc:sldMkLst>
      </pc:sldChg>
      <pc:sldChg chg="addSp delSp modSp add mod modAnim chgLayout">
        <pc:chgData name="FONG, Chi Kit Ken [DSAI]" userId="960785e9-9efa-43e3-981a-c495c07125dc" providerId="ADAL" clId="{0ACE0F11-CA0F-5A84-BFCB-F7A5E414E4DA}" dt="2025-09-21T15:26:58.057" v="10121"/>
        <pc:sldMkLst>
          <pc:docMk/>
          <pc:sldMk cId="3857084771" sldId="2067"/>
        </pc:sldMkLst>
        <pc:spChg chg="mod ord">
          <ac:chgData name="FONG, Chi Kit Ken [DSAI]" userId="960785e9-9efa-43e3-981a-c495c07125dc" providerId="ADAL" clId="{0ACE0F11-CA0F-5A84-BFCB-F7A5E414E4DA}" dt="2025-09-20T12:06:34.137" v="1486" actId="20577"/>
          <ac:spMkLst>
            <pc:docMk/>
            <pc:sldMk cId="3857084771" sldId="2067"/>
            <ac:spMk id="2" creationId="{8E3B193D-1BF9-738A-EF84-5E1C033741E1}"/>
          </ac:spMkLst>
        </pc:spChg>
        <pc:spChg chg="add mod ord">
          <ac:chgData name="FONG, Chi Kit Ken [DSAI]" userId="960785e9-9efa-43e3-981a-c495c07125dc" providerId="ADAL" clId="{0ACE0F11-CA0F-5A84-BFCB-F7A5E414E4DA}" dt="2025-09-20T12:06:55.173" v="1495" actId="15"/>
          <ac:spMkLst>
            <pc:docMk/>
            <pc:sldMk cId="3857084771" sldId="2067"/>
            <ac:spMk id="9" creationId="{5EB1B51F-7F06-4C20-C42B-C385E1A6283D}"/>
          </ac:spMkLst>
        </pc:spChg>
        <pc:picChg chg="add mod">
          <ac:chgData name="FONG, Chi Kit Ken [DSAI]" userId="960785e9-9efa-43e3-981a-c495c07125dc" providerId="ADAL" clId="{0ACE0F11-CA0F-5A84-BFCB-F7A5E414E4DA}" dt="2025-09-20T11:59:59.740" v="1324" actId="1076"/>
          <ac:picMkLst>
            <pc:docMk/>
            <pc:sldMk cId="3857084771" sldId="2067"/>
            <ac:picMk id="6" creationId="{4BDC7C1E-E3A5-68DF-7095-2899472492CD}"/>
          </ac:picMkLst>
        </pc:picChg>
      </pc:sldChg>
      <pc:sldChg chg="addSp delSp new del mod ord">
        <pc:chgData name="FONG, Chi Kit Ken [DSAI]" userId="960785e9-9efa-43e3-981a-c495c07125dc" providerId="ADAL" clId="{0ACE0F11-CA0F-5A84-BFCB-F7A5E414E4DA}" dt="2025-09-21T05:26:02.095" v="4954" actId="2696"/>
        <pc:sldMkLst>
          <pc:docMk/>
          <pc:sldMk cId="3812303215" sldId="2068"/>
        </pc:sldMkLst>
      </pc:sldChg>
      <pc:sldChg chg="addSp delSp modSp new mod chgLayout">
        <pc:chgData name="FONG, Chi Kit Ken [DSAI]" userId="960785e9-9efa-43e3-981a-c495c07125dc" providerId="ADAL" clId="{0ACE0F11-CA0F-5A84-BFCB-F7A5E414E4DA}" dt="2025-09-21T15:27:51.751" v="10132" actId="1076"/>
        <pc:sldMkLst>
          <pc:docMk/>
          <pc:sldMk cId="116796596" sldId="2069"/>
        </pc:sldMkLst>
        <pc:spChg chg="mod ord">
          <ac:chgData name="FONG, Chi Kit Ken [DSAI]" userId="960785e9-9efa-43e3-981a-c495c07125dc" providerId="ADAL" clId="{0ACE0F11-CA0F-5A84-BFCB-F7A5E414E4DA}" dt="2025-09-20T11:48:38.565" v="411" actId="6264"/>
          <ac:spMkLst>
            <pc:docMk/>
            <pc:sldMk cId="116796596" sldId="2069"/>
            <ac:spMk id="2" creationId="{4F9528B3-3BCE-845A-5EBC-1EA721466A26}"/>
          </ac:spMkLst>
        </pc:spChg>
        <pc:spChg chg="add mod ord">
          <ac:chgData name="FONG, Chi Kit Ken [DSAI]" userId="960785e9-9efa-43e3-981a-c495c07125dc" providerId="ADAL" clId="{0ACE0F11-CA0F-5A84-BFCB-F7A5E414E4DA}" dt="2025-09-21T15:27:47.825" v="10131" actId="403"/>
          <ac:spMkLst>
            <pc:docMk/>
            <pc:sldMk cId="116796596" sldId="2069"/>
            <ac:spMk id="10" creationId="{705327D0-9D8D-B6BD-FA40-90736BC908DD}"/>
          </ac:spMkLst>
        </pc:spChg>
        <pc:picChg chg="add mod">
          <ac:chgData name="FONG, Chi Kit Ken [DSAI]" userId="960785e9-9efa-43e3-981a-c495c07125dc" providerId="ADAL" clId="{0ACE0F11-CA0F-5A84-BFCB-F7A5E414E4DA}" dt="2025-09-21T15:27:51.751" v="10132" actId="1076"/>
          <ac:picMkLst>
            <pc:docMk/>
            <pc:sldMk cId="116796596" sldId="2069"/>
            <ac:picMk id="4" creationId="{3AB81E6E-FB5A-0C0E-3017-A9FFB50F18F8}"/>
          </ac:picMkLst>
        </pc:picChg>
      </pc:sldChg>
      <pc:sldChg chg="addSp modSp new mod ord modAnim">
        <pc:chgData name="FONG, Chi Kit Ken [DSAI]" userId="960785e9-9efa-43e3-981a-c495c07125dc" providerId="ADAL" clId="{0ACE0F11-CA0F-5A84-BFCB-F7A5E414E4DA}" dt="2025-09-21T15:27:27.156" v="10126"/>
        <pc:sldMkLst>
          <pc:docMk/>
          <pc:sldMk cId="702840938" sldId="2070"/>
        </pc:sldMkLst>
        <pc:spChg chg="mod">
          <ac:chgData name="FONG, Chi Kit Ken [DSAI]" userId="960785e9-9efa-43e3-981a-c495c07125dc" providerId="ADAL" clId="{0ACE0F11-CA0F-5A84-BFCB-F7A5E414E4DA}" dt="2025-09-20T11:57:53.571" v="1285"/>
          <ac:spMkLst>
            <pc:docMk/>
            <pc:sldMk cId="702840938" sldId="2070"/>
            <ac:spMk id="2" creationId="{264BA0D0-D14C-2622-0181-0925490FD56B}"/>
          </ac:spMkLst>
        </pc:spChg>
        <pc:spChg chg="mod">
          <ac:chgData name="FONG, Chi Kit Ken [DSAI]" userId="960785e9-9efa-43e3-981a-c495c07125dc" providerId="ADAL" clId="{0ACE0F11-CA0F-5A84-BFCB-F7A5E414E4DA}" dt="2025-09-20T16:07:47.370" v="2789" actId="27636"/>
          <ac:spMkLst>
            <pc:docMk/>
            <pc:sldMk cId="702840938" sldId="2070"/>
            <ac:spMk id="3" creationId="{C2BD45A6-F84B-604E-72F1-AEAD71B138D7}"/>
          </ac:spMkLst>
        </pc:spChg>
        <pc:spChg chg="add mod">
          <ac:chgData name="FONG, Chi Kit Ken [DSAI]" userId="960785e9-9efa-43e3-981a-c495c07125dc" providerId="ADAL" clId="{0ACE0F11-CA0F-5A84-BFCB-F7A5E414E4DA}" dt="2025-09-20T16:03:02.978" v="2770" actId="14100"/>
          <ac:spMkLst>
            <pc:docMk/>
            <pc:sldMk cId="702840938" sldId="2070"/>
            <ac:spMk id="4" creationId="{90D6D9B8-5BB4-FF8A-EFD7-F287648146F5}"/>
          </ac:spMkLst>
        </pc:spChg>
      </pc:sldChg>
      <pc:sldChg chg="modSp new mod ord modAnim">
        <pc:chgData name="FONG, Chi Kit Ken [DSAI]" userId="960785e9-9efa-43e3-981a-c495c07125dc" providerId="ADAL" clId="{0ACE0F11-CA0F-5A84-BFCB-F7A5E414E4DA}" dt="2025-09-21T15:30:23.717" v="10159"/>
        <pc:sldMkLst>
          <pc:docMk/>
          <pc:sldMk cId="1622048689" sldId="2071"/>
        </pc:sldMkLst>
        <pc:spChg chg="mod">
          <ac:chgData name="FONG, Chi Kit Ken [DSAI]" userId="960785e9-9efa-43e3-981a-c495c07125dc" providerId="ADAL" clId="{0ACE0F11-CA0F-5A84-BFCB-F7A5E414E4DA}" dt="2025-09-21T06:49:42.551" v="4974" actId="20577"/>
          <ac:spMkLst>
            <pc:docMk/>
            <pc:sldMk cId="1622048689" sldId="2071"/>
            <ac:spMk id="2" creationId="{83B07641-EA13-1B71-6A81-71AC065EDBC3}"/>
          </ac:spMkLst>
        </pc:spChg>
        <pc:spChg chg="mod">
          <ac:chgData name="FONG, Chi Kit Ken [DSAI]" userId="960785e9-9efa-43e3-981a-c495c07125dc" providerId="ADAL" clId="{0ACE0F11-CA0F-5A84-BFCB-F7A5E414E4DA}" dt="2025-09-21T09:26:48.735" v="8648" actId="255"/>
          <ac:spMkLst>
            <pc:docMk/>
            <pc:sldMk cId="1622048689" sldId="2071"/>
            <ac:spMk id="3" creationId="{3738DBFF-F113-A012-5AD3-DA36E6989C57}"/>
          </ac:spMkLst>
        </pc:spChg>
      </pc:sldChg>
      <pc:sldChg chg="new del ord">
        <pc:chgData name="FONG, Chi Kit Ken [DSAI]" userId="960785e9-9efa-43e3-981a-c495c07125dc" providerId="ADAL" clId="{0ACE0F11-CA0F-5A84-BFCB-F7A5E414E4DA}" dt="2025-09-20T12:05:24.636" v="1357" actId="2696"/>
        <pc:sldMkLst>
          <pc:docMk/>
          <pc:sldMk cId="133100763" sldId="2072"/>
        </pc:sldMkLst>
      </pc:sldChg>
      <pc:sldChg chg="addSp delSp modSp add mod setBg">
        <pc:chgData name="FONG, Chi Kit Ken [DSAI]" userId="960785e9-9efa-43e3-981a-c495c07125dc" providerId="ADAL" clId="{0ACE0F11-CA0F-5A84-BFCB-F7A5E414E4DA}" dt="2025-09-20T12:15:25.377" v="1565" actId="14100"/>
        <pc:sldMkLst>
          <pc:docMk/>
          <pc:sldMk cId="2413905302" sldId="2073"/>
        </pc:sldMkLst>
        <pc:spChg chg="add mod">
          <ac:chgData name="FONG, Chi Kit Ken [DSAI]" userId="960785e9-9efa-43e3-981a-c495c07125dc" providerId="ADAL" clId="{0ACE0F11-CA0F-5A84-BFCB-F7A5E414E4DA}" dt="2025-09-20T12:15:01.855" v="1554"/>
          <ac:spMkLst>
            <pc:docMk/>
            <pc:sldMk cId="2413905302" sldId="2073"/>
            <ac:spMk id="9" creationId="{4B59CB51-FDA4-76F8-60DF-47A3FF91FA17}"/>
          </ac:spMkLst>
        </pc:spChg>
        <pc:spChg chg="add mod">
          <ac:chgData name="FONG, Chi Kit Ken [DSAI]" userId="960785e9-9efa-43e3-981a-c495c07125dc" providerId="ADAL" clId="{0ACE0F11-CA0F-5A84-BFCB-F7A5E414E4DA}" dt="2025-09-20T12:15:07.370" v="1557" actId="1076"/>
          <ac:spMkLst>
            <pc:docMk/>
            <pc:sldMk cId="2413905302" sldId="2073"/>
            <ac:spMk id="11" creationId="{88BB027C-07F1-D77A-C31E-DD8B25B9BDA4}"/>
          </ac:spMkLst>
        </pc:spChg>
        <pc:spChg chg="add mod">
          <ac:chgData name="FONG, Chi Kit Ken [DSAI]" userId="960785e9-9efa-43e3-981a-c495c07125dc" providerId="ADAL" clId="{0ACE0F11-CA0F-5A84-BFCB-F7A5E414E4DA}" dt="2025-09-20T12:15:17.122" v="1561" actId="688"/>
          <ac:spMkLst>
            <pc:docMk/>
            <pc:sldMk cId="2413905302" sldId="2073"/>
            <ac:spMk id="12" creationId="{35B81BA9-E4A0-3F06-CB6B-8FA301A1CF7E}"/>
          </ac:spMkLst>
        </pc:spChg>
        <pc:spChg chg="mod">
          <ac:chgData name="FONG, Chi Kit Ken [DSAI]" userId="960785e9-9efa-43e3-981a-c495c07125dc" providerId="ADAL" clId="{0ACE0F11-CA0F-5A84-BFCB-F7A5E414E4DA}" dt="2025-09-20T12:06:27.410" v="1481" actId="1076"/>
          <ac:spMkLst>
            <pc:docMk/>
            <pc:sldMk cId="2413905302" sldId="2073"/>
            <ac:spMk id="18" creationId="{7730600F-3A17-C16B-BFDC-DD5087047A4B}"/>
          </ac:spMkLst>
        </pc:spChg>
        <pc:picChg chg="add mod">
          <ac:chgData name="FONG, Chi Kit Ken [DSAI]" userId="960785e9-9efa-43e3-981a-c495c07125dc" providerId="ADAL" clId="{0ACE0F11-CA0F-5A84-BFCB-F7A5E414E4DA}" dt="2025-09-20T12:14:51.736" v="1548" actId="1076"/>
          <ac:picMkLst>
            <pc:docMk/>
            <pc:sldMk cId="2413905302" sldId="2073"/>
            <ac:picMk id="2" creationId="{9BCAFA54-BBDF-3383-50FD-852F90FAC7FC}"/>
          </ac:picMkLst>
        </pc:picChg>
        <pc:picChg chg="add mod">
          <ac:chgData name="FONG, Chi Kit Ken [DSAI]" userId="960785e9-9efa-43e3-981a-c495c07125dc" providerId="ADAL" clId="{0ACE0F11-CA0F-5A84-BFCB-F7A5E414E4DA}" dt="2025-09-20T12:14:55.175" v="1550" actId="14100"/>
          <ac:picMkLst>
            <pc:docMk/>
            <pc:sldMk cId="2413905302" sldId="2073"/>
            <ac:picMk id="3" creationId="{846529D2-6217-C9A0-4AFC-B7C3055E7153}"/>
          </ac:picMkLst>
        </pc:picChg>
        <pc:picChg chg="add mod">
          <ac:chgData name="FONG, Chi Kit Ken [DSAI]" userId="960785e9-9efa-43e3-981a-c495c07125dc" providerId="ADAL" clId="{0ACE0F11-CA0F-5A84-BFCB-F7A5E414E4DA}" dt="2025-09-20T12:15:25.377" v="1565" actId="14100"/>
          <ac:picMkLst>
            <pc:docMk/>
            <pc:sldMk cId="2413905302" sldId="2073"/>
            <ac:picMk id="4" creationId="{8E217593-4B06-D373-B7BA-275AB903D148}"/>
          </ac:picMkLst>
        </pc:picChg>
        <pc:picChg chg="add mod">
          <ac:chgData name="FONG, Chi Kit Ken [DSAI]" userId="960785e9-9efa-43e3-981a-c495c07125dc" providerId="ADAL" clId="{0ACE0F11-CA0F-5A84-BFCB-F7A5E414E4DA}" dt="2025-09-20T12:15:23.359" v="1564" actId="1076"/>
          <ac:picMkLst>
            <pc:docMk/>
            <pc:sldMk cId="2413905302" sldId="2073"/>
            <ac:picMk id="5" creationId="{70BF6FAF-3EA2-5593-D941-ECE4F55293ED}"/>
          </ac:picMkLst>
        </pc:picChg>
      </pc:sldChg>
      <pc:sldChg chg="modSp new add del mod">
        <pc:chgData name="FONG, Chi Kit Ken [DSAI]" userId="960785e9-9efa-43e3-981a-c495c07125dc" providerId="ADAL" clId="{0ACE0F11-CA0F-5A84-BFCB-F7A5E414E4DA}" dt="2025-09-20T22:55:59.383" v="3858" actId="2696"/>
        <pc:sldMkLst>
          <pc:docMk/>
          <pc:sldMk cId="11294469" sldId="2074"/>
        </pc:sldMkLst>
      </pc:sldChg>
      <pc:sldChg chg="modSp new del mod ord">
        <pc:chgData name="FONG, Chi Kit Ken [DSAI]" userId="960785e9-9efa-43e3-981a-c495c07125dc" providerId="ADAL" clId="{0ACE0F11-CA0F-5A84-BFCB-F7A5E414E4DA}" dt="2025-09-21T08:30:51.425" v="7208" actId="2696"/>
        <pc:sldMkLst>
          <pc:docMk/>
          <pc:sldMk cId="3559345534" sldId="2075"/>
        </pc:sldMkLst>
      </pc:sldChg>
      <pc:sldChg chg="new del">
        <pc:chgData name="FONG, Chi Kit Ken [DSAI]" userId="960785e9-9efa-43e3-981a-c495c07125dc" providerId="ADAL" clId="{0ACE0F11-CA0F-5A84-BFCB-F7A5E414E4DA}" dt="2025-09-20T12:16:04.995" v="1569" actId="2696"/>
        <pc:sldMkLst>
          <pc:docMk/>
          <pc:sldMk cId="338935509" sldId="2076"/>
        </pc:sldMkLst>
      </pc:sldChg>
      <pc:sldChg chg="addSp delSp modSp add mod ord modClrScheme chgLayout">
        <pc:chgData name="FONG, Chi Kit Ken [DSAI]" userId="960785e9-9efa-43e3-981a-c495c07125dc" providerId="ADAL" clId="{0ACE0F11-CA0F-5A84-BFCB-F7A5E414E4DA}" dt="2025-09-21T10:55:12.159" v="9633" actId="20578"/>
        <pc:sldMkLst>
          <pc:docMk/>
          <pc:sldMk cId="2086028387" sldId="2076"/>
        </pc:sldMkLst>
        <pc:spChg chg="mod ord">
          <ac:chgData name="FONG, Chi Kit Ken [DSAI]" userId="960785e9-9efa-43e3-981a-c495c07125dc" providerId="ADAL" clId="{0ACE0F11-CA0F-5A84-BFCB-F7A5E414E4DA}" dt="2025-09-20T12:19:20.708" v="1587" actId="700"/>
          <ac:spMkLst>
            <pc:docMk/>
            <pc:sldMk cId="2086028387" sldId="2076"/>
            <ac:spMk id="2" creationId="{00000000-0000-0000-0000-000000000000}"/>
          </ac:spMkLst>
        </pc:spChg>
      </pc:sldChg>
      <pc:sldChg chg="addSp delSp modSp new del mod modClrScheme chgLayout">
        <pc:chgData name="FONG, Chi Kit Ken [DSAI]" userId="960785e9-9efa-43e3-981a-c495c07125dc" providerId="ADAL" clId="{0ACE0F11-CA0F-5A84-BFCB-F7A5E414E4DA}" dt="2025-09-20T23:52:28.050" v="4364" actId="2696"/>
        <pc:sldMkLst>
          <pc:docMk/>
          <pc:sldMk cId="596755456" sldId="2077"/>
        </pc:sldMkLst>
      </pc:sldChg>
      <pc:sldChg chg="addSp modSp new del mod">
        <pc:chgData name="FONG, Chi Kit Ken [DSAI]" userId="960785e9-9efa-43e3-981a-c495c07125dc" providerId="ADAL" clId="{0ACE0F11-CA0F-5A84-BFCB-F7A5E414E4DA}" dt="2025-09-20T22:30:11.109" v="3424" actId="2696"/>
        <pc:sldMkLst>
          <pc:docMk/>
          <pc:sldMk cId="1896856252" sldId="2078"/>
        </pc:sldMkLst>
      </pc:sldChg>
      <pc:sldChg chg="addSp modSp new del mod">
        <pc:chgData name="FONG, Chi Kit Ken [DSAI]" userId="960785e9-9efa-43e3-981a-c495c07125dc" providerId="ADAL" clId="{0ACE0F11-CA0F-5A84-BFCB-F7A5E414E4DA}" dt="2025-09-20T22:30:12.386" v="3425" actId="2696"/>
        <pc:sldMkLst>
          <pc:docMk/>
          <pc:sldMk cId="506468839" sldId="2079"/>
        </pc:sldMkLst>
      </pc:sldChg>
      <pc:sldChg chg="addSp delSp modSp new add del mod ord">
        <pc:chgData name="FONG, Chi Kit Ken [DSAI]" userId="960785e9-9efa-43e3-981a-c495c07125dc" providerId="ADAL" clId="{0ACE0F11-CA0F-5A84-BFCB-F7A5E414E4DA}" dt="2025-09-21T12:33:34.701" v="10048" actId="313"/>
        <pc:sldMkLst>
          <pc:docMk/>
          <pc:sldMk cId="4236048754" sldId="2080"/>
        </pc:sldMkLst>
        <pc:spChg chg="mod">
          <ac:chgData name="FONG, Chi Kit Ken [DSAI]" userId="960785e9-9efa-43e3-981a-c495c07125dc" providerId="ADAL" clId="{0ACE0F11-CA0F-5A84-BFCB-F7A5E414E4DA}" dt="2025-09-21T12:33:34.701" v="10048" actId="313"/>
          <ac:spMkLst>
            <pc:docMk/>
            <pc:sldMk cId="4236048754" sldId="2080"/>
            <ac:spMk id="2" creationId="{190FAC0E-6926-8A9B-F217-0AB25F5C0D66}"/>
          </ac:spMkLst>
        </pc:spChg>
        <pc:picChg chg="add mod">
          <ac:chgData name="FONG, Chi Kit Ken [DSAI]" userId="960785e9-9efa-43e3-981a-c495c07125dc" providerId="ADAL" clId="{0ACE0F11-CA0F-5A84-BFCB-F7A5E414E4DA}" dt="2025-09-20T23:09:27.658" v="3999"/>
          <ac:picMkLst>
            <pc:docMk/>
            <pc:sldMk cId="4236048754" sldId="2080"/>
            <ac:picMk id="5" creationId="{E2DAB4E4-B6C3-34AE-C5D1-D5194E3540C1}"/>
          </ac:picMkLst>
        </pc:picChg>
      </pc:sldChg>
      <pc:sldChg chg="new del">
        <pc:chgData name="FONG, Chi Kit Ken [DSAI]" userId="960785e9-9efa-43e3-981a-c495c07125dc" providerId="ADAL" clId="{0ACE0F11-CA0F-5A84-BFCB-F7A5E414E4DA}" dt="2025-09-20T12:41:57.351" v="1796" actId="2696"/>
        <pc:sldMkLst>
          <pc:docMk/>
          <pc:sldMk cId="2160887834" sldId="2081"/>
        </pc:sldMkLst>
      </pc:sldChg>
      <pc:sldChg chg="modSp add del mod ord modClrScheme chgLayout">
        <pc:chgData name="FONG, Chi Kit Ken [DSAI]" userId="960785e9-9efa-43e3-981a-c495c07125dc" providerId="ADAL" clId="{0ACE0F11-CA0F-5A84-BFCB-F7A5E414E4DA}" dt="2025-09-21T10:46:21.393" v="9598" actId="2696"/>
        <pc:sldMkLst>
          <pc:docMk/>
          <pc:sldMk cId="3510381857" sldId="2082"/>
        </pc:sldMkLst>
      </pc:sldChg>
      <pc:sldChg chg="addSp delSp modSp new mod modClrScheme modAnim chgLayout">
        <pc:chgData name="FONG, Chi Kit Ken [DSAI]" userId="960785e9-9efa-43e3-981a-c495c07125dc" providerId="ADAL" clId="{0ACE0F11-CA0F-5A84-BFCB-F7A5E414E4DA}" dt="2025-09-21T15:47:59.866" v="10379"/>
        <pc:sldMkLst>
          <pc:docMk/>
          <pc:sldMk cId="1100087867" sldId="2083"/>
        </pc:sldMkLst>
        <pc:spChg chg="add mod ord">
          <ac:chgData name="FONG, Chi Kit Ken [DSAI]" userId="960785e9-9efa-43e3-981a-c495c07125dc" providerId="ADAL" clId="{0ACE0F11-CA0F-5A84-BFCB-F7A5E414E4DA}" dt="2025-09-20T14:37:19.732" v="2719"/>
          <ac:spMkLst>
            <pc:docMk/>
            <pc:sldMk cId="1100087867" sldId="2083"/>
            <ac:spMk id="5" creationId="{CE97363D-BE25-FB61-E6DE-4955051AEA39}"/>
          </ac:spMkLst>
        </pc:spChg>
        <pc:spChg chg="add mod ord">
          <ac:chgData name="FONG, Chi Kit Ken [DSAI]" userId="960785e9-9efa-43e3-981a-c495c07125dc" providerId="ADAL" clId="{0ACE0F11-CA0F-5A84-BFCB-F7A5E414E4DA}" dt="2025-09-20T14:42:27.454" v="2735" actId="20577"/>
          <ac:spMkLst>
            <pc:docMk/>
            <pc:sldMk cId="1100087867" sldId="2083"/>
            <ac:spMk id="6" creationId="{CD24FEBC-1A67-6C6A-CC0F-3DE55EDCEDD8}"/>
          </ac:spMkLst>
        </pc:spChg>
        <pc:spChg chg="add mod">
          <ac:chgData name="FONG, Chi Kit Ken [DSAI]" userId="960785e9-9efa-43e3-981a-c495c07125dc" providerId="ADAL" clId="{0ACE0F11-CA0F-5A84-BFCB-F7A5E414E4DA}" dt="2025-09-20T21:19:22.387" v="2791" actId="1076"/>
          <ac:spMkLst>
            <pc:docMk/>
            <pc:sldMk cId="1100087867" sldId="2083"/>
            <ac:spMk id="11" creationId="{05C69C6B-89B5-E895-636F-BB546A5CF666}"/>
          </ac:spMkLst>
        </pc:spChg>
        <pc:spChg chg="add mod">
          <ac:chgData name="FONG, Chi Kit Ken [DSAI]" userId="960785e9-9efa-43e3-981a-c495c07125dc" providerId="ADAL" clId="{0ACE0F11-CA0F-5A84-BFCB-F7A5E414E4DA}" dt="2025-09-20T21:25:23.468" v="2822" actId="14100"/>
          <ac:spMkLst>
            <pc:docMk/>
            <pc:sldMk cId="1100087867" sldId="2083"/>
            <ac:spMk id="15" creationId="{8F6C196D-8FF5-9097-0D59-105A0D10D02B}"/>
          </ac:spMkLst>
        </pc:spChg>
        <pc:spChg chg="add mod">
          <ac:chgData name="FONG, Chi Kit Ken [DSAI]" userId="960785e9-9efa-43e3-981a-c495c07125dc" providerId="ADAL" clId="{0ACE0F11-CA0F-5A84-BFCB-F7A5E414E4DA}" dt="2025-09-20T21:22:49.798" v="2809" actId="1076"/>
          <ac:spMkLst>
            <pc:docMk/>
            <pc:sldMk cId="1100087867" sldId="2083"/>
            <ac:spMk id="20" creationId="{8FC4894D-5104-8BC9-D546-E3B3193B0F1B}"/>
          </ac:spMkLst>
        </pc:spChg>
        <pc:spChg chg="add mod">
          <ac:chgData name="FONG, Chi Kit Ken [DSAI]" userId="960785e9-9efa-43e3-981a-c495c07125dc" providerId="ADAL" clId="{0ACE0F11-CA0F-5A84-BFCB-F7A5E414E4DA}" dt="2025-09-20T21:22:55.925" v="2811" actId="1076"/>
          <ac:spMkLst>
            <pc:docMk/>
            <pc:sldMk cId="1100087867" sldId="2083"/>
            <ac:spMk id="21" creationId="{D7CD4114-25D3-6EDA-74C6-D2529D964E84}"/>
          </ac:spMkLst>
        </pc:spChg>
        <pc:spChg chg="add mod">
          <ac:chgData name="FONG, Chi Kit Ken [DSAI]" userId="960785e9-9efa-43e3-981a-c495c07125dc" providerId="ADAL" clId="{0ACE0F11-CA0F-5A84-BFCB-F7A5E414E4DA}" dt="2025-09-20T21:22:59.904" v="2813" actId="1076"/>
          <ac:spMkLst>
            <pc:docMk/>
            <pc:sldMk cId="1100087867" sldId="2083"/>
            <ac:spMk id="22" creationId="{E653F861-F1E4-88EB-8481-5F59EE3B381F}"/>
          </ac:spMkLst>
        </pc:spChg>
        <pc:spChg chg="add mod">
          <ac:chgData name="FONG, Chi Kit Ken [DSAI]" userId="960785e9-9efa-43e3-981a-c495c07125dc" providerId="ADAL" clId="{0ACE0F11-CA0F-5A84-BFCB-F7A5E414E4DA}" dt="2025-09-20T21:30:23.955" v="2844" actId="1076"/>
          <ac:spMkLst>
            <pc:docMk/>
            <pc:sldMk cId="1100087867" sldId="2083"/>
            <ac:spMk id="30" creationId="{6D6BB530-48C9-7E20-D90D-1CF685CA7962}"/>
          </ac:spMkLst>
        </pc:spChg>
        <pc:spChg chg="add mod">
          <ac:chgData name="FONG, Chi Kit Ken [DSAI]" userId="960785e9-9efa-43e3-981a-c495c07125dc" providerId="ADAL" clId="{0ACE0F11-CA0F-5A84-BFCB-F7A5E414E4DA}" dt="2025-09-20T21:30:54.184" v="2848" actId="1076"/>
          <ac:spMkLst>
            <pc:docMk/>
            <pc:sldMk cId="1100087867" sldId="2083"/>
            <ac:spMk id="31" creationId="{EB4FA51A-738B-60F5-1F19-D2A991DC5AF4}"/>
          </ac:spMkLst>
        </pc:spChg>
        <pc:spChg chg="add mod">
          <ac:chgData name="FONG, Chi Kit Ken [DSAI]" userId="960785e9-9efa-43e3-981a-c495c07125dc" providerId="ADAL" clId="{0ACE0F11-CA0F-5A84-BFCB-F7A5E414E4DA}" dt="2025-09-20T21:30:19.378" v="2843" actId="1076"/>
          <ac:spMkLst>
            <pc:docMk/>
            <pc:sldMk cId="1100087867" sldId="2083"/>
            <ac:spMk id="33" creationId="{46AB4588-F236-5E46-3ED7-36AE4C138994}"/>
          </ac:spMkLst>
        </pc:spChg>
        <pc:spChg chg="add mod">
          <ac:chgData name="FONG, Chi Kit Ken [DSAI]" userId="960785e9-9efa-43e3-981a-c495c07125dc" providerId="ADAL" clId="{0ACE0F11-CA0F-5A84-BFCB-F7A5E414E4DA}" dt="2025-09-20T21:30:48.626" v="2846" actId="1076"/>
          <ac:spMkLst>
            <pc:docMk/>
            <pc:sldMk cId="1100087867" sldId="2083"/>
            <ac:spMk id="34" creationId="{23C6382F-A5ED-B808-F74D-EF657FE2AC6B}"/>
          </ac:spMkLst>
        </pc:spChg>
        <pc:spChg chg="add mod">
          <ac:chgData name="FONG, Chi Kit Ken [DSAI]" userId="960785e9-9efa-43e3-981a-c495c07125dc" providerId="ADAL" clId="{0ACE0F11-CA0F-5A84-BFCB-F7A5E414E4DA}" dt="2025-09-20T21:57:39.984" v="2900" actId="1076"/>
          <ac:spMkLst>
            <pc:docMk/>
            <pc:sldMk cId="1100087867" sldId="2083"/>
            <ac:spMk id="39" creationId="{A21C5D34-E072-EF01-B7A2-DE789873E445}"/>
          </ac:spMkLst>
        </pc:spChg>
        <pc:spChg chg="add mod">
          <ac:chgData name="FONG, Chi Kit Ken [DSAI]" userId="960785e9-9efa-43e3-981a-c495c07125dc" providerId="ADAL" clId="{0ACE0F11-CA0F-5A84-BFCB-F7A5E414E4DA}" dt="2025-09-20T21:52:52.191" v="2888" actId="14100"/>
          <ac:spMkLst>
            <pc:docMk/>
            <pc:sldMk cId="1100087867" sldId="2083"/>
            <ac:spMk id="41" creationId="{F94CB2CA-A167-83B2-DE5B-925AE8D795A4}"/>
          </ac:spMkLst>
        </pc:spChg>
        <pc:spChg chg="add mod">
          <ac:chgData name="FONG, Chi Kit Ken [DSAI]" userId="960785e9-9efa-43e3-981a-c495c07125dc" providerId="ADAL" clId="{0ACE0F11-CA0F-5A84-BFCB-F7A5E414E4DA}" dt="2025-09-20T22:03:53.146" v="2949" actId="1076"/>
          <ac:spMkLst>
            <pc:docMk/>
            <pc:sldMk cId="1100087867" sldId="2083"/>
            <ac:spMk id="43" creationId="{B6E53FF0-8F98-B7CA-61BD-0CD22D050682}"/>
          </ac:spMkLst>
        </pc:spChg>
        <pc:picChg chg="add mod">
          <ac:chgData name="FONG, Chi Kit Ken [DSAI]" userId="960785e9-9efa-43e3-981a-c495c07125dc" providerId="ADAL" clId="{0ACE0F11-CA0F-5A84-BFCB-F7A5E414E4DA}" dt="2025-09-20T21:19:44.752" v="2798" actId="1076"/>
          <ac:picMkLst>
            <pc:docMk/>
            <pc:sldMk cId="1100087867" sldId="2083"/>
            <ac:picMk id="10" creationId="{0BE4CB46-8464-F75E-4044-7F48655F8AD3}"/>
          </ac:picMkLst>
        </pc:picChg>
        <pc:cxnChg chg="add mod">
          <ac:chgData name="FONG, Chi Kit Ken [DSAI]" userId="960785e9-9efa-43e3-981a-c495c07125dc" providerId="ADAL" clId="{0ACE0F11-CA0F-5A84-BFCB-F7A5E414E4DA}" dt="2025-09-20T21:19:34.218" v="2794" actId="14100"/>
          <ac:cxnSpMkLst>
            <pc:docMk/>
            <pc:sldMk cId="1100087867" sldId="2083"/>
            <ac:cxnSpMk id="12" creationId="{6953A6E7-8662-CD95-A1B9-BCFFF6997E0B}"/>
          </ac:cxnSpMkLst>
        </pc:cxnChg>
        <pc:cxnChg chg="add mod">
          <ac:chgData name="FONG, Chi Kit Ken [DSAI]" userId="960785e9-9efa-43e3-981a-c495c07125dc" providerId="ADAL" clId="{0ACE0F11-CA0F-5A84-BFCB-F7A5E414E4DA}" dt="2025-09-20T21:25:23.468" v="2822" actId="14100"/>
          <ac:cxnSpMkLst>
            <pc:docMk/>
            <pc:sldMk cId="1100087867" sldId="2083"/>
            <ac:cxnSpMk id="16" creationId="{D6A68DA1-BBBD-6411-3A3B-030C1FD5C0E6}"/>
          </ac:cxnSpMkLst>
        </pc:cxnChg>
        <pc:cxnChg chg="add mod">
          <ac:chgData name="FONG, Chi Kit Ken [DSAI]" userId="960785e9-9efa-43e3-981a-c495c07125dc" providerId="ADAL" clId="{0ACE0F11-CA0F-5A84-BFCB-F7A5E414E4DA}" dt="2025-09-20T21:22:19.274" v="2803" actId="14100"/>
          <ac:cxnSpMkLst>
            <pc:docMk/>
            <pc:sldMk cId="1100087867" sldId="2083"/>
            <ac:cxnSpMk id="18" creationId="{9D561C16-B83E-D62B-D1FA-7911A0AC770A}"/>
          </ac:cxnSpMkLst>
        </pc:cxnChg>
        <pc:cxnChg chg="add mod">
          <ac:chgData name="FONG, Chi Kit Ken [DSAI]" userId="960785e9-9efa-43e3-981a-c495c07125dc" providerId="ADAL" clId="{0ACE0F11-CA0F-5A84-BFCB-F7A5E414E4DA}" dt="2025-09-20T21:23:13.764" v="2816" actId="14100"/>
          <ac:cxnSpMkLst>
            <pc:docMk/>
            <pc:sldMk cId="1100087867" sldId="2083"/>
            <ac:cxnSpMk id="23" creationId="{094D0285-F9E0-B73F-E957-B20A36F3256E}"/>
          </ac:cxnSpMkLst>
        </pc:cxnChg>
        <pc:cxnChg chg="add mod">
          <ac:chgData name="FONG, Chi Kit Ken [DSAI]" userId="960785e9-9efa-43e3-981a-c495c07125dc" providerId="ADAL" clId="{0ACE0F11-CA0F-5A84-BFCB-F7A5E414E4DA}" dt="2025-09-20T21:23:20.945" v="2819" actId="14100"/>
          <ac:cxnSpMkLst>
            <pc:docMk/>
            <pc:sldMk cId="1100087867" sldId="2083"/>
            <ac:cxnSpMk id="26" creationId="{BE0F0FDA-C4D0-A09D-5113-9A20C7639295}"/>
          </ac:cxnSpMkLst>
        </pc:cxnChg>
      </pc:sldChg>
      <pc:sldChg chg="add del">
        <pc:chgData name="FONG, Chi Kit Ken [DSAI]" userId="960785e9-9efa-43e3-981a-c495c07125dc" providerId="ADAL" clId="{0ACE0F11-CA0F-5A84-BFCB-F7A5E414E4DA}" dt="2025-09-20T12:42:32.334" v="1798"/>
        <pc:sldMkLst>
          <pc:docMk/>
          <pc:sldMk cId="1450174905" sldId="2083"/>
        </pc:sldMkLst>
      </pc:sldChg>
      <pc:sldChg chg="addSp delSp modSp new del mod">
        <pc:chgData name="FONG, Chi Kit Ken [DSAI]" userId="960785e9-9efa-43e3-981a-c495c07125dc" providerId="ADAL" clId="{0ACE0F11-CA0F-5A84-BFCB-F7A5E414E4DA}" dt="2025-09-20T14:37:25.707" v="2720" actId="2696"/>
        <pc:sldMkLst>
          <pc:docMk/>
          <pc:sldMk cId="2310972410" sldId="2084"/>
        </pc:sldMkLst>
      </pc:sldChg>
      <pc:sldChg chg="add del">
        <pc:chgData name="FONG, Chi Kit Ken [DSAI]" userId="960785e9-9efa-43e3-981a-c495c07125dc" providerId="ADAL" clId="{0ACE0F11-CA0F-5A84-BFCB-F7A5E414E4DA}" dt="2025-09-20T12:42:32.334" v="1798"/>
        <pc:sldMkLst>
          <pc:docMk/>
          <pc:sldMk cId="3917278282" sldId="2084"/>
        </pc:sldMkLst>
      </pc:sldChg>
      <pc:sldChg chg="addSp modSp new mod ord modAnim">
        <pc:chgData name="FONG, Chi Kit Ken [DSAI]" userId="960785e9-9efa-43e3-981a-c495c07125dc" providerId="ADAL" clId="{0ACE0F11-CA0F-5A84-BFCB-F7A5E414E4DA}" dt="2025-09-21T15:41:03.102" v="10325"/>
        <pc:sldMkLst>
          <pc:docMk/>
          <pc:sldMk cId="1325138833" sldId="2085"/>
        </pc:sldMkLst>
        <pc:spChg chg="mod">
          <ac:chgData name="FONG, Chi Kit Ken [DSAI]" userId="960785e9-9efa-43e3-981a-c495c07125dc" providerId="ADAL" clId="{0ACE0F11-CA0F-5A84-BFCB-F7A5E414E4DA}" dt="2025-09-20T14:01:01.310" v="2121" actId="20577"/>
          <ac:spMkLst>
            <pc:docMk/>
            <pc:sldMk cId="1325138833" sldId="2085"/>
            <ac:spMk id="2" creationId="{C13BA8F9-74B5-A463-D87A-4EB3BF2EEA3F}"/>
          </ac:spMkLst>
        </pc:spChg>
        <pc:spChg chg="mod">
          <ac:chgData name="FONG, Chi Kit Ken [DSAI]" userId="960785e9-9efa-43e3-981a-c495c07125dc" providerId="ADAL" clId="{0ACE0F11-CA0F-5A84-BFCB-F7A5E414E4DA}" dt="2025-09-20T14:13:58.780" v="2315" actId="21"/>
          <ac:spMkLst>
            <pc:docMk/>
            <pc:sldMk cId="1325138833" sldId="2085"/>
            <ac:spMk id="3" creationId="{C778EB04-D9CA-4195-4483-40B019674101}"/>
          </ac:spMkLst>
        </pc:spChg>
        <pc:spChg chg="add mod">
          <ac:chgData name="FONG, Chi Kit Ken [DSAI]" userId="960785e9-9efa-43e3-981a-c495c07125dc" providerId="ADAL" clId="{0ACE0F11-CA0F-5A84-BFCB-F7A5E414E4DA}" dt="2025-09-20T14:14:32.044" v="2321" actId="14100"/>
          <ac:spMkLst>
            <pc:docMk/>
            <pc:sldMk cId="1325138833" sldId="2085"/>
            <ac:spMk id="6" creationId="{D939AB0E-6E02-6F4F-9DA1-EEFBB7C43BF8}"/>
          </ac:spMkLst>
        </pc:spChg>
        <pc:picChg chg="add mod">
          <ac:chgData name="FONG, Chi Kit Ken [DSAI]" userId="960785e9-9efa-43e3-981a-c495c07125dc" providerId="ADAL" clId="{0ACE0F11-CA0F-5A84-BFCB-F7A5E414E4DA}" dt="2025-09-20T14:14:37.485" v="2324" actId="1076"/>
          <ac:picMkLst>
            <pc:docMk/>
            <pc:sldMk cId="1325138833" sldId="2085"/>
            <ac:picMk id="4" creationId="{40C3EEEF-9762-CAFF-13C3-185BE23414B6}"/>
          </ac:picMkLst>
        </pc:picChg>
      </pc:sldChg>
      <pc:sldChg chg="add del">
        <pc:chgData name="FONG, Chi Kit Ken [DSAI]" userId="960785e9-9efa-43e3-981a-c495c07125dc" providerId="ADAL" clId="{0ACE0F11-CA0F-5A84-BFCB-F7A5E414E4DA}" dt="2025-09-20T12:42:32.334" v="1798"/>
        <pc:sldMkLst>
          <pc:docMk/>
          <pc:sldMk cId="2293372982" sldId="2085"/>
        </pc:sldMkLst>
      </pc:sldChg>
      <pc:sldChg chg="addSp delSp modSp new mod modAnim">
        <pc:chgData name="FONG, Chi Kit Ken [DSAI]" userId="960785e9-9efa-43e3-981a-c495c07125dc" providerId="ADAL" clId="{0ACE0F11-CA0F-5A84-BFCB-F7A5E414E4DA}" dt="2025-09-21T15:43:01.373" v="10342"/>
        <pc:sldMkLst>
          <pc:docMk/>
          <pc:sldMk cId="2949972203" sldId="2086"/>
        </pc:sldMkLst>
        <pc:spChg chg="mod">
          <ac:chgData name="FONG, Chi Kit Ken [DSAI]" userId="960785e9-9efa-43e3-981a-c495c07125dc" providerId="ADAL" clId="{0ACE0F11-CA0F-5A84-BFCB-F7A5E414E4DA}" dt="2025-09-20T14:25:22.220" v="2502" actId="20577"/>
          <ac:spMkLst>
            <pc:docMk/>
            <pc:sldMk cId="2949972203" sldId="2086"/>
            <ac:spMk id="2" creationId="{84896398-6B73-8959-A88E-465C2A60D049}"/>
          </ac:spMkLst>
        </pc:spChg>
        <pc:spChg chg="mod">
          <ac:chgData name="FONG, Chi Kit Ken [DSAI]" userId="960785e9-9efa-43e3-981a-c495c07125dc" providerId="ADAL" clId="{0ACE0F11-CA0F-5A84-BFCB-F7A5E414E4DA}" dt="2025-09-20T14:36:09.270" v="2713" actId="404"/>
          <ac:spMkLst>
            <pc:docMk/>
            <pc:sldMk cId="2949972203" sldId="2086"/>
            <ac:spMk id="3" creationId="{994C9C31-7636-9F51-6554-6531DFFDA4CC}"/>
          </ac:spMkLst>
        </pc:spChg>
        <pc:spChg chg="add mod">
          <ac:chgData name="FONG, Chi Kit Ken [DSAI]" userId="960785e9-9efa-43e3-981a-c495c07125dc" providerId="ADAL" clId="{0ACE0F11-CA0F-5A84-BFCB-F7A5E414E4DA}" dt="2025-09-20T14:36:16.065" v="2715" actId="1076"/>
          <ac:spMkLst>
            <pc:docMk/>
            <pc:sldMk cId="2949972203" sldId="2086"/>
            <ac:spMk id="20" creationId="{07FBA87A-B2A2-CE0E-D71F-09B9B48200B6}"/>
          </ac:spMkLst>
        </pc:spChg>
        <pc:spChg chg="add mod">
          <ac:chgData name="FONG, Chi Kit Ken [DSAI]" userId="960785e9-9efa-43e3-981a-c495c07125dc" providerId="ADAL" clId="{0ACE0F11-CA0F-5A84-BFCB-F7A5E414E4DA}" dt="2025-09-20T14:36:16.065" v="2715" actId="1076"/>
          <ac:spMkLst>
            <pc:docMk/>
            <pc:sldMk cId="2949972203" sldId="2086"/>
            <ac:spMk id="21" creationId="{1CB8B5C6-374E-96DE-1E79-35EB1960DD87}"/>
          </ac:spMkLst>
        </pc:spChg>
        <pc:spChg chg="add mod">
          <ac:chgData name="FONG, Chi Kit Ken [DSAI]" userId="960785e9-9efa-43e3-981a-c495c07125dc" providerId="ADAL" clId="{0ACE0F11-CA0F-5A84-BFCB-F7A5E414E4DA}" dt="2025-09-20T14:36:16.065" v="2715" actId="1076"/>
          <ac:spMkLst>
            <pc:docMk/>
            <pc:sldMk cId="2949972203" sldId="2086"/>
            <ac:spMk id="22" creationId="{E210C155-7A43-47F0-3E15-368A9474262A}"/>
          </ac:spMkLst>
        </pc:spChg>
        <pc:spChg chg="add mod">
          <ac:chgData name="FONG, Chi Kit Ken [DSAI]" userId="960785e9-9efa-43e3-981a-c495c07125dc" providerId="ADAL" clId="{0ACE0F11-CA0F-5A84-BFCB-F7A5E414E4DA}" dt="2025-09-20T14:36:16.065" v="2715" actId="1076"/>
          <ac:spMkLst>
            <pc:docMk/>
            <pc:sldMk cId="2949972203" sldId="2086"/>
            <ac:spMk id="23" creationId="{8B85961B-04FD-4FDA-E641-D9C48140AD96}"/>
          </ac:spMkLst>
        </pc:spChg>
        <pc:picChg chg="add mod">
          <ac:chgData name="FONG, Chi Kit Ken [DSAI]" userId="960785e9-9efa-43e3-981a-c495c07125dc" providerId="ADAL" clId="{0ACE0F11-CA0F-5A84-BFCB-F7A5E414E4DA}" dt="2025-09-20T14:36:16.065" v="2715" actId="1076"/>
          <ac:picMkLst>
            <pc:docMk/>
            <pc:sldMk cId="2949972203" sldId="2086"/>
            <ac:picMk id="19" creationId="{C61B9B77-25C5-5852-C26E-14A60E2D50AE}"/>
          </ac:picMkLst>
        </pc:picChg>
        <pc:cxnChg chg="add mod">
          <ac:chgData name="FONG, Chi Kit Ken [DSAI]" userId="960785e9-9efa-43e3-981a-c495c07125dc" providerId="ADAL" clId="{0ACE0F11-CA0F-5A84-BFCB-F7A5E414E4DA}" dt="2025-09-20T14:36:16.065" v="2715" actId="1076"/>
          <ac:cxnSpMkLst>
            <pc:docMk/>
            <pc:sldMk cId="2949972203" sldId="2086"/>
            <ac:cxnSpMk id="24" creationId="{E52DDCE2-6544-D707-DDD5-B4F05D7ADF00}"/>
          </ac:cxnSpMkLst>
        </pc:cxnChg>
        <pc:cxnChg chg="add mod">
          <ac:chgData name="FONG, Chi Kit Ken [DSAI]" userId="960785e9-9efa-43e3-981a-c495c07125dc" providerId="ADAL" clId="{0ACE0F11-CA0F-5A84-BFCB-F7A5E414E4DA}" dt="2025-09-20T14:36:16.065" v="2715" actId="1076"/>
          <ac:cxnSpMkLst>
            <pc:docMk/>
            <pc:sldMk cId="2949972203" sldId="2086"/>
            <ac:cxnSpMk id="25" creationId="{9E3C0D25-E0D2-1CBB-610F-D418A54D7760}"/>
          </ac:cxnSpMkLst>
        </pc:cxnChg>
        <pc:cxnChg chg="add mod">
          <ac:chgData name="FONG, Chi Kit Ken [DSAI]" userId="960785e9-9efa-43e3-981a-c495c07125dc" providerId="ADAL" clId="{0ACE0F11-CA0F-5A84-BFCB-F7A5E414E4DA}" dt="2025-09-20T14:36:16.065" v="2715" actId="1076"/>
          <ac:cxnSpMkLst>
            <pc:docMk/>
            <pc:sldMk cId="2949972203" sldId="2086"/>
            <ac:cxnSpMk id="26" creationId="{C4D9DA49-6295-589E-DB7C-E217486D287D}"/>
          </ac:cxnSpMkLst>
        </pc:cxnChg>
        <pc:cxnChg chg="add mod">
          <ac:chgData name="FONG, Chi Kit Ken [DSAI]" userId="960785e9-9efa-43e3-981a-c495c07125dc" providerId="ADAL" clId="{0ACE0F11-CA0F-5A84-BFCB-F7A5E414E4DA}" dt="2025-09-20T14:36:16.065" v="2715" actId="1076"/>
          <ac:cxnSpMkLst>
            <pc:docMk/>
            <pc:sldMk cId="2949972203" sldId="2086"/>
            <ac:cxnSpMk id="27" creationId="{F666A8D7-D7ED-4FB8-5BEA-EB2C41B1F315}"/>
          </ac:cxnSpMkLst>
        </pc:cxnChg>
      </pc:sldChg>
      <pc:sldChg chg="add del">
        <pc:chgData name="FONG, Chi Kit Ken [DSAI]" userId="960785e9-9efa-43e3-981a-c495c07125dc" providerId="ADAL" clId="{0ACE0F11-CA0F-5A84-BFCB-F7A5E414E4DA}" dt="2025-09-20T12:42:32.334" v="1798"/>
        <pc:sldMkLst>
          <pc:docMk/>
          <pc:sldMk cId="4182286997" sldId="2086"/>
        </pc:sldMkLst>
      </pc:sldChg>
      <pc:sldChg chg="addSp delSp modSp new mod">
        <pc:chgData name="FONG, Chi Kit Ken [DSAI]" userId="960785e9-9efa-43e3-981a-c495c07125dc" providerId="ADAL" clId="{0ACE0F11-CA0F-5A84-BFCB-F7A5E414E4DA}" dt="2025-09-20T23:16:56.064" v="4032" actId="20577"/>
        <pc:sldMkLst>
          <pc:docMk/>
          <pc:sldMk cId="3028289809" sldId="2087"/>
        </pc:sldMkLst>
        <pc:spChg chg="mod">
          <ac:chgData name="FONG, Chi Kit Ken [DSAI]" userId="960785e9-9efa-43e3-981a-c495c07125dc" providerId="ADAL" clId="{0ACE0F11-CA0F-5A84-BFCB-F7A5E414E4DA}" dt="2025-09-20T23:16:56.064" v="4032" actId="20577"/>
          <ac:spMkLst>
            <pc:docMk/>
            <pc:sldMk cId="3028289809" sldId="2087"/>
            <ac:spMk id="2" creationId="{2E295AAF-E06C-4CA2-07B8-AF04BD961E57}"/>
          </ac:spMkLst>
        </pc:spChg>
        <pc:spChg chg="add mod">
          <ac:chgData name="FONG, Chi Kit Ken [DSAI]" userId="960785e9-9efa-43e3-981a-c495c07125dc" providerId="ADAL" clId="{0ACE0F11-CA0F-5A84-BFCB-F7A5E414E4DA}" dt="2025-09-20T14:39:43.523" v="2733" actId="207"/>
          <ac:spMkLst>
            <pc:docMk/>
            <pc:sldMk cId="3028289809" sldId="2087"/>
            <ac:spMk id="6" creationId="{E8CC5258-375E-75DD-8B4D-434CA0A8539B}"/>
          </ac:spMkLst>
        </pc:spChg>
        <pc:picChg chg="add mod">
          <ac:chgData name="FONG, Chi Kit Ken [DSAI]" userId="960785e9-9efa-43e3-981a-c495c07125dc" providerId="ADAL" clId="{0ACE0F11-CA0F-5A84-BFCB-F7A5E414E4DA}" dt="2025-09-20T14:39:31.753" v="2728"/>
          <ac:picMkLst>
            <pc:docMk/>
            <pc:sldMk cId="3028289809" sldId="2087"/>
            <ac:picMk id="4" creationId="{8E78175A-AA7A-035E-B138-949CE5D295DA}"/>
          </ac:picMkLst>
        </pc:picChg>
      </pc:sldChg>
      <pc:sldChg chg="modSp new del">
        <pc:chgData name="FONG, Chi Kit Ken [DSAI]" userId="960785e9-9efa-43e3-981a-c495c07125dc" providerId="ADAL" clId="{0ACE0F11-CA0F-5A84-BFCB-F7A5E414E4DA}" dt="2025-09-20T22:56:09.448" v="3860" actId="2696"/>
        <pc:sldMkLst>
          <pc:docMk/>
          <pc:sldMk cId="995901103" sldId="2088"/>
        </pc:sldMkLst>
      </pc:sldChg>
      <pc:sldChg chg="modSp add mod modAnim">
        <pc:chgData name="FONG, Chi Kit Ken [DSAI]" userId="960785e9-9efa-43e3-981a-c495c07125dc" providerId="ADAL" clId="{0ACE0F11-CA0F-5A84-BFCB-F7A5E414E4DA}" dt="2025-09-21T15:27:33.770" v="10128"/>
        <pc:sldMkLst>
          <pc:docMk/>
          <pc:sldMk cId="2990389844" sldId="2089"/>
        </pc:sldMkLst>
        <pc:spChg chg="mod">
          <ac:chgData name="FONG, Chi Kit Ken [DSAI]" userId="960785e9-9efa-43e3-981a-c495c07125dc" providerId="ADAL" clId="{0ACE0F11-CA0F-5A84-BFCB-F7A5E414E4DA}" dt="2025-09-20T16:07:56.182" v="2790" actId="20577"/>
          <ac:spMkLst>
            <pc:docMk/>
            <pc:sldMk cId="2990389844" sldId="2089"/>
            <ac:spMk id="3" creationId="{A9D19A75-CAB3-FBAC-2FFC-85CD4767D23E}"/>
          </ac:spMkLst>
        </pc:spChg>
      </pc:sldChg>
      <pc:sldChg chg="addSp modSp new mod modAnim">
        <pc:chgData name="FONG, Chi Kit Ken [DSAI]" userId="960785e9-9efa-43e3-981a-c495c07125dc" providerId="ADAL" clId="{0ACE0F11-CA0F-5A84-BFCB-F7A5E414E4DA}" dt="2025-09-21T15:48:38.265" v="10381" actId="207"/>
        <pc:sldMkLst>
          <pc:docMk/>
          <pc:sldMk cId="3484450360" sldId="2090"/>
        </pc:sldMkLst>
        <pc:spChg chg="mod">
          <ac:chgData name="FONG, Chi Kit Ken [DSAI]" userId="960785e9-9efa-43e3-981a-c495c07125dc" providerId="ADAL" clId="{0ACE0F11-CA0F-5A84-BFCB-F7A5E414E4DA}" dt="2025-09-20T22:15:24.788" v="3204"/>
          <ac:spMkLst>
            <pc:docMk/>
            <pc:sldMk cId="3484450360" sldId="2090"/>
            <ac:spMk id="2" creationId="{F0C62B52-F463-9AF2-2358-DC057482B7A0}"/>
          </ac:spMkLst>
        </pc:spChg>
        <pc:spChg chg="mod">
          <ac:chgData name="FONG, Chi Kit Ken [DSAI]" userId="960785e9-9efa-43e3-981a-c495c07125dc" providerId="ADAL" clId="{0ACE0F11-CA0F-5A84-BFCB-F7A5E414E4DA}" dt="2025-09-21T15:48:38.265" v="10381" actId="207"/>
          <ac:spMkLst>
            <pc:docMk/>
            <pc:sldMk cId="3484450360" sldId="2090"/>
            <ac:spMk id="3" creationId="{0A4B8AF5-C0B8-7F18-FC20-FA8B20F8B3E3}"/>
          </ac:spMkLst>
        </pc:spChg>
        <pc:spChg chg="add mod">
          <ac:chgData name="FONG, Chi Kit Ken [DSAI]" userId="960785e9-9efa-43e3-981a-c495c07125dc" providerId="ADAL" clId="{0ACE0F11-CA0F-5A84-BFCB-F7A5E414E4DA}" dt="2025-09-20T22:10:23.738" v="3133" actId="1076"/>
          <ac:spMkLst>
            <pc:docMk/>
            <pc:sldMk cId="3484450360" sldId="2090"/>
            <ac:spMk id="5" creationId="{25B3ADF2-C5A8-D4E8-4482-F9B1637B230F}"/>
          </ac:spMkLst>
        </pc:spChg>
        <pc:spChg chg="add mod">
          <ac:chgData name="FONG, Chi Kit Ken [DSAI]" userId="960785e9-9efa-43e3-981a-c495c07125dc" providerId="ADAL" clId="{0ACE0F11-CA0F-5A84-BFCB-F7A5E414E4DA}" dt="2025-09-20T22:14:01.308" v="3196" actId="14100"/>
          <ac:spMkLst>
            <pc:docMk/>
            <pc:sldMk cId="3484450360" sldId="2090"/>
            <ac:spMk id="6" creationId="{677357EC-DEE1-B8A7-956E-89010C9A161B}"/>
          </ac:spMkLst>
        </pc:spChg>
        <pc:picChg chg="add mod">
          <ac:chgData name="FONG, Chi Kit Ken [DSAI]" userId="960785e9-9efa-43e3-981a-c495c07125dc" providerId="ADAL" clId="{0ACE0F11-CA0F-5A84-BFCB-F7A5E414E4DA}" dt="2025-09-20T22:08:16.998" v="3071"/>
          <ac:picMkLst>
            <pc:docMk/>
            <pc:sldMk cId="3484450360" sldId="2090"/>
            <ac:picMk id="4" creationId="{D8171027-F3EF-D6C5-27B2-A0F9AE211B21}"/>
          </ac:picMkLst>
        </pc:picChg>
        <pc:picChg chg="add mod">
          <ac:chgData name="FONG, Chi Kit Ken [DSAI]" userId="960785e9-9efa-43e3-981a-c495c07125dc" providerId="ADAL" clId="{0ACE0F11-CA0F-5A84-BFCB-F7A5E414E4DA}" dt="2025-09-20T22:14:56.166" v="3203" actId="1076"/>
          <ac:picMkLst>
            <pc:docMk/>
            <pc:sldMk cId="3484450360" sldId="2090"/>
            <ac:picMk id="7" creationId="{DF7D0FBA-A43C-675F-8A65-B2F502B3E807}"/>
          </ac:picMkLst>
        </pc:picChg>
      </pc:sldChg>
      <pc:sldChg chg="addSp delSp modSp new mod modAnim">
        <pc:chgData name="FONG, Chi Kit Ken [DSAI]" userId="960785e9-9efa-43e3-981a-c495c07125dc" providerId="ADAL" clId="{0ACE0F11-CA0F-5A84-BFCB-F7A5E414E4DA}" dt="2025-09-21T15:43:23.488" v="10343"/>
        <pc:sldMkLst>
          <pc:docMk/>
          <pc:sldMk cId="3240979418" sldId="2091"/>
        </pc:sldMkLst>
        <pc:spChg chg="mod">
          <ac:chgData name="FONG, Chi Kit Ken [DSAI]" userId="960785e9-9efa-43e3-981a-c495c07125dc" providerId="ADAL" clId="{0ACE0F11-CA0F-5A84-BFCB-F7A5E414E4DA}" dt="2025-09-20T22:15:39.189" v="3206"/>
          <ac:spMkLst>
            <pc:docMk/>
            <pc:sldMk cId="3240979418" sldId="2091"/>
            <ac:spMk id="2" creationId="{1C42A70D-AA4D-0175-D88C-DAF2B99F505C}"/>
          </ac:spMkLst>
        </pc:spChg>
        <pc:spChg chg="add mod">
          <ac:chgData name="FONG, Chi Kit Ken [DSAI]" userId="960785e9-9efa-43e3-981a-c495c07125dc" providerId="ADAL" clId="{0ACE0F11-CA0F-5A84-BFCB-F7A5E414E4DA}" dt="2025-09-20T22:28:06.373" v="3396" actId="1076"/>
          <ac:spMkLst>
            <pc:docMk/>
            <pc:sldMk cId="3240979418" sldId="2091"/>
            <ac:spMk id="6" creationId="{30DE1D62-E6ED-028F-A75C-D3A6C305970E}"/>
          </ac:spMkLst>
        </pc:spChg>
        <pc:graphicFrameChg chg="add mod modGraphic">
          <ac:chgData name="FONG, Chi Kit Ken [DSAI]" userId="960785e9-9efa-43e3-981a-c495c07125dc" providerId="ADAL" clId="{0ACE0F11-CA0F-5A84-BFCB-F7A5E414E4DA}" dt="2025-09-20T22:28:46.312" v="3415" actId="20577"/>
          <ac:graphicFrameMkLst>
            <pc:docMk/>
            <pc:sldMk cId="3240979418" sldId="2091"/>
            <ac:graphicFrameMk id="4" creationId="{00FF401E-ECCC-31DB-3FDC-C5BE3C98BB8A}"/>
          </ac:graphicFrameMkLst>
        </pc:graphicFrameChg>
      </pc:sldChg>
      <pc:sldChg chg="addSp delSp modSp new mod">
        <pc:chgData name="FONG, Chi Kit Ken [DSAI]" userId="960785e9-9efa-43e3-981a-c495c07125dc" providerId="ADAL" clId="{0ACE0F11-CA0F-5A84-BFCB-F7A5E414E4DA}" dt="2025-09-20T22:29:26.533" v="3423" actId="20577"/>
        <pc:sldMkLst>
          <pc:docMk/>
          <pc:sldMk cId="3579437760" sldId="2092"/>
        </pc:sldMkLst>
        <pc:spChg chg="mod">
          <ac:chgData name="FONG, Chi Kit Ken [DSAI]" userId="960785e9-9efa-43e3-981a-c495c07125dc" providerId="ADAL" clId="{0ACE0F11-CA0F-5A84-BFCB-F7A5E414E4DA}" dt="2025-09-20T22:29:26.533" v="3423" actId="20577"/>
          <ac:spMkLst>
            <pc:docMk/>
            <pc:sldMk cId="3579437760" sldId="2092"/>
            <ac:spMk id="2" creationId="{174F6EB9-8125-CBFD-0ACD-1D0A358C33B3}"/>
          </ac:spMkLst>
        </pc:spChg>
        <pc:picChg chg="add mod">
          <ac:chgData name="FONG, Chi Kit Ken [DSAI]" userId="960785e9-9efa-43e3-981a-c495c07125dc" providerId="ADAL" clId="{0ACE0F11-CA0F-5A84-BFCB-F7A5E414E4DA}" dt="2025-09-20T22:29:19.481" v="3420" actId="1076"/>
          <ac:picMkLst>
            <pc:docMk/>
            <pc:sldMk cId="3579437760" sldId="2092"/>
            <ac:picMk id="4" creationId="{007B63DF-6260-3DA2-71DC-507F3C2D1CE0}"/>
          </ac:picMkLst>
        </pc:picChg>
      </pc:sldChg>
      <pc:sldChg chg="modSp new mod ord">
        <pc:chgData name="FONG, Chi Kit Ken [DSAI]" userId="960785e9-9efa-43e3-981a-c495c07125dc" providerId="ADAL" clId="{0ACE0F11-CA0F-5A84-BFCB-F7A5E414E4DA}" dt="2025-09-21T09:25:16.495" v="8581" actId="20577"/>
        <pc:sldMkLst>
          <pc:docMk/>
          <pc:sldMk cId="2169769924" sldId="2093"/>
        </pc:sldMkLst>
        <pc:spChg chg="mod">
          <ac:chgData name="FONG, Chi Kit Ken [DSAI]" userId="960785e9-9efa-43e3-981a-c495c07125dc" providerId="ADAL" clId="{0ACE0F11-CA0F-5A84-BFCB-F7A5E414E4DA}" dt="2025-09-20T22:55:57.057" v="3857" actId="20577"/>
          <ac:spMkLst>
            <pc:docMk/>
            <pc:sldMk cId="2169769924" sldId="2093"/>
            <ac:spMk id="2" creationId="{FAD65C60-EF0B-295C-E67D-FDEC29F11C2E}"/>
          </ac:spMkLst>
        </pc:spChg>
        <pc:spChg chg="mod">
          <ac:chgData name="FONG, Chi Kit Ken [DSAI]" userId="960785e9-9efa-43e3-981a-c495c07125dc" providerId="ADAL" clId="{0ACE0F11-CA0F-5A84-BFCB-F7A5E414E4DA}" dt="2025-09-21T09:25:16.495" v="8581" actId="20577"/>
          <ac:spMkLst>
            <pc:docMk/>
            <pc:sldMk cId="2169769924" sldId="2093"/>
            <ac:spMk id="3" creationId="{968FCE85-1A69-6CD6-5EDF-4278FFACC01F}"/>
          </ac:spMkLst>
        </pc:spChg>
      </pc:sldChg>
      <pc:sldChg chg="addSp delSp modSp new del mod chgLayout">
        <pc:chgData name="FONG, Chi Kit Ken [DSAI]" userId="960785e9-9efa-43e3-981a-c495c07125dc" providerId="ADAL" clId="{0ACE0F11-CA0F-5A84-BFCB-F7A5E414E4DA}" dt="2025-09-20T22:46:56.177" v="3602" actId="2696"/>
        <pc:sldMkLst>
          <pc:docMk/>
          <pc:sldMk cId="3673582732" sldId="2093"/>
        </pc:sldMkLst>
      </pc:sldChg>
      <pc:sldChg chg="addSp delSp modSp new mod modAnim">
        <pc:chgData name="FONG, Chi Kit Ken [DSAI]" userId="960785e9-9efa-43e3-981a-c495c07125dc" providerId="ADAL" clId="{0ACE0F11-CA0F-5A84-BFCB-F7A5E414E4DA}" dt="2025-09-20T23:07:35.750" v="3996" actId="478"/>
        <pc:sldMkLst>
          <pc:docMk/>
          <pc:sldMk cId="2414726881" sldId="2094"/>
        </pc:sldMkLst>
        <pc:spChg chg="mod">
          <ac:chgData name="FONG, Chi Kit Ken [DSAI]" userId="960785e9-9efa-43e3-981a-c495c07125dc" providerId="ADAL" clId="{0ACE0F11-CA0F-5A84-BFCB-F7A5E414E4DA}" dt="2025-09-20T23:07:13.590" v="3989"/>
          <ac:spMkLst>
            <pc:docMk/>
            <pc:sldMk cId="2414726881" sldId="2094"/>
            <ac:spMk id="2" creationId="{DB87E8E9-7274-66B8-A7A9-717BB2B676D8}"/>
          </ac:spMkLst>
        </pc:spChg>
        <pc:spChg chg="mod">
          <ac:chgData name="FONG, Chi Kit Ken [DSAI]" userId="960785e9-9efa-43e3-981a-c495c07125dc" providerId="ADAL" clId="{0ACE0F11-CA0F-5A84-BFCB-F7A5E414E4DA}" dt="2025-09-20T23:06:53.063" v="3985"/>
          <ac:spMkLst>
            <pc:docMk/>
            <pc:sldMk cId="2414726881" sldId="2094"/>
            <ac:spMk id="7" creationId="{188B4214-DEC7-BB6B-2255-9C89D1A03637}"/>
          </ac:spMkLst>
        </pc:spChg>
        <pc:spChg chg="mod">
          <ac:chgData name="FONG, Chi Kit Ken [DSAI]" userId="960785e9-9efa-43e3-981a-c495c07125dc" providerId="ADAL" clId="{0ACE0F11-CA0F-5A84-BFCB-F7A5E414E4DA}" dt="2025-09-20T23:06:53.063" v="3985"/>
          <ac:spMkLst>
            <pc:docMk/>
            <pc:sldMk cId="2414726881" sldId="2094"/>
            <ac:spMk id="8" creationId="{8E377780-4066-8648-A145-354EE4D7D748}"/>
          </ac:spMkLst>
        </pc:spChg>
        <pc:spChg chg="add mod">
          <ac:chgData name="FONG, Chi Kit Ken [DSAI]" userId="960785e9-9efa-43e3-981a-c495c07125dc" providerId="ADAL" clId="{0ACE0F11-CA0F-5A84-BFCB-F7A5E414E4DA}" dt="2025-09-20T23:07:32.842" v="3995" actId="14100"/>
          <ac:spMkLst>
            <pc:docMk/>
            <pc:sldMk cId="2414726881" sldId="2094"/>
            <ac:spMk id="9" creationId="{689E3213-287C-14D4-515A-C45E22A40EC5}"/>
          </ac:spMkLst>
        </pc:spChg>
        <pc:grpChg chg="add mod">
          <ac:chgData name="FONG, Chi Kit Ken [DSAI]" userId="960785e9-9efa-43e3-981a-c495c07125dc" providerId="ADAL" clId="{0ACE0F11-CA0F-5A84-BFCB-F7A5E414E4DA}" dt="2025-09-20T23:07:21.908" v="3992" actId="14100"/>
          <ac:grpSpMkLst>
            <pc:docMk/>
            <pc:sldMk cId="2414726881" sldId="2094"/>
            <ac:grpSpMk id="5" creationId="{2F9D573A-3C63-39FD-F918-7339B51B239C}"/>
          </ac:grpSpMkLst>
        </pc:grpChg>
        <pc:picChg chg="add mod">
          <ac:chgData name="FONG, Chi Kit Ken [DSAI]" userId="960785e9-9efa-43e3-981a-c495c07125dc" providerId="ADAL" clId="{0ACE0F11-CA0F-5A84-BFCB-F7A5E414E4DA}" dt="2025-09-20T23:07:17.292" v="3990" actId="14100"/>
          <ac:picMkLst>
            <pc:docMk/>
            <pc:sldMk cId="2414726881" sldId="2094"/>
            <ac:picMk id="4" creationId="{D6E0327C-5979-32CF-1B61-5102946AED49}"/>
          </ac:picMkLst>
        </pc:picChg>
        <pc:picChg chg="mod">
          <ac:chgData name="FONG, Chi Kit Ken [DSAI]" userId="960785e9-9efa-43e3-981a-c495c07125dc" providerId="ADAL" clId="{0ACE0F11-CA0F-5A84-BFCB-F7A5E414E4DA}" dt="2025-09-20T23:06:53.063" v="3985"/>
          <ac:picMkLst>
            <pc:docMk/>
            <pc:sldMk cId="2414726881" sldId="2094"/>
            <ac:picMk id="6" creationId="{90795EAC-B031-2DBD-A3B0-E45D8C48DB24}"/>
          </ac:picMkLst>
        </pc:picChg>
      </pc:sldChg>
      <pc:sldChg chg="new del">
        <pc:chgData name="FONG, Chi Kit Ken [DSAI]" userId="960785e9-9efa-43e3-981a-c495c07125dc" providerId="ADAL" clId="{0ACE0F11-CA0F-5A84-BFCB-F7A5E414E4DA}" dt="2025-09-21T05:26:06.883" v="4955" actId="2696"/>
        <pc:sldMkLst>
          <pc:docMk/>
          <pc:sldMk cId="3295940327" sldId="2095"/>
        </pc:sldMkLst>
      </pc:sldChg>
      <pc:sldChg chg="addSp delSp modSp new del mod">
        <pc:chgData name="FONG, Chi Kit Ken [DSAI]" userId="960785e9-9efa-43e3-981a-c495c07125dc" providerId="ADAL" clId="{0ACE0F11-CA0F-5A84-BFCB-F7A5E414E4DA}" dt="2025-09-21T09:30:24.425" v="9055" actId="2696"/>
        <pc:sldMkLst>
          <pc:docMk/>
          <pc:sldMk cId="3351173525" sldId="2096"/>
        </pc:sldMkLst>
      </pc:sldChg>
      <pc:sldChg chg="modSp new del mod">
        <pc:chgData name="FONG, Chi Kit Ken [DSAI]" userId="960785e9-9efa-43e3-981a-c495c07125dc" providerId="ADAL" clId="{0ACE0F11-CA0F-5A84-BFCB-F7A5E414E4DA}" dt="2025-09-21T00:03:11.190" v="4574" actId="2696"/>
        <pc:sldMkLst>
          <pc:docMk/>
          <pc:sldMk cId="2798544018" sldId="2097"/>
        </pc:sldMkLst>
      </pc:sldChg>
      <pc:sldChg chg="modSp new del mod">
        <pc:chgData name="FONG, Chi Kit Ken [DSAI]" userId="960785e9-9efa-43e3-981a-c495c07125dc" providerId="ADAL" clId="{0ACE0F11-CA0F-5A84-BFCB-F7A5E414E4DA}" dt="2025-09-21T00:01:47.591" v="4563" actId="2696"/>
        <pc:sldMkLst>
          <pc:docMk/>
          <pc:sldMk cId="4049974073" sldId="2098"/>
        </pc:sldMkLst>
      </pc:sldChg>
      <pc:sldChg chg="addSp delSp modSp new mod ord delAnim modAnim">
        <pc:chgData name="FONG, Chi Kit Ken [DSAI]" userId="960785e9-9efa-43e3-981a-c495c07125dc" providerId="ADAL" clId="{0ACE0F11-CA0F-5A84-BFCB-F7A5E414E4DA}" dt="2025-09-21T15:55:41.912" v="10426"/>
        <pc:sldMkLst>
          <pc:docMk/>
          <pc:sldMk cId="265378421" sldId="2099"/>
        </pc:sldMkLst>
        <pc:spChg chg="mod">
          <ac:chgData name="FONG, Chi Kit Ken [DSAI]" userId="960785e9-9efa-43e3-981a-c495c07125dc" providerId="ADAL" clId="{0ACE0F11-CA0F-5A84-BFCB-F7A5E414E4DA}" dt="2025-09-20T23:20:25.275" v="4103" actId="20577"/>
          <ac:spMkLst>
            <pc:docMk/>
            <pc:sldMk cId="265378421" sldId="2099"/>
            <ac:spMk id="2" creationId="{B67287C2-F8BE-5034-41D0-13C08A3F7842}"/>
          </ac:spMkLst>
        </pc:spChg>
        <pc:spChg chg="add mod">
          <ac:chgData name="FONG, Chi Kit Ken [DSAI]" userId="960785e9-9efa-43e3-981a-c495c07125dc" providerId="ADAL" clId="{0ACE0F11-CA0F-5A84-BFCB-F7A5E414E4DA}" dt="2025-09-20T23:35:24.011" v="4255" actId="1076"/>
          <ac:spMkLst>
            <pc:docMk/>
            <pc:sldMk cId="265378421" sldId="2099"/>
            <ac:spMk id="11" creationId="{57BE6D42-C3C0-AC8C-5A8A-46F726C3E029}"/>
          </ac:spMkLst>
        </pc:spChg>
        <pc:spChg chg="add mod">
          <ac:chgData name="FONG, Chi Kit Ken [DSAI]" userId="960785e9-9efa-43e3-981a-c495c07125dc" providerId="ADAL" clId="{0ACE0F11-CA0F-5A84-BFCB-F7A5E414E4DA}" dt="2025-09-20T23:33:22.373" v="4234" actId="1076"/>
          <ac:spMkLst>
            <pc:docMk/>
            <pc:sldMk cId="265378421" sldId="2099"/>
            <ac:spMk id="12" creationId="{6BF5F232-76F5-044F-E18E-ECA53425CFBF}"/>
          </ac:spMkLst>
        </pc:spChg>
        <pc:spChg chg="add mod">
          <ac:chgData name="FONG, Chi Kit Ken [DSAI]" userId="960785e9-9efa-43e3-981a-c495c07125dc" providerId="ADAL" clId="{0ACE0F11-CA0F-5A84-BFCB-F7A5E414E4DA}" dt="2025-09-20T23:35:18.731" v="4254" actId="1076"/>
          <ac:spMkLst>
            <pc:docMk/>
            <pc:sldMk cId="265378421" sldId="2099"/>
            <ac:spMk id="21" creationId="{AE2A21EC-3C68-9A35-543C-5A72C8ABA0C6}"/>
          </ac:spMkLst>
        </pc:spChg>
        <pc:spChg chg="add mod">
          <ac:chgData name="FONG, Chi Kit Ken [DSAI]" userId="960785e9-9efa-43e3-981a-c495c07125dc" providerId="ADAL" clId="{0ACE0F11-CA0F-5A84-BFCB-F7A5E414E4DA}" dt="2025-09-20T23:34:45.017" v="4253" actId="1076"/>
          <ac:spMkLst>
            <pc:docMk/>
            <pc:sldMk cId="265378421" sldId="2099"/>
            <ac:spMk id="23" creationId="{2F5B6B6A-961E-FD5B-B9B8-E718106C1285}"/>
          </ac:spMkLst>
        </pc:spChg>
        <pc:picChg chg="add mod">
          <ac:chgData name="FONG, Chi Kit Ken [DSAI]" userId="960785e9-9efa-43e3-981a-c495c07125dc" providerId="ADAL" clId="{0ACE0F11-CA0F-5A84-BFCB-F7A5E414E4DA}" dt="2025-09-20T23:33:22.373" v="4234" actId="1076"/>
          <ac:picMkLst>
            <pc:docMk/>
            <pc:sldMk cId="265378421" sldId="2099"/>
            <ac:picMk id="8" creationId="{86D64F5B-505C-B40E-FB6E-0FA7DEF092EB}"/>
          </ac:picMkLst>
        </pc:picChg>
        <pc:picChg chg="add mod">
          <ac:chgData name="FONG, Chi Kit Ken [DSAI]" userId="960785e9-9efa-43e3-981a-c495c07125dc" providerId="ADAL" clId="{0ACE0F11-CA0F-5A84-BFCB-F7A5E414E4DA}" dt="2025-09-20T23:35:18.731" v="4254" actId="1076"/>
          <ac:picMkLst>
            <pc:docMk/>
            <pc:sldMk cId="265378421" sldId="2099"/>
            <ac:picMk id="9" creationId="{0AA01641-1A58-9B0C-A834-84332491237B}"/>
          </ac:picMkLst>
        </pc:picChg>
        <pc:picChg chg="add mod">
          <ac:chgData name="FONG, Chi Kit Ken [DSAI]" userId="960785e9-9efa-43e3-981a-c495c07125dc" providerId="ADAL" clId="{0ACE0F11-CA0F-5A84-BFCB-F7A5E414E4DA}" dt="2025-09-20T23:35:24.011" v="4255" actId="1076"/>
          <ac:picMkLst>
            <pc:docMk/>
            <pc:sldMk cId="265378421" sldId="2099"/>
            <ac:picMk id="16" creationId="{1D579444-3906-37E0-227B-4FF35585D3B4}"/>
          </ac:picMkLst>
        </pc:picChg>
        <pc:picChg chg="add mod">
          <ac:chgData name="FONG, Chi Kit Ken [DSAI]" userId="960785e9-9efa-43e3-981a-c495c07125dc" providerId="ADAL" clId="{0ACE0F11-CA0F-5A84-BFCB-F7A5E414E4DA}" dt="2025-09-20T23:34:45.017" v="4253" actId="1076"/>
          <ac:picMkLst>
            <pc:docMk/>
            <pc:sldMk cId="265378421" sldId="2099"/>
            <ac:picMk id="22" creationId="{7DDEE5BC-9BD2-4CE3-FC28-31F9F51D0FB2}"/>
          </ac:picMkLst>
        </pc:picChg>
      </pc:sldChg>
      <pc:sldChg chg="addSp delSp modSp new mod ord delAnim modAnim">
        <pc:chgData name="FONG, Chi Kit Ken [DSAI]" userId="960785e9-9efa-43e3-981a-c495c07125dc" providerId="ADAL" clId="{0ACE0F11-CA0F-5A84-BFCB-F7A5E414E4DA}" dt="2025-09-21T15:25:26.097" v="10111"/>
        <pc:sldMkLst>
          <pc:docMk/>
          <pc:sldMk cId="907206528" sldId="2100"/>
        </pc:sldMkLst>
        <pc:spChg chg="mod">
          <ac:chgData name="FONG, Chi Kit Ken [DSAI]" userId="960785e9-9efa-43e3-981a-c495c07125dc" providerId="ADAL" clId="{0ACE0F11-CA0F-5A84-BFCB-F7A5E414E4DA}" dt="2025-09-20T23:30:49.635" v="4202"/>
          <ac:spMkLst>
            <pc:docMk/>
            <pc:sldMk cId="907206528" sldId="2100"/>
            <ac:spMk id="2" creationId="{3D79E1D1-D6B1-9DC5-696E-555EAEB483DE}"/>
          </ac:spMkLst>
        </pc:spChg>
        <pc:spChg chg="add mod">
          <ac:chgData name="FONG, Chi Kit Ken [DSAI]" userId="960785e9-9efa-43e3-981a-c495c07125dc" providerId="ADAL" clId="{0ACE0F11-CA0F-5A84-BFCB-F7A5E414E4DA}" dt="2025-09-20T23:29:12.080" v="4182" actId="1076"/>
          <ac:spMkLst>
            <pc:docMk/>
            <pc:sldMk cId="907206528" sldId="2100"/>
            <ac:spMk id="4" creationId="{AE541E35-755D-EA76-6FDC-FC9B67087010}"/>
          </ac:spMkLst>
        </pc:spChg>
        <pc:spChg chg="add mod">
          <ac:chgData name="FONG, Chi Kit Ken [DSAI]" userId="960785e9-9efa-43e3-981a-c495c07125dc" providerId="ADAL" clId="{0ACE0F11-CA0F-5A84-BFCB-F7A5E414E4DA}" dt="2025-09-20T23:29:19.301" v="4183" actId="1076"/>
          <ac:spMkLst>
            <pc:docMk/>
            <pc:sldMk cId="907206528" sldId="2100"/>
            <ac:spMk id="6" creationId="{B26A20B6-8398-FDE3-82C3-5AA1AEC015C3}"/>
          </ac:spMkLst>
        </pc:spChg>
        <pc:spChg chg="add mod">
          <ac:chgData name="FONG, Chi Kit Ken [DSAI]" userId="960785e9-9efa-43e3-981a-c495c07125dc" providerId="ADAL" clId="{0ACE0F11-CA0F-5A84-BFCB-F7A5E414E4DA}" dt="2025-09-20T23:29:08.544" v="4181"/>
          <ac:spMkLst>
            <pc:docMk/>
            <pc:sldMk cId="907206528" sldId="2100"/>
            <ac:spMk id="10" creationId="{FAD0DACB-D99B-3639-EE55-51F01A473C80}"/>
          </ac:spMkLst>
        </pc:spChg>
        <pc:spChg chg="add mod">
          <ac:chgData name="FONG, Chi Kit Ken [DSAI]" userId="960785e9-9efa-43e3-981a-c495c07125dc" providerId="ADAL" clId="{0ACE0F11-CA0F-5A84-BFCB-F7A5E414E4DA}" dt="2025-09-20T23:30:31.813" v="4198" actId="1076"/>
          <ac:spMkLst>
            <pc:docMk/>
            <pc:sldMk cId="907206528" sldId="2100"/>
            <ac:spMk id="15" creationId="{AF3A4E16-E320-575B-6D5A-BC51FFD49AC6}"/>
          </ac:spMkLst>
        </pc:spChg>
        <pc:spChg chg="add mod">
          <ac:chgData name="FONG, Chi Kit Ken [DSAI]" userId="960785e9-9efa-43e3-981a-c495c07125dc" providerId="ADAL" clId="{0ACE0F11-CA0F-5A84-BFCB-F7A5E414E4DA}" dt="2025-09-20T23:30:28.660" v="4197" actId="1076"/>
          <ac:spMkLst>
            <pc:docMk/>
            <pc:sldMk cId="907206528" sldId="2100"/>
            <ac:spMk id="16" creationId="{0BB2E7A1-96C2-2523-884F-D142A566FB84}"/>
          </ac:spMkLst>
        </pc:spChg>
        <pc:spChg chg="add mod">
          <ac:chgData name="FONG, Chi Kit Ken [DSAI]" userId="960785e9-9efa-43e3-981a-c495c07125dc" providerId="ADAL" clId="{0ACE0F11-CA0F-5A84-BFCB-F7A5E414E4DA}" dt="2025-09-20T23:30:34.675" v="4199" actId="1076"/>
          <ac:spMkLst>
            <pc:docMk/>
            <pc:sldMk cId="907206528" sldId="2100"/>
            <ac:spMk id="18" creationId="{36164531-4584-0435-3223-06D9995CFC47}"/>
          </ac:spMkLst>
        </pc:spChg>
        <pc:picChg chg="add mod">
          <ac:chgData name="FONG, Chi Kit Ken [DSAI]" userId="960785e9-9efa-43e3-981a-c495c07125dc" providerId="ADAL" clId="{0ACE0F11-CA0F-5A84-BFCB-F7A5E414E4DA}" dt="2025-09-20T23:29:12.080" v="4182" actId="1076"/>
          <ac:picMkLst>
            <pc:docMk/>
            <pc:sldMk cId="907206528" sldId="2100"/>
            <ac:picMk id="7" creationId="{3556CC0D-E1F1-7C75-A5E0-9E564CEFA180}"/>
          </ac:picMkLst>
        </pc:picChg>
        <pc:picChg chg="add mod">
          <ac:chgData name="FONG, Chi Kit Ken [DSAI]" userId="960785e9-9efa-43e3-981a-c495c07125dc" providerId="ADAL" clId="{0ACE0F11-CA0F-5A84-BFCB-F7A5E414E4DA}" dt="2025-09-20T23:29:19.301" v="4183" actId="1076"/>
          <ac:picMkLst>
            <pc:docMk/>
            <pc:sldMk cId="907206528" sldId="2100"/>
            <ac:picMk id="8" creationId="{965FD551-8D47-3F65-6BC7-8DD5E4CDF902}"/>
          </ac:picMkLst>
        </pc:picChg>
        <pc:picChg chg="add mod">
          <ac:chgData name="FONG, Chi Kit Ken [DSAI]" userId="960785e9-9efa-43e3-981a-c495c07125dc" providerId="ADAL" clId="{0ACE0F11-CA0F-5A84-BFCB-F7A5E414E4DA}" dt="2025-09-20T23:29:08.544" v="4181"/>
          <ac:picMkLst>
            <pc:docMk/>
            <pc:sldMk cId="907206528" sldId="2100"/>
            <ac:picMk id="11" creationId="{FCA8AA8F-2C56-9B37-ECAE-74E0E11ABAB1}"/>
          </ac:picMkLst>
        </pc:picChg>
        <pc:picChg chg="add mod">
          <ac:chgData name="FONG, Chi Kit Ken [DSAI]" userId="960785e9-9efa-43e3-981a-c495c07125dc" providerId="ADAL" clId="{0ACE0F11-CA0F-5A84-BFCB-F7A5E414E4DA}" dt="2025-09-20T23:30:31.813" v="4198" actId="1076"/>
          <ac:picMkLst>
            <pc:docMk/>
            <pc:sldMk cId="907206528" sldId="2100"/>
            <ac:picMk id="14" creationId="{BEBAD8E5-5DB3-F18D-A46A-F5AAF4800A89}"/>
          </ac:picMkLst>
        </pc:picChg>
        <pc:picChg chg="add mod">
          <ac:chgData name="FONG, Chi Kit Ken [DSAI]" userId="960785e9-9efa-43e3-981a-c495c07125dc" providerId="ADAL" clId="{0ACE0F11-CA0F-5A84-BFCB-F7A5E414E4DA}" dt="2025-09-20T23:30:28.660" v="4197" actId="1076"/>
          <ac:picMkLst>
            <pc:docMk/>
            <pc:sldMk cId="907206528" sldId="2100"/>
            <ac:picMk id="17" creationId="{BA98C9F8-2E3C-D7DD-7EED-66503894CC79}"/>
          </ac:picMkLst>
        </pc:picChg>
        <pc:picChg chg="add mod">
          <ac:chgData name="FONG, Chi Kit Ken [DSAI]" userId="960785e9-9efa-43e3-981a-c495c07125dc" providerId="ADAL" clId="{0ACE0F11-CA0F-5A84-BFCB-F7A5E414E4DA}" dt="2025-09-20T23:30:41.708" v="4201" actId="1076"/>
          <ac:picMkLst>
            <pc:docMk/>
            <pc:sldMk cId="907206528" sldId="2100"/>
            <ac:picMk id="19" creationId="{8D49C8FF-62F0-C1A3-64AB-6DE8CD49CC43}"/>
          </ac:picMkLst>
        </pc:picChg>
      </pc:sldChg>
      <pc:sldChg chg="addSp modSp new del mod">
        <pc:chgData name="FONG, Chi Kit Ken [DSAI]" userId="960785e9-9efa-43e3-981a-c495c07125dc" providerId="ADAL" clId="{0ACE0F11-CA0F-5A84-BFCB-F7A5E414E4DA}" dt="2025-09-20T23:27:18.088" v="4169" actId="2696"/>
        <pc:sldMkLst>
          <pc:docMk/>
          <pc:sldMk cId="1644724698" sldId="2100"/>
        </pc:sldMkLst>
      </pc:sldChg>
      <pc:sldChg chg="modSp new del mod">
        <pc:chgData name="FONG, Chi Kit Ken [DSAI]" userId="960785e9-9efa-43e3-981a-c495c07125dc" providerId="ADAL" clId="{0ACE0F11-CA0F-5A84-BFCB-F7A5E414E4DA}" dt="2025-09-20T23:57:22.725" v="4488" actId="2696"/>
        <pc:sldMkLst>
          <pc:docMk/>
          <pc:sldMk cId="1604497441" sldId="2101"/>
        </pc:sldMkLst>
      </pc:sldChg>
      <pc:sldChg chg="new del">
        <pc:chgData name="FONG, Chi Kit Ken [DSAI]" userId="960785e9-9efa-43e3-981a-c495c07125dc" providerId="ADAL" clId="{0ACE0F11-CA0F-5A84-BFCB-F7A5E414E4DA}" dt="2025-09-20T23:27:18.960" v="4170" actId="2696"/>
        <pc:sldMkLst>
          <pc:docMk/>
          <pc:sldMk cId="4066246442" sldId="2101"/>
        </pc:sldMkLst>
      </pc:sldChg>
      <pc:sldChg chg="addSp delSp modSp new mod ord modAnim chgLayout">
        <pc:chgData name="FONG, Chi Kit Ken [DSAI]" userId="960785e9-9efa-43e3-981a-c495c07125dc" providerId="ADAL" clId="{0ACE0F11-CA0F-5A84-BFCB-F7A5E414E4DA}" dt="2025-09-21T15:22:32.105" v="10082"/>
        <pc:sldMkLst>
          <pc:docMk/>
          <pc:sldMk cId="3035786073" sldId="2102"/>
        </pc:sldMkLst>
        <pc:spChg chg="mod ord">
          <ac:chgData name="FONG, Chi Kit Ken [DSAI]" userId="960785e9-9efa-43e3-981a-c495c07125dc" providerId="ADAL" clId="{0ACE0F11-CA0F-5A84-BFCB-F7A5E414E4DA}" dt="2025-09-21T00:27:37.171" v="4895" actId="20577"/>
          <ac:spMkLst>
            <pc:docMk/>
            <pc:sldMk cId="3035786073" sldId="2102"/>
            <ac:spMk id="2" creationId="{BEF758C6-7C0C-3FAC-0BCB-53AAFDA018B1}"/>
          </ac:spMkLst>
        </pc:spChg>
        <pc:spChg chg="add mod ord">
          <ac:chgData name="FONG, Chi Kit Ken [DSAI]" userId="960785e9-9efa-43e3-981a-c495c07125dc" providerId="ADAL" clId="{0ACE0F11-CA0F-5A84-BFCB-F7A5E414E4DA}" dt="2025-09-20T23:46:54.582" v="4324" actId="207"/>
          <ac:spMkLst>
            <pc:docMk/>
            <pc:sldMk cId="3035786073" sldId="2102"/>
            <ac:spMk id="6" creationId="{0B3B5FB5-96E0-F2DE-DB1B-FAE5B6E728F9}"/>
          </ac:spMkLst>
        </pc:spChg>
        <pc:picChg chg="add mod">
          <ac:chgData name="FONG, Chi Kit Ken [DSAI]" userId="960785e9-9efa-43e3-981a-c495c07125dc" providerId="ADAL" clId="{0ACE0F11-CA0F-5A84-BFCB-F7A5E414E4DA}" dt="2025-09-20T23:45:02.035" v="4303" actId="14100"/>
          <ac:picMkLst>
            <pc:docMk/>
            <pc:sldMk cId="3035786073" sldId="2102"/>
            <ac:picMk id="4" creationId="{F7E9DF75-733C-F16D-2870-30F9F58EED50}"/>
          </ac:picMkLst>
        </pc:picChg>
      </pc:sldChg>
      <pc:sldChg chg="modSp new mod modAnim">
        <pc:chgData name="FONG, Chi Kit Ken [DSAI]" userId="960785e9-9efa-43e3-981a-c495c07125dc" providerId="ADAL" clId="{0ACE0F11-CA0F-5A84-BFCB-F7A5E414E4DA}" dt="2025-09-28T13:03:19.251" v="10455" actId="403"/>
        <pc:sldMkLst>
          <pc:docMk/>
          <pc:sldMk cId="3620238539" sldId="2103"/>
        </pc:sldMkLst>
        <pc:spChg chg="mod">
          <ac:chgData name="FONG, Chi Kit Ken [DSAI]" userId="960785e9-9efa-43e3-981a-c495c07125dc" providerId="ADAL" clId="{0ACE0F11-CA0F-5A84-BFCB-F7A5E414E4DA}" dt="2025-09-21T00:07:18.213" v="4648"/>
          <ac:spMkLst>
            <pc:docMk/>
            <pc:sldMk cId="3620238539" sldId="2103"/>
            <ac:spMk id="2" creationId="{5A855664-1573-E41B-618A-C6AEB01375EC}"/>
          </ac:spMkLst>
        </pc:spChg>
        <pc:spChg chg="mod">
          <ac:chgData name="FONG, Chi Kit Ken [DSAI]" userId="960785e9-9efa-43e3-981a-c495c07125dc" providerId="ADAL" clId="{0ACE0F11-CA0F-5A84-BFCB-F7A5E414E4DA}" dt="2025-09-28T13:03:19.251" v="10455" actId="403"/>
          <ac:spMkLst>
            <pc:docMk/>
            <pc:sldMk cId="3620238539" sldId="2103"/>
            <ac:spMk id="3" creationId="{DBE28683-F1B0-A338-65D2-CCFE1F441748}"/>
          </ac:spMkLst>
        </pc:spChg>
      </pc:sldChg>
      <pc:sldChg chg="addSp modSp new mod modAnim">
        <pc:chgData name="FONG, Chi Kit Ken [DSAI]" userId="960785e9-9efa-43e3-981a-c495c07125dc" providerId="ADAL" clId="{0ACE0F11-CA0F-5A84-BFCB-F7A5E414E4DA}" dt="2025-09-21T15:23:44.786" v="10093"/>
        <pc:sldMkLst>
          <pc:docMk/>
          <pc:sldMk cId="935650" sldId="2104"/>
        </pc:sldMkLst>
        <pc:spChg chg="mod">
          <ac:chgData name="FONG, Chi Kit Ken [DSAI]" userId="960785e9-9efa-43e3-981a-c495c07125dc" providerId="ADAL" clId="{0ACE0F11-CA0F-5A84-BFCB-F7A5E414E4DA}" dt="2025-09-20T23:47:52.487" v="4331"/>
          <ac:spMkLst>
            <pc:docMk/>
            <pc:sldMk cId="935650" sldId="2104"/>
            <ac:spMk id="2" creationId="{F0DE07D1-296E-8CA2-52D7-599E69FD1879}"/>
          </ac:spMkLst>
        </pc:spChg>
        <pc:spChg chg="mod">
          <ac:chgData name="FONG, Chi Kit Ken [DSAI]" userId="960785e9-9efa-43e3-981a-c495c07125dc" providerId="ADAL" clId="{0ACE0F11-CA0F-5A84-BFCB-F7A5E414E4DA}" dt="2025-09-21T00:06:59.771" v="4647" actId="20577"/>
          <ac:spMkLst>
            <pc:docMk/>
            <pc:sldMk cId="935650" sldId="2104"/>
            <ac:spMk id="3" creationId="{26727919-3047-A118-D68D-5AE8EFFEE5D3}"/>
          </ac:spMkLst>
        </pc:spChg>
        <pc:picChg chg="add mod">
          <ac:chgData name="FONG, Chi Kit Ken [DSAI]" userId="960785e9-9efa-43e3-981a-c495c07125dc" providerId="ADAL" clId="{0ACE0F11-CA0F-5A84-BFCB-F7A5E414E4DA}" dt="2025-09-21T00:06:07.220" v="4639" actId="1076"/>
          <ac:picMkLst>
            <pc:docMk/>
            <pc:sldMk cId="935650" sldId="2104"/>
            <ac:picMk id="4" creationId="{387F356E-262A-2DC3-CE38-9DF576D78457}"/>
          </ac:picMkLst>
        </pc:picChg>
      </pc:sldChg>
      <pc:sldChg chg="addSp modSp new mod modAnim">
        <pc:chgData name="FONG, Chi Kit Ken [DSAI]" userId="960785e9-9efa-43e3-981a-c495c07125dc" providerId="ADAL" clId="{0ACE0F11-CA0F-5A84-BFCB-F7A5E414E4DA}" dt="2025-09-28T13:08:31.524" v="10500" actId="1076"/>
        <pc:sldMkLst>
          <pc:docMk/>
          <pc:sldMk cId="1524427837" sldId="2105"/>
        </pc:sldMkLst>
        <pc:spChg chg="mod">
          <ac:chgData name="FONG, Chi Kit Ken [DSAI]" userId="960785e9-9efa-43e3-981a-c495c07125dc" providerId="ADAL" clId="{0ACE0F11-CA0F-5A84-BFCB-F7A5E414E4DA}" dt="2025-09-28T13:08:25.315" v="10499" actId="20577"/>
          <ac:spMkLst>
            <pc:docMk/>
            <pc:sldMk cId="1524427837" sldId="2105"/>
            <ac:spMk id="2" creationId="{01C050B8-3EC8-BCCD-8451-B7D187C6028B}"/>
          </ac:spMkLst>
        </pc:spChg>
        <pc:spChg chg="mod">
          <ac:chgData name="FONG, Chi Kit Ken [DSAI]" userId="960785e9-9efa-43e3-981a-c495c07125dc" providerId="ADAL" clId="{0ACE0F11-CA0F-5A84-BFCB-F7A5E414E4DA}" dt="2025-09-28T13:05:13.772" v="10475" actId="21"/>
          <ac:spMkLst>
            <pc:docMk/>
            <pc:sldMk cId="1524427837" sldId="2105"/>
            <ac:spMk id="3" creationId="{8D48E024-6F8D-721A-0B5C-D32B3D727330}"/>
          </ac:spMkLst>
        </pc:spChg>
        <pc:spChg chg="add mod">
          <ac:chgData name="FONG, Chi Kit Ken [DSAI]" userId="960785e9-9efa-43e3-981a-c495c07125dc" providerId="ADAL" clId="{0ACE0F11-CA0F-5A84-BFCB-F7A5E414E4DA}" dt="2025-09-28T13:05:27" v="10480" actId="1076"/>
          <ac:spMkLst>
            <pc:docMk/>
            <pc:sldMk cId="1524427837" sldId="2105"/>
            <ac:spMk id="6" creationId="{6D1CF4F5-D7FF-1A4F-F344-522AEA474F2B}"/>
          </ac:spMkLst>
        </pc:spChg>
        <pc:picChg chg="add mod">
          <ac:chgData name="FONG, Chi Kit Ken [DSAI]" userId="960785e9-9efa-43e3-981a-c495c07125dc" providerId="ADAL" clId="{0ACE0F11-CA0F-5A84-BFCB-F7A5E414E4DA}" dt="2025-09-28T13:08:31.524" v="10500" actId="1076"/>
          <ac:picMkLst>
            <pc:docMk/>
            <pc:sldMk cId="1524427837" sldId="2105"/>
            <ac:picMk id="4" creationId="{24FED2DB-1829-B21D-5F21-3BC2D18CE868}"/>
          </ac:picMkLst>
        </pc:picChg>
      </pc:sldChg>
      <pc:sldChg chg="modSp new del mod">
        <pc:chgData name="FONG, Chi Kit Ken [DSAI]" userId="960785e9-9efa-43e3-981a-c495c07125dc" providerId="ADAL" clId="{0ACE0F11-CA0F-5A84-BFCB-F7A5E414E4DA}" dt="2025-09-28T13:05:31.708" v="10481" actId="2696"/>
        <pc:sldMkLst>
          <pc:docMk/>
          <pc:sldMk cId="833513526" sldId="2106"/>
        </pc:sldMkLst>
      </pc:sldChg>
      <pc:sldChg chg="modSp new mod">
        <pc:chgData name="FONG, Chi Kit Ken [DSAI]" userId="960785e9-9efa-43e3-981a-c495c07125dc" providerId="ADAL" clId="{0ACE0F11-CA0F-5A84-BFCB-F7A5E414E4DA}" dt="2025-09-21T00:09:30.906" v="4675" actId="255"/>
        <pc:sldMkLst>
          <pc:docMk/>
          <pc:sldMk cId="3396427908" sldId="2107"/>
        </pc:sldMkLst>
        <pc:spChg chg="mod">
          <ac:chgData name="FONG, Chi Kit Ken [DSAI]" userId="960785e9-9efa-43e3-981a-c495c07125dc" providerId="ADAL" clId="{0ACE0F11-CA0F-5A84-BFCB-F7A5E414E4DA}" dt="2025-09-20T23:48:49.432" v="4337"/>
          <ac:spMkLst>
            <pc:docMk/>
            <pc:sldMk cId="3396427908" sldId="2107"/>
            <ac:spMk id="2" creationId="{151C256A-0A11-CE5F-E646-C2D7524C63F5}"/>
          </ac:spMkLst>
        </pc:spChg>
        <pc:spChg chg="mod">
          <ac:chgData name="FONG, Chi Kit Ken [DSAI]" userId="960785e9-9efa-43e3-981a-c495c07125dc" providerId="ADAL" clId="{0ACE0F11-CA0F-5A84-BFCB-F7A5E414E4DA}" dt="2025-09-21T00:09:30.906" v="4675" actId="255"/>
          <ac:spMkLst>
            <pc:docMk/>
            <pc:sldMk cId="3396427908" sldId="2107"/>
            <ac:spMk id="3" creationId="{B928BDBC-10F9-518A-858E-5D950C610368}"/>
          </ac:spMkLst>
        </pc:spChg>
      </pc:sldChg>
      <pc:sldChg chg="modSp new del mod">
        <pc:chgData name="FONG, Chi Kit Ken [DSAI]" userId="960785e9-9efa-43e3-981a-c495c07125dc" providerId="ADAL" clId="{0ACE0F11-CA0F-5A84-BFCB-F7A5E414E4DA}" dt="2025-09-21T00:08:05.679" v="4654" actId="2696"/>
        <pc:sldMkLst>
          <pc:docMk/>
          <pc:sldMk cId="937742829" sldId="2108"/>
        </pc:sldMkLst>
      </pc:sldChg>
      <pc:sldChg chg="addSp delSp modSp new del mod modAnim">
        <pc:chgData name="FONG, Chi Kit Ken [DSAI]" userId="960785e9-9efa-43e3-981a-c495c07125dc" providerId="ADAL" clId="{0ACE0F11-CA0F-5A84-BFCB-F7A5E414E4DA}" dt="2025-09-28T13:06:20.271" v="10483" actId="2696"/>
        <pc:sldMkLst>
          <pc:docMk/>
          <pc:sldMk cId="2921599122" sldId="2108"/>
        </pc:sldMkLst>
      </pc:sldChg>
      <pc:sldChg chg="addSp delSp modSp new del mod modAnim">
        <pc:chgData name="FONG, Chi Kit Ken [DSAI]" userId="960785e9-9efa-43e3-981a-c495c07125dc" providerId="ADAL" clId="{0ACE0F11-CA0F-5A84-BFCB-F7A5E414E4DA}" dt="2025-09-28T13:06:20.267" v="10482" actId="2696"/>
        <pc:sldMkLst>
          <pc:docMk/>
          <pc:sldMk cId="767397401" sldId="2109"/>
        </pc:sldMkLst>
      </pc:sldChg>
      <pc:sldChg chg="modSp new del mod">
        <pc:chgData name="FONG, Chi Kit Ken [DSAI]" userId="960785e9-9efa-43e3-981a-c495c07125dc" providerId="ADAL" clId="{0ACE0F11-CA0F-5A84-BFCB-F7A5E414E4DA}" dt="2025-09-21T00:03:35.824" v="4590" actId="2696"/>
        <pc:sldMkLst>
          <pc:docMk/>
          <pc:sldMk cId="3389422607" sldId="2109"/>
        </pc:sldMkLst>
      </pc:sldChg>
      <pc:sldChg chg="modSp new mod modAnim">
        <pc:chgData name="FONG, Chi Kit Ken [DSAI]" userId="960785e9-9efa-43e3-981a-c495c07125dc" providerId="ADAL" clId="{0ACE0F11-CA0F-5A84-BFCB-F7A5E414E4DA}" dt="2025-09-21T15:30:58.400" v="10165" actId="20577"/>
        <pc:sldMkLst>
          <pc:docMk/>
          <pc:sldMk cId="1499158971" sldId="2110"/>
        </pc:sldMkLst>
        <pc:spChg chg="mod">
          <ac:chgData name="FONG, Chi Kit Ken [DSAI]" userId="960785e9-9efa-43e3-981a-c495c07125dc" providerId="ADAL" clId="{0ACE0F11-CA0F-5A84-BFCB-F7A5E414E4DA}" dt="2025-09-21T07:34:53.808" v="5884" actId="20577"/>
          <ac:spMkLst>
            <pc:docMk/>
            <pc:sldMk cId="1499158971" sldId="2110"/>
            <ac:spMk id="2" creationId="{AC53AA4E-E60E-216B-D44C-54AE74235D1E}"/>
          </ac:spMkLst>
        </pc:spChg>
        <pc:spChg chg="mod">
          <ac:chgData name="FONG, Chi Kit Ken [DSAI]" userId="960785e9-9efa-43e3-981a-c495c07125dc" providerId="ADAL" clId="{0ACE0F11-CA0F-5A84-BFCB-F7A5E414E4DA}" dt="2025-09-21T15:30:58.400" v="10165" actId="20577"/>
          <ac:spMkLst>
            <pc:docMk/>
            <pc:sldMk cId="1499158971" sldId="2110"/>
            <ac:spMk id="3" creationId="{F802050F-C120-F90C-C5FA-0E13F5B32A94}"/>
          </ac:spMkLst>
        </pc:spChg>
      </pc:sldChg>
      <pc:sldChg chg="addSp delSp modSp new mod setBg modAnim">
        <pc:chgData name="FONG, Chi Kit Ken [DSAI]" userId="960785e9-9efa-43e3-981a-c495c07125dc" providerId="ADAL" clId="{0ACE0F11-CA0F-5A84-BFCB-F7A5E414E4DA}" dt="2025-09-21T15:34:46.096" v="10202"/>
        <pc:sldMkLst>
          <pc:docMk/>
          <pc:sldMk cId="2972157428" sldId="2111"/>
        </pc:sldMkLst>
        <pc:spChg chg="mod">
          <ac:chgData name="FONG, Chi Kit Ken [DSAI]" userId="960785e9-9efa-43e3-981a-c495c07125dc" providerId="ADAL" clId="{0ACE0F11-CA0F-5A84-BFCB-F7A5E414E4DA}" dt="2025-09-21T08:06:25.057" v="6952" actId="20577"/>
          <ac:spMkLst>
            <pc:docMk/>
            <pc:sldMk cId="2972157428" sldId="2111"/>
            <ac:spMk id="2" creationId="{F829D596-9144-7BB7-C172-178FE1F505A7}"/>
          </ac:spMkLst>
        </pc:spChg>
        <pc:spChg chg="mod">
          <ac:chgData name="FONG, Chi Kit Ken [DSAI]" userId="960785e9-9efa-43e3-981a-c495c07125dc" providerId="ADAL" clId="{0ACE0F11-CA0F-5A84-BFCB-F7A5E414E4DA}" dt="2025-09-21T07:50:12.100" v="6680" actId="20577"/>
          <ac:spMkLst>
            <pc:docMk/>
            <pc:sldMk cId="2972157428" sldId="2111"/>
            <ac:spMk id="3" creationId="{7DB16094-9CED-23EB-5642-E7C8D3E23A92}"/>
          </ac:spMkLst>
        </pc:spChg>
        <pc:spChg chg="add mod">
          <ac:chgData name="FONG, Chi Kit Ken [DSAI]" userId="960785e9-9efa-43e3-981a-c495c07125dc" providerId="ADAL" clId="{0ACE0F11-CA0F-5A84-BFCB-F7A5E414E4DA}" dt="2025-09-21T08:28:14.890" v="7103"/>
          <ac:spMkLst>
            <pc:docMk/>
            <pc:sldMk cId="2972157428" sldId="2111"/>
            <ac:spMk id="9" creationId="{08120850-B3F9-32C0-9229-2036A87BCF3C}"/>
          </ac:spMkLst>
        </pc:spChg>
        <pc:spChg chg="add mod">
          <ac:chgData name="FONG, Chi Kit Ken [DSAI]" userId="960785e9-9efa-43e3-981a-c495c07125dc" providerId="ADAL" clId="{0ACE0F11-CA0F-5A84-BFCB-F7A5E414E4DA}" dt="2025-09-21T08:28:22.291" v="7114" actId="313"/>
          <ac:spMkLst>
            <pc:docMk/>
            <pc:sldMk cId="2972157428" sldId="2111"/>
            <ac:spMk id="10" creationId="{D925ECA3-6098-C891-B808-16DDB150E3B4}"/>
          </ac:spMkLst>
        </pc:spChg>
        <pc:spChg chg="add mod">
          <ac:chgData name="FONG, Chi Kit Ken [DSAI]" userId="960785e9-9efa-43e3-981a-c495c07125dc" providerId="ADAL" clId="{0ACE0F11-CA0F-5A84-BFCB-F7A5E414E4DA}" dt="2025-09-21T08:28:32.795" v="7131" actId="313"/>
          <ac:spMkLst>
            <pc:docMk/>
            <pc:sldMk cId="2972157428" sldId="2111"/>
            <ac:spMk id="11" creationId="{ED06F8F3-315F-E887-E088-DBBD2AC18622}"/>
          </ac:spMkLst>
        </pc:spChg>
        <pc:spChg chg="add mod">
          <ac:chgData name="FONG, Chi Kit Ken [DSAI]" userId="960785e9-9efa-43e3-981a-c495c07125dc" providerId="ADAL" clId="{0ACE0F11-CA0F-5A84-BFCB-F7A5E414E4DA}" dt="2025-09-21T08:28:45.459" v="7154" actId="313"/>
          <ac:spMkLst>
            <pc:docMk/>
            <pc:sldMk cId="2972157428" sldId="2111"/>
            <ac:spMk id="12" creationId="{731E9DC2-5A08-3207-6376-6ED69123804B}"/>
          </ac:spMkLst>
        </pc:spChg>
        <pc:spChg chg="add mod">
          <ac:chgData name="FONG, Chi Kit Ken [DSAI]" userId="960785e9-9efa-43e3-981a-c495c07125dc" providerId="ADAL" clId="{0ACE0F11-CA0F-5A84-BFCB-F7A5E414E4DA}" dt="2025-09-21T08:27:54.878" v="7102" actId="1076"/>
          <ac:spMkLst>
            <pc:docMk/>
            <pc:sldMk cId="2972157428" sldId="2111"/>
            <ac:spMk id="13" creationId="{E29E7FC6-F9C2-8B7A-04DC-8E036CDC7E85}"/>
          </ac:spMkLst>
        </pc:spChg>
        <pc:spChg chg="add mod">
          <ac:chgData name="FONG, Chi Kit Ken [DSAI]" userId="960785e9-9efa-43e3-981a-c495c07125dc" providerId="ADAL" clId="{0ACE0F11-CA0F-5A84-BFCB-F7A5E414E4DA}" dt="2025-09-21T08:27:46.331" v="7101" actId="1076"/>
          <ac:spMkLst>
            <pc:docMk/>
            <pc:sldMk cId="2972157428" sldId="2111"/>
            <ac:spMk id="14" creationId="{28B1572B-F95B-5391-C236-AF7BF89D1E3E}"/>
          </ac:spMkLst>
        </pc:spChg>
        <pc:spChg chg="add mod">
          <ac:chgData name="FONG, Chi Kit Ken [DSAI]" userId="960785e9-9efa-43e3-981a-c495c07125dc" providerId="ADAL" clId="{0ACE0F11-CA0F-5A84-BFCB-F7A5E414E4DA}" dt="2025-09-21T08:29:09.251" v="7187" actId="20577"/>
          <ac:spMkLst>
            <pc:docMk/>
            <pc:sldMk cId="2972157428" sldId="2111"/>
            <ac:spMk id="15" creationId="{227CD0CD-FF8C-6C0C-EE33-B25B9F1B6C78}"/>
          </ac:spMkLst>
        </pc:spChg>
        <pc:graphicFrameChg chg="add mod">
          <ac:chgData name="FONG, Chi Kit Ken [DSAI]" userId="960785e9-9efa-43e3-981a-c495c07125dc" providerId="ADAL" clId="{0ACE0F11-CA0F-5A84-BFCB-F7A5E414E4DA}" dt="2025-09-21T15:31:49.588" v="10176" actId="1076"/>
          <ac:graphicFrameMkLst>
            <pc:docMk/>
            <pc:sldMk cId="2972157428" sldId="2111"/>
            <ac:graphicFrameMk id="4" creationId="{11C563CF-0121-1E87-84ED-5731259C8692}"/>
          </ac:graphicFrameMkLst>
        </pc:graphicFrameChg>
        <pc:graphicFrameChg chg="add mod">
          <ac:chgData name="FONG, Chi Kit Ken [DSAI]" userId="960785e9-9efa-43e3-981a-c495c07125dc" providerId="ADAL" clId="{0ACE0F11-CA0F-5A84-BFCB-F7A5E414E4DA}" dt="2025-09-21T15:33:10.054" v="10191" actId="1076"/>
          <ac:graphicFrameMkLst>
            <pc:docMk/>
            <pc:sldMk cId="2972157428" sldId="2111"/>
            <ac:graphicFrameMk id="5" creationId="{62274D04-B812-A357-B942-EC6A01E658ED}"/>
          </ac:graphicFrameMkLst>
        </pc:graphicFrameChg>
        <pc:graphicFrameChg chg="add mod modGraphic">
          <ac:chgData name="FONG, Chi Kit Ken [DSAI]" userId="960785e9-9efa-43e3-981a-c495c07125dc" providerId="ADAL" clId="{0ACE0F11-CA0F-5A84-BFCB-F7A5E414E4DA}" dt="2025-09-21T15:33:14.620" v="10192" actId="1076"/>
          <ac:graphicFrameMkLst>
            <pc:docMk/>
            <pc:sldMk cId="2972157428" sldId="2111"/>
            <ac:graphicFrameMk id="6" creationId="{3093C93E-6117-65A8-CD31-641C6AD6480B}"/>
          </ac:graphicFrameMkLst>
        </pc:graphicFrameChg>
        <pc:graphicFrameChg chg="add mod">
          <ac:chgData name="FONG, Chi Kit Ken [DSAI]" userId="960785e9-9efa-43e3-981a-c495c07125dc" providerId="ADAL" clId="{0ACE0F11-CA0F-5A84-BFCB-F7A5E414E4DA}" dt="2025-09-21T15:33:10.054" v="10191" actId="1076"/>
          <ac:graphicFrameMkLst>
            <pc:docMk/>
            <pc:sldMk cId="2972157428" sldId="2111"/>
            <ac:graphicFrameMk id="7" creationId="{D6B7D19A-52DC-81D7-A231-CAEC5777BD1D}"/>
          </ac:graphicFrameMkLst>
        </pc:graphicFrameChg>
        <pc:graphicFrameChg chg="add mod">
          <ac:chgData name="FONG, Chi Kit Ken [DSAI]" userId="960785e9-9efa-43e3-981a-c495c07125dc" providerId="ADAL" clId="{0ACE0F11-CA0F-5A84-BFCB-F7A5E414E4DA}" dt="2025-09-21T15:33:10.054" v="10191" actId="1076"/>
          <ac:graphicFrameMkLst>
            <pc:docMk/>
            <pc:sldMk cId="2972157428" sldId="2111"/>
            <ac:graphicFrameMk id="8" creationId="{58AECEAD-57C9-7B43-581E-7BE1761C573A}"/>
          </ac:graphicFrameMkLst>
        </pc:graphicFrameChg>
      </pc:sldChg>
      <pc:sldChg chg="modSp new del mod">
        <pc:chgData name="FONG, Chi Kit Ken [DSAI]" userId="960785e9-9efa-43e3-981a-c495c07125dc" providerId="ADAL" clId="{0ACE0F11-CA0F-5A84-BFCB-F7A5E414E4DA}" dt="2025-09-21T09:08:19.767" v="7942" actId="2696"/>
        <pc:sldMkLst>
          <pc:docMk/>
          <pc:sldMk cId="1400790906" sldId="2112"/>
        </pc:sldMkLst>
      </pc:sldChg>
      <pc:sldChg chg="addSp delSp modSp new mod modAnim">
        <pc:chgData name="FONG, Chi Kit Ken [DSAI]" userId="960785e9-9efa-43e3-981a-c495c07125dc" providerId="ADAL" clId="{0ACE0F11-CA0F-5A84-BFCB-F7A5E414E4DA}" dt="2025-09-21T15:37:29.027" v="10235"/>
        <pc:sldMkLst>
          <pc:docMk/>
          <pc:sldMk cId="1723715405" sldId="2113"/>
        </pc:sldMkLst>
        <pc:spChg chg="mod">
          <ac:chgData name="FONG, Chi Kit Ken [DSAI]" userId="960785e9-9efa-43e3-981a-c495c07125dc" providerId="ADAL" clId="{0ACE0F11-CA0F-5A84-BFCB-F7A5E414E4DA}" dt="2025-09-21T09:07:48.255" v="7927" actId="20577"/>
          <ac:spMkLst>
            <pc:docMk/>
            <pc:sldMk cId="1723715405" sldId="2113"/>
            <ac:spMk id="2" creationId="{8791AD60-67A1-780D-3CB9-A8ADD1A31D76}"/>
          </ac:spMkLst>
        </pc:spChg>
        <pc:spChg chg="mod">
          <ac:chgData name="FONG, Chi Kit Ken [DSAI]" userId="960785e9-9efa-43e3-981a-c495c07125dc" providerId="ADAL" clId="{0ACE0F11-CA0F-5A84-BFCB-F7A5E414E4DA}" dt="2025-09-21T09:05:07.748" v="7857" actId="20577"/>
          <ac:spMkLst>
            <pc:docMk/>
            <pc:sldMk cId="1723715405" sldId="2113"/>
            <ac:spMk id="3" creationId="{F59E6E2D-79F9-AC1B-75A4-1AAA2DD9D64B}"/>
          </ac:spMkLst>
        </pc:spChg>
        <pc:spChg chg="add mod">
          <ac:chgData name="FONG, Chi Kit Ken [DSAI]" userId="960785e9-9efa-43e3-981a-c495c07125dc" providerId="ADAL" clId="{0ACE0F11-CA0F-5A84-BFCB-F7A5E414E4DA}" dt="2025-09-21T09:02:15.001" v="7786" actId="403"/>
          <ac:spMkLst>
            <pc:docMk/>
            <pc:sldMk cId="1723715405" sldId="2113"/>
            <ac:spMk id="14" creationId="{B33118CE-A6C6-3FEB-D7DF-A0A0EE112020}"/>
          </ac:spMkLst>
        </pc:spChg>
        <pc:spChg chg="add mod">
          <ac:chgData name="FONG, Chi Kit Ken [DSAI]" userId="960785e9-9efa-43e3-981a-c495c07125dc" providerId="ADAL" clId="{0ACE0F11-CA0F-5A84-BFCB-F7A5E414E4DA}" dt="2025-09-21T09:02:31.777" v="7789" actId="1076"/>
          <ac:spMkLst>
            <pc:docMk/>
            <pc:sldMk cId="1723715405" sldId="2113"/>
            <ac:spMk id="15" creationId="{A321CFBC-6F2D-E139-5111-E290F840145C}"/>
          </ac:spMkLst>
        </pc:spChg>
        <pc:spChg chg="add mod">
          <ac:chgData name="FONG, Chi Kit Ken [DSAI]" userId="960785e9-9efa-43e3-981a-c495c07125dc" providerId="ADAL" clId="{0ACE0F11-CA0F-5A84-BFCB-F7A5E414E4DA}" dt="2025-09-21T09:03:19.512" v="7819" actId="20577"/>
          <ac:spMkLst>
            <pc:docMk/>
            <pc:sldMk cId="1723715405" sldId="2113"/>
            <ac:spMk id="16" creationId="{18CD4C7B-564C-7929-0E89-7D7F2D62103D}"/>
          </ac:spMkLst>
        </pc:spChg>
        <pc:spChg chg="add mod">
          <ac:chgData name="FONG, Chi Kit Ken [DSAI]" userId="960785e9-9efa-43e3-981a-c495c07125dc" providerId="ADAL" clId="{0ACE0F11-CA0F-5A84-BFCB-F7A5E414E4DA}" dt="2025-09-21T09:03:21.161" v="7820" actId="20577"/>
          <ac:spMkLst>
            <pc:docMk/>
            <pc:sldMk cId="1723715405" sldId="2113"/>
            <ac:spMk id="17" creationId="{F094B980-3180-C784-2C1C-D60CECE4031B}"/>
          </ac:spMkLst>
        </pc:spChg>
        <pc:spChg chg="add mod">
          <ac:chgData name="FONG, Chi Kit Ken [DSAI]" userId="960785e9-9efa-43e3-981a-c495c07125dc" providerId="ADAL" clId="{0ACE0F11-CA0F-5A84-BFCB-F7A5E414E4DA}" dt="2025-09-21T09:03:22.079" v="7821" actId="20577"/>
          <ac:spMkLst>
            <pc:docMk/>
            <pc:sldMk cId="1723715405" sldId="2113"/>
            <ac:spMk id="18" creationId="{04CA4EA7-ADDA-FD81-2AA1-3FFB6062BD38}"/>
          </ac:spMkLst>
        </pc:spChg>
        <pc:spChg chg="add mod">
          <ac:chgData name="FONG, Chi Kit Ken [DSAI]" userId="960785e9-9efa-43e3-981a-c495c07125dc" providerId="ADAL" clId="{0ACE0F11-CA0F-5A84-BFCB-F7A5E414E4DA}" dt="2025-09-21T09:03:23.335" v="7822" actId="20577"/>
          <ac:spMkLst>
            <pc:docMk/>
            <pc:sldMk cId="1723715405" sldId="2113"/>
            <ac:spMk id="19" creationId="{0B935203-B0BB-2FCC-C79E-C5DD1AC1EF5D}"/>
          </ac:spMkLst>
        </pc:spChg>
        <pc:spChg chg="add mod">
          <ac:chgData name="FONG, Chi Kit Ken [DSAI]" userId="960785e9-9efa-43e3-981a-c495c07125dc" providerId="ADAL" clId="{0ACE0F11-CA0F-5A84-BFCB-F7A5E414E4DA}" dt="2025-09-21T09:03:24.489" v="7823" actId="20577"/>
          <ac:spMkLst>
            <pc:docMk/>
            <pc:sldMk cId="1723715405" sldId="2113"/>
            <ac:spMk id="20" creationId="{95025925-A4EC-CC2D-75BA-61C045903FC2}"/>
          </ac:spMkLst>
        </pc:spChg>
        <pc:spChg chg="add mod">
          <ac:chgData name="FONG, Chi Kit Ken [DSAI]" userId="960785e9-9efa-43e3-981a-c495c07125dc" providerId="ADAL" clId="{0ACE0F11-CA0F-5A84-BFCB-F7A5E414E4DA}" dt="2025-09-21T09:03:26.244" v="7824" actId="20577"/>
          <ac:spMkLst>
            <pc:docMk/>
            <pc:sldMk cId="1723715405" sldId="2113"/>
            <ac:spMk id="21" creationId="{4C7B5E02-6E28-8A26-76FC-CAB04747825F}"/>
          </ac:spMkLst>
        </pc:spChg>
        <pc:spChg chg="add mod">
          <ac:chgData name="FONG, Chi Kit Ken [DSAI]" userId="960785e9-9efa-43e3-981a-c495c07125dc" providerId="ADAL" clId="{0ACE0F11-CA0F-5A84-BFCB-F7A5E414E4DA}" dt="2025-09-21T09:03:27.954" v="7825" actId="20577"/>
          <ac:spMkLst>
            <pc:docMk/>
            <pc:sldMk cId="1723715405" sldId="2113"/>
            <ac:spMk id="22" creationId="{53D0B6A1-6AE4-ECA5-F3B1-73C72C40EA49}"/>
          </ac:spMkLst>
        </pc:spChg>
        <pc:spChg chg="add mod">
          <ac:chgData name="FONG, Chi Kit Ken [DSAI]" userId="960785e9-9efa-43e3-981a-c495c07125dc" providerId="ADAL" clId="{0ACE0F11-CA0F-5A84-BFCB-F7A5E414E4DA}" dt="2025-09-21T09:03:33.279" v="7828" actId="1076"/>
          <ac:spMkLst>
            <pc:docMk/>
            <pc:sldMk cId="1723715405" sldId="2113"/>
            <ac:spMk id="23" creationId="{D00E3598-449F-7FA9-7E99-4668CCA3F09D}"/>
          </ac:spMkLst>
        </pc:spChg>
        <pc:spChg chg="add mod">
          <ac:chgData name="FONG, Chi Kit Ken [DSAI]" userId="960785e9-9efa-43e3-981a-c495c07125dc" providerId="ADAL" clId="{0ACE0F11-CA0F-5A84-BFCB-F7A5E414E4DA}" dt="2025-09-21T09:03:37.112" v="7831" actId="1076"/>
          <ac:spMkLst>
            <pc:docMk/>
            <pc:sldMk cId="1723715405" sldId="2113"/>
            <ac:spMk id="24" creationId="{FA968001-E778-491B-A3C4-AD7FF6FC694B}"/>
          </ac:spMkLst>
        </pc:spChg>
        <pc:spChg chg="add mod">
          <ac:chgData name="FONG, Chi Kit Ken [DSAI]" userId="960785e9-9efa-43e3-981a-c495c07125dc" providerId="ADAL" clId="{0ACE0F11-CA0F-5A84-BFCB-F7A5E414E4DA}" dt="2025-09-21T09:03:39.713" v="7833" actId="1076"/>
          <ac:spMkLst>
            <pc:docMk/>
            <pc:sldMk cId="1723715405" sldId="2113"/>
            <ac:spMk id="25" creationId="{F6750571-1B90-6704-B7A2-449F15C9A84A}"/>
          </ac:spMkLst>
        </pc:spChg>
        <pc:spChg chg="add mod">
          <ac:chgData name="FONG, Chi Kit Ken [DSAI]" userId="960785e9-9efa-43e3-981a-c495c07125dc" providerId="ADAL" clId="{0ACE0F11-CA0F-5A84-BFCB-F7A5E414E4DA}" dt="2025-09-21T09:03:42.736" v="7835" actId="20577"/>
          <ac:spMkLst>
            <pc:docMk/>
            <pc:sldMk cId="1723715405" sldId="2113"/>
            <ac:spMk id="26" creationId="{BFEC2439-97F9-ABC6-20FD-94FF4AF0476D}"/>
          </ac:spMkLst>
        </pc:spChg>
        <pc:spChg chg="add mod">
          <ac:chgData name="FONG, Chi Kit Ken [DSAI]" userId="960785e9-9efa-43e3-981a-c495c07125dc" providerId="ADAL" clId="{0ACE0F11-CA0F-5A84-BFCB-F7A5E414E4DA}" dt="2025-09-21T09:04:07.365" v="7840" actId="1076"/>
          <ac:spMkLst>
            <pc:docMk/>
            <pc:sldMk cId="1723715405" sldId="2113"/>
            <ac:spMk id="27" creationId="{A46F8C50-9F5B-992C-E691-B939CA75EE19}"/>
          </ac:spMkLst>
        </pc:spChg>
        <pc:spChg chg="add mod">
          <ac:chgData name="FONG, Chi Kit Ken [DSAI]" userId="960785e9-9efa-43e3-981a-c495c07125dc" providerId="ADAL" clId="{0ACE0F11-CA0F-5A84-BFCB-F7A5E414E4DA}" dt="2025-09-21T09:04:13.867" v="7842" actId="1076"/>
          <ac:spMkLst>
            <pc:docMk/>
            <pc:sldMk cId="1723715405" sldId="2113"/>
            <ac:spMk id="28" creationId="{DA038906-16D2-0DCD-2783-CB88F5E066F0}"/>
          </ac:spMkLst>
        </pc:spChg>
        <pc:spChg chg="add mod">
          <ac:chgData name="FONG, Chi Kit Ken [DSAI]" userId="960785e9-9efa-43e3-981a-c495c07125dc" providerId="ADAL" clId="{0ACE0F11-CA0F-5A84-BFCB-F7A5E414E4DA}" dt="2025-09-21T09:04:18.647" v="7844" actId="1076"/>
          <ac:spMkLst>
            <pc:docMk/>
            <pc:sldMk cId="1723715405" sldId="2113"/>
            <ac:spMk id="29" creationId="{37E320FC-D362-8900-6EAD-2DB6B50A4EDB}"/>
          </ac:spMkLst>
        </pc:spChg>
        <pc:spChg chg="add mod">
          <ac:chgData name="FONG, Chi Kit Ken [DSAI]" userId="960785e9-9efa-43e3-981a-c495c07125dc" providerId="ADAL" clId="{0ACE0F11-CA0F-5A84-BFCB-F7A5E414E4DA}" dt="2025-09-21T09:04:42.149" v="7848" actId="1076"/>
          <ac:spMkLst>
            <pc:docMk/>
            <pc:sldMk cId="1723715405" sldId="2113"/>
            <ac:spMk id="30" creationId="{41731B7B-2C35-7E42-62B2-D06B218312B1}"/>
          </ac:spMkLst>
        </pc:spChg>
        <pc:spChg chg="add mod">
          <ac:chgData name="FONG, Chi Kit Ken [DSAI]" userId="960785e9-9efa-43e3-981a-c495c07125dc" providerId="ADAL" clId="{0ACE0F11-CA0F-5A84-BFCB-F7A5E414E4DA}" dt="2025-09-21T09:05:16.583" v="7859" actId="1076"/>
          <ac:spMkLst>
            <pc:docMk/>
            <pc:sldMk cId="1723715405" sldId="2113"/>
            <ac:spMk id="31" creationId="{8D20136B-5706-28C3-6FED-DE8AED730776}"/>
          </ac:spMkLst>
        </pc:spChg>
        <pc:spChg chg="add mod">
          <ac:chgData name="FONG, Chi Kit Ken [DSAI]" userId="960785e9-9efa-43e3-981a-c495c07125dc" providerId="ADAL" clId="{0ACE0F11-CA0F-5A84-BFCB-F7A5E414E4DA}" dt="2025-09-21T09:06:03.306" v="7878" actId="1076"/>
          <ac:spMkLst>
            <pc:docMk/>
            <pc:sldMk cId="1723715405" sldId="2113"/>
            <ac:spMk id="32" creationId="{33057442-442A-57FC-8AC0-A856095D0BD4}"/>
          </ac:spMkLst>
        </pc:spChg>
        <pc:spChg chg="add mod">
          <ac:chgData name="FONG, Chi Kit Ken [DSAI]" userId="960785e9-9efa-43e3-981a-c495c07125dc" providerId="ADAL" clId="{0ACE0F11-CA0F-5A84-BFCB-F7A5E414E4DA}" dt="2025-09-21T09:06:00.073" v="7877" actId="1076"/>
          <ac:spMkLst>
            <pc:docMk/>
            <pc:sldMk cId="1723715405" sldId="2113"/>
            <ac:spMk id="33" creationId="{8A1F5701-2DDF-2A66-FFA2-259866D006DD}"/>
          </ac:spMkLst>
        </pc:spChg>
        <pc:spChg chg="add mod">
          <ac:chgData name="FONG, Chi Kit Ken [DSAI]" userId="960785e9-9efa-43e3-981a-c495c07125dc" providerId="ADAL" clId="{0ACE0F11-CA0F-5A84-BFCB-F7A5E414E4DA}" dt="2025-09-21T09:05:57.847" v="7876" actId="1076"/>
          <ac:spMkLst>
            <pc:docMk/>
            <pc:sldMk cId="1723715405" sldId="2113"/>
            <ac:spMk id="34" creationId="{D269E851-0331-F021-4B4D-9D727856A92F}"/>
          </ac:spMkLst>
        </pc:spChg>
        <pc:spChg chg="add mod">
          <ac:chgData name="FONG, Chi Kit Ken [DSAI]" userId="960785e9-9efa-43e3-981a-c495c07125dc" providerId="ADAL" clId="{0ACE0F11-CA0F-5A84-BFCB-F7A5E414E4DA}" dt="2025-09-21T09:05:55.644" v="7875" actId="1076"/>
          <ac:spMkLst>
            <pc:docMk/>
            <pc:sldMk cId="1723715405" sldId="2113"/>
            <ac:spMk id="35" creationId="{A8412254-7F2C-DF50-20CD-5846B5223D39}"/>
          </ac:spMkLst>
        </pc:spChg>
        <pc:spChg chg="add mod">
          <ac:chgData name="FONG, Chi Kit Ken [DSAI]" userId="960785e9-9efa-43e3-981a-c495c07125dc" providerId="ADAL" clId="{0ACE0F11-CA0F-5A84-BFCB-F7A5E414E4DA}" dt="2025-09-21T09:06:11.911" v="7882" actId="20577"/>
          <ac:spMkLst>
            <pc:docMk/>
            <pc:sldMk cId="1723715405" sldId="2113"/>
            <ac:spMk id="36" creationId="{DAB6670C-7FA8-2260-B4A7-1689E2A1D7E3}"/>
          </ac:spMkLst>
        </pc:spChg>
        <pc:spChg chg="add mod">
          <ac:chgData name="FONG, Chi Kit Ken [DSAI]" userId="960785e9-9efa-43e3-981a-c495c07125dc" providerId="ADAL" clId="{0ACE0F11-CA0F-5A84-BFCB-F7A5E414E4DA}" dt="2025-09-21T09:06:21.842" v="7886" actId="1076"/>
          <ac:spMkLst>
            <pc:docMk/>
            <pc:sldMk cId="1723715405" sldId="2113"/>
            <ac:spMk id="37" creationId="{F362BC17-4261-1DA8-8C93-7373FD89B531}"/>
          </ac:spMkLst>
        </pc:spChg>
        <pc:spChg chg="add mod">
          <ac:chgData name="FONG, Chi Kit Ken [DSAI]" userId="960785e9-9efa-43e3-981a-c495c07125dc" providerId="ADAL" clId="{0ACE0F11-CA0F-5A84-BFCB-F7A5E414E4DA}" dt="2025-09-21T09:06:34.768" v="7890" actId="20577"/>
          <ac:spMkLst>
            <pc:docMk/>
            <pc:sldMk cId="1723715405" sldId="2113"/>
            <ac:spMk id="38" creationId="{A4A6ACBA-3792-E736-59FA-F34544168A3B}"/>
          </ac:spMkLst>
        </pc:spChg>
        <pc:spChg chg="add mod">
          <ac:chgData name="FONG, Chi Kit Ken [DSAI]" userId="960785e9-9efa-43e3-981a-c495c07125dc" providerId="ADAL" clId="{0ACE0F11-CA0F-5A84-BFCB-F7A5E414E4DA}" dt="2025-09-21T09:06:42.548" v="7893" actId="1076"/>
          <ac:spMkLst>
            <pc:docMk/>
            <pc:sldMk cId="1723715405" sldId="2113"/>
            <ac:spMk id="39" creationId="{A8B59F24-B9F9-6E74-47AB-97A4EC4A6B0B}"/>
          </ac:spMkLst>
        </pc:spChg>
        <pc:spChg chg="add mod">
          <ac:chgData name="FONG, Chi Kit Ken [DSAI]" userId="960785e9-9efa-43e3-981a-c495c07125dc" providerId="ADAL" clId="{0ACE0F11-CA0F-5A84-BFCB-F7A5E414E4DA}" dt="2025-09-21T09:06:53.015" v="7896" actId="1076"/>
          <ac:spMkLst>
            <pc:docMk/>
            <pc:sldMk cId="1723715405" sldId="2113"/>
            <ac:spMk id="40" creationId="{1B24DBA9-1B32-754F-E5F3-5E665F6B9862}"/>
          </ac:spMkLst>
        </pc:spChg>
        <pc:spChg chg="add mod">
          <ac:chgData name="FONG, Chi Kit Ken [DSAI]" userId="960785e9-9efa-43e3-981a-c495c07125dc" providerId="ADAL" clId="{0ACE0F11-CA0F-5A84-BFCB-F7A5E414E4DA}" dt="2025-09-21T09:07:06.979" v="7899" actId="1076"/>
          <ac:spMkLst>
            <pc:docMk/>
            <pc:sldMk cId="1723715405" sldId="2113"/>
            <ac:spMk id="41" creationId="{B2C93691-A143-D41F-289B-CD16487E913E}"/>
          </ac:spMkLst>
        </pc:spChg>
        <pc:spChg chg="add mod">
          <ac:chgData name="FONG, Chi Kit Ken [DSAI]" userId="960785e9-9efa-43e3-981a-c495c07125dc" providerId="ADAL" clId="{0ACE0F11-CA0F-5A84-BFCB-F7A5E414E4DA}" dt="2025-09-21T09:07:13.724" v="7902" actId="1076"/>
          <ac:spMkLst>
            <pc:docMk/>
            <pc:sldMk cId="1723715405" sldId="2113"/>
            <ac:spMk id="42" creationId="{863682EA-0D42-A4A6-8842-A2B39FBCE829}"/>
          </ac:spMkLst>
        </pc:spChg>
        <pc:spChg chg="add mod">
          <ac:chgData name="FONG, Chi Kit Ken [DSAI]" userId="960785e9-9efa-43e3-981a-c495c07125dc" providerId="ADAL" clId="{0ACE0F11-CA0F-5A84-BFCB-F7A5E414E4DA}" dt="2025-09-21T09:15:06.673" v="7997" actId="1076"/>
          <ac:spMkLst>
            <pc:docMk/>
            <pc:sldMk cId="1723715405" sldId="2113"/>
            <ac:spMk id="45" creationId="{6462EAA6-D5B8-C15F-E75D-CAA1A9A451FF}"/>
          </ac:spMkLst>
        </pc:spChg>
        <pc:graphicFrameChg chg="add mod">
          <ac:chgData name="FONG, Chi Kit Ken [DSAI]" userId="960785e9-9efa-43e3-981a-c495c07125dc" providerId="ADAL" clId="{0ACE0F11-CA0F-5A84-BFCB-F7A5E414E4DA}" dt="2025-09-21T15:36:40.343" v="10226" actId="1076"/>
          <ac:graphicFrameMkLst>
            <pc:docMk/>
            <pc:sldMk cId="1723715405" sldId="2113"/>
            <ac:graphicFrameMk id="4" creationId="{D107CDED-DEEA-11A7-843B-F5B2C06B77BC}"/>
          </ac:graphicFrameMkLst>
        </pc:graphicFrameChg>
        <pc:graphicFrameChg chg="add mod modGraphic">
          <ac:chgData name="FONG, Chi Kit Ken [DSAI]" userId="960785e9-9efa-43e3-981a-c495c07125dc" providerId="ADAL" clId="{0ACE0F11-CA0F-5A84-BFCB-F7A5E414E4DA}" dt="2025-09-21T15:36:40.343" v="10226" actId="1076"/>
          <ac:graphicFrameMkLst>
            <pc:docMk/>
            <pc:sldMk cId="1723715405" sldId="2113"/>
            <ac:graphicFrameMk id="5" creationId="{F457CA06-26C0-2715-7ED0-86598A89C1AD}"/>
          </ac:graphicFrameMkLst>
        </pc:graphicFrameChg>
        <pc:graphicFrameChg chg="add mod">
          <ac:chgData name="FONG, Chi Kit Ken [DSAI]" userId="960785e9-9efa-43e3-981a-c495c07125dc" providerId="ADAL" clId="{0ACE0F11-CA0F-5A84-BFCB-F7A5E414E4DA}" dt="2025-09-21T15:36:40.343" v="10226" actId="1076"/>
          <ac:graphicFrameMkLst>
            <pc:docMk/>
            <pc:sldMk cId="1723715405" sldId="2113"/>
            <ac:graphicFrameMk id="6" creationId="{61460974-BC2F-ECEF-95CC-C6BBE70C6128}"/>
          </ac:graphicFrameMkLst>
        </pc:graphicFrameChg>
        <pc:graphicFrameChg chg="add mod">
          <ac:chgData name="FONG, Chi Kit Ken [DSAI]" userId="960785e9-9efa-43e3-981a-c495c07125dc" providerId="ADAL" clId="{0ACE0F11-CA0F-5A84-BFCB-F7A5E414E4DA}" dt="2025-09-21T15:36:40.343" v="10226" actId="1076"/>
          <ac:graphicFrameMkLst>
            <pc:docMk/>
            <pc:sldMk cId="1723715405" sldId="2113"/>
            <ac:graphicFrameMk id="7" creationId="{EA027A29-D867-6377-8037-5A7BC236F01C}"/>
          </ac:graphicFrameMkLst>
        </pc:graphicFrameChg>
        <pc:graphicFrameChg chg="add mod">
          <ac:chgData name="FONG, Chi Kit Ken [DSAI]" userId="960785e9-9efa-43e3-981a-c495c07125dc" providerId="ADAL" clId="{0ACE0F11-CA0F-5A84-BFCB-F7A5E414E4DA}" dt="2025-09-21T15:36:40.343" v="10226" actId="1076"/>
          <ac:graphicFrameMkLst>
            <pc:docMk/>
            <pc:sldMk cId="1723715405" sldId="2113"/>
            <ac:graphicFrameMk id="8" creationId="{9D7B3EB0-D317-AC79-87F8-286F32D60E37}"/>
          </ac:graphicFrameMkLst>
        </pc:graphicFrameChg>
        <pc:picChg chg="add mod">
          <ac:chgData name="FONG, Chi Kit Ken [DSAI]" userId="960785e9-9efa-43e3-981a-c495c07125dc" providerId="ADAL" clId="{0ACE0F11-CA0F-5A84-BFCB-F7A5E414E4DA}" dt="2025-09-21T09:15:04.549" v="7996" actId="1076"/>
          <ac:picMkLst>
            <pc:docMk/>
            <pc:sldMk cId="1723715405" sldId="2113"/>
            <ac:picMk id="43" creationId="{88B37064-7524-A563-59A1-B8AB17693C97}"/>
          </ac:picMkLst>
        </pc:picChg>
      </pc:sldChg>
      <pc:sldChg chg="addSp modSp new mod modAnim">
        <pc:chgData name="FONG, Chi Kit Ken [DSAI]" userId="960785e9-9efa-43e3-981a-c495c07125dc" providerId="ADAL" clId="{0ACE0F11-CA0F-5A84-BFCB-F7A5E414E4DA}" dt="2025-09-21T15:28:18.610" v="10135"/>
        <pc:sldMkLst>
          <pc:docMk/>
          <pc:sldMk cId="557455223" sldId="2114"/>
        </pc:sldMkLst>
        <pc:spChg chg="mod">
          <ac:chgData name="FONG, Chi Kit Ken [DSAI]" userId="960785e9-9efa-43e3-981a-c495c07125dc" providerId="ADAL" clId="{0ACE0F11-CA0F-5A84-BFCB-F7A5E414E4DA}" dt="2025-09-21T09:20:57.381" v="8234" actId="20577"/>
          <ac:spMkLst>
            <pc:docMk/>
            <pc:sldMk cId="557455223" sldId="2114"/>
            <ac:spMk id="2" creationId="{5324A7A8-3447-C19B-D24A-A4CB87BA1BE9}"/>
          </ac:spMkLst>
        </pc:spChg>
        <pc:spChg chg="mod">
          <ac:chgData name="FONG, Chi Kit Ken [DSAI]" userId="960785e9-9efa-43e3-981a-c495c07125dc" providerId="ADAL" clId="{0ACE0F11-CA0F-5A84-BFCB-F7A5E414E4DA}" dt="2025-09-21T09:26:08.222" v="8607" actId="14"/>
          <ac:spMkLst>
            <pc:docMk/>
            <pc:sldMk cId="557455223" sldId="2114"/>
            <ac:spMk id="3" creationId="{B691EC75-7C49-82A4-C4A1-A42CE247EEB6}"/>
          </ac:spMkLst>
        </pc:spChg>
        <pc:picChg chg="add mod">
          <ac:chgData name="FONG, Chi Kit Ken [DSAI]" userId="960785e9-9efa-43e3-981a-c495c07125dc" providerId="ADAL" clId="{0ACE0F11-CA0F-5A84-BFCB-F7A5E414E4DA}" dt="2025-09-21T09:26:11.812" v="8608" actId="1076"/>
          <ac:picMkLst>
            <pc:docMk/>
            <pc:sldMk cId="557455223" sldId="2114"/>
            <ac:picMk id="4" creationId="{41F6CF9E-EF27-43B3-F7BB-CD9B646AF6F2}"/>
          </ac:picMkLst>
        </pc:picChg>
      </pc:sldChg>
      <pc:sldChg chg="addSp delSp modSp new del">
        <pc:chgData name="FONG, Chi Kit Ken [DSAI]" userId="960785e9-9efa-43e3-981a-c495c07125dc" providerId="ADAL" clId="{0ACE0F11-CA0F-5A84-BFCB-F7A5E414E4DA}" dt="2025-09-21T09:15:19.619" v="7998" actId="2696"/>
        <pc:sldMkLst>
          <pc:docMk/>
          <pc:sldMk cId="980728917" sldId="2114"/>
        </pc:sldMkLst>
      </pc:sldChg>
      <pc:sldChg chg="new del">
        <pc:chgData name="FONG, Chi Kit Ken [DSAI]" userId="960785e9-9efa-43e3-981a-c495c07125dc" providerId="ADAL" clId="{0ACE0F11-CA0F-5A84-BFCB-F7A5E414E4DA}" dt="2025-09-21T09:25:00.874" v="8573" actId="2696"/>
        <pc:sldMkLst>
          <pc:docMk/>
          <pc:sldMk cId="1716021930" sldId="2115"/>
        </pc:sldMkLst>
      </pc:sldChg>
      <pc:sldChg chg="addSp modSp new mod modAnim">
        <pc:chgData name="FONG, Chi Kit Ken [DSAI]" userId="960785e9-9efa-43e3-981a-c495c07125dc" providerId="ADAL" clId="{0ACE0F11-CA0F-5A84-BFCB-F7A5E414E4DA}" dt="2025-09-21T15:28:59.037" v="10142"/>
        <pc:sldMkLst>
          <pc:docMk/>
          <pc:sldMk cId="3082920289" sldId="2116"/>
        </pc:sldMkLst>
        <pc:spChg chg="mod">
          <ac:chgData name="FONG, Chi Kit Ken [DSAI]" userId="960785e9-9efa-43e3-981a-c495c07125dc" providerId="ADAL" clId="{0ACE0F11-CA0F-5A84-BFCB-F7A5E414E4DA}" dt="2025-09-21T09:27:04.928" v="8662" actId="20577"/>
          <ac:spMkLst>
            <pc:docMk/>
            <pc:sldMk cId="3082920289" sldId="2116"/>
            <ac:spMk id="2" creationId="{C42D6990-2D4F-5CB5-4430-D5F9368249E5}"/>
          </ac:spMkLst>
        </pc:spChg>
        <pc:spChg chg="mod">
          <ac:chgData name="FONG, Chi Kit Ken [DSAI]" userId="960785e9-9efa-43e3-981a-c495c07125dc" providerId="ADAL" clId="{0ACE0F11-CA0F-5A84-BFCB-F7A5E414E4DA}" dt="2025-09-21T15:28:32.126" v="10136" actId="255"/>
          <ac:spMkLst>
            <pc:docMk/>
            <pc:sldMk cId="3082920289" sldId="2116"/>
            <ac:spMk id="3" creationId="{B2AB709C-29D1-897C-0902-177E48BCEA08}"/>
          </ac:spMkLst>
        </pc:spChg>
        <pc:spChg chg="add mod">
          <ac:chgData name="FONG, Chi Kit Ken [DSAI]" userId="960785e9-9efa-43e3-981a-c495c07125dc" providerId="ADAL" clId="{0ACE0F11-CA0F-5A84-BFCB-F7A5E414E4DA}" dt="2025-09-21T09:37:56.178" v="9238" actId="1076"/>
          <ac:spMkLst>
            <pc:docMk/>
            <pc:sldMk cId="3082920289" sldId="2116"/>
            <ac:spMk id="5" creationId="{5D6AD11E-DB0D-77E9-2DDC-A43A5A472747}"/>
          </ac:spMkLst>
        </pc:spChg>
        <pc:spChg chg="add mod">
          <ac:chgData name="FONG, Chi Kit Ken [DSAI]" userId="960785e9-9efa-43e3-981a-c495c07125dc" providerId="ADAL" clId="{0ACE0F11-CA0F-5A84-BFCB-F7A5E414E4DA}" dt="2025-09-21T09:37:56.178" v="9238" actId="1076"/>
          <ac:spMkLst>
            <pc:docMk/>
            <pc:sldMk cId="3082920289" sldId="2116"/>
            <ac:spMk id="7" creationId="{A9930304-5CE5-419E-E47E-0587AC46771A}"/>
          </ac:spMkLst>
        </pc:spChg>
        <pc:spChg chg="add mod">
          <ac:chgData name="FONG, Chi Kit Ken [DSAI]" userId="960785e9-9efa-43e3-981a-c495c07125dc" providerId="ADAL" clId="{0ACE0F11-CA0F-5A84-BFCB-F7A5E414E4DA}" dt="2025-09-21T09:38:02.584" v="9239" actId="1076"/>
          <ac:spMkLst>
            <pc:docMk/>
            <pc:sldMk cId="3082920289" sldId="2116"/>
            <ac:spMk id="9" creationId="{A46D68EE-B285-35AE-9A41-0A352D01E99E}"/>
          </ac:spMkLst>
        </pc:spChg>
        <pc:spChg chg="add mod">
          <ac:chgData name="FONG, Chi Kit Ken [DSAI]" userId="960785e9-9efa-43e3-981a-c495c07125dc" providerId="ADAL" clId="{0ACE0F11-CA0F-5A84-BFCB-F7A5E414E4DA}" dt="2025-09-21T09:38:02.584" v="9239" actId="1076"/>
          <ac:spMkLst>
            <pc:docMk/>
            <pc:sldMk cId="3082920289" sldId="2116"/>
            <ac:spMk id="10" creationId="{D2347176-D914-AAD9-3205-6E64E33EB0CD}"/>
          </ac:spMkLst>
        </pc:spChg>
        <pc:spChg chg="add mod">
          <ac:chgData name="FONG, Chi Kit Ken [DSAI]" userId="960785e9-9efa-43e3-981a-c495c07125dc" providerId="ADAL" clId="{0ACE0F11-CA0F-5A84-BFCB-F7A5E414E4DA}" dt="2025-09-21T09:38:08.457" v="9240" actId="1076"/>
          <ac:spMkLst>
            <pc:docMk/>
            <pc:sldMk cId="3082920289" sldId="2116"/>
            <ac:spMk id="12" creationId="{D9C97F7F-A7E5-1906-0729-261DDAE34A1A}"/>
          </ac:spMkLst>
        </pc:spChg>
        <pc:spChg chg="add mod">
          <ac:chgData name="FONG, Chi Kit Ken [DSAI]" userId="960785e9-9efa-43e3-981a-c495c07125dc" providerId="ADAL" clId="{0ACE0F11-CA0F-5A84-BFCB-F7A5E414E4DA}" dt="2025-09-21T09:38:08.457" v="9240" actId="1076"/>
          <ac:spMkLst>
            <pc:docMk/>
            <pc:sldMk cId="3082920289" sldId="2116"/>
            <ac:spMk id="13" creationId="{A850444D-2AA7-92BC-59AF-E5DC47B39724}"/>
          </ac:spMkLst>
        </pc:spChg>
        <pc:spChg chg="add mod">
          <ac:chgData name="FONG, Chi Kit Ken [DSAI]" userId="960785e9-9efa-43e3-981a-c495c07125dc" providerId="ADAL" clId="{0ACE0F11-CA0F-5A84-BFCB-F7A5E414E4DA}" dt="2025-09-21T09:38:22.856" v="9262" actId="1076"/>
          <ac:spMkLst>
            <pc:docMk/>
            <pc:sldMk cId="3082920289" sldId="2116"/>
            <ac:spMk id="14" creationId="{DE7EFE86-F347-908D-59D7-91321EEC6704}"/>
          </ac:spMkLst>
        </pc:spChg>
        <pc:spChg chg="add mod">
          <ac:chgData name="FONG, Chi Kit Ken [DSAI]" userId="960785e9-9efa-43e3-981a-c495c07125dc" providerId="ADAL" clId="{0ACE0F11-CA0F-5A84-BFCB-F7A5E414E4DA}" dt="2025-09-21T09:38:31.769" v="9281" actId="20577"/>
          <ac:spMkLst>
            <pc:docMk/>
            <pc:sldMk cId="3082920289" sldId="2116"/>
            <ac:spMk id="15" creationId="{C2FAF296-8D90-FDF2-43A8-0AF34DC45EB0}"/>
          </ac:spMkLst>
        </pc:spChg>
        <pc:spChg chg="add mod">
          <ac:chgData name="FONG, Chi Kit Ken [DSAI]" userId="960785e9-9efa-43e3-981a-c495c07125dc" providerId="ADAL" clId="{0ACE0F11-CA0F-5A84-BFCB-F7A5E414E4DA}" dt="2025-09-21T09:38:40.994" v="9304" actId="20577"/>
          <ac:spMkLst>
            <pc:docMk/>
            <pc:sldMk cId="3082920289" sldId="2116"/>
            <ac:spMk id="16" creationId="{76CC7A61-04EA-9AD9-B256-551009C979D7}"/>
          </ac:spMkLst>
        </pc:spChg>
      </pc:sldChg>
      <pc:sldChg chg="addSp modSp new mod modAnim">
        <pc:chgData name="FONG, Chi Kit Ken [DSAI]" userId="960785e9-9efa-43e3-981a-c495c07125dc" providerId="ADAL" clId="{0ACE0F11-CA0F-5A84-BFCB-F7A5E414E4DA}" dt="2025-09-21T15:29:50.732" v="10154"/>
        <pc:sldMkLst>
          <pc:docMk/>
          <pc:sldMk cId="1804387475" sldId="2117"/>
        </pc:sldMkLst>
        <pc:spChg chg="mod">
          <ac:chgData name="FONG, Chi Kit Ken [DSAI]" userId="960785e9-9efa-43e3-981a-c495c07125dc" providerId="ADAL" clId="{0ACE0F11-CA0F-5A84-BFCB-F7A5E414E4DA}" dt="2025-09-21T09:44:46.836" v="9321"/>
          <ac:spMkLst>
            <pc:docMk/>
            <pc:sldMk cId="1804387475" sldId="2117"/>
            <ac:spMk id="2" creationId="{650CA75A-D55F-E15A-55D4-798CD6C937B3}"/>
          </ac:spMkLst>
        </pc:spChg>
        <pc:spChg chg="mod">
          <ac:chgData name="FONG, Chi Kit Ken [DSAI]" userId="960785e9-9efa-43e3-981a-c495c07125dc" providerId="ADAL" clId="{0ACE0F11-CA0F-5A84-BFCB-F7A5E414E4DA}" dt="2025-09-21T09:51:10.534" v="9381"/>
          <ac:spMkLst>
            <pc:docMk/>
            <pc:sldMk cId="1804387475" sldId="2117"/>
            <ac:spMk id="3" creationId="{986CD2AC-308E-BB52-5474-DAAC90AA1205}"/>
          </ac:spMkLst>
        </pc:spChg>
        <pc:spChg chg="add mod">
          <ac:chgData name="FONG, Chi Kit Ken [DSAI]" userId="960785e9-9efa-43e3-981a-c495c07125dc" providerId="ADAL" clId="{0ACE0F11-CA0F-5A84-BFCB-F7A5E414E4DA}" dt="2025-09-21T09:52:06.930" v="9397" actId="1076"/>
          <ac:spMkLst>
            <pc:docMk/>
            <pc:sldMk cId="1804387475" sldId="2117"/>
            <ac:spMk id="5" creationId="{24B29E54-1729-EC98-E2E8-1886610AD09D}"/>
          </ac:spMkLst>
        </pc:spChg>
        <pc:spChg chg="add mod">
          <ac:chgData name="FONG, Chi Kit Ken [DSAI]" userId="960785e9-9efa-43e3-981a-c495c07125dc" providerId="ADAL" clId="{0ACE0F11-CA0F-5A84-BFCB-F7A5E414E4DA}" dt="2025-09-21T09:52:15.133" v="9400" actId="1076"/>
          <ac:spMkLst>
            <pc:docMk/>
            <pc:sldMk cId="1804387475" sldId="2117"/>
            <ac:spMk id="7" creationId="{3E4EBF82-C7E4-B0E0-03B7-4A51F392DAF4}"/>
          </ac:spMkLst>
        </pc:spChg>
        <pc:picChg chg="add mod">
          <ac:chgData name="FONG, Chi Kit Ken [DSAI]" userId="960785e9-9efa-43e3-981a-c495c07125dc" providerId="ADAL" clId="{0ACE0F11-CA0F-5A84-BFCB-F7A5E414E4DA}" dt="2025-09-21T09:52:00.785" v="9396" actId="1076"/>
          <ac:picMkLst>
            <pc:docMk/>
            <pc:sldMk cId="1804387475" sldId="2117"/>
            <ac:picMk id="4" creationId="{81CF0C43-ECA5-A662-4C14-AAC7EC167D8F}"/>
          </ac:picMkLst>
        </pc:picChg>
      </pc:sldChg>
      <pc:sldChg chg="addSp delSp modSp new mod">
        <pc:chgData name="FONG, Chi Kit Ken [DSAI]" userId="960785e9-9efa-43e3-981a-c495c07125dc" providerId="ADAL" clId="{0ACE0F11-CA0F-5A84-BFCB-F7A5E414E4DA}" dt="2025-09-21T10:44:28.653" v="9593"/>
        <pc:sldMkLst>
          <pc:docMk/>
          <pc:sldMk cId="2684570005" sldId="2118"/>
        </pc:sldMkLst>
        <pc:spChg chg="mod">
          <ac:chgData name="FONG, Chi Kit Ken [DSAI]" userId="960785e9-9efa-43e3-981a-c495c07125dc" providerId="ADAL" clId="{0ACE0F11-CA0F-5A84-BFCB-F7A5E414E4DA}" dt="2025-09-21T10:44:18.666" v="9592"/>
          <ac:spMkLst>
            <pc:docMk/>
            <pc:sldMk cId="2684570005" sldId="2118"/>
            <ac:spMk id="2" creationId="{7056983E-4462-EAD6-4459-3311A8AA65AD}"/>
          </ac:spMkLst>
        </pc:spChg>
        <pc:picChg chg="add mod">
          <ac:chgData name="FONG, Chi Kit Ken [DSAI]" userId="960785e9-9efa-43e3-981a-c495c07125dc" providerId="ADAL" clId="{0ACE0F11-CA0F-5A84-BFCB-F7A5E414E4DA}" dt="2025-09-21T10:44:09.689" v="9591" actId="1076"/>
          <ac:picMkLst>
            <pc:docMk/>
            <pc:sldMk cId="2684570005" sldId="2118"/>
            <ac:picMk id="4" creationId="{11204464-26D3-B1BC-7ADE-FEE119910F2D}"/>
          </ac:picMkLst>
        </pc:picChg>
        <pc:picChg chg="add mod">
          <ac:chgData name="FONG, Chi Kit Ken [DSAI]" userId="960785e9-9efa-43e3-981a-c495c07125dc" providerId="ADAL" clId="{0ACE0F11-CA0F-5A84-BFCB-F7A5E414E4DA}" dt="2025-09-21T10:44:28.653" v="9593"/>
          <ac:picMkLst>
            <pc:docMk/>
            <pc:sldMk cId="2684570005" sldId="2118"/>
            <ac:picMk id="5" creationId="{07D06202-AA97-8876-E562-9AB6C59608EF}"/>
          </ac:picMkLst>
        </pc:picChg>
      </pc:sldChg>
      <pc:sldChg chg="addSp delSp modSp new mod modAnim">
        <pc:chgData name="FONG, Chi Kit Ken [DSAI]" userId="960785e9-9efa-43e3-981a-c495c07125dc" providerId="ADAL" clId="{0ACE0F11-CA0F-5A84-BFCB-F7A5E414E4DA}" dt="2025-09-21T15:51:45.753" v="10403"/>
        <pc:sldMkLst>
          <pc:docMk/>
          <pc:sldMk cId="3842519998" sldId="2119"/>
        </pc:sldMkLst>
        <pc:spChg chg="mod">
          <ac:chgData name="FONG, Chi Kit Ken [DSAI]" userId="960785e9-9efa-43e3-981a-c495c07125dc" providerId="ADAL" clId="{0ACE0F11-CA0F-5A84-BFCB-F7A5E414E4DA}" dt="2025-09-21T11:16:27.695" v="9666"/>
          <ac:spMkLst>
            <pc:docMk/>
            <pc:sldMk cId="3842519998" sldId="2119"/>
            <ac:spMk id="2" creationId="{08939FF1-4060-C3F2-ABB6-9915245F97B6}"/>
          </ac:spMkLst>
        </pc:spChg>
        <pc:picChg chg="add mod">
          <ac:chgData name="FONG, Chi Kit Ken [DSAI]" userId="960785e9-9efa-43e3-981a-c495c07125dc" providerId="ADAL" clId="{0ACE0F11-CA0F-5A84-BFCB-F7A5E414E4DA}" dt="2025-09-21T11:49:09.280" v="9712"/>
          <ac:picMkLst>
            <pc:docMk/>
            <pc:sldMk cId="3842519998" sldId="2119"/>
            <ac:picMk id="5" creationId="{12CBF8C2-B1D1-B5BA-C924-418890D86B8D}"/>
          </ac:picMkLst>
        </pc:picChg>
        <pc:picChg chg="add mod">
          <ac:chgData name="FONG, Chi Kit Ken [DSAI]" userId="960785e9-9efa-43e3-981a-c495c07125dc" providerId="ADAL" clId="{0ACE0F11-CA0F-5A84-BFCB-F7A5E414E4DA}" dt="2025-09-21T11:49:56.664" v="9714"/>
          <ac:picMkLst>
            <pc:docMk/>
            <pc:sldMk cId="3842519998" sldId="2119"/>
            <ac:picMk id="7" creationId="{473A2E05-3E0B-2048-2A82-C94CEE571AE2}"/>
          </ac:picMkLst>
        </pc:picChg>
        <pc:picChg chg="add mod">
          <ac:chgData name="FONG, Chi Kit Ken [DSAI]" userId="960785e9-9efa-43e3-981a-c495c07125dc" providerId="ADAL" clId="{0ACE0F11-CA0F-5A84-BFCB-F7A5E414E4DA}" dt="2025-09-21T11:50:02.053" v="9715"/>
          <ac:picMkLst>
            <pc:docMk/>
            <pc:sldMk cId="3842519998" sldId="2119"/>
            <ac:picMk id="8" creationId="{B361C6AD-DD89-186D-51D1-607F2ADF2D89}"/>
          </ac:picMkLst>
        </pc:picChg>
        <pc:picChg chg="add mod">
          <ac:chgData name="FONG, Chi Kit Ken [DSAI]" userId="960785e9-9efa-43e3-981a-c495c07125dc" providerId="ADAL" clId="{0ACE0F11-CA0F-5A84-BFCB-F7A5E414E4DA}" dt="2025-09-21T11:50:08.946" v="9716"/>
          <ac:picMkLst>
            <pc:docMk/>
            <pc:sldMk cId="3842519998" sldId="2119"/>
            <ac:picMk id="9" creationId="{26EE501E-D1E6-305A-D246-9C9FD42C4F62}"/>
          </ac:picMkLst>
        </pc:picChg>
        <pc:picChg chg="add mod">
          <ac:chgData name="FONG, Chi Kit Ken [DSAI]" userId="960785e9-9efa-43e3-981a-c495c07125dc" providerId="ADAL" clId="{0ACE0F11-CA0F-5A84-BFCB-F7A5E414E4DA}" dt="2025-09-21T11:49:18.572" v="9713"/>
          <ac:picMkLst>
            <pc:docMk/>
            <pc:sldMk cId="3842519998" sldId="2119"/>
            <ac:picMk id="10" creationId="{228DAC1C-D122-2ECD-18D6-0051E0C4462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52779C-2512-264D-A229-61C249C49AEE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9EE9DA51-195B-0649-A67A-F118CD749DBC}">
      <dgm:prSet phldrT="[Text]" custT="1"/>
      <dgm:spPr>
        <a:solidFill>
          <a:srgbClr val="C40C67"/>
        </a:solidFill>
      </dgm:spPr>
      <dgm:t>
        <a:bodyPr/>
        <a:lstStyle/>
        <a:p>
          <a:r>
            <a:rPr lang="en-GB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Text Processing</a:t>
          </a:r>
        </a:p>
      </dgm:t>
    </dgm:pt>
    <dgm:pt modelId="{0FF25738-4AF0-7244-9B98-FB4A39ECC197}" type="parTrans" cxnId="{9749AC93-6399-7F47-A03D-1EC5FE22B809}">
      <dgm:prSet/>
      <dgm:spPr/>
      <dgm:t>
        <a:bodyPr/>
        <a:lstStyle/>
        <a:p>
          <a:endParaRPr lang="en-GB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DACEE7C-6253-6046-B38F-71E0DC01C8D8}" type="sibTrans" cxnId="{9749AC93-6399-7F47-A03D-1EC5FE22B809}">
      <dgm:prSet/>
      <dgm:spPr/>
      <dgm:t>
        <a:bodyPr/>
        <a:lstStyle/>
        <a:p>
          <a:endParaRPr lang="en-GB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5CED3D8-FC9E-504D-9F9D-E68974647B76}">
      <dgm:prSet phldrT="[Text]" custT="1"/>
      <dgm:spPr>
        <a:solidFill>
          <a:srgbClr val="F20052"/>
        </a:solidFill>
      </dgm:spPr>
      <dgm:t>
        <a:bodyPr/>
        <a:lstStyle/>
        <a:p>
          <a:r>
            <a:rPr lang="en-GB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Feature Engineering &amp; Text Representation</a:t>
          </a:r>
        </a:p>
      </dgm:t>
    </dgm:pt>
    <dgm:pt modelId="{2FF1F420-8793-844B-B730-C1F537751381}" type="parTrans" cxnId="{D07B5876-DF3D-1641-9122-9C4B9CEE6D40}">
      <dgm:prSet/>
      <dgm:spPr/>
      <dgm:t>
        <a:bodyPr/>
        <a:lstStyle/>
        <a:p>
          <a:endParaRPr lang="en-GB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5301FEC-36CC-1F47-B535-F2371DD6639C}" type="sibTrans" cxnId="{D07B5876-DF3D-1641-9122-9C4B9CEE6D40}">
      <dgm:prSet/>
      <dgm:spPr/>
      <dgm:t>
        <a:bodyPr/>
        <a:lstStyle/>
        <a:p>
          <a:endParaRPr lang="en-GB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0C72B1D-C541-4A4C-AE35-8D04F2BE3009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GB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Learning Models</a:t>
          </a:r>
        </a:p>
      </dgm:t>
    </dgm:pt>
    <dgm:pt modelId="{64307A3F-1F04-974B-B864-98F9311DDD8D}" type="parTrans" cxnId="{3FE4DC1F-BF20-5D4B-B212-F52538D32480}">
      <dgm:prSet/>
      <dgm:spPr/>
      <dgm:t>
        <a:bodyPr/>
        <a:lstStyle/>
        <a:p>
          <a:endParaRPr lang="en-GB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DBF6539-C3CB-9849-9C24-252711CB5B14}" type="sibTrans" cxnId="{3FE4DC1F-BF20-5D4B-B212-F52538D32480}">
      <dgm:prSet/>
      <dgm:spPr/>
      <dgm:t>
        <a:bodyPr/>
        <a:lstStyle/>
        <a:p>
          <a:endParaRPr lang="en-GB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F4DA908-1342-8A43-B6B9-F629E7E1E23A}" type="pres">
      <dgm:prSet presAssocID="{CB52779C-2512-264D-A229-61C249C49AEE}" presName="Name0" presStyleCnt="0">
        <dgm:presLayoutVars>
          <dgm:dir/>
          <dgm:resizeHandles val="exact"/>
        </dgm:presLayoutVars>
      </dgm:prSet>
      <dgm:spPr/>
    </dgm:pt>
    <dgm:pt modelId="{285CADD5-0C9B-EB4F-A3DC-19DB823E646F}" type="pres">
      <dgm:prSet presAssocID="{9EE9DA51-195B-0649-A67A-F118CD749DBC}" presName="node" presStyleLbl="node1" presStyleIdx="0" presStyleCnt="3" custScaleX="130739">
        <dgm:presLayoutVars>
          <dgm:bulletEnabled val="1"/>
        </dgm:presLayoutVars>
      </dgm:prSet>
      <dgm:spPr/>
    </dgm:pt>
    <dgm:pt modelId="{184B2831-4E7B-4941-8FAB-1D05B67682A1}" type="pres">
      <dgm:prSet presAssocID="{5DACEE7C-6253-6046-B38F-71E0DC01C8D8}" presName="sibTrans" presStyleLbl="sibTrans2D1" presStyleIdx="0" presStyleCnt="2"/>
      <dgm:spPr/>
    </dgm:pt>
    <dgm:pt modelId="{DB6347A6-9FDE-DC49-97D3-C96073898162}" type="pres">
      <dgm:prSet presAssocID="{5DACEE7C-6253-6046-B38F-71E0DC01C8D8}" presName="connectorText" presStyleLbl="sibTrans2D1" presStyleIdx="0" presStyleCnt="2"/>
      <dgm:spPr/>
    </dgm:pt>
    <dgm:pt modelId="{4E277BB9-5594-7F43-B61B-CC7A4A89E9FD}" type="pres">
      <dgm:prSet presAssocID="{45CED3D8-FC9E-504D-9F9D-E68974647B76}" presName="node" presStyleLbl="node1" presStyleIdx="1" presStyleCnt="3" custScaleX="133712">
        <dgm:presLayoutVars>
          <dgm:bulletEnabled val="1"/>
        </dgm:presLayoutVars>
      </dgm:prSet>
      <dgm:spPr/>
    </dgm:pt>
    <dgm:pt modelId="{930B93B1-F881-D049-BEFF-BAD39C5178AC}" type="pres">
      <dgm:prSet presAssocID="{15301FEC-36CC-1F47-B535-F2371DD6639C}" presName="sibTrans" presStyleLbl="sibTrans2D1" presStyleIdx="1" presStyleCnt="2"/>
      <dgm:spPr/>
    </dgm:pt>
    <dgm:pt modelId="{5D91426A-3927-8945-A008-0C2BFAED4AD0}" type="pres">
      <dgm:prSet presAssocID="{15301FEC-36CC-1F47-B535-F2371DD6639C}" presName="connectorText" presStyleLbl="sibTrans2D1" presStyleIdx="1" presStyleCnt="2"/>
      <dgm:spPr/>
    </dgm:pt>
    <dgm:pt modelId="{23849F8E-BEC1-514A-BD76-F0FA0F34B82D}" type="pres">
      <dgm:prSet presAssocID="{A0C72B1D-C541-4A4C-AE35-8D04F2BE3009}" presName="node" presStyleLbl="node1" presStyleIdx="2" presStyleCnt="3" custScaleX="132564">
        <dgm:presLayoutVars>
          <dgm:bulletEnabled val="1"/>
        </dgm:presLayoutVars>
      </dgm:prSet>
      <dgm:spPr/>
    </dgm:pt>
  </dgm:ptLst>
  <dgm:cxnLst>
    <dgm:cxn modelId="{21CE5707-EBD0-2040-8F34-26242F07AD34}" type="presOf" srcId="{5DACEE7C-6253-6046-B38F-71E0DC01C8D8}" destId="{184B2831-4E7B-4941-8FAB-1D05B67682A1}" srcOrd="0" destOrd="0" presId="urn:microsoft.com/office/officeart/2005/8/layout/process1"/>
    <dgm:cxn modelId="{3FE4DC1F-BF20-5D4B-B212-F52538D32480}" srcId="{CB52779C-2512-264D-A229-61C249C49AEE}" destId="{A0C72B1D-C541-4A4C-AE35-8D04F2BE3009}" srcOrd="2" destOrd="0" parTransId="{64307A3F-1F04-974B-B864-98F9311DDD8D}" sibTransId="{2DBF6539-C3CB-9849-9C24-252711CB5B14}"/>
    <dgm:cxn modelId="{13F32040-8FCD-DB47-A9A5-B8504B19F916}" type="presOf" srcId="{CB52779C-2512-264D-A229-61C249C49AEE}" destId="{1F4DA908-1342-8A43-B6B9-F629E7E1E23A}" srcOrd="0" destOrd="0" presId="urn:microsoft.com/office/officeart/2005/8/layout/process1"/>
    <dgm:cxn modelId="{2F2F2B4B-57A3-E94D-A08F-BD063235111E}" type="presOf" srcId="{45CED3D8-FC9E-504D-9F9D-E68974647B76}" destId="{4E277BB9-5594-7F43-B61B-CC7A4A89E9FD}" srcOrd="0" destOrd="0" presId="urn:microsoft.com/office/officeart/2005/8/layout/process1"/>
    <dgm:cxn modelId="{D07B5876-DF3D-1641-9122-9C4B9CEE6D40}" srcId="{CB52779C-2512-264D-A229-61C249C49AEE}" destId="{45CED3D8-FC9E-504D-9F9D-E68974647B76}" srcOrd="1" destOrd="0" parTransId="{2FF1F420-8793-844B-B730-C1F537751381}" sibTransId="{15301FEC-36CC-1F47-B535-F2371DD6639C}"/>
    <dgm:cxn modelId="{9749AC93-6399-7F47-A03D-1EC5FE22B809}" srcId="{CB52779C-2512-264D-A229-61C249C49AEE}" destId="{9EE9DA51-195B-0649-A67A-F118CD749DBC}" srcOrd="0" destOrd="0" parTransId="{0FF25738-4AF0-7244-9B98-FB4A39ECC197}" sibTransId="{5DACEE7C-6253-6046-B38F-71E0DC01C8D8}"/>
    <dgm:cxn modelId="{25D3C795-1127-1445-ADC5-6AC0523A8BE8}" type="presOf" srcId="{9EE9DA51-195B-0649-A67A-F118CD749DBC}" destId="{285CADD5-0C9B-EB4F-A3DC-19DB823E646F}" srcOrd="0" destOrd="0" presId="urn:microsoft.com/office/officeart/2005/8/layout/process1"/>
    <dgm:cxn modelId="{4AEA189B-0D24-5145-A198-009E244AD3B5}" type="presOf" srcId="{15301FEC-36CC-1F47-B535-F2371DD6639C}" destId="{5D91426A-3927-8945-A008-0C2BFAED4AD0}" srcOrd="1" destOrd="0" presId="urn:microsoft.com/office/officeart/2005/8/layout/process1"/>
    <dgm:cxn modelId="{1AE720B2-BEA5-CC45-8418-3C18ABAA4BAF}" type="presOf" srcId="{5DACEE7C-6253-6046-B38F-71E0DC01C8D8}" destId="{DB6347A6-9FDE-DC49-97D3-C96073898162}" srcOrd="1" destOrd="0" presId="urn:microsoft.com/office/officeart/2005/8/layout/process1"/>
    <dgm:cxn modelId="{2C8E67DB-EA6D-D14C-A172-5303B2132ABF}" type="presOf" srcId="{A0C72B1D-C541-4A4C-AE35-8D04F2BE3009}" destId="{23849F8E-BEC1-514A-BD76-F0FA0F34B82D}" srcOrd="0" destOrd="0" presId="urn:microsoft.com/office/officeart/2005/8/layout/process1"/>
    <dgm:cxn modelId="{8D3664F9-4A11-7E40-B2F2-3C67125E8FA8}" type="presOf" srcId="{15301FEC-36CC-1F47-B535-F2371DD6639C}" destId="{930B93B1-F881-D049-BEFF-BAD39C5178AC}" srcOrd="0" destOrd="0" presId="urn:microsoft.com/office/officeart/2005/8/layout/process1"/>
    <dgm:cxn modelId="{C9641480-C325-6C46-87E9-C41A7095CBC0}" type="presParOf" srcId="{1F4DA908-1342-8A43-B6B9-F629E7E1E23A}" destId="{285CADD5-0C9B-EB4F-A3DC-19DB823E646F}" srcOrd="0" destOrd="0" presId="urn:microsoft.com/office/officeart/2005/8/layout/process1"/>
    <dgm:cxn modelId="{507D30F0-E975-7E49-A2A4-C1118F42D399}" type="presParOf" srcId="{1F4DA908-1342-8A43-B6B9-F629E7E1E23A}" destId="{184B2831-4E7B-4941-8FAB-1D05B67682A1}" srcOrd="1" destOrd="0" presId="urn:microsoft.com/office/officeart/2005/8/layout/process1"/>
    <dgm:cxn modelId="{E3BB5E56-3E80-3C46-8779-77F6C3BC651D}" type="presParOf" srcId="{184B2831-4E7B-4941-8FAB-1D05B67682A1}" destId="{DB6347A6-9FDE-DC49-97D3-C96073898162}" srcOrd="0" destOrd="0" presId="urn:microsoft.com/office/officeart/2005/8/layout/process1"/>
    <dgm:cxn modelId="{815FE338-EC2F-E84D-9ED9-C16F19C45EB8}" type="presParOf" srcId="{1F4DA908-1342-8A43-B6B9-F629E7E1E23A}" destId="{4E277BB9-5594-7F43-B61B-CC7A4A89E9FD}" srcOrd="2" destOrd="0" presId="urn:microsoft.com/office/officeart/2005/8/layout/process1"/>
    <dgm:cxn modelId="{7E6A78B6-AF06-244D-ABC0-C04867A687B2}" type="presParOf" srcId="{1F4DA908-1342-8A43-B6B9-F629E7E1E23A}" destId="{930B93B1-F881-D049-BEFF-BAD39C5178AC}" srcOrd="3" destOrd="0" presId="urn:microsoft.com/office/officeart/2005/8/layout/process1"/>
    <dgm:cxn modelId="{86F67066-291B-154B-8AD7-30A0BE933D31}" type="presParOf" srcId="{930B93B1-F881-D049-BEFF-BAD39C5178AC}" destId="{5D91426A-3927-8945-A008-0C2BFAED4AD0}" srcOrd="0" destOrd="0" presId="urn:microsoft.com/office/officeart/2005/8/layout/process1"/>
    <dgm:cxn modelId="{22C8958F-D45C-E644-8B04-F884AA6F4F99}" type="presParOf" srcId="{1F4DA908-1342-8A43-B6B9-F629E7E1E23A}" destId="{23849F8E-BEC1-514A-BD76-F0FA0F34B8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866391-4915-457E-8923-EDA24BDD0C69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</dgm:pt>
    <dgm:pt modelId="{E9396614-507A-4629-B6B4-CA25738D6159}">
      <dgm:prSet phldrT="[Text]" custT="1"/>
      <dgm:spPr/>
      <dgm:t>
        <a:bodyPr/>
        <a:lstStyle/>
        <a:p>
          <a:r>
            <a:rPr lang="en-US" sz="1400" dirty="0">
              <a:solidFill>
                <a:schemeClr val="accent4"/>
              </a:solidFill>
            </a:rPr>
            <a:t>One-Hot Encoding</a:t>
          </a:r>
        </a:p>
      </dgm:t>
    </dgm:pt>
    <dgm:pt modelId="{CC06C5CE-441F-4EF4-8A96-70D73C29741C}" type="parTrans" cxnId="{7AF14A9A-4CA8-4819-8529-C8CB2B75A872}">
      <dgm:prSet/>
      <dgm:spPr/>
      <dgm:t>
        <a:bodyPr/>
        <a:lstStyle/>
        <a:p>
          <a:endParaRPr lang="en-US"/>
        </a:p>
      </dgm:t>
    </dgm:pt>
    <dgm:pt modelId="{BACC0DD9-F1B8-4310-B35B-88E049A99A10}" type="sibTrans" cxnId="{7AF14A9A-4CA8-4819-8529-C8CB2B75A872}">
      <dgm:prSet/>
      <dgm:spPr/>
      <dgm:t>
        <a:bodyPr/>
        <a:lstStyle/>
        <a:p>
          <a:endParaRPr lang="en-US"/>
        </a:p>
      </dgm:t>
    </dgm:pt>
    <dgm:pt modelId="{2E5CFB2E-1FFE-480A-8E1C-C51BF0D611E4}">
      <dgm:prSet custT="1"/>
      <dgm:spPr/>
      <dgm:t>
        <a:bodyPr/>
        <a:lstStyle/>
        <a:p>
          <a:r>
            <a:rPr lang="en-HK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Vectorization</a:t>
          </a:r>
          <a:r>
            <a:rPr lang="en-US" sz="1400" kern="1200" dirty="0"/>
            <a:t> </a:t>
          </a:r>
        </a:p>
      </dgm:t>
    </dgm:pt>
    <dgm:pt modelId="{1E8978FE-3531-4401-986F-77EAC0C53B7D}" type="parTrans" cxnId="{DC04862F-9534-40BC-A7DD-972657674596}">
      <dgm:prSet/>
      <dgm:spPr/>
      <dgm:t>
        <a:bodyPr/>
        <a:lstStyle/>
        <a:p>
          <a:endParaRPr lang="en-US"/>
        </a:p>
      </dgm:t>
    </dgm:pt>
    <dgm:pt modelId="{E15628C7-23F6-420C-A56A-BC58B109C87A}" type="sibTrans" cxnId="{DC04862F-9534-40BC-A7DD-972657674596}">
      <dgm:prSet/>
      <dgm:spPr/>
      <dgm:t>
        <a:bodyPr/>
        <a:lstStyle/>
        <a:p>
          <a:endParaRPr lang="en-US"/>
        </a:p>
      </dgm:t>
    </dgm:pt>
    <dgm:pt modelId="{5751FBBA-7A89-4464-8D27-A0C7C51C05DA}">
      <dgm:prSet custT="1"/>
      <dgm:spPr/>
      <dgm:t>
        <a:bodyPr/>
        <a:lstStyle/>
        <a:p>
          <a:r>
            <a:rPr lang="en-US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N-Gram</a:t>
          </a:r>
          <a:r>
            <a:rPr lang="en-US" sz="1400" b="0" i="0" kern="1200" dirty="0">
              <a:solidFill>
                <a:srgbClr val="2185C5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Encoding</a:t>
          </a:r>
        </a:p>
      </dgm:t>
    </dgm:pt>
    <dgm:pt modelId="{13336D8B-DD6A-479A-942D-E23D740FB48F}" type="parTrans" cxnId="{2CFF38F8-5305-4E66-815D-B3AD7658B229}">
      <dgm:prSet/>
      <dgm:spPr/>
      <dgm:t>
        <a:bodyPr/>
        <a:lstStyle/>
        <a:p>
          <a:endParaRPr lang="en-US"/>
        </a:p>
      </dgm:t>
    </dgm:pt>
    <dgm:pt modelId="{E4242117-C4E4-4848-B21C-03841FDC72AF}" type="sibTrans" cxnId="{2CFF38F8-5305-4E66-815D-B3AD7658B229}">
      <dgm:prSet/>
      <dgm:spPr/>
      <dgm:t>
        <a:bodyPr/>
        <a:lstStyle/>
        <a:p>
          <a:endParaRPr lang="en-US"/>
        </a:p>
      </dgm:t>
    </dgm:pt>
    <dgm:pt modelId="{28C0FB55-87C5-466C-B93D-ECD0E020A54D}">
      <dgm:prSet custT="1"/>
      <dgm:spPr/>
      <dgm:t>
        <a:bodyPr/>
        <a:lstStyle/>
        <a:p>
          <a:r>
            <a:rPr lang="en-US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TFIDF</a:t>
          </a:r>
        </a:p>
      </dgm:t>
    </dgm:pt>
    <dgm:pt modelId="{F832FA86-AFDD-45BF-9FE3-E4CEFC94FAD1}" type="parTrans" cxnId="{46B3DEF1-B765-4ED8-AEC6-36D02787764A}">
      <dgm:prSet/>
      <dgm:spPr/>
      <dgm:t>
        <a:bodyPr/>
        <a:lstStyle/>
        <a:p>
          <a:endParaRPr lang="en-US"/>
        </a:p>
      </dgm:t>
    </dgm:pt>
    <dgm:pt modelId="{3979AE18-1FD7-440D-AAFF-F8E8029E81E1}" type="sibTrans" cxnId="{46B3DEF1-B765-4ED8-AEC6-36D02787764A}">
      <dgm:prSet/>
      <dgm:spPr/>
      <dgm:t>
        <a:bodyPr/>
        <a:lstStyle/>
        <a:p>
          <a:endParaRPr lang="en-US"/>
        </a:p>
      </dgm:t>
    </dgm:pt>
    <dgm:pt modelId="{3D245624-D933-4748-85CC-0BE6F1C6AC73}" type="pres">
      <dgm:prSet presAssocID="{57866391-4915-457E-8923-EDA24BDD0C69}" presName="CompostProcess" presStyleCnt="0">
        <dgm:presLayoutVars>
          <dgm:dir/>
          <dgm:resizeHandles val="exact"/>
        </dgm:presLayoutVars>
      </dgm:prSet>
      <dgm:spPr/>
    </dgm:pt>
    <dgm:pt modelId="{52E14A3B-7935-4B18-99C2-FC677B3F2F51}" type="pres">
      <dgm:prSet presAssocID="{57866391-4915-457E-8923-EDA24BDD0C69}" presName="arrow" presStyleLbl="bgShp" presStyleIdx="0" presStyleCnt="1"/>
      <dgm:spPr>
        <a:solidFill>
          <a:srgbClr val="C40C67"/>
        </a:solidFill>
      </dgm:spPr>
    </dgm:pt>
    <dgm:pt modelId="{37C71D17-5E25-451E-8044-7B013705C042}" type="pres">
      <dgm:prSet presAssocID="{57866391-4915-457E-8923-EDA24BDD0C69}" presName="linearProcess" presStyleCnt="0"/>
      <dgm:spPr/>
    </dgm:pt>
    <dgm:pt modelId="{C108F8C9-6C86-4EAF-8027-231975EAD6D3}" type="pres">
      <dgm:prSet presAssocID="{E9396614-507A-4629-B6B4-CA25738D6159}" presName="textNode" presStyleLbl="node1" presStyleIdx="0" presStyleCnt="4">
        <dgm:presLayoutVars>
          <dgm:bulletEnabled val="1"/>
        </dgm:presLayoutVars>
      </dgm:prSet>
      <dgm:spPr/>
    </dgm:pt>
    <dgm:pt modelId="{94D6621D-8600-4C5F-ACF5-F388A08E6CD6}" type="pres">
      <dgm:prSet presAssocID="{BACC0DD9-F1B8-4310-B35B-88E049A99A10}" presName="sibTrans" presStyleCnt="0"/>
      <dgm:spPr/>
    </dgm:pt>
    <dgm:pt modelId="{77B35E6B-D678-4857-ABC6-821FFE4E8859}" type="pres">
      <dgm:prSet presAssocID="{2E5CFB2E-1FFE-480A-8E1C-C51BF0D611E4}" presName="textNode" presStyleLbl="node1" presStyleIdx="1" presStyleCnt="4">
        <dgm:presLayoutVars>
          <dgm:bulletEnabled val="1"/>
        </dgm:presLayoutVars>
      </dgm:prSet>
      <dgm:spPr/>
    </dgm:pt>
    <dgm:pt modelId="{A6DA5F02-403F-4C76-B1A1-C2BD4E1C0A05}" type="pres">
      <dgm:prSet presAssocID="{E15628C7-23F6-420C-A56A-BC58B109C87A}" presName="sibTrans" presStyleCnt="0"/>
      <dgm:spPr/>
    </dgm:pt>
    <dgm:pt modelId="{63233E5C-E8CC-43EF-8FD8-2E2E059FC428}" type="pres">
      <dgm:prSet presAssocID="{5751FBBA-7A89-4464-8D27-A0C7C51C05DA}" presName="textNode" presStyleLbl="node1" presStyleIdx="2" presStyleCnt="4">
        <dgm:presLayoutVars>
          <dgm:bulletEnabled val="1"/>
        </dgm:presLayoutVars>
      </dgm:prSet>
      <dgm:spPr/>
    </dgm:pt>
    <dgm:pt modelId="{1BD45BFA-E365-49B4-8C85-7C2AFB3E8945}" type="pres">
      <dgm:prSet presAssocID="{E4242117-C4E4-4848-B21C-03841FDC72AF}" presName="sibTrans" presStyleCnt="0"/>
      <dgm:spPr/>
    </dgm:pt>
    <dgm:pt modelId="{8565267D-4541-4862-A418-23184A80E210}" type="pres">
      <dgm:prSet presAssocID="{28C0FB55-87C5-466C-B93D-ECD0E020A54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B5FD022-9CC0-4CAB-A434-2581B94F085B}" type="presOf" srcId="{E9396614-507A-4629-B6B4-CA25738D6159}" destId="{C108F8C9-6C86-4EAF-8027-231975EAD6D3}" srcOrd="0" destOrd="0" presId="urn:microsoft.com/office/officeart/2005/8/layout/hProcess9"/>
    <dgm:cxn modelId="{DC04862F-9534-40BC-A7DD-972657674596}" srcId="{57866391-4915-457E-8923-EDA24BDD0C69}" destId="{2E5CFB2E-1FFE-480A-8E1C-C51BF0D611E4}" srcOrd="1" destOrd="0" parTransId="{1E8978FE-3531-4401-986F-77EAC0C53B7D}" sibTransId="{E15628C7-23F6-420C-A56A-BC58B109C87A}"/>
    <dgm:cxn modelId="{D4846864-2144-43A5-B561-DD058ED1E525}" type="presOf" srcId="{2E5CFB2E-1FFE-480A-8E1C-C51BF0D611E4}" destId="{77B35E6B-D678-4857-ABC6-821FFE4E8859}" srcOrd="0" destOrd="0" presId="urn:microsoft.com/office/officeart/2005/8/layout/hProcess9"/>
    <dgm:cxn modelId="{7AF14A9A-4CA8-4819-8529-C8CB2B75A872}" srcId="{57866391-4915-457E-8923-EDA24BDD0C69}" destId="{E9396614-507A-4629-B6B4-CA25738D6159}" srcOrd="0" destOrd="0" parTransId="{CC06C5CE-441F-4EF4-8A96-70D73C29741C}" sibTransId="{BACC0DD9-F1B8-4310-B35B-88E049A99A10}"/>
    <dgm:cxn modelId="{1678C29D-AFB0-41F8-8AC4-2CE7FAE93D24}" type="presOf" srcId="{57866391-4915-457E-8923-EDA24BDD0C69}" destId="{3D245624-D933-4748-85CC-0BE6F1C6AC73}" srcOrd="0" destOrd="0" presId="urn:microsoft.com/office/officeart/2005/8/layout/hProcess9"/>
    <dgm:cxn modelId="{4947E0A8-25E0-4402-ADDA-2893A9BB95D3}" type="presOf" srcId="{28C0FB55-87C5-466C-B93D-ECD0E020A54D}" destId="{8565267D-4541-4862-A418-23184A80E210}" srcOrd="0" destOrd="0" presId="urn:microsoft.com/office/officeart/2005/8/layout/hProcess9"/>
    <dgm:cxn modelId="{72F887C6-18A6-47DD-86D4-AC59FCAB5CFE}" type="presOf" srcId="{5751FBBA-7A89-4464-8D27-A0C7C51C05DA}" destId="{63233E5C-E8CC-43EF-8FD8-2E2E059FC428}" srcOrd="0" destOrd="0" presId="urn:microsoft.com/office/officeart/2005/8/layout/hProcess9"/>
    <dgm:cxn modelId="{46B3DEF1-B765-4ED8-AEC6-36D02787764A}" srcId="{57866391-4915-457E-8923-EDA24BDD0C69}" destId="{28C0FB55-87C5-466C-B93D-ECD0E020A54D}" srcOrd="3" destOrd="0" parTransId="{F832FA86-AFDD-45BF-9FE3-E4CEFC94FAD1}" sibTransId="{3979AE18-1FD7-440D-AAFF-F8E8029E81E1}"/>
    <dgm:cxn modelId="{2CFF38F8-5305-4E66-815D-B3AD7658B229}" srcId="{57866391-4915-457E-8923-EDA24BDD0C69}" destId="{5751FBBA-7A89-4464-8D27-A0C7C51C05DA}" srcOrd="2" destOrd="0" parTransId="{13336D8B-DD6A-479A-942D-E23D740FB48F}" sibTransId="{E4242117-C4E4-4848-B21C-03841FDC72AF}"/>
    <dgm:cxn modelId="{D0D9C1EE-5B61-49A7-9165-BF601EAEF416}" type="presParOf" srcId="{3D245624-D933-4748-85CC-0BE6F1C6AC73}" destId="{52E14A3B-7935-4B18-99C2-FC677B3F2F51}" srcOrd="0" destOrd="0" presId="urn:microsoft.com/office/officeart/2005/8/layout/hProcess9"/>
    <dgm:cxn modelId="{F0A58ABA-4922-43AA-8FC3-D943AF2A1DD7}" type="presParOf" srcId="{3D245624-D933-4748-85CC-0BE6F1C6AC73}" destId="{37C71D17-5E25-451E-8044-7B013705C042}" srcOrd="1" destOrd="0" presId="urn:microsoft.com/office/officeart/2005/8/layout/hProcess9"/>
    <dgm:cxn modelId="{E51C1C7E-376A-4535-867F-01C71C911A64}" type="presParOf" srcId="{37C71D17-5E25-451E-8044-7B013705C042}" destId="{C108F8C9-6C86-4EAF-8027-231975EAD6D3}" srcOrd="0" destOrd="0" presId="urn:microsoft.com/office/officeart/2005/8/layout/hProcess9"/>
    <dgm:cxn modelId="{1B41F517-28DA-42FD-AA72-4EB3377D9EE1}" type="presParOf" srcId="{37C71D17-5E25-451E-8044-7B013705C042}" destId="{94D6621D-8600-4C5F-ACF5-F388A08E6CD6}" srcOrd="1" destOrd="0" presId="urn:microsoft.com/office/officeart/2005/8/layout/hProcess9"/>
    <dgm:cxn modelId="{73F11476-8538-41F4-8526-2C2C1A797D8F}" type="presParOf" srcId="{37C71D17-5E25-451E-8044-7B013705C042}" destId="{77B35E6B-D678-4857-ABC6-821FFE4E8859}" srcOrd="2" destOrd="0" presId="urn:microsoft.com/office/officeart/2005/8/layout/hProcess9"/>
    <dgm:cxn modelId="{510F005B-F905-4154-BFE6-95B5FAF41590}" type="presParOf" srcId="{37C71D17-5E25-451E-8044-7B013705C042}" destId="{A6DA5F02-403F-4C76-B1A1-C2BD4E1C0A05}" srcOrd="3" destOrd="0" presId="urn:microsoft.com/office/officeart/2005/8/layout/hProcess9"/>
    <dgm:cxn modelId="{1B818A42-E7EC-467E-90AE-16E85E00E4FD}" type="presParOf" srcId="{37C71D17-5E25-451E-8044-7B013705C042}" destId="{63233E5C-E8CC-43EF-8FD8-2E2E059FC428}" srcOrd="4" destOrd="0" presId="urn:microsoft.com/office/officeart/2005/8/layout/hProcess9"/>
    <dgm:cxn modelId="{F2FB1F36-91CD-479B-85E7-E15C18BB5A27}" type="presParOf" srcId="{37C71D17-5E25-451E-8044-7B013705C042}" destId="{1BD45BFA-E365-49B4-8C85-7C2AFB3E8945}" srcOrd="5" destOrd="0" presId="urn:microsoft.com/office/officeart/2005/8/layout/hProcess9"/>
    <dgm:cxn modelId="{6B77F4F9-59F7-45B9-A0BD-A39D02E60068}" type="presParOf" srcId="{37C71D17-5E25-451E-8044-7B013705C042}" destId="{8565267D-4541-4862-A418-23184A80E21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CADD5-0C9B-EB4F-A3DC-19DB823E646F}">
      <dsp:nvSpPr>
        <dsp:cNvPr id="0" name=""/>
        <dsp:cNvSpPr/>
      </dsp:nvSpPr>
      <dsp:spPr>
        <a:xfrm>
          <a:off x="2909" y="563028"/>
          <a:ext cx="2032946" cy="932979"/>
        </a:xfrm>
        <a:prstGeom prst="roundRect">
          <a:avLst>
            <a:gd name="adj" fmla="val 10000"/>
          </a:avLst>
        </a:prstGeom>
        <a:solidFill>
          <a:srgbClr val="C40C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Text Processing</a:t>
          </a:r>
        </a:p>
      </dsp:txBody>
      <dsp:txXfrm>
        <a:off x="30235" y="590354"/>
        <a:ext cx="1978294" cy="878327"/>
      </dsp:txXfrm>
    </dsp:sp>
    <dsp:sp modelId="{184B2831-4E7B-4941-8FAB-1D05B67682A1}">
      <dsp:nvSpPr>
        <dsp:cNvPr id="0" name=""/>
        <dsp:cNvSpPr/>
      </dsp:nvSpPr>
      <dsp:spPr>
        <a:xfrm>
          <a:off x="2191353" y="836702"/>
          <a:ext cx="329652" cy="385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91353" y="913828"/>
        <a:ext cx="230756" cy="231379"/>
      </dsp:txXfrm>
    </dsp:sp>
    <dsp:sp modelId="{4E277BB9-5594-7F43-B61B-CC7A4A89E9FD}">
      <dsp:nvSpPr>
        <dsp:cNvPr id="0" name=""/>
        <dsp:cNvSpPr/>
      </dsp:nvSpPr>
      <dsp:spPr>
        <a:xfrm>
          <a:off x="2657843" y="563028"/>
          <a:ext cx="2079175" cy="932979"/>
        </a:xfrm>
        <a:prstGeom prst="roundRect">
          <a:avLst>
            <a:gd name="adj" fmla="val 10000"/>
          </a:avLst>
        </a:prstGeom>
        <a:solidFill>
          <a:srgbClr val="F200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Feature Engineering &amp; Text Representation</a:t>
          </a:r>
        </a:p>
      </dsp:txBody>
      <dsp:txXfrm>
        <a:off x="2685169" y="590354"/>
        <a:ext cx="2024523" cy="878327"/>
      </dsp:txXfrm>
    </dsp:sp>
    <dsp:sp modelId="{930B93B1-F881-D049-BEFF-BAD39C5178AC}">
      <dsp:nvSpPr>
        <dsp:cNvPr id="0" name=""/>
        <dsp:cNvSpPr/>
      </dsp:nvSpPr>
      <dsp:spPr>
        <a:xfrm>
          <a:off x="4892515" y="836702"/>
          <a:ext cx="329652" cy="385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4892515" y="913828"/>
        <a:ext cx="230756" cy="231379"/>
      </dsp:txXfrm>
    </dsp:sp>
    <dsp:sp modelId="{23849F8E-BEC1-514A-BD76-F0FA0F34B82D}">
      <dsp:nvSpPr>
        <dsp:cNvPr id="0" name=""/>
        <dsp:cNvSpPr/>
      </dsp:nvSpPr>
      <dsp:spPr>
        <a:xfrm>
          <a:off x="5359005" y="563028"/>
          <a:ext cx="2061324" cy="932979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Learning Models</a:t>
          </a:r>
        </a:p>
      </dsp:txBody>
      <dsp:txXfrm>
        <a:off x="5386331" y="590354"/>
        <a:ext cx="2006672" cy="878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14A3B-7935-4B18-99C2-FC677B3F2F51}">
      <dsp:nvSpPr>
        <dsp:cNvPr id="0" name=""/>
        <dsp:cNvSpPr/>
      </dsp:nvSpPr>
      <dsp:spPr>
        <a:xfrm>
          <a:off x="655636" y="0"/>
          <a:ext cx="7430547" cy="4850527"/>
        </a:xfrm>
        <a:prstGeom prst="rightArrow">
          <a:avLst/>
        </a:prstGeom>
        <a:solidFill>
          <a:srgbClr val="C40C6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8F8C9-6C86-4EAF-8027-231975EAD6D3}">
      <dsp:nvSpPr>
        <dsp:cNvPr id="0" name=""/>
        <dsp:cNvSpPr/>
      </dsp:nvSpPr>
      <dsp:spPr>
        <a:xfrm>
          <a:off x="2987" y="1455158"/>
          <a:ext cx="1941298" cy="19402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4"/>
              </a:solidFill>
            </a:rPr>
            <a:t>One-Hot Encoding</a:t>
          </a:r>
        </a:p>
      </dsp:txBody>
      <dsp:txXfrm>
        <a:off x="97700" y="1549871"/>
        <a:ext cx="1751872" cy="1750784"/>
      </dsp:txXfrm>
    </dsp:sp>
    <dsp:sp modelId="{77B35E6B-D678-4857-ABC6-821FFE4E8859}">
      <dsp:nvSpPr>
        <dsp:cNvPr id="0" name=""/>
        <dsp:cNvSpPr/>
      </dsp:nvSpPr>
      <dsp:spPr>
        <a:xfrm>
          <a:off x="2267836" y="1455158"/>
          <a:ext cx="1941298" cy="19402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Vectorization</a:t>
          </a:r>
          <a:r>
            <a:rPr lang="en-US" sz="1400" kern="1200" dirty="0"/>
            <a:t> </a:t>
          </a:r>
        </a:p>
      </dsp:txBody>
      <dsp:txXfrm>
        <a:off x="2362549" y="1549871"/>
        <a:ext cx="1751872" cy="1750784"/>
      </dsp:txXfrm>
    </dsp:sp>
    <dsp:sp modelId="{63233E5C-E8CC-43EF-8FD8-2E2E059FC428}">
      <dsp:nvSpPr>
        <dsp:cNvPr id="0" name=""/>
        <dsp:cNvSpPr/>
      </dsp:nvSpPr>
      <dsp:spPr>
        <a:xfrm>
          <a:off x="4532685" y="1455158"/>
          <a:ext cx="1941298" cy="19402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N-Gram</a:t>
          </a:r>
          <a:r>
            <a:rPr lang="en-US" sz="1400" b="0" i="0" kern="1200" dirty="0">
              <a:solidFill>
                <a:srgbClr val="2185C5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Encoding</a:t>
          </a:r>
        </a:p>
      </dsp:txBody>
      <dsp:txXfrm>
        <a:off x="4627398" y="1549871"/>
        <a:ext cx="1751872" cy="1750784"/>
      </dsp:txXfrm>
    </dsp:sp>
    <dsp:sp modelId="{8565267D-4541-4862-A418-23184A80E210}">
      <dsp:nvSpPr>
        <dsp:cNvPr id="0" name=""/>
        <dsp:cNvSpPr/>
      </dsp:nvSpPr>
      <dsp:spPr>
        <a:xfrm>
          <a:off x="6797534" y="1455158"/>
          <a:ext cx="1941298" cy="19402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7675"/>
              </a:solidFill>
              <a:latin typeface="Segoe UI "/>
              <a:ea typeface="+mn-ea"/>
              <a:cs typeface="+mn-cs"/>
            </a:rPr>
            <a:t>TFIDF</a:t>
          </a:r>
        </a:p>
      </dsp:txBody>
      <dsp:txXfrm>
        <a:off x="6892247" y="1549871"/>
        <a:ext cx="1751872" cy="1750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D96772-9817-D32D-CFDB-4082AEA13D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6172B-8397-3A88-9BA7-9C3DBC65B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828F9-B03F-44CA-BF33-27494910E999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08E2D-8C3D-B8DD-3F2A-AA9AE2C326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C741F-C3B9-696C-07A4-6B6C6E1BE0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5BC5F-DD29-48CA-B1A9-365C6504E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2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5F59B-C668-4011-983E-F315D5C6132D}" type="datetimeFigureOut">
              <a:rPr lang="en-US" smtClean="0"/>
              <a:t>2/24/26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F99F9-2769-4C52-8EE2-7278119F0A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25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F99F9-2769-4C52-8EE2-7278119F0A1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3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A6629-E795-CE05-2DAE-FC4A4DE2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0B84B-A002-C832-053F-38CA796C1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D50A3D-BAE4-2F65-9EE5-BC2B188D1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8A105-88F0-7E55-BB75-B5997110E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F99F9-2769-4C52-8EE2-7278119F0A1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28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F99F9-2769-4C52-8EE2-7278119F0A16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2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A9C64-7D27-3545-97AE-3ADD23B585F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2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F99F9-2769-4C52-8EE2-7278119F0A16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0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993BB-6145-4D1C-B438-D1350312F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9557" y="2169539"/>
            <a:ext cx="3898380" cy="1764792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4030515-78CF-D472-B3D6-9EE48BCA26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8342" y="3934331"/>
            <a:ext cx="3899755" cy="102412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520E0A-9F3C-2B74-DA11-E0251E5A0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5846" y="1318569"/>
            <a:ext cx="389835" cy="38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549B0E-9133-3CD2-5A20-A4BD09614750}"/>
              </a:ext>
            </a:extLst>
          </p:cNvPr>
          <p:cNvGrpSpPr/>
          <p:nvPr userDrawn="1"/>
        </p:nvGrpSpPr>
        <p:grpSpPr>
          <a:xfrm>
            <a:off x="201176" y="1586844"/>
            <a:ext cx="3898381" cy="3898381"/>
            <a:chOff x="492349" y="822706"/>
            <a:chExt cx="5439251" cy="543925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4AEFBC-64F2-936B-DCB9-CC545B781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2349" y="822706"/>
              <a:ext cx="5439251" cy="5439251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C3D3B6-D949-DCE6-1749-76AA5DC67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38840" y="5012346"/>
              <a:ext cx="837679" cy="837678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0" name="Freeform 12">
            <a:extLst>
              <a:ext uri="{FF2B5EF4-FFF2-40B4-BE49-F238E27FC236}">
                <a16:creationId xmlns:a16="http://schemas.microsoft.com/office/drawing/2014/main" id="{A759B287-7ACD-CCB9-A26D-28CA3AE0F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90481" y="0"/>
            <a:ext cx="1499067" cy="1061910"/>
          </a:xfrm>
          <a:custGeom>
            <a:avLst/>
            <a:gdLst>
              <a:gd name="connsiteX0" fmla="*/ 70097 w 1499066"/>
              <a:gd name="connsiteY0" fmla="*/ 0 h 1061910"/>
              <a:gd name="connsiteX1" fmla="*/ 1428969 w 1499066"/>
              <a:gd name="connsiteY1" fmla="*/ 0 h 1061910"/>
              <a:gd name="connsiteX2" fmla="*/ 1440164 w 1499066"/>
              <a:gd name="connsiteY2" fmla="*/ 20625 h 1061910"/>
              <a:gd name="connsiteX3" fmla="*/ 1499066 w 1499066"/>
              <a:gd name="connsiteY3" fmla="*/ 312377 h 1061910"/>
              <a:gd name="connsiteX4" fmla="*/ 749533 w 1499066"/>
              <a:gd name="connsiteY4" fmla="*/ 1061910 h 1061910"/>
              <a:gd name="connsiteX5" fmla="*/ 0 w 1499066"/>
              <a:gd name="connsiteY5" fmla="*/ 312377 h 1061910"/>
              <a:gd name="connsiteX6" fmla="*/ 58902 w 1499066"/>
              <a:gd name="connsiteY6" fmla="*/ 20625 h 10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9066" h="1061910">
                <a:moveTo>
                  <a:pt x="70097" y="0"/>
                </a:moveTo>
                <a:lnTo>
                  <a:pt x="1428969" y="0"/>
                </a:lnTo>
                <a:lnTo>
                  <a:pt x="1440164" y="20625"/>
                </a:lnTo>
                <a:cubicBezTo>
                  <a:pt x="1478092" y="110298"/>
                  <a:pt x="1499066" y="208888"/>
                  <a:pt x="1499066" y="312377"/>
                </a:cubicBezTo>
                <a:cubicBezTo>
                  <a:pt x="1499066" y="726333"/>
                  <a:pt x="1163489" y="1061910"/>
                  <a:pt x="749533" y="1061910"/>
                </a:cubicBezTo>
                <a:cubicBezTo>
                  <a:pt x="335577" y="1061910"/>
                  <a:pt x="0" y="726333"/>
                  <a:pt x="0" y="312377"/>
                </a:cubicBezTo>
                <a:cubicBezTo>
                  <a:pt x="0" y="208888"/>
                  <a:pt x="20974" y="110298"/>
                  <a:pt x="58902" y="20625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EC075E2-093A-4845-BDC4-BD2FAA7A59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319" y="1373479"/>
            <a:ext cx="4325112" cy="4325112"/>
          </a:xfrm>
          <a:noFill/>
        </p:spPr>
        <p:txBody>
          <a:bodyPr anchor="t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6" name="Picture 15" descr="University Identity | The Hong Kong Polytechnic University">
            <a:extLst>
              <a:ext uri="{FF2B5EF4-FFF2-40B4-BE49-F238E27FC236}">
                <a16:creationId xmlns:a16="http://schemas.microsoft.com/office/drawing/2014/main" id="{1BBBEAE2-6B0F-71DF-4FC2-46AD2FF683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93" y="311569"/>
            <a:ext cx="1871244" cy="3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6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3444D42C-1BDD-684F-2ED7-CBF2B31F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017"/>
            <a:ext cx="4348470" cy="5177077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266F6B-F29A-5957-62EB-27F8C2FA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1962" y="378865"/>
            <a:ext cx="610038" cy="813384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AC709F-F9A3-D8F0-A42E-A2C94191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56716" y="5909845"/>
            <a:ext cx="298310" cy="397747"/>
          </a:xfrm>
          <a:prstGeom prst="ellipse">
            <a:avLst/>
          </a:prstGeom>
          <a:solidFill>
            <a:schemeClr val="accent6">
              <a:alpha val="303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386584"/>
            <a:ext cx="3627882" cy="2103120"/>
          </a:xfrm>
        </p:spPr>
        <p:txBody>
          <a:bodyPr anchor="t" anchorCtr="0">
            <a:normAutofit/>
          </a:bodyPr>
          <a:lstStyle>
            <a:lvl1pPr algn="l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4316" y="1280160"/>
            <a:ext cx="3847338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18">
            <a:extLst>
              <a:ext uri="{FF2B5EF4-FFF2-40B4-BE49-F238E27FC236}">
                <a16:creationId xmlns:a16="http://schemas.microsoft.com/office/drawing/2014/main" id="{3914E26B-E8E4-55F2-CC5E-DD0D0AD5C8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4622" y="6126491"/>
            <a:ext cx="3086100" cy="365125"/>
          </a:xfrm>
        </p:spPr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E2D1E-4C5D-A613-CB40-98902C0D83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7410" y="5671159"/>
            <a:ext cx="1788373" cy="118684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19">
            <a:extLst>
              <a:ext uri="{FF2B5EF4-FFF2-40B4-BE49-F238E27FC236}">
                <a16:creationId xmlns:a16="http://schemas.microsoft.com/office/drawing/2014/main" id="{294A49EB-EEA6-1B79-F5DE-CFBFC6FFA2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095269" y="6190487"/>
            <a:ext cx="634966" cy="365760"/>
          </a:xfrm>
        </p:spPr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3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00630" y="2087278"/>
            <a:ext cx="2447180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2768" y="3"/>
            <a:ext cx="1368449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74250" y="5908181"/>
            <a:ext cx="2284785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2771" y="948393"/>
            <a:ext cx="315467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386584"/>
            <a:ext cx="3627882" cy="2103120"/>
          </a:xfrm>
        </p:spPr>
        <p:txBody>
          <a:bodyPr anchor="t" anchorCtr="0">
            <a:normAutofit/>
          </a:bodyPr>
          <a:lstStyle>
            <a:lvl1pPr algn="l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4316" y="1280160"/>
            <a:ext cx="3847338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44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B016AB6E-3D8A-906E-416F-9B68623EA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4301" y="4482120"/>
            <a:ext cx="3959702" cy="2386909"/>
          </a:xfrm>
          <a:custGeom>
            <a:avLst/>
            <a:gdLst>
              <a:gd name="connsiteX0" fmla="*/ 3601541 w 5279603"/>
              <a:gd name="connsiteY0" fmla="*/ 0 h 2386909"/>
              <a:gd name="connsiteX1" fmla="*/ 5123083 w 5279603"/>
              <a:gd name="connsiteY1" fmla="*/ 307185 h 2386909"/>
              <a:gd name="connsiteX2" fmla="*/ 5279603 w 5279603"/>
              <a:gd name="connsiteY2" fmla="*/ 377947 h 2386909"/>
              <a:gd name="connsiteX3" fmla="*/ 5279603 w 5279603"/>
              <a:gd name="connsiteY3" fmla="*/ 2386909 h 2386909"/>
              <a:gd name="connsiteX4" fmla="*/ 0 w 5279603"/>
              <a:gd name="connsiteY4" fmla="*/ 2386909 h 2386909"/>
              <a:gd name="connsiteX5" fmla="*/ 78053 w 5279603"/>
              <a:gd name="connsiteY5" fmla="*/ 2214261 h 2386909"/>
              <a:gd name="connsiteX6" fmla="*/ 3601541 w 5279603"/>
              <a:gd name="connsiteY6" fmla="*/ 0 h 23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9603" h="2386909">
                <a:moveTo>
                  <a:pt x="3601541" y="0"/>
                </a:moveTo>
                <a:cubicBezTo>
                  <a:pt x="4141255" y="0"/>
                  <a:pt x="4655422" y="109382"/>
                  <a:pt x="5123083" y="307185"/>
                </a:cubicBezTo>
                <a:lnTo>
                  <a:pt x="5279603" y="377947"/>
                </a:lnTo>
                <a:lnTo>
                  <a:pt x="5279603" y="2386909"/>
                </a:lnTo>
                <a:lnTo>
                  <a:pt x="0" y="2386909"/>
                </a:lnTo>
                <a:lnTo>
                  <a:pt x="78053" y="2214261"/>
                </a:lnTo>
                <a:cubicBezTo>
                  <a:pt x="709351" y="904104"/>
                  <a:pt x="2049863" y="0"/>
                  <a:pt x="3601541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71EA21E-8904-9B80-6EAB-BA76819B4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1217" y="5875583"/>
            <a:ext cx="1124300" cy="993434"/>
          </a:xfrm>
          <a:custGeom>
            <a:avLst/>
            <a:gdLst>
              <a:gd name="connsiteX0" fmla="*/ 749533 w 1499066"/>
              <a:gd name="connsiteY0" fmla="*/ 0 h 993434"/>
              <a:gd name="connsiteX1" fmla="*/ 1499066 w 1499066"/>
              <a:gd name="connsiteY1" fmla="*/ 749533 h 993434"/>
              <a:gd name="connsiteX2" fmla="*/ 1483838 w 1499066"/>
              <a:gd name="connsiteY2" fmla="*/ 900590 h 993434"/>
              <a:gd name="connsiteX3" fmla="*/ 1455018 w 1499066"/>
              <a:gd name="connsiteY3" fmla="*/ 993434 h 993434"/>
              <a:gd name="connsiteX4" fmla="*/ 44048 w 1499066"/>
              <a:gd name="connsiteY4" fmla="*/ 993434 h 993434"/>
              <a:gd name="connsiteX5" fmla="*/ 15228 w 1499066"/>
              <a:gd name="connsiteY5" fmla="*/ 900590 h 993434"/>
              <a:gd name="connsiteX6" fmla="*/ 0 w 1499066"/>
              <a:gd name="connsiteY6" fmla="*/ 749533 h 993434"/>
              <a:gd name="connsiteX7" fmla="*/ 749533 w 1499066"/>
              <a:gd name="connsiteY7" fmla="*/ 0 h 9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066" h="993434">
                <a:moveTo>
                  <a:pt x="749533" y="0"/>
                </a:moveTo>
                <a:cubicBezTo>
                  <a:pt x="1163489" y="0"/>
                  <a:pt x="1499066" y="335577"/>
                  <a:pt x="1499066" y="749533"/>
                </a:cubicBezTo>
                <a:cubicBezTo>
                  <a:pt x="1499066" y="801278"/>
                  <a:pt x="1493823" y="851798"/>
                  <a:pt x="1483838" y="900590"/>
                </a:cubicBezTo>
                <a:lnTo>
                  <a:pt x="1455018" y="993434"/>
                </a:lnTo>
                <a:lnTo>
                  <a:pt x="44048" y="993434"/>
                </a:lnTo>
                <a:lnTo>
                  <a:pt x="15228" y="900590"/>
                </a:lnTo>
                <a:cubicBezTo>
                  <a:pt x="5244" y="851798"/>
                  <a:pt x="0" y="801278"/>
                  <a:pt x="0" y="749533"/>
                </a:cubicBezTo>
                <a:cubicBezTo>
                  <a:pt x="0" y="335577"/>
                  <a:pt x="335577" y="0"/>
                  <a:pt x="749533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06" y="566928"/>
            <a:ext cx="8339328" cy="640080"/>
          </a:xfrm>
        </p:spPr>
        <p:txBody>
          <a:bodyPr anchor="t" anchorCtr="0">
            <a:noAutofit/>
          </a:bodyPr>
          <a:lstStyle>
            <a:lvl1pPr algn="ctr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060" y="2002536"/>
            <a:ext cx="3771900" cy="4096512"/>
          </a:xfrm>
          <a:noFill/>
          <a:ln w="12700">
            <a:noFill/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4316" y="2002536"/>
            <a:ext cx="3771900" cy="4096512"/>
          </a:xfrm>
          <a:noFill/>
          <a:ln w="12700">
            <a:noFill/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CB50393-ACAA-59FB-EDD9-D6A45246E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062" y="5824456"/>
            <a:ext cx="551281" cy="7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00630" y="2087278"/>
            <a:ext cx="2447180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2768" y="3"/>
            <a:ext cx="1368449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74250" y="5908181"/>
            <a:ext cx="2284785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2771" y="948393"/>
            <a:ext cx="315467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5760B73-B111-FFDC-8074-91B4C106E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06" y="566928"/>
            <a:ext cx="8339328" cy="640080"/>
          </a:xfrm>
        </p:spPr>
        <p:txBody>
          <a:bodyPr anchor="t" anchorCtr="0">
            <a:noAutofit/>
          </a:bodyPr>
          <a:lstStyle>
            <a:lvl1pPr algn="ctr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4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00630" y="2087278"/>
            <a:ext cx="2447180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2768" y="3"/>
            <a:ext cx="1368449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74250" y="5908181"/>
            <a:ext cx="2284785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2771" y="948393"/>
            <a:ext cx="315467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4893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 hasCustomPrompt="1"/>
          </p:nvPr>
        </p:nvSpPr>
        <p:spPr>
          <a:xfrm>
            <a:off x="893700" y="1831451"/>
            <a:ext cx="7586875" cy="47364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189" lvl="0" indent="-34289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 sz="1867">
                <a:solidFill>
                  <a:schemeClr val="dk1"/>
                </a:solidFill>
              </a:defRPr>
            </a:lvl1pPr>
            <a:lvl2pPr marL="914377" lvl="1" indent="-38099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Char char="○"/>
              <a:defRPr sz="1600">
                <a:solidFill>
                  <a:schemeClr val="dk1"/>
                </a:solidFill>
              </a:defRPr>
            </a:lvl2pPr>
            <a:lvl3pPr marL="1371566" lvl="2" indent="-38099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Char char="■"/>
              <a:defRPr sz="1600">
                <a:solidFill>
                  <a:schemeClr val="dk1"/>
                </a:solidFill>
              </a:defRPr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131" lvl="5" indent="-3809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Title 1</a:t>
            </a:r>
          </a:p>
          <a:p>
            <a:pPr lvl="1"/>
            <a:r>
              <a:rPr lang="en-US" dirty="0" err="1"/>
              <a:t>Dafasdfadsf</a:t>
            </a:r>
            <a:endParaRPr lang="en-US" dirty="0"/>
          </a:p>
          <a:p>
            <a:pPr lvl="1"/>
            <a:r>
              <a:rPr lang="en-US" dirty="0" err="1"/>
              <a:t>Asdfasd</a:t>
            </a:r>
            <a:endParaRPr lang="en-US" dirty="0"/>
          </a:p>
          <a:p>
            <a:pPr lvl="2"/>
            <a:r>
              <a:rPr lang="en-US" dirty="0" err="1"/>
              <a:t>dsfa</a:t>
            </a:r>
            <a:endParaRPr lang="en-US" dirty="0"/>
          </a:p>
          <a:p>
            <a:endParaRPr dirty="0"/>
          </a:p>
        </p:txBody>
      </p:sp>
      <p:sp>
        <p:nvSpPr>
          <p:cNvPr id="34" name="Google Shape;34;p5"/>
          <p:cNvSpPr/>
          <p:nvPr/>
        </p:nvSpPr>
        <p:spPr>
          <a:xfrm>
            <a:off x="7356367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" name="Google Shape;35;p5"/>
          <p:cNvSpPr/>
          <p:nvPr/>
        </p:nvSpPr>
        <p:spPr>
          <a:xfrm>
            <a:off x="8250314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" name="Google Shape;36;p5"/>
          <p:cNvSpPr/>
          <p:nvPr/>
        </p:nvSpPr>
        <p:spPr>
          <a:xfrm>
            <a:off x="2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5"/>
          <p:cNvSpPr/>
          <p:nvPr/>
        </p:nvSpPr>
        <p:spPr>
          <a:xfrm>
            <a:off x="893711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E563C-F009-2B8B-0AC6-1E72B429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99" y="477851"/>
            <a:ext cx="7586873" cy="1143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39263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710426" y="2882400"/>
            <a:ext cx="57237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80990" algn="ctr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914377" lvl="1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131" lvl="5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697" lvl="8" indent="-38099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15752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6"/>
                </a:solidFill>
              </a:rPr>
              <a:t>“</a:t>
            </a:r>
            <a:endParaRPr sz="96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5723283" y="2132900"/>
            <a:ext cx="17103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4"/>
          <p:cNvSpPr/>
          <p:nvPr/>
        </p:nvSpPr>
        <p:spPr>
          <a:xfrm>
            <a:off x="7434178" y="2132900"/>
            <a:ext cx="17103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28;p4"/>
          <p:cNvSpPr/>
          <p:nvPr/>
        </p:nvSpPr>
        <p:spPr>
          <a:xfrm>
            <a:off x="1" y="2132900"/>
            <a:ext cx="17103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9;p4"/>
          <p:cNvSpPr/>
          <p:nvPr/>
        </p:nvSpPr>
        <p:spPr>
          <a:xfrm>
            <a:off x="1710426" y="2132900"/>
            <a:ext cx="17103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25" y="6440375"/>
            <a:ext cx="9144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910597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BEC9516-95B6-310C-2652-36F601491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13795" y="6187712"/>
            <a:ext cx="389835" cy="38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D0E065-0B41-7577-623E-6622A2E5101A}"/>
              </a:ext>
            </a:extLst>
          </p:cNvPr>
          <p:cNvSpPr/>
          <p:nvPr userDrawn="1"/>
        </p:nvSpPr>
        <p:spPr>
          <a:xfrm>
            <a:off x="133164" y="186431"/>
            <a:ext cx="8851038" cy="6516210"/>
          </a:xfrm>
          <a:prstGeom prst="rect">
            <a:avLst/>
          </a:prstGeom>
          <a:noFill/>
          <a:ln w="285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9" name="Picture 8" descr="University Identity | The Hong Kong Polytechnic University">
            <a:extLst>
              <a:ext uri="{FF2B5EF4-FFF2-40B4-BE49-F238E27FC236}">
                <a16:creationId xmlns:a16="http://schemas.microsoft.com/office/drawing/2014/main" id="{16662D3D-8A33-0441-1D94-CF99B5175A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93" y="311569"/>
            <a:ext cx="1871244" cy="3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4E881B-EC41-B0CC-7CFC-3C8D5E3AF79C}"/>
              </a:ext>
            </a:extLst>
          </p:cNvPr>
          <p:cNvGrpSpPr/>
          <p:nvPr userDrawn="1"/>
        </p:nvGrpSpPr>
        <p:grpSpPr>
          <a:xfrm>
            <a:off x="4558683" y="186431"/>
            <a:ext cx="163622" cy="6516210"/>
            <a:chOff x="6096000" y="327025"/>
            <a:chExt cx="0" cy="62039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4FF3E8-7A16-45D7-0B9D-696859B20B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6281057"/>
              <a:ext cx="0" cy="24991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5C94F7-D886-2920-EBBF-3E6B54BC15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27025"/>
              <a:ext cx="0" cy="24991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D6CFBD-BAD5-946E-3CAB-5D5920F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1" y="809870"/>
            <a:ext cx="8367943" cy="761478"/>
          </a:xfrm>
        </p:spPr>
        <p:txBody>
          <a:bodyPr anchor="t" anchorCtr="0">
            <a:normAutofit/>
          </a:bodyPr>
          <a:lstStyle>
            <a:lvl1pPr>
              <a:defRPr lang="en-US" sz="3600" b="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E91ACBD-101E-31FD-DE75-0AF48A2BA2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7004" y="1686757"/>
            <a:ext cx="8367942" cy="4519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 marL="171446" indent="-171446">
              <a:lnSpc>
                <a:spcPct val="100000"/>
              </a:lnSpc>
              <a:buClr>
                <a:schemeClr val="accent3"/>
              </a:buClr>
              <a:buSzPct val="120000"/>
              <a:buFont typeface="Wingdings" pitchFamily="2" charset="2"/>
              <a:buChar char="§"/>
              <a:defRPr sz="2000"/>
            </a:lvl2pPr>
            <a:lvl3pPr marL="514337" indent="-171446">
              <a:lnSpc>
                <a:spcPct val="100000"/>
              </a:lnSpc>
              <a:buClr>
                <a:srgbClr val="FF9300"/>
              </a:buClr>
              <a:buFont typeface="Wingdings" pitchFamily="2" charset="2"/>
              <a:buChar char="§"/>
              <a:defRPr sz="1800"/>
            </a:lvl3pPr>
            <a:lvl4pPr marL="857228" indent="-171446">
              <a:lnSpc>
                <a:spcPct val="100000"/>
              </a:lnSpc>
              <a:buFont typeface="Wingdings" pitchFamily="2" charset="2"/>
              <a:buChar char="§"/>
              <a:defRPr sz="1600"/>
            </a:lvl4pPr>
            <a:lvl5pPr marL="1200120" indent="-171446">
              <a:lnSpc>
                <a:spcPct val="100000"/>
              </a:lnSpc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27AD0B-B30D-9C63-5F05-0190AE98D23A}"/>
              </a:ext>
            </a:extLst>
          </p:cNvPr>
          <p:cNvSpPr txBox="1">
            <a:spLocks/>
          </p:cNvSpPr>
          <p:nvPr userDrawn="1"/>
        </p:nvSpPr>
        <p:spPr>
          <a:xfrm>
            <a:off x="8413794" y="6205632"/>
            <a:ext cx="389833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1BC2EDA-D519-4F34-BF3F-BFFF500F4B03}" type="slidenum">
              <a:rPr lang="en-US" sz="1000" b="1" smtClean="0"/>
              <a:pPr algn="ctr"/>
              <a:t>‹#›</a:t>
            </a:fld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19510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392D540-E480-EF1B-28D4-D98C5FF63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065237"/>
            <a:ext cx="1919240" cy="4939430"/>
          </a:xfrm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B61084-3519-70C6-F9CD-71E046FBC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378" y="1065237"/>
            <a:ext cx="5337381" cy="4939430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200000"/>
              </a:lnSpc>
              <a:buNone/>
              <a:defRPr lang="en-US" sz="1200" kern="1200" cap="all" spc="225" dirty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557213" indent="-214313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200" kern="1200" cap="none" spc="0" baseline="0" dirty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2pPr>
            <a:lvl3pPr marL="900113" indent="-214313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200" kern="1200" cap="none" spc="0" baseline="0" dirty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3pPr>
            <a:lvl4pPr marL="1243013" indent="-214313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200" kern="1200" cap="none" spc="0" baseline="0" dirty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4pPr>
            <a:lvl5pPr marL="1585913" indent="-214313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200" kern="1200" cap="none" spc="0" baseline="0" dirty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D0E065-0B41-7577-623E-6622A2E5101A}"/>
              </a:ext>
            </a:extLst>
          </p:cNvPr>
          <p:cNvSpPr/>
          <p:nvPr userDrawn="1"/>
        </p:nvSpPr>
        <p:spPr>
          <a:xfrm>
            <a:off x="133164" y="186431"/>
            <a:ext cx="8851038" cy="6516210"/>
          </a:xfrm>
          <a:prstGeom prst="rect">
            <a:avLst/>
          </a:prstGeom>
          <a:noFill/>
          <a:ln w="285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4E881B-EC41-B0CC-7CFC-3C8D5E3AF79C}"/>
              </a:ext>
            </a:extLst>
          </p:cNvPr>
          <p:cNvGrpSpPr/>
          <p:nvPr userDrawn="1"/>
        </p:nvGrpSpPr>
        <p:grpSpPr>
          <a:xfrm>
            <a:off x="2771192" y="186431"/>
            <a:ext cx="163622" cy="6516210"/>
            <a:chOff x="6096000" y="327025"/>
            <a:chExt cx="0" cy="62039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4FF3E8-7A16-45D7-0B9D-696859B20B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6281057"/>
              <a:ext cx="0" cy="24991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5C94F7-D886-2920-EBBF-3E6B54BC15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27025"/>
              <a:ext cx="0" cy="24991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University Identity | The Hong Kong Polytechnic University">
            <a:extLst>
              <a:ext uri="{FF2B5EF4-FFF2-40B4-BE49-F238E27FC236}">
                <a16:creationId xmlns:a16="http://schemas.microsoft.com/office/drawing/2014/main" id="{F2274D91-E1A0-3278-C33F-0820FC5267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93" y="311569"/>
            <a:ext cx="1871244" cy="3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8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06" y="566928"/>
            <a:ext cx="8339328" cy="640080"/>
          </a:xfrm>
        </p:spPr>
        <p:txBody>
          <a:bodyPr anchor="t" anchorCtr="0">
            <a:noAutofit/>
          </a:bodyPr>
          <a:lstStyle>
            <a:lvl1pPr algn="ctr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0D165AF2-A462-FCF3-81AE-ADB955740C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80060" y="1847088"/>
            <a:ext cx="5568696" cy="3776472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CA8910C-D8ED-5254-9603-C499A3F69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4862308" y="3881172"/>
            <a:ext cx="4281692" cy="2981809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FCE207E-49DC-89F0-6C2E-AEDEB1A66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01104" y="1953087"/>
            <a:ext cx="742901" cy="802014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2715768"/>
            <a:ext cx="2523744" cy="301752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0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19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  <p15:guide id="3" orient="horz" pos="35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is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06" y="566928"/>
            <a:ext cx="8339328" cy="640080"/>
          </a:xfrm>
        </p:spPr>
        <p:txBody>
          <a:bodyPr anchor="t" anchorCtr="0">
            <a:normAutofit/>
          </a:bodyPr>
          <a:lstStyle>
            <a:lvl1pPr algn="ctr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D76C9A2-7310-AC9A-D74B-465F4A04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59024" y="3432623"/>
            <a:ext cx="2690086" cy="3425381"/>
          </a:xfrm>
          <a:custGeom>
            <a:avLst/>
            <a:gdLst>
              <a:gd name="connsiteX0" fmla="*/ 2057400 w 3586781"/>
              <a:gd name="connsiteY0" fmla="*/ 0 h 3425381"/>
              <a:gd name="connsiteX1" fmla="*/ 3512202 w 3586781"/>
              <a:gd name="connsiteY1" fmla="*/ 602599 h 3425381"/>
              <a:gd name="connsiteX2" fmla="*/ 3586781 w 3586781"/>
              <a:gd name="connsiteY2" fmla="*/ 684657 h 3425381"/>
              <a:gd name="connsiteX3" fmla="*/ 3586781 w 3586781"/>
              <a:gd name="connsiteY3" fmla="*/ 3425381 h 3425381"/>
              <a:gd name="connsiteX4" fmla="*/ 523691 w 3586781"/>
              <a:gd name="connsiteY4" fmla="*/ 3425381 h 3425381"/>
              <a:gd name="connsiteX5" fmla="*/ 469810 w 3586781"/>
              <a:gd name="connsiteY5" fmla="*/ 3366098 h 3425381"/>
              <a:gd name="connsiteX6" fmla="*/ 0 w 3586781"/>
              <a:gd name="connsiteY6" fmla="*/ 2057400 h 3425381"/>
              <a:gd name="connsiteX7" fmla="*/ 2057400 w 3586781"/>
              <a:gd name="connsiteY7" fmla="*/ 0 h 34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6781" h="3425381">
                <a:moveTo>
                  <a:pt x="2057400" y="0"/>
                </a:moveTo>
                <a:cubicBezTo>
                  <a:pt x="2625535" y="0"/>
                  <a:pt x="3139885" y="230282"/>
                  <a:pt x="3512202" y="602599"/>
                </a:cubicBezTo>
                <a:lnTo>
                  <a:pt x="3586781" y="684657"/>
                </a:lnTo>
                <a:lnTo>
                  <a:pt x="3586781" y="3425381"/>
                </a:lnTo>
                <a:lnTo>
                  <a:pt x="523691" y="3425381"/>
                </a:lnTo>
                <a:lnTo>
                  <a:pt x="469810" y="3366098"/>
                </a:lnTo>
                <a:cubicBezTo>
                  <a:pt x="176310" y="3010458"/>
                  <a:pt x="0" y="2554519"/>
                  <a:pt x="0" y="2057400"/>
                </a:cubicBezTo>
                <a:cubicBezTo>
                  <a:pt x="0" y="921129"/>
                  <a:pt x="921129" y="0"/>
                  <a:pt x="2057400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F2D7-0500-18AD-893F-3BFF96B94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222" y="1953365"/>
            <a:ext cx="3862271" cy="36845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B05A4D-E9FB-4913-E53E-1DE2DC2D9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8702" y="6194372"/>
            <a:ext cx="292376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CC1FF5F2-E394-6897-C493-6584D74D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11328" y="-3167"/>
            <a:ext cx="990534" cy="996869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8D9022-B854-F233-7BEE-8185E402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2776" y="2891439"/>
            <a:ext cx="3137660" cy="2282229"/>
            <a:chOff x="6448201" y="2832180"/>
            <a:chExt cx="4483608" cy="21396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459528-99D6-5A0F-AEFA-AC4E7BC126D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5AD794-5E76-98BF-3FC7-85579E09136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DD1146-913C-8E63-E619-A08A11AAF12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43E402-60F2-D003-3878-233462D26AA9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0478807-656D-4B2C-5C1E-4A08154F6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18098" y="2343183"/>
            <a:ext cx="357576" cy="283048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3. </a:t>
            </a:r>
          </a:p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4.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398" y="2454311"/>
            <a:ext cx="3418071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8398" y="3222369"/>
            <a:ext cx="3418071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8398" y="3992637"/>
            <a:ext cx="3418071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98" y="4775296"/>
            <a:ext cx="3418071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8032" y="2002536"/>
            <a:ext cx="3840480" cy="368503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6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5AC3F0E-B550-5DF3-6FEE-B1EFAC15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7050" y="3014462"/>
            <a:ext cx="482231" cy="64297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4B8B6206-1D28-8534-BE4D-6893F8FE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63466" y="5988532"/>
            <a:ext cx="2215376" cy="883756"/>
          </a:xfrm>
          <a:custGeom>
            <a:avLst/>
            <a:gdLst>
              <a:gd name="connsiteX0" fmla="*/ 1476917 w 2953834"/>
              <a:gd name="connsiteY0" fmla="*/ 0 h 883756"/>
              <a:gd name="connsiteX1" fmla="*/ 2950639 w 2953834"/>
              <a:gd name="connsiteY1" fmla="*/ 877123 h 883756"/>
              <a:gd name="connsiteX2" fmla="*/ 2953834 w 2953834"/>
              <a:gd name="connsiteY2" fmla="*/ 883756 h 883756"/>
              <a:gd name="connsiteX3" fmla="*/ 0 w 2953834"/>
              <a:gd name="connsiteY3" fmla="*/ 883756 h 883756"/>
              <a:gd name="connsiteX4" fmla="*/ 3195 w 2953834"/>
              <a:gd name="connsiteY4" fmla="*/ 877123 h 883756"/>
              <a:gd name="connsiteX5" fmla="*/ 1476917 w 2953834"/>
              <a:gd name="connsiteY5" fmla="*/ 0 h 8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3834" h="883756">
                <a:moveTo>
                  <a:pt x="1476917" y="0"/>
                </a:moveTo>
                <a:cubicBezTo>
                  <a:pt x="2113290" y="0"/>
                  <a:pt x="2666825" y="354669"/>
                  <a:pt x="2950639" y="877123"/>
                </a:cubicBezTo>
                <a:lnTo>
                  <a:pt x="2953834" y="883756"/>
                </a:lnTo>
                <a:lnTo>
                  <a:pt x="0" y="883756"/>
                </a:lnTo>
                <a:lnTo>
                  <a:pt x="3195" y="877123"/>
                </a:lnTo>
                <a:cubicBezTo>
                  <a:pt x="287009" y="354669"/>
                  <a:pt x="840544" y="0"/>
                  <a:pt x="147691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5405D2-9527-BA12-A7AC-4B93151CC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63465" y="6069976"/>
            <a:ext cx="382540" cy="510053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A0CC5EDC-49D4-6111-36CB-3C8A2D02A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729572" cy="5630799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06" y="566928"/>
            <a:ext cx="8339328" cy="640080"/>
          </a:xfrm>
        </p:spPr>
        <p:txBody>
          <a:bodyPr anchor="t" anchorCtr="0">
            <a:noAutofit/>
          </a:bodyPr>
          <a:lstStyle>
            <a:lvl1pPr algn="ctr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060" y="2002536"/>
            <a:ext cx="3854196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8032" y="2002536"/>
            <a:ext cx="3840480" cy="3685032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2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>
            <a:extLst>
              <a:ext uri="{FF2B5EF4-FFF2-40B4-BE49-F238E27FC236}">
                <a16:creationId xmlns:a16="http://schemas.microsoft.com/office/drawing/2014/main" id="{82D433C4-79DD-42C5-9147-9E5DDECB6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8317" y="1377730"/>
            <a:ext cx="2743948" cy="5494558"/>
          </a:xfrm>
          <a:custGeom>
            <a:avLst/>
            <a:gdLst>
              <a:gd name="connsiteX0" fmla="*/ 3224347 w 3658597"/>
              <a:gd name="connsiteY0" fmla="*/ 0 h 5494558"/>
              <a:gd name="connsiteX1" fmla="*/ 3554018 w 3658597"/>
              <a:gd name="connsiteY1" fmla="*/ 16647 h 5494558"/>
              <a:gd name="connsiteX2" fmla="*/ 3658597 w 3658597"/>
              <a:gd name="connsiteY2" fmla="*/ 29936 h 5494558"/>
              <a:gd name="connsiteX3" fmla="*/ 3658597 w 3658597"/>
              <a:gd name="connsiteY3" fmla="*/ 5494558 h 5494558"/>
              <a:gd name="connsiteX4" fmla="*/ 935531 w 3658597"/>
              <a:gd name="connsiteY4" fmla="*/ 5494558 h 5494558"/>
              <a:gd name="connsiteX5" fmla="*/ 736284 w 3658597"/>
              <a:gd name="connsiteY5" fmla="*/ 5275331 h 5494558"/>
              <a:gd name="connsiteX6" fmla="*/ 0 w 3658597"/>
              <a:gd name="connsiteY6" fmla="*/ 3224347 h 5494558"/>
              <a:gd name="connsiteX7" fmla="*/ 3224347 w 3658597"/>
              <a:gd name="connsiteY7" fmla="*/ 0 h 54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8597" h="5494558">
                <a:moveTo>
                  <a:pt x="3224347" y="0"/>
                </a:moveTo>
                <a:cubicBezTo>
                  <a:pt x="3335644" y="0"/>
                  <a:pt x="3445625" y="5639"/>
                  <a:pt x="3554018" y="16647"/>
                </a:cubicBezTo>
                <a:lnTo>
                  <a:pt x="3658597" y="29936"/>
                </a:lnTo>
                <a:lnTo>
                  <a:pt x="3658597" y="5494558"/>
                </a:lnTo>
                <a:lnTo>
                  <a:pt x="935531" y="5494558"/>
                </a:lnTo>
                <a:lnTo>
                  <a:pt x="736284" y="5275331"/>
                </a:lnTo>
                <a:cubicBezTo>
                  <a:pt x="276312" y="4717974"/>
                  <a:pt x="0" y="4003429"/>
                  <a:pt x="0" y="3224347"/>
                </a:cubicBezTo>
                <a:cubicBezTo>
                  <a:pt x="0" y="1443589"/>
                  <a:pt x="1443589" y="0"/>
                  <a:pt x="322434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B6078FDE-6CEC-993E-3339-544DEDA6A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659" y="2"/>
            <a:ext cx="881701" cy="1651285"/>
          </a:xfrm>
          <a:custGeom>
            <a:avLst/>
            <a:gdLst>
              <a:gd name="connsiteX0" fmla="*/ 0 w 1858209"/>
              <a:gd name="connsiteY0" fmla="*/ 0 h 2610096"/>
              <a:gd name="connsiteX1" fmla="*/ 1532533 w 1858209"/>
              <a:gd name="connsiteY1" fmla="*/ 0 h 2610096"/>
              <a:gd name="connsiteX2" fmla="*/ 1579125 w 1858209"/>
              <a:gd name="connsiteY2" fmla="*/ 62307 h 2610096"/>
              <a:gd name="connsiteX3" fmla="*/ 1858209 w 1858209"/>
              <a:gd name="connsiteY3" fmla="*/ 975965 h 2610096"/>
              <a:gd name="connsiteX4" fmla="*/ 224078 w 1858209"/>
              <a:gd name="connsiteY4" fmla="*/ 2610096 h 2610096"/>
              <a:gd name="connsiteX5" fmla="*/ 56998 w 1858209"/>
              <a:gd name="connsiteY5" fmla="*/ 2601659 h 2610096"/>
              <a:gd name="connsiteX6" fmla="*/ 0 w 1858209"/>
              <a:gd name="connsiteY6" fmla="*/ 2592960 h 261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209" h="2610096">
                <a:moveTo>
                  <a:pt x="0" y="0"/>
                </a:moveTo>
                <a:lnTo>
                  <a:pt x="1532533" y="0"/>
                </a:lnTo>
                <a:lnTo>
                  <a:pt x="1579125" y="62307"/>
                </a:lnTo>
                <a:cubicBezTo>
                  <a:pt x="1755324" y="323116"/>
                  <a:pt x="1858209" y="637525"/>
                  <a:pt x="1858209" y="975965"/>
                </a:cubicBezTo>
                <a:cubicBezTo>
                  <a:pt x="1858209" y="1878471"/>
                  <a:pt x="1126584" y="2610096"/>
                  <a:pt x="224078" y="2610096"/>
                </a:cubicBezTo>
                <a:cubicBezTo>
                  <a:pt x="167671" y="2610096"/>
                  <a:pt x="111932" y="2607238"/>
                  <a:pt x="56998" y="2601659"/>
                </a:cubicBezTo>
                <a:lnTo>
                  <a:pt x="0" y="259296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6A9E29-841B-F63A-A4FB-958C2A39A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3045" y="4881007"/>
            <a:ext cx="1124299" cy="1499065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1E8E1F-3A86-62FC-58AB-E196456B4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8344" y="1169293"/>
            <a:ext cx="292376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06" y="566928"/>
            <a:ext cx="8339328" cy="640080"/>
          </a:xfrm>
        </p:spPr>
        <p:txBody>
          <a:bodyPr anchor="t" anchorCtr="0">
            <a:noAutofit/>
          </a:bodyPr>
          <a:lstStyle>
            <a:lvl1pPr algn="ctr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060" y="2002536"/>
            <a:ext cx="3854196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4316" y="2002536"/>
            <a:ext cx="3854196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Font typeface="+mj-lt"/>
              <a:buAutoNum type="arabicPeriod"/>
              <a:defRPr sz="12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4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A15E1F6-FCC0-B1B8-8F0A-02FAAB3F0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4090" y="5422968"/>
            <a:ext cx="450734" cy="600979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8A0AB697-65DD-D82E-FD2B-BB10E141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" y="684942"/>
            <a:ext cx="4304479" cy="6173059"/>
          </a:xfrm>
          <a:custGeom>
            <a:avLst/>
            <a:gdLst>
              <a:gd name="connsiteX0" fmla="*/ 2105216 w 5739305"/>
              <a:gd name="connsiteY0" fmla="*/ 0 h 6173059"/>
              <a:gd name="connsiteX1" fmla="*/ 5739305 w 5739305"/>
              <a:gd name="connsiteY1" fmla="*/ 3634089 h 6173059"/>
              <a:gd name="connsiteX2" fmla="*/ 4909456 w 5739305"/>
              <a:gd name="connsiteY2" fmla="*/ 5945707 h 6173059"/>
              <a:gd name="connsiteX3" fmla="*/ 4702825 w 5739305"/>
              <a:gd name="connsiteY3" fmla="*/ 6173059 h 6173059"/>
              <a:gd name="connsiteX4" fmla="*/ 0 w 5739305"/>
              <a:gd name="connsiteY4" fmla="*/ 6173059 h 6173059"/>
              <a:gd name="connsiteX5" fmla="*/ 0 w 5739305"/>
              <a:gd name="connsiteY5" fmla="*/ 675505 h 6173059"/>
              <a:gd name="connsiteX6" fmla="*/ 73362 w 5739305"/>
              <a:gd name="connsiteY6" fmla="*/ 620646 h 6173059"/>
              <a:gd name="connsiteX7" fmla="*/ 2105216 w 5739305"/>
              <a:gd name="connsiteY7" fmla="*/ 0 h 61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305" h="6173059">
                <a:moveTo>
                  <a:pt x="2105216" y="0"/>
                </a:moveTo>
                <a:cubicBezTo>
                  <a:pt x="4112268" y="0"/>
                  <a:pt x="5739305" y="1627037"/>
                  <a:pt x="5739305" y="3634089"/>
                </a:cubicBezTo>
                <a:cubicBezTo>
                  <a:pt x="5739305" y="4512174"/>
                  <a:pt x="5427880" y="5317522"/>
                  <a:pt x="4909456" y="5945707"/>
                </a:cubicBezTo>
                <a:lnTo>
                  <a:pt x="4702825" y="6173059"/>
                </a:lnTo>
                <a:lnTo>
                  <a:pt x="0" y="6173059"/>
                </a:lnTo>
                <a:lnTo>
                  <a:pt x="0" y="675505"/>
                </a:lnTo>
                <a:lnTo>
                  <a:pt x="73362" y="620646"/>
                </a:lnTo>
                <a:cubicBezTo>
                  <a:pt x="653367" y="228802"/>
                  <a:pt x="1352572" y="0"/>
                  <a:pt x="210521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DF637CE-F1AA-EB3D-67EB-815F56FF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25656" y="447697"/>
            <a:ext cx="1124299" cy="1499065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F2D7-0500-18AD-893F-3BFF96B94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9295" y="1273862"/>
            <a:ext cx="3862271" cy="426405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386584"/>
            <a:ext cx="3627882" cy="2103120"/>
          </a:xfrm>
        </p:spPr>
        <p:txBody>
          <a:bodyPr anchor="t" anchorCtr="0">
            <a:normAutofit/>
          </a:bodyPr>
          <a:lstStyle>
            <a:lvl1pPr algn="l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3D01B9-382B-1FFC-B0E8-50A5B1AA5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66653" y="2000952"/>
            <a:ext cx="2883266" cy="3094988"/>
            <a:chOff x="6448201" y="2832180"/>
            <a:chExt cx="4489704" cy="290169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E06067-B8E1-70ED-D2D3-44CF8CDCDA07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30DAD0A-6F95-3AC2-7012-1BFF86880C36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8BE1B0-4E81-D3BC-6252-7981ADD19C22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02BDCE-1B33-A927-9656-8B1F13D3E546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0822DF-56EF-F16B-1D58-9C3EAC7944A0}"/>
                </a:ext>
              </a:extLst>
            </p:cNvPr>
            <p:cNvCxnSpPr>
              <a:cxnSpLocks/>
            </p:cNvCxnSpPr>
            <p:nvPr/>
          </p:nvCxnSpPr>
          <p:spPr>
            <a:xfrm>
              <a:off x="6460393" y="5733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0A54A3-3D1B-FF08-2460-114DA5BF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5109098" y="1474457"/>
            <a:ext cx="370237" cy="40656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3. </a:t>
            </a:r>
          </a:p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4. </a:t>
            </a:r>
          </a:p>
          <a:p>
            <a:pPr>
              <a:lnSpc>
                <a:spcPct val="150000"/>
              </a:lnSpc>
            </a:pPr>
            <a:r>
              <a:rPr lang="en-US" sz="1650" b="1" dirty="0">
                <a:solidFill>
                  <a:schemeClr val="tx2"/>
                </a:solidFill>
                <a:latin typeface="+mj-lt"/>
                <a:cs typeface="Segoe UI Semibold" panose="020B0502040204020203" pitchFamily="34" charset="0"/>
              </a:rPr>
              <a:t>5.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6652" y="1605845"/>
            <a:ext cx="3068002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6652" y="2373903"/>
            <a:ext cx="3068002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66652" y="3144171"/>
            <a:ext cx="3068002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6652" y="3926830"/>
            <a:ext cx="3068002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6FF71D66-09F6-C545-173C-E4918A91F0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6652" y="4693042"/>
            <a:ext cx="3068002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D49D04-3BCD-7CCF-7AE2-41C646366D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16200000">
            <a:off x="7504717" y="745203"/>
            <a:ext cx="2384490" cy="894081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35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>
            <a:extLst>
              <a:ext uri="{FF2B5EF4-FFF2-40B4-BE49-F238E27FC236}">
                <a16:creationId xmlns:a16="http://schemas.microsoft.com/office/drawing/2014/main" id="{CCB0938D-C7B4-782B-BFAF-F503DE1CA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710" y="4334114"/>
            <a:ext cx="862081" cy="1499066"/>
          </a:xfrm>
          <a:custGeom>
            <a:avLst/>
            <a:gdLst>
              <a:gd name="connsiteX0" fmla="*/ 399908 w 1149441"/>
              <a:gd name="connsiteY0" fmla="*/ 0 h 1499066"/>
              <a:gd name="connsiteX1" fmla="*/ 1149441 w 1149441"/>
              <a:gd name="connsiteY1" fmla="*/ 749533 h 1499066"/>
              <a:gd name="connsiteX2" fmla="*/ 399908 w 1149441"/>
              <a:gd name="connsiteY2" fmla="*/ 1499066 h 1499066"/>
              <a:gd name="connsiteX3" fmla="*/ 108156 w 1149441"/>
              <a:gd name="connsiteY3" fmla="*/ 1440164 h 1499066"/>
              <a:gd name="connsiteX4" fmla="*/ 0 w 1149441"/>
              <a:gd name="connsiteY4" fmla="*/ 1381459 h 1499066"/>
              <a:gd name="connsiteX5" fmla="*/ 0 w 1149441"/>
              <a:gd name="connsiteY5" fmla="*/ 117607 h 1499066"/>
              <a:gd name="connsiteX6" fmla="*/ 108156 w 1149441"/>
              <a:gd name="connsiteY6" fmla="*/ 58902 h 1499066"/>
              <a:gd name="connsiteX7" fmla="*/ 399908 w 1149441"/>
              <a:gd name="connsiteY7" fmla="*/ 0 h 14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441" h="1499066">
                <a:moveTo>
                  <a:pt x="399908" y="0"/>
                </a:moveTo>
                <a:cubicBezTo>
                  <a:pt x="813864" y="0"/>
                  <a:pt x="1149441" y="335577"/>
                  <a:pt x="1149441" y="749533"/>
                </a:cubicBezTo>
                <a:cubicBezTo>
                  <a:pt x="1149441" y="1163489"/>
                  <a:pt x="813864" y="1499066"/>
                  <a:pt x="399908" y="1499066"/>
                </a:cubicBezTo>
                <a:cubicBezTo>
                  <a:pt x="296419" y="1499066"/>
                  <a:pt x="197829" y="1478093"/>
                  <a:pt x="108156" y="1440164"/>
                </a:cubicBezTo>
                <a:lnTo>
                  <a:pt x="0" y="1381459"/>
                </a:lnTo>
                <a:lnTo>
                  <a:pt x="0" y="117607"/>
                </a:lnTo>
                <a:lnTo>
                  <a:pt x="108156" y="58902"/>
                </a:lnTo>
                <a:cubicBezTo>
                  <a:pt x="197829" y="20974"/>
                  <a:pt x="296419" y="0"/>
                  <a:pt x="399908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27AD3143-C49E-0951-0DB8-A9ABF0AB7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13997" y="-1533"/>
            <a:ext cx="4638267" cy="5906209"/>
          </a:xfrm>
          <a:custGeom>
            <a:avLst/>
            <a:gdLst>
              <a:gd name="connsiteX0" fmla="*/ 605352 w 6184356"/>
              <a:gd name="connsiteY0" fmla="*/ 0 h 5906209"/>
              <a:gd name="connsiteX1" fmla="*/ 6184356 w 6184356"/>
              <a:gd name="connsiteY1" fmla="*/ 0 h 5906209"/>
              <a:gd name="connsiteX2" fmla="*/ 6184356 w 6184356"/>
              <a:gd name="connsiteY2" fmla="*/ 5104584 h 5906209"/>
              <a:gd name="connsiteX3" fmla="*/ 5989771 w 6184356"/>
              <a:gd name="connsiteY3" fmla="*/ 5250092 h 5906209"/>
              <a:gd name="connsiteX4" fmla="*/ 3841790 w 6184356"/>
              <a:gd name="connsiteY4" fmla="*/ 5906209 h 5906209"/>
              <a:gd name="connsiteX5" fmla="*/ 0 w 6184356"/>
              <a:gd name="connsiteY5" fmla="*/ 2064419 h 5906209"/>
              <a:gd name="connsiteX6" fmla="*/ 463684 w 6184356"/>
              <a:gd name="connsiteY6" fmla="*/ 233194 h 590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4356" h="5906209">
                <a:moveTo>
                  <a:pt x="605352" y="0"/>
                </a:moveTo>
                <a:lnTo>
                  <a:pt x="6184356" y="0"/>
                </a:lnTo>
                <a:lnTo>
                  <a:pt x="6184356" y="5104584"/>
                </a:lnTo>
                <a:lnTo>
                  <a:pt x="5989771" y="5250092"/>
                </a:lnTo>
                <a:cubicBezTo>
                  <a:pt x="5376618" y="5664330"/>
                  <a:pt x="4637451" y="5906209"/>
                  <a:pt x="3841790" y="5906209"/>
                </a:cubicBezTo>
                <a:cubicBezTo>
                  <a:pt x="1720028" y="5906209"/>
                  <a:pt x="0" y="4186181"/>
                  <a:pt x="0" y="2064419"/>
                </a:cubicBezTo>
                <a:cubicBezTo>
                  <a:pt x="0" y="1401369"/>
                  <a:pt x="167972" y="777550"/>
                  <a:pt x="463684" y="23319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F142C3-F309-0D74-D5C5-3EAB19D43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7252" y="1067795"/>
            <a:ext cx="476966" cy="63595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386584"/>
            <a:ext cx="3627882" cy="2103120"/>
          </a:xfrm>
        </p:spPr>
        <p:txBody>
          <a:bodyPr anchor="t" anchorCtr="0">
            <a:normAutofit/>
          </a:bodyPr>
          <a:lstStyle>
            <a:lvl1pPr algn="l"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0AB7A2-D41E-7F8C-E35B-D135E2EFA5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V="1">
            <a:off x="2222714" y="-9427"/>
            <a:ext cx="1788373" cy="118100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4316" y="1280160"/>
            <a:ext cx="3847338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7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2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906" y="448056"/>
            <a:ext cx="515721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622" y="1435608"/>
            <a:ext cx="3312414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622" y="61264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5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2834" y="6190487"/>
            <a:ext cx="20574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2" r:id="rId2"/>
    <p:sldLayoutId id="2147483691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93" r:id="rId15"/>
    <p:sldLayoutId id="2147483695" r:id="rId16"/>
  </p:sldLayoutIdLst>
  <p:hf hdr="0" ftr="0" dt="0"/>
  <p:txStyles>
    <p:titleStyle>
      <a:lvl1pPr algn="l" defTabSz="685783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Tx/>
        <a:buNone/>
        <a:defRPr lang="en-US" sz="9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1446" indent="-171446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lang="en-US" sz="9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14337" indent="-171446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lang="en-US" sz="9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857228" indent="-171446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200120" indent="-171446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543012" indent="-171446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1885903" indent="-171446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228795" indent="-171446" algn="l" defTabSz="685783" rtl="0" eaLnBrk="1" latinLnBrk="0" hangingPunct="1">
        <a:lnSpc>
          <a:spcPct val="15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2571686" indent="-171446" algn="l" defTabSz="685783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ktokenizer.vercel.app/?model=o200k_bas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57D62F16-F75C-6B98-2080-BECC2DE82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824" y="3252341"/>
            <a:ext cx="4812505" cy="952014"/>
          </a:xfrm>
        </p:spPr>
        <p:txBody>
          <a:bodyPr>
            <a:noAutofit/>
          </a:bodyPr>
          <a:lstStyle/>
          <a:p>
            <a:r>
              <a:rPr lang="en-US" sz="2800" dirty="0"/>
              <a:t>Lecture 5: </a:t>
            </a:r>
            <a:br>
              <a:rPr lang="en-US" sz="2800" dirty="0"/>
            </a:br>
            <a:r>
              <a:rPr lang="en-US" sz="2800" dirty="0"/>
              <a:t>Intro to Natural Language Processing (NLP)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BF59ED5-66B9-83A2-1FC4-283F25C57007}"/>
              </a:ext>
            </a:extLst>
          </p:cNvPr>
          <p:cNvSpPr txBox="1">
            <a:spLocks/>
          </p:cNvSpPr>
          <p:nvPr/>
        </p:nvSpPr>
        <p:spPr>
          <a:xfrm>
            <a:off x="4095824" y="2638389"/>
            <a:ext cx="5038749" cy="613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HK" sz="2400" dirty="0"/>
              <a:t>DSAI4205 Big Data Analytics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B39C9-547E-2299-C8E5-86B83C4C9AE0}"/>
              </a:ext>
            </a:extLst>
          </p:cNvPr>
          <p:cNvSpPr txBox="1"/>
          <p:nvPr/>
        </p:nvSpPr>
        <p:spPr>
          <a:xfrm>
            <a:off x="4095825" y="4594745"/>
            <a:ext cx="46281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>
                <a:latin typeface="Raleway" pitchFamily="2" charset="77"/>
              </a:rPr>
              <a:t>Dr. Ken FONG</a:t>
            </a:r>
          </a:p>
          <a:p>
            <a:r>
              <a:rPr lang="en-HK" sz="1400" dirty="0">
                <a:latin typeface="Raleway" pitchFamily="2" charset="77"/>
              </a:rPr>
              <a:t>Department of Data Science and Artificial Intelligence</a:t>
            </a:r>
          </a:p>
          <a:p>
            <a:r>
              <a:rPr lang="en-HK" sz="1400" dirty="0" err="1">
                <a:latin typeface="Raleway" pitchFamily="2" charset="77"/>
              </a:rPr>
              <a:t>chi-kit-ken.fong@polyu.edu.hk</a:t>
            </a:r>
            <a:endParaRPr lang="en-HK" sz="1400" dirty="0">
              <a:latin typeface="Raleway" pitchFamily="2" charset="77"/>
            </a:endParaRPr>
          </a:p>
        </p:txBody>
      </p:sp>
      <p:pic>
        <p:nvPicPr>
          <p:cNvPr id="1026" name="Picture 2" descr="Natural language processing, nlp, chatbot, artificial intelligence, ai, technology icon - Download on Iconfinder">
            <a:extLst>
              <a:ext uri="{FF2B5EF4-FFF2-40B4-BE49-F238E27FC236}">
                <a16:creationId xmlns:a16="http://schemas.microsoft.com/office/drawing/2014/main" id="{0406425D-7224-A790-E7EE-508DD7F7B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5" y="2237827"/>
            <a:ext cx="2596931" cy="259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7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287C2-F8BE-5034-41D0-13C08A3F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in NLP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64F5B-505C-B40E-FB6E-0FA7DEF092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975" y="1526164"/>
            <a:ext cx="3062531" cy="1926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A01641-1A58-9B0C-A834-8433249123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2425" y="4395987"/>
            <a:ext cx="1812264" cy="1091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BE6D42-C3C0-AC8C-5A8A-46F726C3E029}"/>
              </a:ext>
            </a:extLst>
          </p:cNvPr>
          <p:cNvSpPr txBox="1"/>
          <p:nvPr/>
        </p:nvSpPr>
        <p:spPr>
          <a:xfrm>
            <a:off x="4766021" y="5785839"/>
            <a:ext cx="2100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Spoken Dialog Systems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5F232-76F5-044F-E18E-ECA53425CFBF}"/>
              </a:ext>
            </a:extLst>
          </p:cNvPr>
          <p:cNvSpPr txBox="1"/>
          <p:nvPr/>
        </p:nvSpPr>
        <p:spPr>
          <a:xfrm>
            <a:off x="1900710" y="3452284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Chatbot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579444-3906-37E0-227B-4FF35585D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395987"/>
            <a:ext cx="2474614" cy="13898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2A21EC-3C68-9A35-543C-5A72C8ABA0C6}"/>
              </a:ext>
            </a:extLst>
          </p:cNvPr>
          <p:cNvSpPr txBox="1"/>
          <p:nvPr/>
        </p:nvSpPr>
        <p:spPr>
          <a:xfrm>
            <a:off x="1427670" y="5487108"/>
            <a:ext cx="1757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/>
              <a:t>Speech Recognition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DEE5BC-9BD2-4CE3-FC28-31F9F51D0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525" y="1571348"/>
            <a:ext cx="2615372" cy="1944075"/>
          </a:xfrm>
          <a:prstGeom prst="snip2Diag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5B6B6A-961E-FD5B-B9B8-E718106C1285}"/>
              </a:ext>
            </a:extLst>
          </p:cNvPr>
          <p:cNvSpPr txBox="1"/>
          <p:nvPr/>
        </p:nvSpPr>
        <p:spPr>
          <a:xfrm>
            <a:off x="4486806" y="3548310"/>
            <a:ext cx="3667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HK" dirty="0"/>
              <a:t>IBM-Watson Defeats Humans in "Jeopardy!"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ick D'Aloisio quote: I put together an iPhone app called TrimIt and  released...">
            <a:extLst>
              <a:ext uri="{FF2B5EF4-FFF2-40B4-BE49-F238E27FC236}">
                <a16:creationId xmlns:a16="http://schemas.microsoft.com/office/drawing/2014/main" id="{B5568228-8B73-B453-C192-3A8C6382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3" y="855432"/>
            <a:ext cx="7439608" cy="350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ummly 2">
            <a:extLst>
              <a:ext uri="{FF2B5EF4-FFF2-40B4-BE49-F238E27FC236}">
                <a16:creationId xmlns:a16="http://schemas.microsoft.com/office/drawing/2014/main" id="{F886DC5C-F8C5-9A0A-C07F-A1E61975A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94" y="2397492"/>
            <a:ext cx="4493380" cy="299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D932C-528F-906F-C7CC-300E79C94F91}"/>
              </a:ext>
            </a:extLst>
          </p:cNvPr>
          <p:cNvSpPr txBox="1"/>
          <p:nvPr/>
        </p:nvSpPr>
        <p:spPr>
          <a:xfrm>
            <a:off x="4457273" y="5405855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Summly uses a combination of natural language processing from the famed scientists at the Stanford Research Institute (SRI) to pick out only what's important from news articles. 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79C68-8416-E4CF-72D6-A6EB0B698EBC}"/>
              </a:ext>
            </a:extLst>
          </p:cNvPr>
          <p:cNvSpPr txBox="1"/>
          <p:nvPr/>
        </p:nvSpPr>
        <p:spPr>
          <a:xfrm>
            <a:off x="254523" y="4357472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dirty="0">
                <a:solidFill>
                  <a:srgbClr val="111111"/>
                </a:solidFill>
                <a:latin typeface="Nitti Grotesk"/>
              </a:rPr>
              <a:t>Investor Li Ka-shing who wired D’Aloisio £265,060 on his 16th birthday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90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944BC2-BAB6-9AE4-DAF1-6DEDECE8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325CF-04F6-1403-7464-1B13DAFE93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8239" y="1290165"/>
            <a:ext cx="4439971" cy="2651649"/>
          </a:xfrm>
          <a:prstGeom prst="rect">
            <a:avLst/>
          </a:prstGeom>
        </p:spPr>
      </p:pic>
      <p:pic>
        <p:nvPicPr>
          <p:cNvPr id="4098" name="Picture 2" descr="Open source NLP is fueling a new wave of startups | VentureBeat">
            <a:extLst>
              <a:ext uri="{FF2B5EF4-FFF2-40B4-BE49-F238E27FC236}">
                <a16:creationId xmlns:a16="http://schemas.microsoft.com/office/drawing/2014/main" id="{8FAF0814-61CD-6F5F-16F8-525294C5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8" y="1778263"/>
            <a:ext cx="3483428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1B4FF-EA35-66AC-7805-0EC8963B67CE}"/>
              </a:ext>
            </a:extLst>
          </p:cNvPr>
          <p:cNvSpPr txBox="1"/>
          <p:nvPr/>
        </p:nvSpPr>
        <p:spPr>
          <a:xfrm>
            <a:off x="433778" y="4132476"/>
            <a:ext cx="7586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NLTK is the natural language toolkit, is a leading platform for building python programs to work with human language data. 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Contains a number of text processing libraries, such as</a:t>
            </a:r>
          </a:p>
          <a:p>
            <a:pPr marL="380990" indent="-380990">
              <a:buFontTx/>
              <a:buChar char="-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Classification</a:t>
            </a:r>
          </a:p>
          <a:p>
            <a:pPr marL="380990" indent="-380990">
              <a:buFontTx/>
              <a:buChar char="-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Tokenization</a:t>
            </a:r>
          </a:p>
          <a:p>
            <a:pPr marL="380990" indent="-380990">
              <a:buFontTx/>
              <a:buChar char="-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Stemming</a:t>
            </a:r>
          </a:p>
          <a:p>
            <a:pPr marL="380990" indent="-380990">
              <a:buFontTx/>
              <a:buChar char="-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Tagging</a:t>
            </a:r>
          </a:p>
          <a:p>
            <a:pPr marL="380990" indent="-380990">
              <a:buFontTx/>
              <a:buChar char="-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More…</a:t>
            </a:r>
          </a:p>
        </p:txBody>
      </p:sp>
    </p:spTree>
    <p:extLst>
      <p:ext uri="{BB962C8B-B14F-4D97-AF65-F5344CB8AC3E}">
        <p14:creationId xmlns:p14="http://schemas.microsoft.com/office/powerpoint/2010/main" val="1464437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92875-4CB9-AF81-88EA-2EB4614D11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975" y="3193316"/>
            <a:ext cx="3051492" cy="94141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8F4178-0CF1-01B9-BFF6-14C1BF31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A6451-7615-87A3-B4E4-3C5211612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477" y="1859008"/>
            <a:ext cx="6014115" cy="41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A7E83-88A6-0B48-A2ED-6485F764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7730600F-3A17-C16B-BFDC-DD5087047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3532" y="2997816"/>
            <a:ext cx="4812505" cy="1159403"/>
          </a:xfrm>
        </p:spPr>
        <p:txBody>
          <a:bodyPr>
            <a:noAutofit/>
          </a:bodyPr>
          <a:lstStyle/>
          <a:p>
            <a:r>
              <a:rPr lang="en-US" sz="2800" dirty="0"/>
              <a:t>Pre-Processing Tasks: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Tokenization, Stemming, Lemmatization, StopWords Removal, POS, …</a:t>
            </a:r>
          </a:p>
        </p:txBody>
      </p:sp>
      <p:pic>
        <p:nvPicPr>
          <p:cNvPr id="2" name="Picture 6" descr="Tokenization - Free business and finance icons">
            <a:extLst>
              <a:ext uri="{FF2B5EF4-FFF2-40B4-BE49-F238E27FC236}">
                <a16:creationId xmlns:a16="http://schemas.microsoft.com/office/drawing/2014/main" id="{9BCAFA54-BBDF-3383-50FD-852F90FA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3" y="2352638"/>
            <a:ext cx="1290356" cy="12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529D2-6217-C9A0-4AFC-B7C3055E71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09380" y="2469526"/>
            <a:ext cx="1019940" cy="960965"/>
          </a:xfrm>
          <a:prstGeom prst="rect">
            <a:avLst/>
          </a:prstGeom>
        </p:spPr>
      </p:pic>
      <p:pic>
        <p:nvPicPr>
          <p:cNvPr id="4" name="Picture 4" descr="Delete - Free Tools and utensils icons">
            <a:extLst>
              <a:ext uri="{FF2B5EF4-FFF2-40B4-BE49-F238E27FC236}">
                <a16:creationId xmlns:a16="http://schemas.microsoft.com/office/drawing/2014/main" id="{8E217593-4B06-D373-B7BA-275AB903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4" y="4151701"/>
            <a:ext cx="759664" cy="7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어간 추출(Stemming), 표제어 추출(Lemmatization)">
            <a:extLst>
              <a:ext uri="{FF2B5EF4-FFF2-40B4-BE49-F238E27FC236}">
                <a16:creationId xmlns:a16="http://schemas.microsoft.com/office/drawing/2014/main" id="{70BF6FAF-3EA2-5593-D941-ECE4F552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26" y="4038691"/>
            <a:ext cx="1027629" cy="10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4B59CB51-FDA4-76F8-60DF-47A3FF91FA17}"/>
              </a:ext>
            </a:extLst>
          </p:cNvPr>
          <p:cNvSpPr/>
          <p:nvPr/>
        </p:nvSpPr>
        <p:spPr>
          <a:xfrm>
            <a:off x="2023101" y="2819310"/>
            <a:ext cx="495189" cy="386499"/>
          </a:xfrm>
          <a:prstGeom prst="notchedRightArrow">
            <a:avLst/>
          </a:prstGeom>
          <a:solidFill>
            <a:srgbClr val="FF76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88BB027C-07F1-D77A-C31E-DD8B25B9BDA4}"/>
              </a:ext>
            </a:extLst>
          </p:cNvPr>
          <p:cNvSpPr/>
          <p:nvPr/>
        </p:nvSpPr>
        <p:spPr>
          <a:xfrm rot="5400000">
            <a:off x="2786174" y="3597846"/>
            <a:ext cx="495189" cy="386499"/>
          </a:xfrm>
          <a:prstGeom prst="notchedRightArrow">
            <a:avLst/>
          </a:prstGeom>
          <a:solidFill>
            <a:srgbClr val="FF76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35B81BA9-E4A0-3F06-CB6B-8FA301A1CF7E}"/>
              </a:ext>
            </a:extLst>
          </p:cNvPr>
          <p:cNvSpPr/>
          <p:nvPr/>
        </p:nvSpPr>
        <p:spPr>
          <a:xfrm rot="10800000">
            <a:off x="2023100" y="4372696"/>
            <a:ext cx="495189" cy="386499"/>
          </a:xfrm>
          <a:prstGeom prst="notchedRightArrow">
            <a:avLst/>
          </a:prstGeom>
          <a:solidFill>
            <a:srgbClr val="FF76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0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5C60-EF0B-295C-E67D-FDEC29F1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Tasks in Text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CE85-1A69-6CD6-5EDF-4278FFACC01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C40C67"/>
                </a:solidFill>
              </a:rPr>
              <a:t>Data Cleaning</a:t>
            </a:r>
            <a:r>
              <a:rPr lang="en-US" sz="1600" dirty="0"/>
              <a:t>: Strip unwanted characters/markup  (e.g. HTML tags, punctuation, numbers, etc.) </a:t>
            </a:r>
            <a:endParaRPr lang="en-US" sz="1600" b="1" dirty="0">
              <a:solidFill>
                <a:srgbClr val="C40C67"/>
              </a:solidFill>
            </a:endParaRP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C40C67"/>
                </a:solidFill>
              </a:rPr>
              <a:t>Tokenization</a:t>
            </a:r>
            <a:r>
              <a:rPr lang="en-US" sz="1600" dirty="0"/>
              <a:t>: Tokenization is the process of segmenting text into units called tokens.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C40C67"/>
                </a:solidFill>
              </a:rPr>
              <a:t>Stemming</a:t>
            </a:r>
            <a:r>
              <a:rPr lang="en-US" sz="1600" dirty="0"/>
              <a:t>: reduce inflected word to their word </a:t>
            </a:r>
            <a:r>
              <a:rPr lang="en-US" sz="1600" dirty="0">
                <a:solidFill>
                  <a:srgbClr val="C40C67"/>
                </a:solidFill>
              </a:rPr>
              <a:t>stems 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computational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dirty="0" err="1"/>
              <a:t>comput</a:t>
            </a:r>
            <a:endParaRPr lang="en-US" sz="1200" dirty="0"/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computing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dirty="0" err="1"/>
              <a:t>comput</a:t>
            </a:r>
            <a:endParaRPr lang="en-US" sz="1200" dirty="0"/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C40C67"/>
                </a:solidFill>
              </a:rPr>
              <a:t>Lemmatization</a:t>
            </a:r>
            <a:r>
              <a:rPr lang="en-US" sz="1600" dirty="0"/>
              <a:t>: return the word in its </a:t>
            </a:r>
            <a:r>
              <a:rPr lang="en-US" sz="1600" dirty="0">
                <a:solidFill>
                  <a:srgbClr val="C40C67"/>
                </a:solidFill>
              </a:rPr>
              <a:t>root form </a:t>
            </a:r>
            <a:r>
              <a:rPr lang="en-US" sz="1600" dirty="0"/>
              <a:t>(e.g., run, ran &gt; run)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C40C67"/>
                </a:solidFill>
              </a:rPr>
              <a:t>Stop words removal</a:t>
            </a:r>
            <a:r>
              <a:rPr lang="en-US" sz="1600" dirty="0"/>
              <a:t>: Remove </a:t>
            </a:r>
            <a:r>
              <a:rPr lang="en-HK" sz="1600" dirty="0"/>
              <a:t>frequent words that are </a:t>
            </a:r>
            <a:r>
              <a:rPr lang="en-HK" sz="1600" dirty="0">
                <a:solidFill>
                  <a:srgbClr val="C40C67"/>
                </a:solidFill>
              </a:rPr>
              <a:t>not informative 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e.g. a, an, the, it, she, it, …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C40C67"/>
                </a:solidFill>
              </a:rPr>
              <a:t>POS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C40C67"/>
                </a:solidFill>
              </a:rPr>
              <a:t>Tagging</a:t>
            </a:r>
            <a:r>
              <a:rPr lang="en-US" sz="1600" dirty="0"/>
              <a:t>: extract the word form of text (e.g., noun, verb, etc.)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976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4A7A8-3447-C19B-D24A-A4CB87BA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1EC75-7C49-82A4-C4A1-A42CE247EE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7004" y="1686757"/>
            <a:ext cx="8367942" cy="5073272"/>
          </a:xfrm>
        </p:spPr>
        <p:txBody>
          <a:bodyPr>
            <a:normAutofit/>
          </a:bodyPr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Tokenization techniques can be grouped into three families - word tokenization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Common approach for European Languages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Utilize the following libraries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00" dirty="0"/>
              <a:t>NLTK: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word.tokenize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00" dirty="0"/>
              <a:t>Spacy: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Tokenization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Use of regular expression is recommended in this situation.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pPr lvl="2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A Python trace of regular expression tokenization in the NLTK Python-based natural language processing toolkit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6CF9E-EF27-43B3-F7BB-CD9B646A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631" y="3643729"/>
            <a:ext cx="4823412" cy="18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6990-2D4F-5CB5-4430-D5F93682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B709C-29D1-897C-0902-177E48BCEA0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Tokenization techniques can be grouped into three families - character tokenization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Major east Asian languages (e.g. Chinese, Japanese, Korean, and Thai) write text without any space between words. 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For most Chinese NLP tasks, character tokenization works better than word tokenization. 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00" dirty="0"/>
              <a:t>Each character generally represents a single unit of meaning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00" dirty="0"/>
              <a:t>Word tokenization results in huge vocabulary, with large number of very rare words. 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1000" dirty="0"/>
              <a:t>Consider the statement: </a:t>
            </a:r>
            <a:r>
              <a:rPr lang="zh-TW" altLang="en-US" sz="1000" dirty="0"/>
              <a:t>姚明進入總決賽</a:t>
            </a:r>
            <a:r>
              <a:rPr lang="en-US" altLang="zh-TW" sz="1000" dirty="0"/>
              <a:t> (</a:t>
            </a:r>
            <a:r>
              <a:rPr lang="en-HK" sz="1000" dirty="0" err="1"/>
              <a:t>YaoMing</a:t>
            </a:r>
            <a:r>
              <a:rPr lang="en-HK" sz="1000" dirty="0"/>
              <a:t> reaches finals)</a:t>
            </a:r>
            <a:endParaRPr lang="en-US" altLang="zh-TW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AD11E-DB0D-77E9-2DDC-A43A5A472747}"/>
              </a:ext>
            </a:extLst>
          </p:cNvPr>
          <p:cNvSpPr txBox="1"/>
          <p:nvPr/>
        </p:nvSpPr>
        <p:spPr>
          <a:xfrm>
            <a:off x="1314451" y="3878711"/>
            <a:ext cx="4572000" cy="327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28" lvl="3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/>
              <a:t>   </a:t>
            </a:r>
            <a:r>
              <a:rPr lang="zh-TW" altLang="en-US" sz="1400" dirty="0"/>
              <a:t>姚明</a:t>
            </a:r>
            <a:r>
              <a:rPr lang="en-US" altLang="zh-TW" sz="1400" dirty="0"/>
              <a:t>          </a:t>
            </a:r>
            <a:r>
              <a:rPr lang="zh-TW" altLang="en-US" sz="1400" dirty="0"/>
              <a:t>進入</a:t>
            </a:r>
            <a:r>
              <a:rPr lang="en-US" altLang="zh-TW" sz="1400" dirty="0"/>
              <a:t>      </a:t>
            </a:r>
            <a:r>
              <a:rPr lang="zh-TW" altLang="en-US" sz="1400" dirty="0"/>
              <a:t>總決賽</a:t>
            </a:r>
            <a:endParaRPr lang="en-US" altLang="zh-TW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30304-5CE5-419E-E47E-0587AC46771A}"/>
              </a:ext>
            </a:extLst>
          </p:cNvPr>
          <p:cNvSpPr txBox="1"/>
          <p:nvPr/>
        </p:nvSpPr>
        <p:spPr>
          <a:xfrm>
            <a:off x="1249137" y="4042378"/>
            <a:ext cx="4572000" cy="393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28" lvl="3">
              <a:lnSpc>
                <a:spcPct val="120000"/>
              </a:lnSpc>
              <a:spcBef>
                <a:spcPts val="0"/>
              </a:spcBef>
            </a:pPr>
            <a:r>
              <a:rPr lang="en-HK" sz="1800" dirty="0" err="1"/>
              <a:t>YaoMing</a:t>
            </a:r>
            <a:r>
              <a:rPr lang="en-HK" sz="1800" dirty="0"/>
              <a:t> reaches finals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D68EE-B285-35AE-9A41-0A352D01E99E}"/>
              </a:ext>
            </a:extLst>
          </p:cNvPr>
          <p:cNvSpPr txBox="1"/>
          <p:nvPr/>
        </p:nvSpPr>
        <p:spPr>
          <a:xfrm>
            <a:off x="930729" y="4785021"/>
            <a:ext cx="4572000" cy="393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28" lvl="3">
              <a:lnSpc>
                <a:spcPct val="120000"/>
              </a:lnSpc>
              <a:spcBef>
                <a:spcPts val="0"/>
              </a:spcBef>
            </a:pPr>
            <a:r>
              <a:rPr lang="en-HK" sz="1800" dirty="0"/>
              <a:t>Yao Ming reaches overall finals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47176-D914-AAD9-3205-6E64E33EB0CD}"/>
              </a:ext>
            </a:extLst>
          </p:cNvPr>
          <p:cNvSpPr txBox="1"/>
          <p:nvPr/>
        </p:nvSpPr>
        <p:spPr>
          <a:xfrm>
            <a:off x="930729" y="4599935"/>
            <a:ext cx="4572000" cy="327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28" lvl="3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/>
              <a:t>   </a:t>
            </a:r>
            <a:r>
              <a:rPr lang="zh-TW" altLang="en-US" sz="1400" dirty="0"/>
              <a:t>姚</a:t>
            </a:r>
            <a:r>
              <a:rPr lang="en-US" altLang="zh-TW" sz="1400" dirty="0"/>
              <a:t>      </a:t>
            </a:r>
            <a:r>
              <a:rPr lang="zh-TW" altLang="en-US" sz="1400" dirty="0"/>
              <a:t>明</a:t>
            </a:r>
            <a:r>
              <a:rPr lang="en-US" altLang="zh-TW" sz="1400" dirty="0"/>
              <a:t>          </a:t>
            </a:r>
            <a:r>
              <a:rPr lang="zh-TW" altLang="en-US" sz="1400" dirty="0"/>
              <a:t>進入</a:t>
            </a:r>
            <a:r>
              <a:rPr lang="en-US" altLang="zh-TW" sz="1400" dirty="0"/>
              <a:t>         </a:t>
            </a:r>
            <a:r>
              <a:rPr lang="zh-TW" altLang="en-US" sz="1400" dirty="0"/>
              <a:t>總</a:t>
            </a:r>
            <a:r>
              <a:rPr lang="en-US" altLang="zh-TW" sz="1400" dirty="0"/>
              <a:t>        </a:t>
            </a:r>
            <a:r>
              <a:rPr lang="zh-TW" altLang="en-US" sz="1400" dirty="0"/>
              <a:t>決賽</a:t>
            </a:r>
            <a:endParaRPr lang="en-US" altLang="zh-TW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7F7F-A7E5-1906-0729-261DDAE34A1A}"/>
              </a:ext>
            </a:extLst>
          </p:cNvPr>
          <p:cNvSpPr txBox="1"/>
          <p:nvPr/>
        </p:nvSpPr>
        <p:spPr>
          <a:xfrm>
            <a:off x="367004" y="5547467"/>
            <a:ext cx="5421086" cy="393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28" lvl="3">
              <a:lnSpc>
                <a:spcPct val="120000"/>
              </a:lnSpc>
              <a:spcBef>
                <a:spcPts val="0"/>
              </a:spcBef>
            </a:pPr>
            <a:r>
              <a:rPr lang="en-HK" sz="1800" dirty="0"/>
              <a:t>Yao Ming enter enter overall decision game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0444D-2AA7-92BC-59AF-E5DC47B39724}"/>
              </a:ext>
            </a:extLst>
          </p:cNvPr>
          <p:cNvSpPr txBox="1"/>
          <p:nvPr/>
        </p:nvSpPr>
        <p:spPr>
          <a:xfrm>
            <a:off x="367003" y="5363997"/>
            <a:ext cx="5421085" cy="327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28" lvl="3">
              <a:lnSpc>
                <a:spcPct val="120000"/>
              </a:lnSpc>
              <a:spcBef>
                <a:spcPts val="0"/>
              </a:spcBef>
            </a:pPr>
            <a:r>
              <a:rPr lang="en-US" altLang="zh-TW" sz="1400" dirty="0"/>
              <a:t>   </a:t>
            </a:r>
            <a:r>
              <a:rPr lang="zh-TW" altLang="en-US" sz="1400" dirty="0"/>
              <a:t>姚</a:t>
            </a:r>
            <a:r>
              <a:rPr lang="en-US" altLang="zh-TW" sz="1400" dirty="0"/>
              <a:t>      </a:t>
            </a:r>
            <a:r>
              <a:rPr lang="zh-TW" altLang="en-US" sz="1400" dirty="0"/>
              <a:t>明</a:t>
            </a:r>
            <a:r>
              <a:rPr lang="en-US" altLang="zh-TW" sz="1400" dirty="0"/>
              <a:t>        </a:t>
            </a:r>
            <a:r>
              <a:rPr lang="zh-TW" altLang="en-US" sz="1400" dirty="0"/>
              <a:t>進</a:t>
            </a:r>
            <a:r>
              <a:rPr lang="en-US" altLang="zh-TW" sz="1400" dirty="0"/>
              <a:t>        </a:t>
            </a:r>
            <a:r>
              <a:rPr lang="zh-TW" altLang="en-US" sz="1400" dirty="0"/>
              <a:t>入</a:t>
            </a:r>
            <a:r>
              <a:rPr lang="en-US" altLang="zh-TW" sz="1400" dirty="0"/>
              <a:t>         </a:t>
            </a:r>
            <a:r>
              <a:rPr lang="zh-TW" altLang="en-US" sz="1400" dirty="0"/>
              <a:t>總</a:t>
            </a:r>
            <a:r>
              <a:rPr lang="en-US" altLang="zh-TW" sz="1400" dirty="0"/>
              <a:t>             </a:t>
            </a:r>
            <a:r>
              <a:rPr lang="zh-TW" altLang="en-US" sz="1400" dirty="0"/>
              <a:t>決</a:t>
            </a:r>
            <a:r>
              <a:rPr lang="en-US" altLang="zh-TW" sz="1400" dirty="0"/>
              <a:t>            </a:t>
            </a:r>
            <a:r>
              <a:rPr lang="zh-TW" altLang="en-US" sz="1400" dirty="0"/>
              <a:t>賽</a:t>
            </a:r>
            <a:endParaRPr lang="en-US" altLang="zh-TW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7EFE86-F347-908D-59D7-91321EEC6704}"/>
              </a:ext>
            </a:extLst>
          </p:cNvPr>
          <p:cNvSpPr txBox="1"/>
          <p:nvPr/>
        </p:nvSpPr>
        <p:spPr>
          <a:xfrm>
            <a:off x="4820427" y="4014649"/>
            <a:ext cx="1364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40C67"/>
                </a:solidFill>
              </a:rPr>
              <a:t>Chinese Treebank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AF296-8D90-FDF2-43A8-0AF34DC45EB0}"/>
              </a:ext>
            </a:extLst>
          </p:cNvPr>
          <p:cNvSpPr txBox="1"/>
          <p:nvPr/>
        </p:nvSpPr>
        <p:spPr>
          <a:xfrm>
            <a:off x="5204149" y="4730135"/>
            <a:ext cx="1344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40C67"/>
                </a:solidFill>
              </a:rPr>
              <a:t>Peking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CC7A61-04EA-9AD9-B256-551009C979D7}"/>
              </a:ext>
            </a:extLst>
          </p:cNvPr>
          <p:cNvSpPr txBox="1"/>
          <p:nvPr/>
        </p:nvSpPr>
        <p:spPr>
          <a:xfrm>
            <a:off x="5886451" y="5487283"/>
            <a:ext cx="1449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40C67"/>
                </a:solidFill>
              </a:rPr>
              <a:t>Just use characters</a:t>
            </a:r>
          </a:p>
        </p:txBody>
      </p:sp>
    </p:spTree>
    <p:extLst>
      <p:ext uri="{BB962C8B-B14F-4D97-AF65-F5344CB8AC3E}">
        <p14:creationId xmlns:p14="http://schemas.microsoft.com/office/powerpoint/2010/main" val="308292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CA75A-D55F-E15A-55D4-798CD6C9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D2AC-308E-BB52-5474-DAAC90AA120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In Chinese we use characters as tokens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But that doesn't work for other languages , e.g., Thai and Japanese 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These differences make it hard to use words as tokens 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Another reason why we don't use words as tokens because of too many words!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0C43-ECA5-A662-4C14-AAC7EC167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83" y="3542890"/>
            <a:ext cx="6450625" cy="1839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B29E54-1729-EC98-E2E8-1886610AD09D}"/>
              </a:ext>
            </a:extLst>
          </p:cNvPr>
          <p:cNvSpPr txBox="1"/>
          <p:nvPr/>
        </p:nvSpPr>
        <p:spPr>
          <a:xfrm>
            <a:off x="2640531" y="3354381"/>
            <a:ext cx="1910444" cy="261610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HK" sz="1050" dirty="0"/>
              <a:t>size of the unique 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BF82-C7E4-B0E0-03B7-4A51F392DAF4}"/>
              </a:ext>
            </a:extLst>
          </p:cNvPr>
          <p:cNvSpPr txBox="1"/>
          <p:nvPr/>
        </p:nvSpPr>
        <p:spPr>
          <a:xfrm>
            <a:off x="5727164" y="3200493"/>
            <a:ext cx="3049832" cy="415498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HK" sz="1050" dirty="0"/>
              <a:t>number of words you've read, tokens processed, or items sampled from a collection</a:t>
            </a:r>
          </a:p>
        </p:txBody>
      </p:sp>
    </p:spTree>
    <p:extLst>
      <p:ext uri="{BB962C8B-B14F-4D97-AF65-F5344CB8AC3E}">
        <p14:creationId xmlns:p14="http://schemas.microsoft.com/office/powerpoint/2010/main" val="18043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07641-EA13-1B71-6A81-71AC065E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err="1"/>
              <a:t>Subword</a:t>
            </a:r>
            <a:r>
              <a:rPr lang="en-HK" dirty="0"/>
              <a:t> Tokenization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8DBFF-F113-A012-5AD3-DA36E6989C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7004" y="1686756"/>
            <a:ext cx="8367942" cy="5171243"/>
          </a:xfrm>
        </p:spPr>
        <p:txBody>
          <a:bodyPr>
            <a:normAutofit/>
          </a:bodyPr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Tokenization techniques can be grouped into three families – </a:t>
            </a:r>
            <a:r>
              <a:rPr lang="en-US" sz="1400" dirty="0" err="1"/>
              <a:t>Subword</a:t>
            </a:r>
            <a:r>
              <a:rPr lang="en-US" sz="1400" dirty="0"/>
              <a:t> Tokenization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Many Natural Language Processing (NLP) systems must address the challenge of unknown words.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Words that are not included in the system's vocabulary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Example: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If the training data (corpus) includes the words "foot" and "ball," but omits "football," the system will be unable to process "football" when it appears in the test data.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Similarly, if the training data contains "low," "new," and "newer," but does not include "lower," the system will not know how to handle "lower" when it appears in the test data.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To tackle this issue, one approach is to include a set of tokens that consists of smaller units than complete words, known as </a:t>
            </a:r>
            <a:r>
              <a:rPr lang="en-HK" sz="1200" dirty="0" err="1"/>
              <a:t>subwords</a:t>
            </a:r>
            <a:r>
              <a:rPr lang="en-HK" sz="1200" dirty="0"/>
              <a:t>.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 err="1"/>
              <a:t>Subword</a:t>
            </a:r>
            <a:r>
              <a:rPr lang="en-HK" sz="1200" dirty="0"/>
              <a:t> Tokenization:</a:t>
            </a:r>
          </a:p>
          <a:p>
            <a:pPr marL="1543020" lvl="4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Reduces the vocabulary size.</a:t>
            </a:r>
          </a:p>
          <a:p>
            <a:pPr marL="1543020" lvl="4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Has become the most widely used tokenization method.</a:t>
            </a:r>
          </a:p>
          <a:p>
            <a:pPr marL="1543020" lvl="4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Is inspired by algorithms from information theory, serving as a simple and efficient means of data compression.</a:t>
            </a:r>
          </a:p>
        </p:txBody>
      </p:sp>
    </p:spTree>
    <p:extLst>
      <p:ext uri="{BB962C8B-B14F-4D97-AF65-F5344CB8AC3E}">
        <p14:creationId xmlns:p14="http://schemas.microsoft.com/office/powerpoint/2010/main" val="16220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065237"/>
            <a:ext cx="1784611" cy="4939430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1. nlp overview and its applications</a:t>
            </a:r>
          </a:p>
          <a:p>
            <a:pPr algn="l"/>
            <a:r>
              <a:rPr lang="en-US" dirty="0"/>
              <a:t>2. text pre-processing: </a:t>
            </a:r>
            <a:br>
              <a:rPr lang="en-US" dirty="0"/>
            </a:br>
            <a:r>
              <a:rPr lang="en-US" dirty="0"/>
              <a:t>   </a:t>
            </a:r>
            <a:r>
              <a:rPr lang="en-HK" dirty="0"/>
              <a:t>Cleaning and Structuring Language Data</a:t>
            </a:r>
            <a:endParaRPr lang="en-US" dirty="0"/>
          </a:p>
          <a:p>
            <a:pPr algn="l"/>
            <a:r>
              <a:rPr lang="en-US" dirty="0"/>
              <a:t>3. text processing: </a:t>
            </a:r>
            <a:r>
              <a:rPr lang="en-HK" dirty="0"/>
              <a:t>Vectorizing Text</a:t>
            </a:r>
          </a:p>
        </p:txBody>
      </p:sp>
    </p:spTree>
    <p:extLst>
      <p:ext uri="{BB962C8B-B14F-4D97-AF65-F5344CB8AC3E}">
        <p14:creationId xmlns:p14="http://schemas.microsoft.com/office/powerpoint/2010/main" val="4169552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AA4E-E60E-216B-D44C-54AE74235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Subword</a:t>
            </a:r>
            <a:r>
              <a:rPr lang="en-US" dirty="0"/>
              <a:t>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050F-C120-F90C-C5FA-0E13F5B32A9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The scheme consists of THREE algorithms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C40C67"/>
                </a:solidFill>
              </a:rPr>
              <a:t>Token learner</a:t>
            </a:r>
            <a:r>
              <a:rPr lang="en-US" sz="1400" dirty="0"/>
              <a:t>: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Processes a raw training corpus to </a:t>
            </a:r>
            <a:r>
              <a:rPr lang="en-US" sz="1400" dirty="0">
                <a:solidFill>
                  <a:srgbClr val="C40C67"/>
                </a:solidFill>
              </a:rPr>
              <a:t>generate a set of tokens</a:t>
            </a:r>
            <a:r>
              <a:rPr lang="en-US" sz="1400" dirty="0"/>
              <a:t>, referred to as the </a:t>
            </a:r>
            <a:r>
              <a:rPr lang="en-US" sz="1400" dirty="0">
                <a:solidFill>
                  <a:srgbClr val="C40C67"/>
                </a:solidFill>
              </a:rPr>
              <a:t>vocabulary</a:t>
            </a:r>
            <a:r>
              <a:rPr lang="en-US" sz="1400" dirty="0"/>
              <a:t>.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Training Steps: </a:t>
            </a:r>
          </a:p>
          <a:p>
            <a:pPr marL="1543020" lvl="4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1. Starts with splitting the input words into single characters (each of them corresponds to a symbol in the final vocabulary)</a:t>
            </a:r>
          </a:p>
          <a:p>
            <a:pPr marL="1543020" lvl="4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2. Find the most frequent occurring pair of symbols from the current vocabulary </a:t>
            </a:r>
          </a:p>
          <a:p>
            <a:pPr marL="1543020" lvl="4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3. Add this to the vocabulary and size of vocabulary increases by one </a:t>
            </a:r>
          </a:p>
          <a:p>
            <a:pPr marL="1543020" lvl="4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4. Repeat steps (2) and (3) till the defined number of tokens are built or no new combination of symbols exist with required frequency</a:t>
            </a:r>
            <a:endParaRPr lang="en-US" sz="1400" dirty="0"/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C40C67"/>
                </a:solidFill>
              </a:rPr>
              <a:t>Token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C40C67"/>
                </a:solidFill>
              </a:rPr>
              <a:t>Segmenter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C40C67"/>
                </a:solidFill>
              </a:rPr>
              <a:t>Encoder</a:t>
            </a:r>
            <a:r>
              <a:rPr lang="en-US" sz="1400" dirty="0"/>
              <a:t>)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Utilizes the vocabulary and a raw test sentence to </a:t>
            </a:r>
            <a:r>
              <a:rPr lang="en-US" sz="1400" dirty="0">
                <a:solidFill>
                  <a:srgbClr val="C40C67"/>
                </a:solidFill>
              </a:rPr>
              <a:t>segment the sentence into tokens</a:t>
            </a:r>
            <a:r>
              <a:rPr lang="en-US" sz="1400" dirty="0"/>
              <a:t>.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C40C67"/>
                </a:solidFill>
              </a:rPr>
              <a:t>Token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C40C67"/>
                </a:solidFill>
              </a:rPr>
              <a:t>Merger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C40C67"/>
                </a:solidFill>
              </a:rPr>
              <a:t>Decoder</a:t>
            </a:r>
            <a:r>
              <a:rPr lang="en-US" sz="1400" dirty="0"/>
              <a:t>)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Takes a </a:t>
            </a:r>
            <a:r>
              <a:rPr lang="en-US" sz="1400" dirty="0">
                <a:solidFill>
                  <a:srgbClr val="C40C67"/>
                </a:solidFill>
              </a:rPr>
              <a:t>sequence of tokens </a:t>
            </a:r>
            <a:r>
              <a:rPr lang="en-US" sz="1400" dirty="0"/>
              <a:t>and </a:t>
            </a:r>
            <a:r>
              <a:rPr lang="en-US" sz="1400" dirty="0">
                <a:solidFill>
                  <a:srgbClr val="C40C67"/>
                </a:solidFill>
              </a:rPr>
              <a:t>reconstructs the original sentence</a:t>
            </a:r>
            <a:r>
              <a:rPr lang="en-US" sz="1400" dirty="0"/>
              <a:t>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91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D596-9144-7BB7-C172-178FE1F5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BPE Learner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16094-9CED-23EB-5642-E7C8D3E23A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Given the sample sentence </a:t>
            </a:r>
            <a:r>
              <a:rPr lang="en-HK" sz="1400" dirty="0"/>
              <a:t>"hug", "pug", "pun", "bun", "hugs”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The base vocabulary will then be ["b", "g", "h", "n", "p", "s", "u"]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("hug", 10), ("pug", 5), ("pun", 12), ("bun", 4), ("hugs", 5)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We start the training by splitting each word into characters (the ones that form our initial vocabulary) so we can see each word as a list of tokens: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093C93E-6117-65A8-CD31-641C6AD64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7217"/>
              </p:ext>
            </p:extLst>
          </p:nvPr>
        </p:nvGraphicFramePr>
        <p:xfrm>
          <a:off x="958390" y="4767956"/>
          <a:ext cx="4165600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24840">
                  <a:extLst>
                    <a:ext uri="{9D8B030D-6E8A-4147-A177-3AD203B41FA5}">
                      <a16:colId xmlns:a16="http://schemas.microsoft.com/office/drawing/2014/main" val="2583849266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1353032503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1918739667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814946479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8119916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7047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56957216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105466528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17436000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1088877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33084467"/>
                    </a:ext>
                  </a:extLst>
                </a:gridCol>
              </a:tblGrid>
              <a:tr h="232757">
                <a:tc>
                  <a:txBody>
                    <a:bodyPr/>
                    <a:lstStyle/>
                    <a:p>
                      <a:r>
                        <a:rPr lang="en-US" dirty="0"/>
                        <a:t>hug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8593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8120850-B3F9-32C0-9229-2036A87BCF3C}"/>
              </a:ext>
            </a:extLst>
          </p:cNvPr>
          <p:cNvSpPr txBox="1"/>
          <p:nvPr/>
        </p:nvSpPr>
        <p:spPr>
          <a:xfrm>
            <a:off x="5163795" y="3575672"/>
            <a:ext cx="3021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vocab = [</a:t>
            </a:r>
            <a:r>
              <a:rPr lang="en-HK" sz="1200" dirty="0"/>
              <a:t>'b', 'g', 'h', 'n', 'p', 's', 'u', '</a:t>
            </a:r>
            <a:r>
              <a:rPr lang="en-HK" sz="1200" dirty="0" err="1"/>
              <a:t>Ġ</a:t>
            </a:r>
            <a:r>
              <a:rPr lang="en-HK" sz="1200" dirty="0"/>
              <a:t>'</a:t>
            </a:r>
            <a:r>
              <a:rPr lang="en-US" sz="1200" dirty="0"/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5ECA3-6098-C891-B808-16DDB150E3B4}"/>
              </a:ext>
            </a:extLst>
          </p:cNvPr>
          <p:cNvSpPr txBox="1"/>
          <p:nvPr/>
        </p:nvSpPr>
        <p:spPr>
          <a:xfrm>
            <a:off x="5163794" y="3852671"/>
            <a:ext cx="31317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vocab = [</a:t>
            </a:r>
            <a:r>
              <a:rPr lang="en-HK" sz="1200" dirty="0"/>
              <a:t>'b', 'g', 'h', 'n', 'p', 's', 'u', ‘</a:t>
            </a:r>
            <a:r>
              <a:rPr lang="en-HK" sz="1200" dirty="0" err="1"/>
              <a:t>Ġ</a:t>
            </a:r>
            <a:r>
              <a:rPr lang="en-HK" sz="1200" dirty="0"/>
              <a:t>’, </a:t>
            </a:r>
            <a:r>
              <a:rPr lang="en-US" sz="1200" dirty="0"/>
              <a:t>‘ug’]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6F8F3-315F-E887-E088-DBBD2AC18622}"/>
              </a:ext>
            </a:extLst>
          </p:cNvPr>
          <p:cNvSpPr txBox="1"/>
          <p:nvPr/>
        </p:nvSpPr>
        <p:spPr>
          <a:xfrm>
            <a:off x="5163793" y="4180122"/>
            <a:ext cx="35711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vocab = [</a:t>
            </a:r>
            <a:r>
              <a:rPr lang="en-HK" sz="1200" dirty="0"/>
              <a:t>'b', 'g', 'h', 'n', 'p', 's', 'u', ‘</a:t>
            </a:r>
            <a:r>
              <a:rPr lang="en-HK" sz="1200" dirty="0" err="1"/>
              <a:t>Ġ</a:t>
            </a:r>
            <a:r>
              <a:rPr lang="en-HK" sz="1200" dirty="0"/>
              <a:t>’, </a:t>
            </a:r>
            <a:r>
              <a:rPr lang="en-US" sz="1200" dirty="0"/>
              <a:t>‘ug’, ‘un’]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E9DC2-5A08-3207-6376-6ED69123804B}"/>
              </a:ext>
            </a:extLst>
          </p:cNvPr>
          <p:cNvSpPr txBox="1"/>
          <p:nvPr/>
        </p:nvSpPr>
        <p:spPr>
          <a:xfrm>
            <a:off x="5163792" y="4457121"/>
            <a:ext cx="39802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vocab = [</a:t>
            </a:r>
            <a:r>
              <a:rPr lang="en-HK" sz="1200" dirty="0"/>
              <a:t>'b', 'g', 'h', 'n', 'p', 's', 'u', ‘</a:t>
            </a:r>
            <a:r>
              <a:rPr lang="en-HK" sz="1200" dirty="0" err="1"/>
              <a:t>Ġ</a:t>
            </a:r>
            <a:r>
              <a:rPr lang="en-HK" sz="1200" dirty="0"/>
              <a:t>’, </a:t>
            </a:r>
            <a:r>
              <a:rPr lang="en-US" sz="1200" dirty="0"/>
              <a:t>‘ug’, ‘un’, ‘hug’]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E7FC6-F9C2-8B7A-04DC-8E036CDC7E85}"/>
              </a:ext>
            </a:extLst>
          </p:cNvPr>
          <p:cNvSpPr txBox="1"/>
          <p:nvPr/>
        </p:nvSpPr>
        <p:spPr>
          <a:xfrm>
            <a:off x="4042841" y="6437277"/>
            <a:ext cx="4219232" cy="307777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HK" dirty="0"/>
              <a:t>Spaces are converted in a special character (the </a:t>
            </a:r>
            <a:r>
              <a:rPr lang="en-HK" dirty="0" err="1"/>
              <a:t>Ġ</a:t>
            </a:r>
            <a:r>
              <a:rPr lang="en-HK" dirty="0"/>
              <a:t> 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B1572B-F95B-5391-C236-AF7BF89D1E3E}"/>
              </a:ext>
            </a:extLst>
          </p:cNvPr>
          <p:cNvSpPr txBox="1"/>
          <p:nvPr/>
        </p:nvSpPr>
        <p:spPr>
          <a:xfrm>
            <a:off x="881927" y="5061571"/>
            <a:ext cx="7988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050" dirty="0"/>
              <a:t>If size of vocab = 20:</a:t>
            </a:r>
          </a:p>
          <a:p>
            <a:endParaRPr lang="en-HK" sz="1050" dirty="0"/>
          </a:p>
          <a:p>
            <a:r>
              <a:rPr lang="en-HK" sz="1050" dirty="0"/>
              <a:t>Merge Rules: </a:t>
            </a:r>
          </a:p>
          <a:p>
            <a:r>
              <a:rPr lang="en-HK" sz="1050" dirty="0"/>
              <a:t>{('u', 'g'): 'ug', ('u', 'n'): 'un', ('h', 'ug'): 'hug', ('</a:t>
            </a:r>
            <a:r>
              <a:rPr lang="en-HK" sz="1050" dirty="0" err="1"/>
              <a:t>Ġ</a:t>
            </a:r>
            <a:r>
              <a:rPr lang="en-HK" sz="1050" dirty="0"/>
              <a:t>', 'p'): '</a:t>
            </a:r>
            <a:r>
              <a:rPr lang="en-HK" sz="1050" dirty="0" err="1"/>
              <a:t>Ġp</a:t>
            </a:r>
            <a:r>
              <a:rPr lang="en-HK" sz="1050" dirty="0"/>
              <a:t>', ('</a:t>
            </a:r>
            <a:r>
              <a:rPr lang="en-HK" sz="1050" dirty="0" err="1"/>
              <a:t>Ġ</a:t>
            </a:r>
            <a:r>
              <a:rPr lang="en-HK" sz="1050" dirty="0"/>
              <a:t>', 'hug'): '</a:t>
            </a:r>
            <a:r>
              <a:rPr lang="en-HK" sz="1050" dirty="0" err="1"/>
              <a:t>Ġhug</a:t>
            </a:r>
            <a:r>
              <a:rPr lang="en-HK" sz="1050" dirty="0"/>
              <a:t>', ('</a:t>
            </a:r>
            <a:r>
              <a:rPr lang="en-HK" sz="1050" dirty="0" err="1"/>
              <a:t>Ġp</a:t>
            </a:r>
            <a:r>
              <a:rPr lang="en-HK" sz="1050" dirty="0"/>
              <a:t>', 'un'): '</a:t>
            </a:r>
            <a:r>
              <a:rPr lang="en-HK" sz="1050" dirty="0" err="1"/>
              <a:t>Ġpun</a:t>
            </a:r>
            <a:r>
              <a:rPr lang="en-HK" sz="1050" dirty="0"/>
              <a:t>', ('</a:t>
            </a:r>
            <a:r>
              <a:rPr lang="en-HK" sz="1050" dirty="0" err="1"/>
              <a:t>Ġp</a:t>
            </a:r>
            <a:r>
              <a:rPr lang="en-HK" sz="1050" dirty="0"/>
              <a:t>', 'ug'): '</a:t>
            </a:r>
            <a:r>
              <a:rPr lang="en-HK" sz="1050" dirty="0" err="1"/>
              <a:t>Ġpug</a:t>
            </a:r>
            <a:r>
              <a:rPr lang="en-HK" sz="1050" dirty="0"/>
              <a:t>', ('b', 'un'): 'bun', ('</a:t>
            </a:r>
            <a:r>
              <a:rPr lang="en-HK" sz="1050" dirty="0" err="1"/>
              <a:t>Ġhug</a:t>
            </a:r>
            <a:r>
              <a:rPr lang="en-HK" sz="1050" dirty="0"/>
              <a:t>', 's'): '</a:t>
            </a:r>
            <a:r>
              <a:rPr lang="en-HK" sz="1050" dirty="0" err="1"/>
              <a:t>Ġhugs</a:t>
            </a:r>
            <a:r>
              <a:rPr lang="en-HK" sz="1050" dirty="0"/>
              <a:t>', ('</a:t>
            </a:r>
            <a:r>
              <a:rPr lang="en-HK" sz="1050" dirty="0" err="1"/>
              <a:t>Ġ</a:t>
            </a:r>
            <a:r>
              <a:rPr lang="en-HK" sz="1050" dirty="0"/>
              <a:t>', 'bun'): '</a:t>
            </a:r>
            <a:r>
              <a:rPr lang="en-HK" sz="1050" dirty="0" err="1"/>
              <a:t>Ġbun</a:t>
            </a:r>
            <a:r>
              <a:rPr lang="en-HK" sz="1050" dirty="0"/>
              <a:t>’}</a:t>
            </a:r>
          </a:p>
          <a:p>
            <a:endParaRPr lang="en-HK" sz="1050" dirty="0"/>
          </a:p>
          <a:p>
            <a:r>
              <a:rPr lang="en-HK" sz="1050" dirty="0"/>
              <a:t>Vocab:</a:t>
            </a:r>
          </a:p>
          <a:p>
            <a:r>
              <a:rPr lang="en-HK" sz="1050" dirty="0"/>
              <a:t>['&lt;|</a:t>
            </a:r>
            <a:r>
              <a:rPr lang="en-HK" sz="1050" dirty="0" err="1"/>
              <a:t>endoftext</a:t>
            </a:r>
            <a:r>
              <a:rPr lang="en-HK" sz="1050" dirty="0"/>
              <a:t>|&gt;', 'b', 'g', 'h', 'n', 'p', 's', 'u', '</a:t>
            </a:r>
            <a:r>
              <a:rPr lang="en-HK" sz="1050" dirty="0" err="1"/>
              <a:t>Ġ</a:t>
            </a:r>
            <a:r>
              <a:rPr lang="en-HK" sz="1050" dirty="0"/>
              <a:t>', 'ug', 'ug', 'un', 'hug', '</a:t>
            </a:r>
            <a:r>
              <a:rPr lang="en-HK" sz="1050" dirty="0" err="1"/>
              <a:t>Ġp</a:t>
            </a:r>
            <a:r>
              <a:rPr lang="en-HK" sz="1050" dirty="0"/>
              <a:t>', '</a:t>
            </a:r>
            <a:r>
              <a:rPr lang="en-HK" sz="1050" dirty="0" err="1"/>
              <a:t>Ġhug</a:t>
            </a:r>
            <a:r>
              <a:rPr lang="en-HK" sz="1050" dirty="0"/>
              <a:t>', '</a:t>
            </a:r>
            <a:r>
              <a:rPr lang="en-HK" sz="1050" dirty="0" err="1"/>
              <a:t>Ġpun</a:t>
            </a:r>
            <a:r>
              <a:rPr lang="en-HK" sz="1050" dirty="0"/>
              <a:t>', '</a:t>
            </a:r>
            <a:r>
              <a:rPr lang="en-HK" sz="1050" dirty="0" err="1"/>
              <a:t>Ġpug</a:t>
            </a:r>
            <a:r>
              <a:rPr lang="en-HK" sz="1050" dirty="0"/>
              <a:t>', 'bun', '</a:t>
            </a:r>
            <a:r>
              <a:rPr lang="en-HK" sz="1050" dirty="0" err="1"/>
              <a:t>Ġhugs</a:t>
            </a:r>
            <a:r>
              <a:rPr lang="en-HK" sz="1050" dirty="0"/>
              <a:t>', '</a:t>
            </a:r>
            <a:r>
              <a:rPr lang="en-HK" sz="1050" dirty="0" err="1"/>
              <a:t>Ġbun</a:t>
            </a:r>
            <a:r>
              <a:rPr lang="en-HK" sz="1050" dirty="0"/>
              <a:t>']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7CD0CD-FF8C-6C0C-EE33-B25B9F1B6C78}"/>
              </a:ext>
            </a:extLst>
          </p:cNvPr>
          <p:cNvSpPr txBox="1"/>
          <p:nvPr/>
        </p:nvSpPr>
        <p:spPr>
          <a:xfrm>
            <a:off x="5163791" y="4739792"/>
            <a:ext cx="4086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vocab = [</a:t>
            </a:r>
            <a:r>
              <a:rPr lang="en-HK" sz="1200" dirty="0"/>
              <a:t>'b', 'g', 'h', 'n', 'p', 's', 'u', ‘</a:t>
            </a:r>
            <a:r>
              <a:rPr lang="en-HK" sz="1200" dirty="0" err="1"/>
              <a:t>Ġ</a:t>
            </a:r>
            <a:r>
              <a:rPr lang="en-HK" sz="1200" dirty="0"/>
              <a:t>’, </a:t>
            </a:r>
            <a:r>
              <a:rPr lang="en-US" sz="1200" dirty="0"/>
              <a:t>‘ug’, ‘un’, ‘hug’, ‘</a:t>
            </a:r>
            <a:r>
              <a:rPr lang="en-HK" sz="1200" dirty="0" err="1"/>
              <a:t>Ġ</a:t>
            </a:r>
            <a:r>
              <a:rPr lang="en-US" sz="1200" dirty="0"/>
              <a:t>p’]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C563CF-0121-1E87-84ED-5731259C8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488128"/>
              </p:ext>
            </p:extLst>
          </p:nvPr>
        </p:nvGraphicFramePr>
        <p:xfrm>
          <a:off x="958391" y="3564273"/>
          <a:ext cx="4165600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898713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491139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19965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389703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736327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3636555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856193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774994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66306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773245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364993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895853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330406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10165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839422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64140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37262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73143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99850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04237793"/>
                    </a:ext>
                  </a:extLst>
                </a:gridCol>
              </a:tblGrid>
              <a:tr h="232757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0042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274D04-B812-A357-B942-EC6A01E65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379177"/>
              </p:ext>
            </p:extLst>
          </p:nvPr>
        </p:nvGraphicFramePr>
        <p:xfrm>
          <a:off x="958390" y="3861453"/>
          <a:ext cx="4165600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308067487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5991484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23065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94857229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161882944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583358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426563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41862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00958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180033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550276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745708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4175974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8682833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49983823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15579022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96679747"/>
                    </a:ext>
                  </a:extLst>
                </a:gridCol>
              </a:tblGrid>
              <a:tr h="232757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8883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B7D19A-52DC-81D7-A231-CAEC5777B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76489"/>
              </p:ext>
            </p:extLst>
          </p:nvPr>
        </p:nvGraphicFramePr>
        <p:xfrm>
          <a:off x="958390" y="4163678"/>
          <a:ext cx="4165600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21751572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12938231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7406438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79207442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36871336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987292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50893528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6428481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182781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1902668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35571156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479581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090378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42121284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82404182"/>
                    </a:ext>
                  </a:extLst>
                </a:gridCol>
              </a:tblGrid>
              <a:tr h="232757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81035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AECEAD-57C9-7B43-581E-7BE1761C5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607083"/>
              </p:ext>
            </p:extLst>
          </p:nvPr>
        </p:nvGraphicFramePr>
        <p:xfrm>
          <a:off x="958390" y="4474341"/>
          <a:ext cx="4165600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24840">
                  <a:extLst>
                    <a:ext uri="{9D8B030D-6E8A-4147-A177-3AD203B41FA5}">
                      <a16:colId xmlns:a16="http://schemas.microsoft.com/office/drawing/2014/main" val="32538376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105421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98854360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37878486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88625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7280424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150281705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388179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3679149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8047238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65035987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32407941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48408917"/>
                    </a:ext>
                  </a:extLst>
                </a:gridCol>
              </a:tblGrid>
              <a:tr h="232757">
                <a:tc>
                  <a:txBody>
                    <a:bodyPr/>
                    <a:lstStyle/>
                    <a:p>
                      <a:r>
                        <a:rPr lang="en-US" dirty="0"/>
                        <a:t>hug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F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50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157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AD60-67A1-780D-3CB9-A8ADD1A3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Tokenizing a new sentence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E6E2D-79F9-AC1B-75A4-1AAA2DD9D6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7003" y="1686757"/>
            <a:ext cx="8513045" cy="4519510"/>
          </a:xfrm>
        </p:spPr>
        <p:txBody>
          <a:bodyPr/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err="1"/>
              <a:t>fred</a:t>
            </a:r>
            <a:r>
              <a:rPr lang="en-US" sz="1400" dirty="0"/>
              <a:t> fed ted bread, and ted fed </a:t>
            </a:r>
            <a:r>
              <a:rPr lang="en-US" sz="1400" dirty="0" err="1"/>
              <a:t>fred</a:t>
            </a:r>
            <a:r>
              <a:rPr lang="en-US" sz="1400" dirty="0"/>
              <a:t> bread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vocabulary = {‘a’, ‘b’, ‘d’, ‘e’, ‘f’, ‘n’, ‘r’, ‘t’, ‘ ‘}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vocabulary =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{‘a’, ‘b’, ‘d’, ‘e’, ‘f’, ‘n’, ‘r’, ‘t’, ‘ ‘, ’d ‘, ‘ed ’, ‘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’, ‘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’}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/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Tokenize a new sentence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57CA06-26C0-2715-7ED0-86598A89C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90300"/>
              </p:ext>
            </p:extLst>
          </p:nvPr>
        </p:nvGraphicFramePr>
        <p:xfrm>
          <a:off x="1001873" y="4710939"/>
          <a:ext cx="5206992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16958">
                  <a:extLst>
                    <a:ext uri="{9D8B030D-6E8A-4147-A177-3AD203B41FA5}">
                      <a16:colId xmlns:a16="http://schemas.microsoft.com/office/drawing/2014/main" val="208674563"/>
                    </a:ext>
                  </a:extLst>
                </a:gridCol>
                <a:gridCol w="650874">
                  <a:extLst>
                    <a:ext uri="{9D8B030D-6E8A-4147-A177-3AD203B41FA5}">
                      <a16:colId xmlns:a16="http://schemas.microsoft.com/office/drawing/2014/main" val="11633152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97644017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840670539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4014770801"/>
                    </a:ext>
                  </a:extLst>
                </a:gridCol>
                <a:gridCol w="1084790">
                  <a:extLst>
                    <a:ext uri="{9D8B030D-6E8A-4147-A177-3AD203B41FA5}">
                      <a16:colId xmlns:a16="http://schemas.microsoft.com/office/drawing/2014/main" val="340168686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26028539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5342253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72689472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106130363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247540761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76831709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604307496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81271483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213667076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231031378"/>
                    </a:ext>
                  </a:extLst>
                </a:gridCol>
              </a:tblGrid>
              <a:tr h="196851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fred</a:t>
                      </a:r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fr</a:t>
                      </a:r>
                      <a:endParaRPr lang="en-US" u="sng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  <a:endParaRPr lang="en-US" u="sng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312348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33118CE-A6C6-3FEB-D7DF-A0A0EE112020}"/>
              </a:ext>
            </a:extLst>
          </p:cNvPr>
          <p:cNvSpPr txBox="1"/>
          <p:nvPr/>
        </p:nvSpPr>
        <p:spPr>
          <a:xfrm>
            <a:off x="2121031" y="2665029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1CFBC-6F2D-E139-5111-E290F840145C}"/>
              </a:ext>
            </a:extLst>
          </p:cNvPr>
          <p:cNvSpPr txBox="1"/>
          <p:nvPr/>
        </p:nvSpPr>
        <p:spPr>
          <a:xfrm>
            <a:off x="2595850" y="2665028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D4C7B-564C-7929-0E89-7D7F2D62103D}"/>
              </a:ext>
            </a:extLst>
          </p:cNvPr>
          <p:cNvSpPr txBox="1"/>
          <p:nvPr/>
        </p:nvSpPr>
        <p:spPr>
          <a:xfrm>
            <a:off x="3070669" y="2665028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4B980-3180-C784-2C1C-D60CECE4031B}"/>
              </a:ext>
            </a:extLst>
          </p:cNvPr>
          <p:cNvSpPr txBox="1"/>
          <p:nvPr/>
        </p:nvSpPr>
        <p:spPr>
          <a:xfrm>
            <a:off x="3545488" y="2665027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CA4EA7-ADDA-FD81-2AA1-3FFB6062BD38}"/>
              </a:ext>
            </a:extLst>
          </p:cNvPr>
          <p:cNvSpPr txBox="1"/>
          <p:nvPr/>
        </p:nvSpPr>
        <p:spPr>
          <a:xfrm>
            <a:off x="3990356" y="2665026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935203-B0BB-2FCC-C79E-C5DD1AC1EF5D}"/>
              </a:ext>
            </a:extLst>
          </p:cNvPr>
          <p:cNvSpPr txBox="1"/>
          <p:nvPr/>
        </p:nvSpPr>
        <p:spPr>
          <a:xfrm>
            <a:off x="4435224" y="2665026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025925-A4EC-CC2D-75BA-61C045903FC2}"/>
              </a:ext>
            </a:extLst>
          </p:cNvPr>
          <p:cNvSpPr txBox="1"/>
          <p:nvPr/>
        </p:nvSpPr>
        <p:spPr>
          <a:xfrm>
            <a:off x="4910043" y="2665026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B5E02-6E28-8A26-76FC-CAB04747825F}"/>
              </a:ext>
            </a:extLst>
          </p:cNvPr>
          <p:cNvSpPr txBox="1"/>
          <p:nvPr/>
        </p:nvSpPr>
        <p:spPr>
          <a:xfrm>
            <a:off x="5384862" y="2665025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D0B6A1-6AE4-ECA5-F3B1-73C72C40EA49}"/>
              </a:ext>
            </a:extLst>
          </p:cNvPr>
          <p:cNvSpPr txBox="1"/>
          <p:nvPr/>
        </p:nvSpPr>
        <p:spPr>
          <a:xfrm>
            <a:off x="5859681" y="2665024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E3598-449F-7FA9-7E99-4668CCA3F09D}"/>
              </a:ext>
            </a:extLst>
          </p:cNvPr>
          <p:cNvSpPr txBox="1"/>
          <p:nvPr/>
        </p:nvSpPr>
        <p:spPr>
          <a:xfrm>
            <a:off x="6312693" y="2665022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968001-E778-491B-A3C4-AD7FF6FC694B}"/>
              </a:ext>
            </a:extLst>
          </p:cNvPr>
          <p:cNvSpPr txBox="1"/>
          <p:nvPr/>
        </p:nvSpPr>
        <p:spPr>
          <a:xfrm>
            <a:off x="6872025" y="2665022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750571-1B90-6704-B7A2-449F15C9A84A}"/>
              </a:ext>
            </a:extLst>
          </p:cNvPr>
          <p:cNvSpPr txBox="1"/>
          <p:nvPr/>
        </p:nvSpPr>
        <p:spPr>
          <a:xfrm>
            <a:off x="7406912" y="2665022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C2439-97F9-ABC6-20FD-94FF4AF0476D}"/>
              </a:ext>
            </a:extLst>
          </p:cNvPr>
          <p:cNvSpPr txBox="1"/>
          <p:nvPr/>
        </p:nvSpPr>
        <p:spPr>
          <a:xfrm>
            <a:off x="8088528" y="2665023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F8C50-9F5B-992C-E691-B939CA75EE19}"/>
              </a:ext>
            </a:extLst>
          </p:cNvPr>
          <p:cNvSpPr txBox="1"/>
          <p:nvPr/>
        </p:nvSpPr>
        <p:spPr>
          <a:xfrm>
            <a:off x="3070669" y="4974940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038906-16D2-0DCD-2783-CB88F5E066F0}"/>
              </a:ext>
            </a:extLst>
          </p:cNvPr>
          <p:cNvSpPr txBox="1"/>
          <p:nvPr/>
        </p:nvSpPr>
        <p:spPr>
          <a:xfrm>
            <a:off x="1853009" y="4974939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E320FC-D362-8900-6EAD-2DB6B50A4EDB}"/>
              </a:ext>
            </a:extLst>
          </p:cNvPr>
          <p:cNvSpPr txBox="1"/>
          <p:nvPr/>
        </p:nvSpPr>
        <p:spPr>
          <a:xfrm>
            <a:off x="3813510" y="4951849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731B7B-2C35-7E42-62B2-D06B218312B1}"/>
              </a:ext>
            </a:extLst>
          </p:cNvPr>
          <p:cNvSpPr txBox="1"/>
          <p:nvPr/>
        </p:nvSpPr>
        <p:spPr>
          <a:xfrm>
            <a:off x="1343965" y="4974939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20136B-5706-28C3-6FED-DE8AED730776}"/>
              </a:ext>
            </a:extLst>
          </p:cNvPr>
          <p:cNvSpPr txBox="1"/>
          <p:nvPr/>
        </p:nvSpPr>
        <p:spPr>
          <a:xfrm>
            <a:off x="952502" y="4974939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057442-442A-57FC-8AC0-A856095D0BD4}"/>
              </a:ext>
            </a:extLst>
          </p:cNvPr>
          <p:cNvSpPr txBox="1"/>
          <p:nvPr/>
        </p:nvSpPr>
        <p:spPr>
          <a:xfrm>
            <a:off x="4020307" y="4948000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1F5701-2DDF-2A66-FFA2-259866D006DD}"/>
              </a:ext>
            </a:extLst>
          </p:cNvPr>
          <p:cNvSpPr txBox="1"/>
          <p:nvPr/>
        </p:nvSpPr>
        <p:spPr>
          <a:xfrm>
            <a:off x="4237674" y="4948001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69E851-0331-F021-4B4D-9D727856A92F}"/>
              </a:ext>
            </a:extLst>
          </p:cNvPr>
          <p:cNvSpPr txBox="1"/>
          <p:nvPr/>
        </p:nvSpPr>
        <p:spPr>
          <a:xfrm>
            <a:off x="4455041" y="4951848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412254-7F2C-DF50-20CD-5846B5223D39}"/>
              </a:ext>
            </a:extLst>
          </p:cNvPr>
          <p:cNvSpPr txBox="1"/>
          <p:nvPr/>
        </p:nvSpPr>
        <p:spPr>
          <a:xfrm>
            <a:off x="4723063" y="4951848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B6670C-7FA8-2260-B4A7-1689E2A1D7E3}"/>
              </a:ext>
            </a:extLst>
          </p:cNvPr>
          <p:cNvSpPr txBox="1"/>
          <p:nvPr/>
        </p:nvSpPr>
        <p:spPr>
          <a:xfrm>
            <a:off x="2318851" y="4974938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62BC17-4261-1DA8-8C93-7373FD89B531}"/>
              </a:ext>
            </a:extLst>
          </p:cNvPr>
          <p:cNvSpPr txBox="1"/>
          <p:nvPr/>
        </p:nvSpPr>
        <p:spPr>
          <a:xfrm>
            <a:off x="2050829" y="4974938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A6ACBA-3792-E736-59FA-F34544168A3B}"/>
              </a:ext>
            </a:extLst>
          </p:cNvPr>
          <p:cNvSpPr txBox="1"/>
          <p:nvPr/>
        </p:nvSpPr>
        <p:spPr>
          <a:xfrm>
            <a:off x="5090001" y="4948000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59F24-B9F9-6E74-47AB-97A4EC4A6B0B}"/>
              </a:ext>
            </a:extLst>
          </p:cNvPr>
          <p:cNvSpPr txBox="1"/>
          <p:nvPr/>
        </p:nvSpPr>
        <p:spPr>
          <a:xfrm>
            <a:off x="5307353" y="4961470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24DBA9-1B32-754F-E5F3-5E665F6B9862}"/>
              </a:ext>
            </a:extLst>
          </p:cNvPr>
          <p:cNvSpPr txBox="1"/>
          <p:nvPr/>
        </p:nvSpPr>
        <p:spPr>
          <a:xfrm>
            <a:off x="5538632" y="4948000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C93691-A143-D41F-289B-CD16487E913E}"/>
              </a:ext>
            </a:extLst>
          </p:cNvPr>
          <p:cNvSpPr txBox="1"/>
          <p:nvPr/>
        </p:nvSpPr>
        <p:spPr>
          <a:xfrm>
            <a:off x="5749253" y="4947999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3682EA-0D42-A4A6-8842-A2B39FBCE829}"/>
              </a:ext>
            </a:extLst>
          </p:cNvPr>
          <p:cNvSpPr txBox="1"/>
          <p:nvPr/>
        </p:nvSpPr>
        <p:spPr>
          <a:xfrm>
            <a:off x="5966606" y="4947998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?</a:t>
            </a:r>
          </a:p>
        </p:txBody>
      </p:sp>
      <p:pic>
        <p:nvPicPr>
          <p:cNvPr id="43" name="Picture 2" descr="Breaking Down Words: Byte Pair Encoding | by Yugen.ai ...">
            <a:extLst>
              <a:ext uri="{FF2B5EF4-FFF2-40B4-BE49-F238E27FC236}">
                <a16:creationId xmlns:a16="http://schemas.microsoft.com/office/drawing/2014/main" id="{88B37064-7524-A563-59A1-B8AB17693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30" y="3300168"/>
            <a:ext cx="2900608" cy="33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462EAA6-D5B8-C15F-E75D-CAA1A9A451FF}"/>
              </a:ext>
            </a:extLst>
          </p:cNvPr>
          <p:cNvSpPr txBox="1"/>
          <p:nvPr/>
        </p:nvSpPr>
        <p:spPr>
          <a:xfrm>
            <a:off x="6087710" y="3173208"/>
            <a:ext cx="2811656" cy="253916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0" lvl="1"/>
            <a:r>
              <a:rPr lang="en-US" sz="1000" dirty="0">
                <a:solidFill>
                  <a:schemeClr val="bg1"/>
                </a:solidFill>
              </a:rPr>
              <a:t>Decoder: reconstructs the original sentence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07CDED-DEEA-11A7-843B-F5B2C06B7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862922"/>
              </p:ext>
            </p:extLst>
          </p:nvPr>
        </p:nvGraphicFramePr>
        <p:xfrm>
          <a:off x="999044" y="3443325"/>
          <a:ext cx="5206992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16958">
                  <a:extLst>
                    <a:ext uri="{9D8B030D-6E8A-4147-A177-3AD203B41FA5}">
                      <a16:colId xmlns:a16="http://schemas.microsoft.com/office/drawing/2014/main" val="4264421981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942430433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30484485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2441946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472370814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52860719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711607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461143054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65999263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715559023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51869182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12359298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39284688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55684638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22462711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783978531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31214776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98312857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5344982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32383759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448083203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38300011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627970976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786515038"/>
                    </a:ext>
                  </a:extLst>
                </a:gridCol>
              </a:tblGrid>
              <a:tr h="196851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  <a:endParaRPr lang="en-US" u="sng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5127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460974-BC2F-ECEF-95CC-C6BBE70C6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224367"/>
              </p:ext>
            </p:extLst>
          </p:nvPr>
        </p:nvGraphicFramePr>
        <p:xfrm>
          <a:off x="999044" y="3759462"/>
          <a:ext cx="5206992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16958">
                  <a:extLst>
                    <a:ext uri="{9D8B030D-6E8A-4147-A177-3AD203B41FA5}">
                      <a16:colId xmlns:a16="http://schemas.microsoft.com/office/drawing/2014/main" val="105930804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416429734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573853374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401611436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646159467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223897677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143581994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57741134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793482551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364241259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661438556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05386783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339624723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34441921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89411827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34662524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9980576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69158880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15760916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6292298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941447847"/>
                    </a:ext>
                  </a:extLst>
                </a:gridCol>
              </a:tblGrid>
              <a:tr h="196851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  <a:endParaRPr lang="en-US" u="sng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92801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A027A29-D867-6377-8037-5A7BC236F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187056"/>
              </p:ext>
            </p:extLst>
          </p:nvPr>
        </p:nvGraphicFramePr>
        <p:xfrm>
          <a:off x="999044" y="4073672"/>
          <a:ext cx="5206992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16958">
                  <a:extLst>
                    <a:ext uri="{9D8B030D-6E8A-4147-A177-3AD203B41FA5}">
                      <a16:colId xmlns:a16="http://schemas.microsoft.com/office/drawing/2014/main" val="297901180"/>
                    </a:ext>
                  </a:extLst>
                </a:gridCol>
                <a:gridCol w="650874">
                  <a:extLst>
                    <a:ext uri="{9D8B030D-6E8A-4147-A177-3AD203B41FA5}">
                      <a16:colId xmlns:a16="http://schemas.microsoft.com/office/drawing/2014/main" val="227612801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09486530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033990368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43486434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53937243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713370710"/>
                    </a:ext>
                  </a:extLst>
                </a:gridCol>
                <a:gridCol w="650874">
                  <a:extLst>
                    <a:ext uri="{9D8B030D-6E8A-4147-A177-3AD203B41FA5}">
                      <a16:colId xmlns:a16="http://schemas.microsoft.com/office/drawing/2014/main" val="188584896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53306718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04671096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13423097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063741704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11414608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550437904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69535464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233123291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85122443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67333229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679374104"/>
                    </a:ext>
                  </a:extLst>
                </a:gridCol>
              </a:tblGrid>
              <a:tr h="196851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  <a:endParaRPr lang="en-US" u="sng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66775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D7B3EB0-D317-AC79-87F8-286F32D60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071394"/>
              </p:ext>
            </p:extLst>
          </p:nvPr>
        </p:nvGraphicFramePr>
        <p:xfrm>
          <a:off x="999044" y="4391951"/>
          <a:ext cx="5206992" cy="2971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16958">
                  <a:extLst>
                    <a:ext uri="{9D8B030D-6E8A-4147-A177-3AD203B41FA5}">
                      <a16:colId xmlns:a16="http://schemas.microsoft.com/office/drawing/2014/main" val="3707729059"/>
                    </a:ext>
                  </a:extLst>
                </a:gridCol>
                <a:gridCol w="650874">
                  <a:extLst>
                    <a:ext uri="{9D8B030D-6E8A-4147-A177-3AD203B41FA5}">
                      <a16:colId xmlns:a16="http://schemas.microsoft.com/office/drawing/2014/main" val="1831816051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100470783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759124493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3254257014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3856481846"/>
                    </a:ext>
                  </a:extLst>
                </a:gridCol>
                <a:gridCol w="650874">
                  <a:extLst>
                    <a:ext uri="{9D8B030D-6E8A-4147-A177-3AD203B41FA5}">
                      <a16:colId xmlns:a16="http://schemas.microsoft.com/office/drawing/2014/main" val="317765854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05381653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92668574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71921078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187010797"/>
                    </a:ext>
                  </a:extLst>
                </a:gridCol>
                <a:gridCol w="433916">
                  <a:extLst>
                    <a:ext uri="{9D8B030D-6E8A-4147-A177-3AD203B41FA5}">
                      <a16:colId xmlns:a16="http://schemas.microsoft.com/office/drawing/2014/main" val="2566328302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4051034100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903652398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3201201007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2757679875"/>
                    </a:ext>
                  </a:extLst>
                </a:gridCol>
                <a:gridCol w="216958">
                  <a:extLst>
                    <a:ext uri="{9D8B030D-6E8A-4147-A177-3AD203B41FA5}">
                      <a16:colId xmlns:a16="http://schemas.microsoft.com/office/drawing/2014/main" val="1268291990"/>
                    </a:ext>
                  </a:extLst>
                </a:gridCol>
              </a:tblGrid>
              <a:tr h="196851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fr</a:t>
                      </a:r>
                      <a:endParaRPr lang="en-US" u="sng" dirty="0">
                        <a:solidFill>
                          <a:srgbClr val="C40C67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solidFill>
                            <a:srgbClr val="C40C67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fr</a:t>
                      </a:r>
                      <a:endParaRPr lang="en-US" u="sng" dirty="0">
                        <a:solidFill>
                          <a:srgbClr val="C40C67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  <a:endParaRPr lang="en-US" u="sng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3033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7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95AAF-E06C-4CA2-07B8-AF04BD96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1" y="809870"/>
            <a:ext cx="8653771" cy="761478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Visualize </a:t>
            </a:r>
            <a:r>
              <a:rPr lang="en-HK" dirty="0"/>
              <a:t>BPE Tokenizer used in Large Systems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8175A-AA7A-035E-B138-949CE5D29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21" y="1661905"/>
            <a:ext cx="6822373" cy="4386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C5258-375E-75DD-8B4D-434CA0A8539B}"/>
              </a:ext>
            </a:extLst>
          </p:cNvPr>
          <p:cNvSpPr txBox="1"/>
          <p:nvPr/>
        </p:nvSpPr>
        <p:spPr>
          <a:xfrm>
            <a:off x="3049570" y="6138687"/>
            <a:ext cx="5368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40C67"/>
                </a:solidFill>
                <a:hlinkClick r:id="rId3"/>
              </a:rPr>
              <a:t>https://</a:t>
            </a:r>
            <a:r>
              <a:rPr lang="en-US" dirty="0" err="1">
                <a:solidFill>
                  <a:srgbClr val="C40C67"/>
                </a:solidFill>
                <a:hlinkClick r:id="rId3"/>
              </a:rPr>
              <a:t>tiktokenizer.vercel.app</a:t>
            </a:r>
            <a:r>
              <a:rPr lang="en-US" dirty="0">
                <a:solidFill>
                  <a:srgbClr val="C40C67"/>
                </a:solidFill>
                <a:hlinkClick r:id="rId3"/>
              </a:rPr>
              <a:t>/?model=o200k_base</a:t>
            </a:r>
            <a:endParaRPr lang="en-US" dirty="0">
              <a:solidFill>
                <a:srgbClr val="C40C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8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2DB17-C322-2AA6-DD27-1A5BE483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991" y="2226038"/>
            <a:ext cx="5263978" cy="38682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84509A-EDA1-B870-A851-E0104577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Words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8A14C-9389-0F19-808D-D69C569C837A}"/>
              </a:ext>
            </a:extLst>
          </p:cNvPr>
          <p:cNvSpPr txBox="1"/>
          <p:nvPr/>
        </p:nvSpPr>
        <p:spPr>
          <a:xfrm>
            <a:off x="5160783" y="2320555"/>
            <a:ext cx="3708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40C67"/>
                </a:solidFill>
              </a:rPr>
              <a:t>Are they helpful or not ?</a:t>
            </a:r>
          </a:p>
        </p:txBody>
      </p:sp>
    </p:spTree>
    <p:extLst>
      <p:ext uri="{BB962C8B-B14F-4D97-AF65-F5344CB8AC3E}">
        <p14:creationId xmlns:p14="http://schemas.microsoft.com/office/powerpoint/2010/main" val="2514139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600" dirty="0"/>
              <a:t>Some words are frequent words that are </a:t>
            </a:r>
            <a:r>
              <a:rPr lang="en-HK" sz="1600" dirty="0">
                <a:solidFill>
                  <a:srgbClr val="C40C67"/>
                </a:solidFill>
              </a:rPr>
              <a:t>not informative</a:t>
            </a:r>
            <a:r>
              <a:rPr lang="en-HK" sz="1600" dirty="0"/>
              <a:t>. E.g., I, a, an, the </a:t>
            </a:r>
            <a:endParaRPr lang="en-US" sz="1500" dirty="0"/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It is typical to exclude high-frequency words: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They have little semantic content: the, a, and, to, be, he, she, it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Typical stop word list has 200 to 300 words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However, it is little harm for not considering stop words. Consider these phrases: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Phrase queries: </a:t>
            </a:r>
            <a:r>
              <a:rPr lang="ja-JP" altLang="en-US" sz="1300"/>
              <a:t>“</a:t>
            </a:r>
            <a:r>
              <a:rPr lang="en-US" altLang="ja-JP" sz="1300" dirty="0"/>
              <a:t>President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C40C67"/>
                </a:solidFill>
              </a:rPr>
              <a:t>of</a:t>
            </a:r>
            <a:r>
              <a:rPr lang="en-US" sz="1300" dirty="0"/>
              <a:t> University </a:t>
            </a:r>
            <a:r>
              <a:rPr lang="en-US" sz="1300" dirty="0">
                <a:solidFill>
                  <a:srgbClr val="C40C67"/>
                </a:solidFill>
              </a:rPr>
              <a:t>of</a:t>
            </a:r>
            <a:r>
              <a:rPr lang="en-US" sz="1300" dirty="0"/>
              <a:t> Hong Kong</a:t>
            </a:r>
            <a:r>
              <a:rPr lang="ja-JP" altLang="en-US" sz="1300"/>
              <a:t>”</a:t>
            </a:r>
            <a:endParaRPr lang="en-US" altLang="ja-JP" sz="1300" dirty="0"/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Various song titles, etc.: </a:t>
            </a:r>
            <a:r>
              <a:rPr lang="ja-JP" altLang="en-US" sz="1300"/>
              <a:t>“</a:t>
            </a:r>
            <a:r>
              <a:rPr lang="en-US" sz="1300" dirty="0"/>
              <a:t>Let </a:t>
            </a:r>
            <a:r>
              <a:rPr lang="en-US" sz="1300" dirty="0">
                <a:solidFill>
                  <a:srgbClr val="C40C67"/>
                </a:solidFill>
              </a:rPr>
              <a:t>it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C40C67"/>
                </a:solidFill>
              </a:rPr>
              <a:t>be</a:t>
            </a:r>
            <a:r>
              <a:rPr lang="ja-JP" altLang="en-US" sz="1300"/>
              <a:t>”</a:t>
            </a:r>
            <a:r>
              <a:rPr lang="en-US" sz="1300" dirty="0"/>
              <a:t>, </a:t>
            </a:r>
            <a:r>
              <a:rPr lang="ja-JP" altLang="en-US" sz="1300"/>
              <a:t>“</a:t>
            </a:r>
            <a:r>
              <a:rPr lang="en-US" sz="1300" dirty="0">
                <a:solidFill>
                  <a:srgbClr val="C40C67"/>
                </a:solidFill>
              </a:rPr>
              <a:t>To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C40C67"/>
                </a:solidFill>
              </a:rPr>
              <a:t>be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C40C67"/>
                </a:solidFill>
              </a:rPr>
              <a:t>or</a:t>
            </a:r>
            <a:r>
              <a:rPr lang="en-US" sz="1300" dirty="0"/>
              <a:t> not </a:t>
            </a:r>
            <a:r>
              <a:rPr lang="en-US" sz="1300" dirty="0">
                <a:solidFill>
                  <a:srgbClr val="C40C67"/>
                </a:solidFill>
              </a:rPr>
              <a:t>to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C40C67"/>
                </a:solidFill>
              </a:rPr>
              <a:t>be</a:t>
            </a:r>
            <a:r>
              <a:rPr lang="ja-JP" altLang="en-US" sz="1300"/>
              <a:t>”</a:t>
            </a:r>
            <a:endParaRPr lang="en-US" altLang="ja-JP" sz="1300" dirty="0"/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ja-JP" altLang="en-US" sz="1300"/>
              <a:t>“</a:t>
            </a:r>
            <a:r>
              <a:rPr lang="en-US" sz="1300" dirty="0"/>
              <a:t>Relational</a:t>
            </a:r>
            <a:r>
              <a:rPr lang="ja-JP" altLang="en-US" sz="1300"/>
              <a:t>”</a:t>
            </a:r>
            <a:r>
              <a:rPr lang="en-US" sz="1300" dirty="0"/>
              <a:t> queries: </a:t>
            </a:r>
            <a:r>
              <a:rPr lang="ja-JP" altLang="en-US" sz="1300"/>
              <a:t>“</a:t>
            </a:r>
            <a:r>
              <a:rPr lang="en-US" sz="1300" dirty="0"/>
              <a:t>flights </a:t>
            </a:r>
            <a:r>
              <a:rPr lang="en-US" sz="1100" dirty="0">
                <a:solidFill>
                  <a:srgbClr val="C40C67"/>
                </a:solidFill>
              </a:rPr>
              <a:t>to</a:t>
            </a:r>
            <a:r>
              <a:rPr lang="en-US" sz="1300" dirty="0"/>
              <a:t> London</a:t>
            </a:r>
            <a:r>
              <a:rPr lang="ja-JP" altLang="en-US" sz="1300"/>
              <a:t>”</a:t>
            </a:r>
            <a:endParaRPr lang="en-US" altLang="ja-JP" sz="1300" dirty="0"/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Phrases: require NLP (natural language processing) analysis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Example: Name Entities Recognition (NER)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18CDD9-A0C8-BFE1-3566-31FE34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Words in NLTK/</a:t>
            </a:r>
            <a:r>
              <a:rPr lang="en-US" dirty="0" err="1"/>
              <a:t>PySpark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B5006-ECC5-7DED-26F4-F2C3B9792D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6035" y="2516975"/>
            <a:ext cx="4154033" cy="993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341F6-E3ED-1383-C8D9-CF608CB1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b="1546"/>
          <a:stretch>
            <a:fillRect/>
          </a:stretch>
        </p:blipFill>
        <p:spPr>
          <a:xfrm>
            <a:off x="367680" y="1674204"/>
            <a:ext cx="4154033" cy="475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1DAFD-DDAB-F7EA-88EC-3C6F4788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6035" y="3573829"/>
            <a:ext cx="6644567" cy="25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C40C67"/>
                </a:solidFill>
              </a:rPr>
              <a:t>Reduce terms to their </a:t>
            </a:r>
            <a:r>
              <a:rPr lang="ja-JP" altLang="en-US" sz="1600">
                <a:solidFill>
                  <a:srgbClr val="C40C67"/>
                </a:solidFill>
              </a:rPr>
              <a:t>“</a:t>
            </a:r>
            <a:r>
              <a:rPr lang="en-US" sz="1600" dirty="0">
                <a:solidFill>
                  <a:srgbClr val="C40C67"/>
                </a:solidFill>
              </a:rPr>
              <a:t>roots</a:t>
            </a:r>
            <a:r>
              <a:rPr lang="ja-JP" altLang="en-US" sz="1600">
                <a:solidFill>
                  <a:srgbClr val="C40C67"/>
                </a:solidFill>
              </a:rPr>
              <a:t>”</a:t>
            </a:r>
            <a:r>
              <a:rPr lang="en-US" sz="1600" dirty="0">
                <a:solidFill>
                  <a:srgbClr val="C40C67"/>
                </a:solidFill>
              </a:rPr>
              <a:t> form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ja-JP" altLang="en-US" sz="1600"/>
              <a:t>“</a:t>
            </a:r>
            <a:r>
              <a:rPr lang="en-US" sz="1600" dirty="0"/>
              <a:t>Stemming</a:t>
            </a:r>
            <a:r>
              <a:rPr lang="ja-JP" altLang="en-US" sz="1600"/>
              <a:t>”</a:t>
            </a:r>
            <a:r>
              <a:rPr lang="en-US" sz="1600" dirty="0"/>
              <a:t> suggests crude affix chopping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language dependent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e.g., </a:t>
            </a:r>
            <a:r>
              <a:rPr lang="en-US" sz="1400" dirty="0">
                <a:solidFill>
                  <a:srgbClr val="C40C67"/>
                </a:solidFill>
              </a:rPr>
              <a:t>give, giving, gave, given </a:t>
            </a:r>
            <a:r>
              <a:rPr lang="en-US" sz="1400" dirty="0"/>
              <a:t>all reduced to </a:t>
            </a:r>
            <a:r>
              <a:rPr lang="en-US" sz="1400" dirty="0">
                <a:solidFill>
                  <a:srgbClr val="C40C67"/>
                </a:solidFill>
              </a:rPr>
              <a:t>give</a:t>
            </a:r>
            <a:r>
              <a:rPr lang="en-US" sz="1400" dirty="0"/>
              <a:t>.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09054" y="3620143"/>
            <a:ext cx="8257793" cy="1676400"/>
            <a:chOff x="381000" y="4572000"/>
            <a:chExt cx="8350139" cy="1676400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81000" y="4644421"/>
              <a:ext cx="4161249" cy="1569660"/>
            </a:xfrm>
            <a:prstGeom prst="rect">
              <a:avLst/>
            </a:prstGeom>
            <a:solidFill>
              <a:srgbClr val="FFD6D5">
                <a:alpha val="50195"/>
              </a:srgb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914377">
                <a:defRPr/>
              </a:pPr>
              <a:r>
                <a:rPr lang="en-US" sz="2400" b="1" i="1" dirty="0">
                  <a:solidFill>
                    <a:srgbClr val="C40C67"/>
                  </a:solidFill>
                  <a:latin typeface="Arial" charset="0"/>
                </a:rPr>
                <a:t>for example compressed </a:t>
              </a:r>
            </a:p>
            <a:p>
              <a:pPr defTabSz="914377">
                <a:defRPr/>
              </a:pPr>
              <a:r>
                <a:rPr lang="en-US" sz="2400" b="1" i="1" dirty="0">
                  <a:solidFill>
                    <a:srgbClr val="C40C67"/>
                  </a:solidFill>
                  <a:latin typeface="Arial" charset="0"/>
                </a:rPr>
                <a:t>and compression are both </a:t>
              </a:r>
            </a:p>
            <a:p>
              <a:pPr defTabSz="914377">
                <a:defRPr/>
              </a:pPr>
              <a:r>
                <a:rPr lang="en-US" sz="2400" b="1" i="1" dirty="0">
                  <a:solidFill>
                    <a:srgbClr val="C40C67"/>
                  </a:solidFill>
                  <a:latin typeface="Arial" charset="0"/>
                </a:rPr>
                <a:t>accepted as equivalent to </a:t>
              </a:r>
            </a:p>
            <a:p>
              <a:pPr defTabSz="914377">
                <a:defRPr/>
              </a:pPr>
              <a:r>
                <a:rPr lang="en-US" sz="2400" b="1" i="1" dirty="0">
                  <a:solidFill>
                    <a:srgbClr val="C40C67"/>
                  </a:solidFill>
                  <a:latin typeface="Arial" charset="0"/>
                </a:rPr>
                <a:t>compress</a:t>
              </a:r>
              <a:r>
                <a:rPr lang="en-US" sz="2400" dirty="0">
                  <a:solidFill>
                    <a:srgbClr val="C40C67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5000625" y="4572000"/>
              <a:ext cx="3730514" cy="1676400"/>
            </a:xfrm>
            <a:prstGeom prst="rect">
              <a:avLst/>
            </a:prstGeom>
            <a:solidFill>
              <a:srgbClr val="FFD6D5">
                <a:alpha val="50195"/>
              </a:srgb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defTabSz="914377">
                <a:defRPr/>
              </a:pPr>
              <a:endParaRPr lang="en-US" sz="1400" dirty="0">
                <a:solidFill>
                  <a:srgbClr val="C40C67"/>
                </a:solidFill>
                <a:latin typeface="Arial" charset="0"/>
              </a:endParaRPr>
            </a:p>
            <a:p>
              <a:pPr defTabSz="914377">
                <a:defRPr/>
              </a:pPr>
              <a:r>
                <a:rPr lang="en-US" sz="2400" dirty="0">
                  <a:solidFill>
                    <a:srgbClr val="C40C67"/>
                  </a:solidFill>
                  <a:latin typeface="Arial" charset="0"/>
                </a:rPr>
                <a:t>for </a:t>
              </a:r>
              <a:r>
                <a:rPr lang="en-US" sz="2400" dirty="0" err="1">
                  <a:solidFill>
                    <a:srgbClr val="C40C67"/>
                  </a:solidFill>
                  <a:latin typeface="Arial" charset="0"/>
                </a:rPr>
                <a:t>exampl</a:t>
              </a:r>
              <a:r>
                <a:rPr lang="en-US" sz="2400" dirty="0">
                  <a:solidFill>
                    <a:srgbClr val="C40C67"/>
                  </a:solidFill>
                  <a:latin typeface="Arial" charset="0"/>
                </a:rPr>
                <a:t> compress and</a:t>
              </a:r>
            </a:p>
            <a:p>
              <a:pPr defTabSz="914377">
                <a:defRPr/>
              </a:pPr>
              <a:r>
                <a:rPr lang="en-US" sz="2400" dirty="0">
                  <a:solidFill>
                    <a:srgbClr val="C40C67"/>
                  </a:solidFill>
                  <a:latin typeface="Arial" charset="0"/>
                </a:rPr>
                <a:t>compress are both accept</a:t>
              </a:r>
            </a:p>
            <a:p>
              <a:pPr defTabSz="914377">
                <a:defRPr/>
              </a:pPr>
              <a:r>
                <a:rPr lang="en-US" sz="2400" dirty="0">
                  <a:solidFill>
                    <a:srgbClr val="C40C67"/>
                  </a:solidFill>
                  <a:latin typeface="Arial" charset="0"/>
                </a:rPr>
                <a:t>as </a:t>
              </a:r>
              <a:r>
                <a:rPr lang="en-US" sz="2400" dirty="0" err="1">
                  <a:solidFill>
                    <a:srgbClr val="C40C67"/>
                  </a:solidFill>
                  <a:latin typeface="Arial" charset="0"/>
                </a:rPr>
                <a:t>equival</a:t>
              </a:r>
              <a:r>
                <a:rPr lang="en-US" sz="2400" dirty="0">
                  <a:solidFill>
                    <a:srgbClr val="C40C67"/>
                  </a:solidFill>
                  <a:latin typeface="Arial" charset="0"/>
                </a:rPr>
                <a:t> to compress</a:t>
              </a: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4572000" y="5181600"/>
              <a:ext cx="428625" cy="485775"/>
            </a:xfrm>
            <a:prstGeom prst="rightArrow">
              <a:avLst>
                <a:gd name="adj1" fmla="val 50000"/>
                <a:gd name="adj2" fmla="val 36724"/>
              </a:avLst>
            </a:prstGeom>
            <a:solidFill>
              <a:srgbClr val="C40C67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2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Porter’s Stemming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Common algorithm for stemming English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Results suggest it’s at least as good as other stemming options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Five phases of reductions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phases are applied sequentially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each phase consists of a set of commands</a:t>
            </a:r>
          </a:p>
        </p:txBody>
      </p:sp>
      <p:sp>
        <p:nvSpPr>
          <p:cNvPr id="4" name="Rectangle 3"/>
          <p:cNvSpPr/>
          <p:nvPr/>
        </p:nvSpPr>
        <p:spPr>
          <a:xfrm>
            <a:off x="942132" y="3946512"/>
            <a:ext cx="7259736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Calibri" charset="0"/>
                <a:ea typeface="ＭＳ Ｐゴシック" charset="0"/>
                <a:cs typeface="ＭＳ Ｐゴシック" charset="0"/>
              </a:rPr>
              <a:t>RULE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			</a:t>
            </a:r>
            <a:r>
              <a:rPr lang="en-US" sz="1400" u="sng" dirty="0">
                <a:latin typeface="Calibri" charset="0"/>
                <a:ea typeface="ＭＳ Ｐゴシック" charset="0"/>
                <a:cs typeface="ＭＳ Ｐゴシック" charset="0"/>
              </a:rPr>
              <a:t>EXAMPLE</a:t>
            </a:r>
          </a:p>
          <a:p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			cats	  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   cat</a:t>
            </a:r>
            <a:endParaRPr lang="en-US" sz="1400" i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400" i="1" dirty="0" err="1">
                <a:latin typeface="Calibri" charset="0"/>
                <a:ea typeface="ＭＳ Ｐゴシック" charset="0"/>
                <a:cs typeface="ＭＳ Ｐゴシック" charset="0"/>
              </a:rPr>
              <a:t>sses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 </a:t>
            </a:r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ss			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classes	  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   class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sz="1400" i="1" dirty="0" err="1">
                <a:latin typeface="Calibri" charset="0"/>
                <a:ea typeface="ＭＳ Ｐゴシック" charset="0"/>
                <a:cs typeface="ＭＳ Ｐゴシック" charset="0"/>
              </a:rPr>
              <a:t>ies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 </a:t>
            </a:r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i			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companies   	  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   </a:t>
            </a:r>
            <a:r>
              <a:rPr lang="en-US" sz="1400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compani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sz="1400" i="1" dirty="0" err="1">
                <a:latin typeface="Calibri" charset="0"/>
                <a:ea typeface="ＭＳ Ｐゴシック" charset="0"/>
                <a:cs typeface="ＭＳ Ｐゴシック" charset="0"/>
              </a:rPr>
              <a:t>ational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 </a:t>
            </a:r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ate	                      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international 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   </a:t>
            </a:r>
            <a:r>
              <a:rPr lang="en-US" sz="1400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internate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sz="1400" i="1" dirty="0" err="1">
                <a:latin typeface="Calibri" charset="0"/>
                <a:ea typeface="ＭＳ Ｐゴシック" charset="0"/>
                <a:cs typeface="ＭＳ Ｐゴシック" charset="0"/>
              </a:rPr>
              <a:t>tional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 </a:t>
            </a:r>
            <a:r>
              <a:rPr lang="en-US" sz="1400" i="1" dirty="0" err="1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tion</a:t>
            </a:r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	                      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conventional  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   convention</a:t>
            </a:r>
          </a:p>
          <a:p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(m &gt; 1)</a:t>
            </a:r>
            <a:r>
              <a:rPr lang="en-US" sz="1400" i="1" dirty="0" err="1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ement</a:t>
            </a:r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		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replacement       </a:t>
            </a:r>
            <a:r>
              <a:rPr lang="en-US" sz="1400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replac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			cement         	       cement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8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958C87-B498-78AC-0A30-BF2F1A2C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Stemming in NTLK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4499DE-A4D3-52FA-F6F6-F1BA2C2CF9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376" y="4084696"/>
            <a:ext cx="6360069" cy="2337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869E1-EA45-E1DC-3A82-B64FCEF7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376" y="1571349"/>
            <a:ext cx="6241076" cy="22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E01612-DD2F-FB36-CF4D-0FB8D6FB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NLP 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237920-5F92-6766-0B5E-82B8F57A4C5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Natural language is a structured system for </a:t>
            </a:r>
            <a:r>
              <a:rPr lang="en-HK" sz="1400" dirty="0">
                <a:solidFill>
                  <a:srgbClr val="C40C67"/>
                </a:solidFill>
              </a:rPr>
              <a:t>communication</a:t>
            </a:r>
            <a:r>
              <a:rPr lang="en-HK" sz="1400" dirty="0"/>
              <a:t>, consisting of a </a:t>
            </a:r>
            <a:r>
              <a:rPr lang="en-HK" sz="1400" dirty="0">
                <a:solidFill>
                  <a:srgbClr val="C40C67"/>
                </a:solidFill>
              </a:rPr>
              <a:t>vocabulary</a:t>
            </a:r>
            <a:r>
              <a:rPr lang="en-HK" sz="1400" dirty="0"/>
              <a:t> and a </a:t>
            </a:r>
            <a:r>
              <a:rPr lang="en-HK" sz="1400" dirty="0">
                <a:solidFill>
                  <a:srgbClr val="C40C67"/>
                </a:solidFill>
              </a:rPr>
              <a:t>grammar</a:t>
            </a:r>
            <a:r>
              <a:rPr lang="en-HK" sz="1400" dirty="0"/>
              <a:t>.</a:t>
            </a:r>
            <a:endParaRPr lang="en-HK" dirty="0"/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Language is, at its core, a system that is both digital (discrete) and infinite. 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Natural language processing is the </a:t>
            </a:r>
            <a:r>
              <a:rPr lang="en-HK" sz="1400" dirty="0">
                <a:solidFill>
                  <a:srgbClr val="C40C67"/>
                </a:solidFill>
              </a:rPr>
              <a:t>set of methods </a:t>
            </a:r>
            <a:r>
              <a:rPr lang="en-HK" sz="1400" dirty="0"/>
              <a:t>for making human language accessible to computers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Make computers to understand natural language to do certain task humans can do such as Machine translation, Summarization, Questions answering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Is the field at the intersection of </a:t>
            </a:r>
            <a:r>
              <a:rPr lang="en-US" sz="1200" dirty="0">
                <a:solidFill>
                  <a:srgbClr val="C40C67"/>
                </a:solidFill>
              </a:rPr>
              <a:t>computer science, artificial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C40C67"/>
                </a:solidFill>
              </a:rPr>
              <a:t>intelligence</a:t>
            </a:r>
            <a:r>
              <a:rPr lang="en-US" sz="1200" dirty="0"/>
              <a:t> and </a:t>
            </a:r>
            <a:r>
              <a:rPr lang="en-US" sz="1200" dirty="0">
                <a:solidFill>
                  <a:srgbClr val="C40C67"/>
                </a:solidFill>
              </a:rPr>
              <a:t>human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C40C67"/>
                </a:solidFill>
              </a:rPr>
              <a:t>languages</a:t>
            </a:r>
            <a:r>
              <a:rPr lang="en-US" sz="1200" dirty="0"/>
              <a:t>. 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984D5-B360-617D-3834-BD2C778A7A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5286" y="4330379"/>
            <a:ext cx="2599124" cy="234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E6E9E-3F5E-4714-71B6-21D60586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04" y="4383157"/>
            <a:ext cx="4478281" cy="18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8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6B7D-75FC-7E44-A88D-D0A197F6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User-Define Function (UDF)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BE423-3705-AC4E-8A0F-B508DE6E23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ln>
            <a:noFill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A UDF contains 2 parts: a </a:t>
            </a:r>
            <a:r>
              <a:rPr lang="en-US" sz="1600" dirty="0">
                <a:solidFill>
                  <a:srgbClr val="C40C67"/>
                </a:solidFill>
              </a:rPr>
              <a:t>function</a:t>
            </a:r>
            <a:r>
              <a:rPr lang="en-US" sz="1600" dirty="0"/>
              <a:t> and the </a:t>
            </a:r>
            <a:r>
              <a:rPr lang="en-US" sz="1600" dirty="0">
                <a:solidFill>
                  <a:srgbClr val="C40C67"/>
                </a:solidFill>
              </a:rPr>
              <a:t>output datatype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D1FAD-7261-D84C-9195-2F5F51FAEB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2705" y="3362050"/>
            <a:ext cx="1257300" cy="100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3E0E-56F7-4C44-8202-338A92533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630" y="2369658"/>
            <a:ext cx="4079655" cy="335241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920532-23B9-F840-A212-57274F9A3D90}"/>
              </a:ext>
            </a:extLst>
          </p:cNvPr>
          <p:cNvCxnSpPr>
            <a:cxnSpLocks/>
          </p:cNvCxnSpPr>
          <p:nvPr/>
        </p:nvCxnSpPr>
        <p:spPr>
          <a:xfrm flipH="1">
            <a:off x="2573518" y="2073897"/>
            <a:ext cx="933253" cy="1263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300305-798F-E040-B254-1147430B9EE3}"/>
              </a:ext>
            </a:extLst>
          </p:cNvPr>
          <p:cNvCxnSpPr>
            <a:cxnSpLocks/>
          </p:cNvCxnSpPr>
          <p:nvPr/>
        </p:nvCxnSpPr>
        <p:spPr>
          <a:xfrm flipH="1">
            <a:off x="3327662" y="2073897"/>
            <a:ext cx="1773623" cy="1263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3B1B8D-BD1F-8842-9731-8B99BC429886}"/>
              </a:ext>
            </a:extLst>
          </p:cNvPr>
          <p:cNvCxnSpPr>
            <a:cxnSpLocks/>
          </p:cNvCxnSpPr>
          <p:nvPr/>
        </p:nvCxnSpPr>
        <p:spPr>
          <a:xfrm flipH="1">
            <a:off x="3951215" y="3804073"/>
            <a:ext cx="14314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924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5BA0-FC05-4748-8F20-7B3FAA89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Stemming in </a:t>
            </a:r>
            <a:r>
              <a:rPr lang="en-US" dirty="0" err="1"/>
              <a:t>Pyspark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172D9-DEB0-07C3-E380-934E8A19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95" y="1444783"/>
            <a:ext cx="6994653" cy="499393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1853D8-92A1-6652-D12A-83A48BADEC08}"/>
              </a:ext>
            </a:extLst>
          </p:cNvPr>
          <p:cNvSpPr/>
          <p:nvPr/>
        </p:nvSpPr>
        <p:spPr>
          <a:xfrm>
            <a:off x="5712645" y="5977956"/>
            <a:ext cx="301656" cy="149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AC365B-FA12-9167-73CF-09D3019AA3F7}"/>
              </a:ext>
            </a:extLst>
          </p:cNvPr>
          <p:cNvSpPr/>
          <p:nvPr/>
        </p:nvSpPr>
        <p:spPr>
          <a:xfrm>
            <a:off x="5883899" y="6136848"/>
            <a:ext cx="301656" cy="1429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61CFD0-8C7D-971A-C507-24C0449D6357}"/>
              </a:ext>
            </a:extLst>
          </p:cNvPr>
          <p:cNvSpPr/>
          <p:nvPr/>
        </p:nvSpPr>
        <p:spPr>
          <a:xfrm>
            <a:off x="2317365" y="5994080"/>
            <a:ext cx="369273" cy="1429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A73E4B-8BA3-F3E6-660A-A9D5B5726858}"/>
              </a:ext>
            </a:extLst>
          </p:cNvPr>
          <p:cNvSpPr/>
          <p:nvPr/>
        </p:nvSpPr>
        <p:spPr>
          <a:xfrm>
            <a:off x="2545181" y="6127627"/>
            <a:ext cx="369273" cy="1239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6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0B0F0F-C774-76C9-BA58-62D6A78F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Lemmatization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5E7BD-7C13-B98B-BDD3-7B71D60E2B9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81" y="1872499"/>
            <a:ext cx="8250313" cy="37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97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C40C67"/>
                </a:solidFill>
              </a:rPr>
              <a:t>Reduce inflectional/variant forms to base form</a:t>
            </a:r>
            <a:r>
              <a:rPr lang="en-US" sz="1600" dirty="0"/>
              <a:t>. E.g.,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am, are, is </a:t>
            </a:r>
            <a:r>
              <a:rPr lang="en-US" sz="1400" dirty="0">
                <a:sym typeface="Symbol" charset="0"/>
              </a:rPr>
              <a:t></a:t>
            </a:r>
            <a:r>
              <a:rPr lang="en-US" sz="1400" dirty="0"/>
              <a:t> be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car, cars, car's, cars' </a:t>
            </a:r>
            <a:r>
              <a:rPr lang="en-US" sz="1400" dirty="0">
                <a:sym typeface="Symbol" charset="0"/>
              </a:rPr>
              <a:t></a:t>
            </a:r>
            <a:r>
              <a:rPr lang="en-US" sz="1400" dirty="0"/>
              <a:t> car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the boy's cars are different colors </a:t>
            </a:r>
            <a:r>
              <a:rPr lang="en-US" sz="1400" dirty="0">
                <a:sym typeface="Symbol" charset="0"/>
              </a:rPr>
              <a:t></a:t>
            </a:r>
            <a:r>
              <a:rPr lang="en-US" sz="1400" dirty="0"/>
              <a:t> the boy car be different color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Lemmatization implies doing </a:t>
            </a:r>
            <a:r>
              <a:rPr lang="ja-JP" altLang="en-US" sz="1600">
                <a:solidFill>
                  <a:srgbClr val="C40C67"/>
                </a:solidFill>
              </a:rPr>
              <a:t>“</a:t>
            </a:r>
            <a:r>
              <a:rPr lang="en-US" sz="1600" dirty="0">
                <a:solidFill>
                  <a:srgbClr val="C40C67"/>
                </a:solidFill>
              </a:rPr>
              <a:t>proper</a:t>
            </a:r>
            <a:r>
              <a:rPr lang="ja-JP" altLang="en-US" sz="1600">
                <a:solidFill>
                  <a:srgbClr val="C40C67"/>
                </a:solidFill>
              </a:rPr>
              <a:t>”</a:t>
            </a:r>
            <a:r>
              <a:rPr lang="en-US" sz="1600" dirty="0">
                <a:solidFill>
                  <a:srgbClr val="C40C67"/>
                </a:solidFill>
              </a:rPr>
              <a:t> reduction </a:t>
            </a:r>
            <a:r>
              <a:rPr lang="en-US" sz="1600" dirty="0"/>
              <a:t>to dictionary headword form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53117-9E8E-9C51-BB2F-9EB58261C4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611" y="3858434"/>
            <a:ext cx="6373089" cy="26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E8E9-7274-66B8-A7A9-717BB2B67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Lemmatization in NTLK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0327C-5979-32CF-1B61-5102946AE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4" y="1686757"/>
            <a:ext cx="6178604" cy="23573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F9D573A-3C63-39FD-F918-7339B51B239C}"/>
              </a:ext>
            </a:extLst>
          </p:cNvPr>
          <p:cNvGrpSpPr/>
          <p:nvPr/>
        </p:nvGrpSpPr>
        <p:grpSpPr>
          <a:xfrm>
            <a:off x="2756207" y="3228142"/>
            <a:ext cx="4851223" cy="2357341"/>
            <a:chOff x="1982903" y="2506521"/>
            <a:chExt cx="3873500" cy="19431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795EAC-B031-2DBD-A3B0-E45D8C48D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2903" y="2506521"/>
              <a:ext cx="3873500" cy="19431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8B4214-DEC7-BB6B-2255-9C89D1A03637}"/>
                </a:ext>
              </a:extLst>
            </p:cNvPr>
            <p:cNvSpPr/>
            <p:nvPr/>
          </p:nvSpPr>
          <p:spPr>
            <a:xfrm>
              <a:off x="2184987" y="3026385"/>
              <a:ext cx="1115773" cy="683254"/>
            </a:xfrm>
            <a:prstGeom prst="rect">
              <a:avLst/>
            </a:prstGeom>
            <a:solidFill>
              <a:srgbClr val="FFFF00">
                <a:alpha val="494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377780-4066-8648-A145-354EE4D7D748}"/>
                </a:ext>
              </a:extLst>
            </p:cNvPr>
            <p:cNvSpPr/>
            <p:nvPr/>
          </p:nvSpPr>
          <p:spPr>
            <a:xfrm>
              <a:off x="2184986" y="3978483"/>
              <a:ext cx="1115773" cy="460159"/>
            </a:xfrm>
            <a:prstGeom prst="rect">
              <a:avLst/>
            </a:prstGeom>
            <a:solidFill>
              <a:srgbClr val="FFFF00">
                <a:alpha val="494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89E3213-287C-14D4-515A-C45E22A40EC5}"/>
              </a:ext>
            </a:extLst>
          </p:cNvPr>
          <p:cNvSpPr/>
          <p:nvPr/>
        </p:nvSpPr>
        <p:spPr>
          <a:xfrm>
            <a:off x="5102965" y="2796541"/>
            <a:ext cx="1212993" cy="229463"/>
          </a:xfrm>
          <a:prstGeom prst="rect">
            <a:avLst/>
          </a:prstGeom>
          <a:solidFill>
            <a:srgbClr val="FFFF00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AC0E-6926-8A9B-F217-0AB25F5C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Lemmatization in </a:t>
            </a:r>
            <a:r>
              <a:rPr lang="en-US" dirty="0" err="1"/>
              <a:t>PySpark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AB4E4-B6C3-34AE-C5D1-D5194E3540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376" y="1441632"/>
            <a:ext cx="6614593" cy="52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48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BA8F9-74B5-A463-D87A-4EB3BF2E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Corpus Annotation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8EB04-D9CA-4195-4483-40B01967410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A </a:t>
            </a:r>
            <a:r>
              <a:rPr lang="en-HK" sz="1400" dirty="0">
                <a:solidFill>
                  <a:srgbClr val="C40C67"/>
                </a:solidFill>
              </a:rPr>
              <a:t>CORPUS</a:t>
            </a:r>
            <a:r>
              <a:rPr lang="en-HK" sz="1400" dirty="0"/>
              <a:t>: a collection of "</a:t>
            </a:r>
            <a:r>
              <a:rPr lang="en-HK" sz="1400" dirty="0">
                <a:solidFill>
                  <a:srgbClr val="C40C67"/>
                </a:solidFill>
              </a:rPr>
              <a:t>naturalistic</a:t>
            </a:r>
            <a:r>
              <a:rPr lang="en-HK" sz="1400" dirty="0"/>
              <a:t>" text, or transcribed/recorded spoken or signed language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>
                <a:solidFill>
                  <a:srgbClr val="C40C67"/>
                </a:solidFill>
              </a:rPr>
              <a:t>Corpus Annotation: </a:t>
            </a:r>
            <a:r>
              <a:rPr lang="en-HK" sz="1400" dirty="0"/>
              <a:t>The process of adding explicit, interpretative linguistic information to a corpus in the form of tags or labels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One common type of annotation is the </a:t>
            </a:r>
            <a:r>
              <a:rPr lang="en-HK" sz="1200" dirty="0">
                <a:solidFill>
                  <a:srgbClr val="C40C67"/>
                </a:solidFill>
              </a:rPr>
              <a:t>addition of tags, or labels</a:t>
            </a:r>
            <a:r>
              <a:rPr lang="en-HK" sz="1200" dirty="0"/>
              <a:t>, indicating the word class to which words in a text belong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3EEEF-9762-CAFF-13C3-185BE234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1179" y="3429000"/>
            <a:ext cx="3076488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39AB0E-6E02-6F4F-9DA1-EEFBB7C43BF8}"/>
              </a:ext>
            </a:extLst>
          </p:cNvPr>
          <p:cNvSpPr txBox="1"/>
          <p:nvPr/>
        </p:nvSpPr>
        <p:spPr>
          <a:xfrm>
            <a:off x="367004" y="3261790"/>
            <a:ext cx="5534175" cy="2381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37" marR="0" lvl="2" indent="-342900" algn="l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rgbClr val="FF93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H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Part-Of-Speech Tagging (or POS tagging)</a:t>
            </a:r>
          </a:p>
          <a:p>
            <a:pPr marL="1200128" marR="0" lvl="3" indent="-342900" algn="l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H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Is a category for words that play similar roles within the syntactic structure of a sentence.</a:t>
            </a:r>
          </a:p>
          <a:p>
            <a:pPr marL="1200128" marR="0" lvl="3" indent="-342900" algn="l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Identify the grammatical type of the word (verb, the noun, the adjective, the adverb,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etc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)</a:t>
            </a:r>
          </a:p>
          <a:p>
            <a:pPr marL="1200128" marR="0" lvl="3" indent="-342900" algn="l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Indicates how a word functions in meaning as well as grammatically within a sentence.</a:t>
            </a:r>
            <a:endParaRPr kumimoji="0" lang="en-H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  <a:p>
            <a:pPr marL="1200128" marR="0" lvl="3" indent="-342900" algn="l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H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Useful in distinguishing words which have the same spelling, but different meanings or pronunciation. </a:t>
            </a:r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1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370519-1713-E259-BE5A-148FA946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1" y="809870"/>
            <a:ext cx="8367943" cy="761478"/>
          </a:xfrm>
        </p:spPr>
        <p:txBody>
          <a:bodyPr/>
          <a:lstStyle/>
          <a:p>
            <a:r>
              <a:rPr lang="en-US" dirty="0"/>
              <a:t>POS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555DE-A5FB-3E3E-10FE-570417981D8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600" dirty="0"/>
              <a:t>E.g. If a word in a text is spelt </a:t>
            </a:r>
            <a:r>
              <a:rPr lang="en-HK" sz="1600" dirty="0">
                <a:solidFill>
                  <a:srgbClr val="C40C67"/>
                </a:solidFill>
              </a:rPr>
              <a:t>present</a:t>
            </a:r>
            <a:r>
              <a:rPr lang="en-HK" sz="1600" dirty="0"/>
              <a:t>, it may be: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A noun (= 'gift’)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A verb (= 'give someone a present’) 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An adjective (= 'not absent’).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EF42773-4DAA-8C36-FB14-7B8293C0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75" y="1571625"/>
            <a:ext cx="2414157" cy="170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6EE84-DFF7-5934-A0EE-4C8B8B04DE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5889" y="3429000"/>
            <a:ext cx="3616191" cy="64542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A4142CA-8F88-1C8F-11E3-A862EE83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4" y="3356949"/>
            <a:ext cx="4526020" cy="25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E42D25-8419-C6ED-263F-9FD6D15A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 Tagging in NLTK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65A34-13E1-DCE2-7362-5F1719288A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376" y="1571348"/>
            <a:ext cx="7306428" cy="48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44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79B5A-16F3-3742-B54C-76CAB92C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 Tagging in Pyspark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D4D6C-9F99-3B4F-A4D4-AFD455CEF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41" y="1684350"/>
            <a:ext cx="7726088" cy="4175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4205CD-73B1-773B-1EFC-22C7307859A4}"/>
              </a:ext>
            </a:extLst>
          </p:cNvPr>
          <p:cNvSpPr txBox="1"/>
          <p:nvPr/>
        </p:nvSpPr>
        <p:spPr>
          <a:xfrm>
            <a:off x="3796483" y="3770328"/>
            <a:ext cx="1663008" cy="2654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40C67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25">
                <a:solidFill>
                  <a:srgbClr val="C40C6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UDF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4CF6F-3F3B-CBFE-2985-228A01A0610D}"/>
              </a:ext>
            </a:extLst>
          </p:cNvPr>
          <p:cNvSpPr txBox="1"/>
          <p:nvPr/>
        </p:nvSpPr>
        <p:spPr>
          <a:xfrm>
            <a:off x="2821204" y="2301312"/>
            <a:ext cx="2982761" cy="4816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40C67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25">
                <a:solidFill>
                  <a:srgbClr val="C40C6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dirty="0"/>
              <a:t>Define our own function that utilize NTLK </a:t>
            </a:r>
            <a:r>
              <a:rPr lang="en-US" dirty="0" err="1"/>
              <a:t>pos_tag</a:t>
            </a:r>
            <a:r>
              <a:rPr lang="en-US" dirty="0"/>
              <a:t>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893E7-3872-9E71-D9D5-A442013DCAC1}"/>
              </a:ext>
            </a:extLst>
          </p:cNvPr>
          <p:cNvSpPr txBox="1"/>
          <p:nvPr/>
        </p:nvSpPr>
        <p:spPr>
          <a:xfrm>
            <a:off x="3796483" y="3169880"/>
            <a:ext cx="3114402" cy="308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40C67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25">
                <a:solidFill>
                  <a:srgbClr val="C40C6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Output  format: [(string, string), (string, string)]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508BF-5292-60ED-4673-725CE47D9746}"/>
              </a:ext>
            </a:extLst>
          </p:cNvPr>
          <p:cNvSpPr txBox="1"/>
          <p:nvPr/>
        </p:nvSpPr>
        <p:spPr>
          <a:xfrm>
            <a:off x="5879797" y="4831012"/>
            <a:ext cx="2433481" cy="2654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40C67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25">
                <a:solidFill>
                  <a:srgbClr val="C40C67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Apply UDF on the chosen column</a:t>
            </a:r>
          </a:p>
        </p:txBody>
      </p:sp>
    </p:spTree>
    <p:extLst>
      <p:ext uri="{BB962C8B-B14F-4D97-AF65-F5344CB8AC3E}">
        <p14:creationId xmlns:p14="http://schemas.microsoft.com/office/powerpoint/2010/main" val="40218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58C6-7C0C-3FAC-0BCB-53AAFDA0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1" y="809870"/>
            <a:ext cx="8367943" cy="761478"/>
          </a:xfrm>
        </p:spPr>
        <p:txBody>
          <a:bodyPr/>
          <a:lstStyle/>
          <a:p>
            <a:r>
              <a:rPr lang="en-HK" dirty="0"/>
              <a:t>What is Linguistics (human languages)?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B5FB5-96E0-F2DE-DB1B-FAE5B6E728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7004" y="1686757"/>
            <a:ext cx="4314326" cy="4519510"/>
          </a:xfrm>
        </p:spPr>
        <p:txBody>
          <a:bodyPr>
            <a:normAutofit/>
          </a:bodyPr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Linguistics is the </a:t>
            </a:r>
            <a:r>
              <a:rPr lang="en-HK" sz="1400" dirty="0">
                <a:solidFill>
                  <a:srgbClr val="C40C67"/>
                </a:solidFill>
              </a:rPr>
              <a:t>scientific study </a:t>
            </a:r>
            <a:r>
              <a:rPr lang="en-HK" sz="1400" dirty="0"/>
              <a:t>of language.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 relationship between language form and language meaning.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Another important subject of study for linguistics is how language is used in context.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Noam Chomsky, is an American scientist who has started the development of a new framework for the study of language, called </a:t>
            </a:r>
            <a:r>
              <a:rPr lang="en-HK" sz="1400" dirty="0">
                <a:solidFill>
                  <a:srgbClr val="C40C67"/>
                </a:solidFill>
              </a:rPr>
              <a:t>generative linguistics</a:t>
            </a:r>
            <a:r>
              <a:rPr lang="en-HK" sz="1400" dirty="0"/>
              <a:t>.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 kind of structures that are studied in generative linguistics seem to be </a:t>
            </a:r>
            <a:r>
              <a:rPr lang="en-HK" sz="1400" dirty="0">
                <a:solidFill>
                  <a:srgbClr val="C40C67"/>
                </a:solidFill>
              </a:rPr>
              <a:t>universal</a:t>
            </a:r>
            <a:r>
              <a:rPr lang="en-HK" sz="1400" dirty="0"/>
              <a:t> across languages.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9DF75-733C-F16D-2870-30F9F58E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7938" y="1686758"/>
            <a:ext cx="4167008" cy="41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96398-6B73-8959-A88E-465C2A60D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b="1" dirty="0"/>
              <a:t>Syntactic Annotation</a:t>
            </a:r>
            <a:br>
              <a:rPr lang="en-HK" b="1" dirty="0"/>
            </a:br>
            <a:br>
              <a:rPr lang="en-HK" dirty="0"/>
            </a:br>
            <a:br>
              <a:rPr lang="en-HK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C9C31-7636-9F51-6554-6531DFFDA4C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Penn Treebank of English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A linguistic resource that provides a large, annotated corpus of English text, featuring syntactic annotations that represent the grammatical structure of sentences.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Example:</a:t>
            </a:r>
          </a:p>
          <a:p>
            <a:pPr marL="1200128" lvl="3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 (S (PP (TO To) (NP (PRP her))) (NP-SBJ (NNS peanuts) (CC and) (NNS emeralds)) (VP (MD would) (VP (VB have) (VP (VBN been) (NPPRD (RB just) (ADJP (RB so) (JJ much)) (NN blubber))))) (. .)))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1B9B77-25C5-5852-C26E-14A60E2D50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124" y="4179434"/>
            <a:ext cx="7347753" cy="24627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FBA87A-B2A2-CE0E-D71F-09B9B48200B6}"/>
              </a:ext>
            </a:extLst>
          </p:cNvPr>
          <p:cNvSpPr txBox="1"/>
          <p:nvPr/>
        </p:nvSpPr>
        <p:spPr>
          <a:xfrm>
            <a:off x="2146401" y="3776654"/>
            <a:ext cx="1555422" cy="400110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z="1000" dirty="0"/>
              <a:t>Noun Phase – Subject of the sentence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B8B5C6-374E-96DE-1E79-35EB1960DD87}"/>
              </a:ext>
            </a:extLst>
          </p:cNvPr>
          <p:cNvSpPr txBox="1"/>
          <p:nvPr/>
        </p:nvSpPr>
        <p:spPr>
          <a:xfrm>
            <a:off x="5516252" y="3881230"/>
            <a:ext cx="881973" cy="261610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Verb Phase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10C155-7A43-47F0-3E15-368A9474262A}"/>
              </a:ext>
            </a:extLst>
          </p:cNvPr>
          <p:cNvSpPr txBox="1"/>
          <p:nvPr/>
        </p:nvSpPr>
        <p:spPr>
          <a:xfrm>
            <a:off x="409054" y="3939013"/>
            <a:ext cx="950534" cy="400110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z="1000" dirty="0"/>
              <a:t>Prepositional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85961B-04FD-4FDA-E641-D9C48140AD96}"/>
              </a:ext>
            </a:extLst>
          </p:cNvPr>
          <p:cNvSpPr txBox="1"/>
          <p:nvPr/>
        </p:nvSpPr>
        <p:spPr>
          <a:xfrm>
            <a:off x="2627396" y="5580493"/>
            <a:ext cx="593432" cy="261610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Nouns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52DDCE2-6544-D707-DDD5-B4F05D7ADF00}"/>
              </a:ext>
            </a:extLst>
          </p:cNvPr>
          <p:cNvCxnSpPr>
            <a:stCxn id="23" idx="0"/>
          </p:cNvCxnSpPr>
          <p:nvPr/>
        </p:nvCxnSpPr>
        <p:spPr>
          <a:xfrm flipH="1" flipV="1">
            <a:off x="2582945" y="4996206"/>
            <a:ext cx="341167" cy="584287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3C0D25-E0D2-1CBB-610F-D418A54D7760}"/>
              </a:ext>
            </a:extLst>
          </p:cNvPr>
          <p:cNvCxnSpPr>
            <a:cxnSpLocks/>
          </p:cNvCxnSpPr>
          <p:nvPr/>
        </p:nvCxnSpPr>
        <p:spPr>
          <a:xfrm flipH="1">
            <a:off x="5184743" y="4142840"/>
            <a:ext cx="331509" cy="39256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D9DA49-6295-589E-DB7C-E217486D287D}"/>
              </a:ext>
            </a:extLst>
          </p:cNvPr>
          <p:cNvCxnSpPr>
            <a:cxnSpLocks/>
          </p:cNvCxnSpPr>
          <p:nvPr/>
        </p:nvCxnSpPr>
        <p:spPr>
          <a:xfrm>
            <a:off x="2958905" y="4176764"/>
            <a:ext cx="107416" cy="432943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66A8D7-D7ED-4FB8-5BEA-EB2C41B1F315}"/>
              </a:ext>
            </a:extLst>
          </p:cNvPr>
          <p:cNvCxnSpPr>
            <a:cxnSpLocks/>
          </p:cNvCxnSpPr>
          <p:nvPr/>
        </p:nvCxnSpPr>
        <p:spPr>
          <a:xfrm>
            <a:off x="898124" y="4339123"/>
            <a:ext cx="461464" cy="30717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9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A70D-AA4D-0175-D88C-DAF2B99F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Penn Treebank phrasal categories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FF401E-ECCC-31DB-3FDC-C5BE3C98B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538335"/>
              </p:ext>
            </p:extLst>
          </p:nvPr>
        </p:nvGraphicFramePr>
        <p:xfrm>
          <a:off x="546755" y="1571348"/>
          <a:ext cx="7280540" cy="5090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31454">
                  <a:extLst>
                    <a:ext uri="{9D8B030D-6E8A-4147-A177-3AD203B41FA5}">
                      <a16:colId xmlns:a16="http://schemas.microsoft.com/office/drawing/2014/main" val="2854065750"/>
                    </a:ext>
                  </a:extLst>
                </a:gridCol>
                <a:gridCol w="946468">
                  <a:extLst>
                    <a:ext uri="{9D8B030D-6E8A-4147-A177-3AD203B41FA5}">
                      <a16:colId xmlns:a16="http://schemas.microsoft.com/office/drawing/2014/main" val="1654110619"/>
                    </a:ext>
                  </a:extLst>
                </a:gridCol>
                <a:gridCol w="5702618">
                  <a:extLst>
                    <a:ext uri="{9D8B030D-6E8A-4147-A177-3AD203B41FA5}">
                      <a16:colId xmlns:a16="http://schemas.microsoft.com/office/drawing/2014/main" val="1076743295"/>
                    </a:ext>
                  </a:extLst>
                </a:gridCol>
              </a:tblGrid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ADJP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Adjective phrase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811904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ADVP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Adverb phrase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812823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Noun phrase 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156270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Prepositional phrase 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348416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000" dirty="0"/>
                        <a:t>Simple declarative clause </a:t>
                      </a:r>
                      <a:br>
                        <a:rPr lang="en-HK" sz="1000" dirty="0"/>
                      </a:br>
                      <a:r>
                        <a:rPr lang="en-HK" sz="1000" dirty="0"/>
                        <a:t>E.g. My name is Alex . (Subject: "My name," Predicate: "is Alex")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67261"/>
                  </a:ext>
                </a:extLst>
              </a:tr>
              <a:tr h="190809">
                <a:tc>
                  <a:txBody>
                    <a:bodyPr/>
                    <a:lstStyle/>
                    <a:p>
                      <a:r>
                        <a:rPr lang="en-US" sz="1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Clause introduced by subordinating </a:t>
                      </a:r>
                      <a:br>
                        <a:rPr lang="en-HK" sz="1000" dirty="0"/>
                      </a:br>
                      <a:r>
                        <a:rPr lang="en-HK" sz="1000" dirty="0"/>
                        <a:t>E.g.</a:t>
                      </a: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because, when, if, or who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71558"/>
                  </a:ext>
                </a:extLst>
              </a:tr>
              <a:tr h="190809">
                <a:tc>
                  <a:txBody>
                    <a:bodyPr/>
                    <a:lstStyle/>
                    <a:p>
                      <a:r>
                        <a:rPr lang="en-US" sz="1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SBARQ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Direct question introduced by wh-word or</a:t>
                      </a:r>
                      <a:br>
                        <a:rPr lang="en-HK" sz="1000" dirty="0"/>
                      </a:br>
                      <a:r>
                        <a:rPr lang="en-HK" sz="1000" dirty="0"/>
                        <a:t>E.g. </a:t>
                      </a: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who, what, where, when, why, which, whose, and how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457233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SINV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000" dirty="0"/>
                        <a:t>Declarative sentence with subject-auxiliary (</a:t>
                      </a: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subject and an auxiliary verb)</a:t>
                      </a:r>
                      <a:b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is reading a book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517658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000" dirty="0" err="1"/>
                        <a:t>Subconstituent</a:t>
                      </a:r>
                      <a:r>
                        <a:rPr lang="en-HK" sz="1000" dirty="0"/>
                        <a:t> of SBARQ excluding wh-word </a:t>
                      </a:r>
                      <a:br>
                        <a:rPr lang="en-HK" sz="1000" dirty="0"/>
                      </a:br>
                      <a:r>
                        <a:rPr lang="en-HK" sz="1000" dirty="0"/>
                        <a:t>E.g. [What] did you say?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414357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Verb phrase 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680844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WHADVP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 err="1"/>
                        <a:t>Wh</a:t>
                      </a:r>
                      <a:r>
                        <a:rPr lang="en-HK" sz="1000" dirty="0"/>
                        <a:t>-adverb phrase </a:t>
                      </a:r>
                      <a:br>
                        <a:rPr lang="en-HK" sz="1000" dirty="0"/>
                      </a:b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begins with a wh-word (like when, where, why, how) </a:t>
                      </a:r>
                      <a:b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HK" sz="1000" dirty="0"/>
                        <a:t>E.g. </a:t>
                      </a: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did you arrive?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571027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WHNP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 err="1"/>
                        <a:t>Wh</a:t>
                      </a:r>
                      <a:r>
                        <a:rPr lang="en-HK" sz="1000" dirty="0"/>
                        <a:t>-noun phrase </a:t>
                      </a:r>
                    </a:p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 type of noun clause that begins with a wh-word (e.g., who, what, where, when, why, how, which) </a:t>
                      </a:r>
                    </a:p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000" dirty="0"/>
                        <a:t>E.g. </a:t>
                      </a: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color is the car?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473534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WHPP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 err="1"/>
                        <a:t>Wh</a:t>
                      </a:r>
                      <a:r>
                        <a:rPr lang="en-HK" sz="1000" dirty="0"/>
                        <a:t>-prepositional phrase </a:t>
                      </a:r>
                      <a:br>
                        <a:rPr lang="en-HK" sz="1000" dirty="0"/>
                      </a:b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prepositional phrase that contains a "wh-word”</a:t>
                      </a:r>
                      <a:b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HK" sz="1000" dirty="0"/>
                        <a:t>E.g.</a:t>
                      </a: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HK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whose authority</a:t>
                      </a:r>
                      <a:r>
                        <a:rPr lang="en-HK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was this order given?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191189"/>
                  </a:ext>
                </a:extLst>
              </a:tr>
              <a:tr h="178578">
                <a:tc>
                  <a:txBody>
                    <a:bodyPr/>
                    <a:lstStyle/>
                    <a:p>
                      <a:r>
                        <a:rPr lang="en-US" sz="1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000" dirty="0"/>
                        <a:t>Constituent of unknown or uncertain 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9095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DE1D62-E6ED-028F-A75C-D3A6C305970E}"/>
              </a:ext>
            </a:extLst>
          </p:cNvPr>
          <p:cNvSpPr txBox="1"/>
          <p:nvPr/>
        </p:nvSpPr>
        <p:spPr>
          <a:xfrm>
            <a:off x="4112863" y="1440543"/>
            <a:ext cx="4663456" cy="261610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HK" dirty="0"/>
              <a:t>There are some other phrasal categories to annotate spoken transcripts,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7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6EB9-8125-CBFD-0ACD-1D0A358C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Penn Treebank </a:t>
            </a:r>
            <a:r>
              <a:rPr lang="en-HK" dirty="0" err="1"/>
              <a:t>TagSet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B63DF-6260-3DA2-71DC-507F3C2D1C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008" y="1817559"/>
            <a:ext cx="7772400" cy="43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7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02FC53-9902-12DB-30FF-2F7F4914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Entity </a:t>
            </a:r>
            <a:r>
              <a:rPr lang="en-US" dirty="0" err="1"/>
              <a:t>Recognization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E10BCD-A91D-716A-AC63-D435DD39363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Automatic identification of named entitles in a collection of information. 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600" dirty="0"/>
              <a:t>NER helps in adding more meaning to the textual data.  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B23CB-260C-2A3B-1D80-76F410A6A9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119" y="2559600"/>
            <a:ext cx="7490501" cy="23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48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B372CD-50EB-137F-34A4-7B068D21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 Entities List in NLTK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1143A-691C-674B-6E9A-E3FB9E2C37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557" y="1571348"/>
            <a:ext cx="8129145" cy="388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32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9BEC86-BDAE-702C-961B-61312E5A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 in NLTK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74C6E-1128-8E77-F03C-D158FE9B03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81" y="1721960"/>
            <a:ext cx="8278376" cy="39234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CB7CA6-387E-49D7-536E-AE46A6B9A128}"/>
              </a:ext>
            </a:extLst>
          </p:cNvPr>
          <p:cNvSpPr/>
          <p:nvPr/>
        </p:nvSpPr>
        <p:spPr>
          <a:xfrm>
            <a:off x="887465" y="4058319"/>
            <a:ext cx="1537683" cy="247804"/>
          </a:xfrm>
          <a:prstGeom prst="rect">
            <a:avLst/>
          </a:prstGeom>
          <a:solidFill>
            <a:srgbClr val="FFFF00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48D06-4B2D-D255-29DF-D7CD5951595A}"/>
              </a:ext>
            </a:extLst>
          </p:cNvPr>
          <p:cNvSpPr/>
          <p:nvPr/>
        </p:nvSpPr>
        <p:spPr>
          <a:xfrm>
            <a:off x="887465" y="5371118"/>
            <a:ext cx="1060605" cy="247804"/>
          </a:xfrm>
          <a:prstGeom prst="rect">
            <a:avLst/>
          </a:prstGeom>
          <a:solidFill>
            <a:srgbClr val="FFFF00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94591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0563D1-0DE1-77DB-DCCF-EAD546C4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1" y="809870"/>
            <a:ext cx="8367943" cy="761478"/>
          </a:xfrm>
        </p:spPr>
        <p:txBody>
          <a:bodyPr/>
          <a:lstStyle/>
          <a:p>
            <a:r>
              <a:rPr lang="en-US" dirty="0"/>
              <a:t>NLP Process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E0CE0D9-7437-0883-3EFC-6B100870D76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Clean up the text to make it easier to use and more consistent to increase prediction accuracy later on. 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Regular Expression with Pandas to perform data cleaning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Perform tokenization, stop words removal, stemming, lemmatization, etc.</a:t>
            </a:r>
          </a:p>
          <a:p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EDFB786-6C86-023A-C03C-4571A01B5BE9}"/>
              </a:ext>
            </a:extLst>
          </p:cNvPr>
          <p:cNvSpPr txBox="1">
            <a:spLocks/>
          </p:cNvSpPr>
          <p:nvPr/>
        </p:nvSpPr>
        <p:spPr>
          <a:xfrm>
            <a:off x="3425727" y="4190268"/>
            <a:ext cx="2832387" cy="103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57175" algn="l" rtl="0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▷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028700" marR="0" lvl="2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71450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57400" marR="0" lvl="5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400300" marR="0" lvl="6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743200" marR="0" lvl="7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086100" marR="0" lvl="8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297" indent="0">
              <a:buNone/>
            </a:pPr>
            <a:r>
              <a:rPr lang="en-US" sz="1000" dirty="0">
                <a:latin typeface="+mn-lt"/>
              </a:rPr>
              <a:t>Learn how to extract information from text and represent it numerically.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558E9CC-C7A1-A09E-2584-4C1E4D2DF989}"/>
              </a:ext>
            </a:extLst>
          </p:cNvPr>
          <p:cNvSpPr txBox="1">
            <a:spLocks/>
          </p:cNvSpPr>
          <p:nvPr/>
        </p:nvSpPr>
        <p:spPr>
          <a:xfrm>
            <a:off x="6169940" y="4376566"/>
            <a:ext cx="2576436" cy="103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57175" algn="l" rtl="0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▷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Lato"/>
              <a:buChar char="○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028700" marR="0" lvl="2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Lato"/>
              <a:buChar char="■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71450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57400" marR="0" lvl="5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400300" marR="0" lvl="6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743200" marR="0" lvl="7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086100" marR="0" lvl="8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297" indent="0">
              <a:buNone/>
            </a:pPr>
            <a:r>
              <a:rPr lang="en-US" sz="1000" dirty="0">
                <a:latin typeface="+mn-lt"/>
              </a:rPr>
              <a:t>Use learning models to identify parts of speech, entities, sentiment, and other aspects of the text. </a:t>
            </a:r>
          </a:p>
          <a:p>
            <a:pPr marL="114297" indent="0">
              <a:buNone/>
            </a:pPr>
            <a:r>
              <a:rPr lang="en-US" sz="1000" dirty="0">
                <a:latin typeface="+mn-lt"/>
              </a:rPr>
              <a:t>(You already learnt those models in previous courses, such as naïve bayes, decision tree, KNN algorithm, neural network, etc.)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DB754-A14C-FF3D-1D6A-6FE864B88928}"/>
              </a:ext>
            </a:extLst>
          </p:cNvPr>
          <p:cNvSpPr txBox="1"/>
          <p:nvPr/>
        </p:nvSpPr>
        <p:spPr>
          <a:xfrm>
            <a:off x="831861" y="539736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198" indent="0" algn="l">
              <a:buNone/>
            </a:pPr>
            <a:r>
              <a:rPr lang="en-US" sz="1200" dirty="0">
                <a:solidFill>
                  <a:srgbClr val="C40C67"/>
                </a:solidFill>
              </a:rPr>
              <a:t>Feature Engineering: </a:t>
            </a:r>
            <a:r>
              <a:rPr lang="en-US" sz="1200" dirty="0"/>
              <a:t>The process of transforming the raw data to improve the accuracy of models by creating new features from existing data.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8D3B7FBA-0BE8-02AF-D7D5-536489264302}"/>
              </a:ext>
            </a:extLst>
          </p:cNvPr>
          <p:cNvSpPr/>
          <p:nvPr/>
        </p:nvSpPr>
        <p:spPr>
          <a:xfrm>
            <a:off x="4441279" y="4958747"/>
            <a:ext cx="1263805" cy="438615"/>
          </a:xfrm>
          <a:prstGeom prst="wedgeRoundRectCallout">
            <a:avLst/>
          </a:prstGeom>
          <a:solidFill>
            <a:srgbClr val="F7D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40C67"/>
                </a:solidFill>
              </a:rPr>
              <a:t>Textual Data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1FF5950-F1BF-AEB1-9F2C-36B0790523C9}"/>
              </a:ext>
            </a:extLst>
          </p:cNvPr>
          <p:cNvSpPr/>
          <p:nvPr/>
        </p:nvSpPr>
        <p:spPr>
          <a:xfrm>
            <a:off x="4086229" y="5912714"/>
            <a:ext cx="1468244" cy="438615"/>
          </a:xfrm>
          <a:prstGeom prst="wedgeRoundRectCallout">
            <a:avLst>
              <a:gd name="adj1" fmla="val -22352"/>
              <a:gd name="adj2" fmla="val -69703"/>
              <a:gd name="adj3" fmla="val 16667"/>
            </a:avLst>
          </a:prstGeom>
          <a:solidFill>
            <a:srgbClr val="F7D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40C67"/>
                </a:solidFill>
              </a:rPr>
              <a:t>Numerical Data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C4B8C4-BDDD-FE7F-063B-CC9D0908D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441068"/>
              </p:ext>
            </p:extLst>
          </p:nvPr>
        </p:nvGraphicFramePr>
        <p:xfrm>
          <a:off x="955663" y="2754649"/>
          <a:ext cx="7423240" cy="205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05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 animBg="1"/>
      <p:bldP spid="17" grpId="0" animBg="1"/>
      <p:bldGraphic spid="2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8F8A473-684B-AA0B-912C-EB98472E7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8055094"/>
              </p:ext>
            </p:extLst>
          </p:nvPr>
        </p:nvGraphicFramePr>
        <p:xfrm>
          <a:off x="287455" y="1621051"/>
          <a:ext cx="8741821" cy="4850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6F381275-1F92-E22B-2547-E1F1CE16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Engineering and Text Representation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018FB-E1D1-543B-29AF-E094B433907B}"/>
              </a:ext>
            </a:extLst>
          </p:cNvPr>
          <p:cNvSpPr txBox="1"/>
          <p:nvPr/>
        </p:nvSpPr>
        <p:spPr>
          <a:xfrm>
            <a:off x="2644078" y="4284206"/>
            <a:ext cx="17395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i="1" dirty="0">
                <a:solidFill>
                  <a:srgbClr val="C40C67"/>
                </a:solidFill>
              </a:rPr>
              <a:t>Bag of Words Model</a:t>
            </a:r>
            <a:endParaRPr lang="en-GB" sz="1000" i="1" dirty="0">
              <a:solidFill>
                <a:srgbClr val="C40C6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60355-CB74-D82E-9BBC-193F1981F535}"/>
              </a:ext>
            </a:extLst>
          </p:cNvPr>
          <p:cNvSpPr txBox="1"/>
          <p:nvPr/>
        </p:nvSpPr>
        <p:spPr>
          <a:xfrm>
            <a:off x="287455" y="4284206"/>
            <a:ext cx="1832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i="1" dirty="0">
                <a:solidFill>
                  <a:srgbClr val="C40C67"/>
                </a:solidFill>
              </a:rPr>
              <a:t>Transforms categorical feature into binary features</a:t>
            </a:r>
            <a:endParaRPr lang="en-GB" sz="1000" i="1" dirty="0">
              <a:solidFill>
                <a:srgbClr val="C40C6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9C710-78D1-DB48-B4DA-65FD63A4246C}"/>
              </a:ext>
            </a:extLst>
          </p:cNvPr>
          <p:cNvSpPr txBox="1"/>
          <p:nvPr/>
        </p:nvSpPr>
        <p:spPr>
          <a:xfrm>
            <a:off x="7093918" y="4191873"/>
            <a:ext cx="19849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i="1" dirty="0">
                <a:solidFill>
                  <a:srgbClr val="C40C67"/>
                </a:solidFill>
              </a:rPr>
              <a:t>Converts a collection of raw documents to a matrix of TFIDF features</a:t>
            </a:r>
            <a:endParaRPr lang="en-GB" sz="1000" i="1" dirty="0">
              <a:solidFill>
                <a:srgbClr val="C40C6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40FFF-6FCC-E627-C5A7-79507090627F}"/>
              </a:ext>
            </a:extLst>
          </p:cNvPr>
          <p:cNvSpPr txBox="1"/>
          <p:nvPr/>
        </p:nvSpPr>
        <p:spPr>
          <a:xfrm>
            <a:off x="4908135" y="4284205"/>
            <a:ext cx="1739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i="1" dirty="0">
                <a:solidFill>
                  <a:srgbClr val="C40C67"/>
                </a:solidFill>
              </a:rPr>
              <a:t>Captures word order in a vector model</a:t>
            </a:r>
            <a:endParaRPr lang="en-GB" sz="1000" i="1" dirty="0">
              <a:solidFill>
                <a:srgbClr val="C40C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11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97CFA4-F787-5F88-A294-106232390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Hot Encoding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571FA7-C0E3-1FE7-1471-3A612379AE5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Encodes categorical data as real numbers such that the magnitude of each dimension is meaningful. 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For each distinct possible value (unique value), a new feature is created. 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Example: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FB71505-8687-480F-A461-49C61B609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14810"/>
              </p:ext>
            </p:extLst>
          </p:nvPr>
        </p:nvGraphicFramePr>
        <p:xfrm>
          <a:off x="990108" y="3378863"/>
          <a:ext cx="3204116" cy="1737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39945">
                  <a:extLst>
                    <a:ext uri="{9D8B030D-6E8A-4147-A177-3AD203B41FA5}">
                      <a16:colId xmlns:a16="http://schemas.microsoft.com/office/drawing/2014/main" val="2508726271"/>
                    </a:ext>
                  </a:extLst>
                </a:gridCol>
                <a:gridCol w="1162113">
                  <a:extLst>
                    <a:ext uri="{9D8B030D-6E8A-4147-A177-3AD203B41FA5}">
                      <a16:colId xmlns:a16="http://schemas.microsoft.com/office/drawing/2014/main" val="3433464780"/>
                    </a:ext>
                  </a:extLst>
                </a:gridCol>
                <a:gridCol w="801029">
                  <a:extLst>
                    <a:ext uri="{9D8B030D-6E8A-4147-A177-3AD203B41FA5}">
                      <a16:colId xmlns:a16="http://schemas.microsoft.com/office/drawing/2014/main" val="3914337902"/>
                    </a:ext>
                  </a:extLst>
                </a:gridCol>
                <a:gridCol w="801029">
                  <a:extLst>
                    <a:ext uri="{9D8B030D-6E8A-4147-A177-3AD203B41FA5}">
                      <a16:colId xmlns:a16="http://schemas.microsoft.com/office/drawing/2014/main" val="2670013923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endParaRPr lang="en-US" sz="11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name</a:t>
                      </a: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kind</a:t>
                      </a: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age</a:t>
                      </a: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1924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Goldy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Fish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08508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Scooby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7948856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Brian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65753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Francine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458683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Goldy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086795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8AF045-412A-B3A8-A46E-76CA792D9B2D}"/>
              </a:ext>
            </a:extLst>
          </p:cNvPr>
          <p:cNvSpPr txBox="1"/>
          <p:nvPr/>
        </p:nvSpPr>
        <p:spPr>
          <a:xfrm>
            <a:off x="4374897" y="3429000"/>
            <a:ext cx="4267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1F85C6"/>
                </a:solidFill>
                <a:ea typeface="Lato" panose="020F0502020204030203" pitchFamily="34" charset="0"/>
                <a:cs typeface="Lato" panose="020F0502020204030203" pitchFamily="34" charset="0"/>
              </a:rPr>
              <a:t>Q: How one hot encoding turns data into numerical data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F5979-0983-07EA-79BF-DBEB96D3234D}"/>
              </a:ext>
            </a:extLst>
          </p:cNvPr>
          <p:cNvSpPr txBox="1"/>
          <p:nvPr/>
        </p:nvSpPr>
        <p:spPr>
          <a:xfrm>
            <a:off x="4374897" y="4013775"/>
            <a:ext cx="4341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ea typeface="Lato" panose="020F0502020204030203" pitchFamily="34" charset="0"/>
                <a:cs typeface="Lato" panose="020F0502020204030203" pitchFamily="34" charset="0"/>
              </a:rPr>
              <a:t>A: For each distinct possible value for each feature, create a new binary variable.</a:t>
            </a:r>
          </a:p>
        </p:txBody>
      </p:sp>
    </p:spTree>
    <p:extLst>
      <p:ext uri="{BB962C8B-B14F-4D97-AF65-F5344CB8AC3E}">
        <p14:creationId xmlns:p14="http://schemas.microsoft.com/office/powerpoint/2010/main" val="8713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E5C3AF-E32B-7F97-A3A0-5250D0C1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Hot Encoding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4E880E-835F-C66D-877D-8741D155A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049697"/>
              </p:ext>
            </p:extLst>
          </p:nvPr>
        </p:nvGraphicFramePr>
        <p:xfrm>
          <a:off x="273211" y="4555697"/>
          <a:ext cx="1240974" cy="1737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39945">
                  <a:extLst>
                    <a:ext uri="{9D8B030D-6E8A-4147-A177-3AD203B41FA5}">
                      <a16:colId xmlns:a16="http://schemas.microsoft.com/office/drawing/2014/main" val="2508726271"/>
                    </a:ext>
                  </a:extLst>
                </a:gridCol>
                <a:gridCol w="801029">
                  <a:extLst>
                    <a:ext uri="{9D8B030D-6E8A-4147-A177-3AD203B41FA5}">
                      <a16:colId xmlns:a16="http://schemas.microsoft.com/office/drawing/2014/main" val="2670013923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age</a:t>
                      </a: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1924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08508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7948856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65753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458683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086795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62A4EBB-77F2-1A66-F7B4-500750C31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820892"/>
              </p:ext>
            </p:extLst>
          </p:nvPr>
        </p:nvGraphicFramePr>
        <p:xfrm>
          <a:off x="1514185" y="4555697"/>
          <a:ext cx="4687807" cy="1737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1108">
                  <a:extLst>
                    <a:ext uri="{9D8B030D-6E8A-4147-A177-3AD203B41FA5}">
                      <a16:colId xmlns:a16="http://schemas.microsoft.com/office/drawing/2014/main" val="2508726271"/>
                    </a:ext>
                  </a:extLst>
                </a:gridCol>
                <a:gridCol w="1317753">
                  <a:extLst>
                    <a:ext uri="{9D8B030D-6E8A-4147-A177-3AD203B41FA5}">
                      <a16:colId xmlns:a16="http://schemas.microsoft.com/office/drawing/2014/main" val="2670013923"/>
                    </a:ext>
                  </a:extLst>
                </a:gridCol>
                <a:gridCol w="1044833">
                  <a:extLst>
                    <a:ext uri="{9D8B030D-6E8A-4147-A177-3AD203B41FA5}">
                      <a16:colId xmlns:a16="http://schemas.microsoft.com/office/drawing/2014/main" val="250523573"/>
                    </a:ext>
                  </a:extLst>
                </a:gridCol>
                <a:gridCol w="1334113">
                  <a:extLst>
                    <a:ext uri="{9D8B030D-6E8A-4147-A177-3AD203B41FA5}">
                      <a16:colId xmlns:a16="http://schemas.microsoft.com/office/drawing/2014/main" val="2161640045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name_Brian</a:t>
                      </a:r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 </a:t>
                      </a:r>
                      <a:r>
                        <a:rPr lang="en-US" sz="11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name_Francine</a:t>
                      </a:r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name_Goldy</a:t>
                      </a:r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name_Scooby</a:t>
                      </a:r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1924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08508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7948856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65753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458683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0867959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751414-7247-8EC1-66E8-907DDF405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72968"/>
              </p:ext>
            </p:extLst>
          </p:nvPr>
        </p:nvGraphicFramePr>
        <p:xfrm>
          <a:off x="6201994" y="4555697"/>
          <a:ext cx="2821041" cy="1737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57840">
                  <a:extLst>
                    <a:ext uri="{9D8B030D-6E8A-4147-A177-3AD203B41FA5}">
                      <a16:colId xmlns:a16="http://schemas.microsoft.com/office/drawing/2014/main" val="250872627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70013923"/>
                    </a:ext>
                  </a:extLst>
                </a:gridCol>
                <a:gridCol w="1009761">
                  <a:extLst>
                    <a:ext uri="{9D8B030D-6E8A-4147-A177-3AD203B41FA5}">
                      <a16:colId xmlns:a16="http://schemas.microsoft.com/office/drawing/2014/main" val="250523573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kind_Cat</a:t>
                      </a:r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kind_Dog</a:t>
                      </a:r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king_Fish</a:t>
                      </a:r>
                      <a:endParaRPr lang="en-US" sz="11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1924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08508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7948856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65753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458683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0867959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BC107F-E7CD-E5EC-0AC1-10920F930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117642"/>
              </p:ext>
            </p:extLst>
          </p:nvPr>
        </p:nvGraphicFramePr>
        <p:xfrm>
          <a:off x="1931024" y="1813533"/>
          <a:ext cx="3204116" cy="1737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39945">
                  <a:extLst>
                    <a:ext uri="{9D8B030D-6E8A-4147-A177-3AD203B41FA5}">
                      <a16:colId xmlns:a16="http://schemas.microsoft.com/office/drawing/2014/main" val="2508726271"/>
                    </a:ext>
                  </a:extLst>
                </a:gridCol>
                <a:gridCol w="1162113">
                  <a:extLst>
                    <a:ext uri="{9D8B030D-6E8A-4147-A177-3AD203B41FA5}">
                      <a16:colId xmlns:a16="http://schemas.microsoft.com/office/drawing/2014/main" val="3433464780"/>
                    </a:ext>
                  </a:extLst>
                </a:gridCol>
                <a:gridCol w="801029">
                  <a:extLst>
                    <a:ext uri="{9D8B030D-6E8A-4147-A177-3AD203B41FA5}">
                      <a16:colId xmlns:a16="http://schemas.microsoft.com/office/drawing/2014/main" val="3914337902"/>
                    </a:ext>
                  </a:extLst>
                </a:gridCol>
                <a:gridCol w="801029">
                  <a:extLst>
                    <a:ext uri="{9D8B030D-6E8A-4147-A177-3AD203B41FA5}">
                      <a16:colId xmlns:a16="http://schemas.microsoft.com/office/drawing/2014/main" val="2670013923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endParaRPr lang="en-US" sz="11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name</a:t>
                      </a: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kind</a:t>
                      </a: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age</a:t>
                      </a:r>
                    </a:p>
                  </a:txBody>
                  <a:tcPr marL="121920" marR="121920" marT="60960" marB="60960">
                    <a:solidFill>
                      <a:srgbClr val="C40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1924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Goldy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Fish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08508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Scooby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7948856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Brian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65753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Francine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4586835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Goldy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08679598"/>
                  </a:ext>
                </a:extLst>
              </a:tr>
            </a:tbl>
          </a:graphicData>
        </a:graphic>
      </p:graphicFrame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F3C773CD-F166-033D-8147-B2CB3691A3A0}"/>
              </a:ext>
            </a:extLst>
          </p:cNvPr>
          <p:cNvSpPr/>
          <p:nvPr/>
        </p:nvSpPr>
        <p:spPr>
          <a:xfrm rot="8100000">
            <a:off x="952169" y="3870354"/>
            <a:ext cx="677136" cy="335404"/>
          </a:xfrm>
          <a:prstGeom prst="stripedRightArrow">
            <a:avLst/>
          </a:prstGeom>
          <a:solidFill>
            <a:srgbClr val="F7D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53E87FBB-0D79-1B96-B00B-5D94CC7C6B8F}"/>
              </a:ext>
            </a:extLst>
          </p:cNvPr>
          <p:cNvSpPr/>
          <p:nvPr/>
        </p:nvSpPr>
        <p:spPr>
          <a:xfrm rot="5400000">
            <a:off x="3351819" y="3908903"/>
            <a:ext cx="677136" cy="335404"/>
          </a:xfrm>
          <a:prstGeom prst="stripedRightArrow">
            <a:avLst/>
          </a:prstGeom>
          <a:solidFill>
            <a:srgbClr val="F7D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AEE3C597-978D-8D27-FD31-E574B4FEA42E}"/>
              </a:ext>
            </a:extLst>
          </p:cNvPr>
          <p:cNvSpPr/>
          <p:nvPr/>
        </p:nvSpPr>
        <p:spPr>
          <a:xfrm rot="2700000">
            <a:off x="5751469" y="3870355"/>
            <a:ext cx="677136" cy="335404"/>
          </a:xfrm>
          <a:prstGeom prst="stripedRightArrow">
            <a:avLst/>
          </a:prstGeom>
          <a:solidFill>
            <a:srgbClr val="F7D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5043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55664-1573-E41B-618A-C6AEB013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Phonetics and Phonology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8683-F1B0-A338-65D2-CCFE1F44174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b="1" dirty="0">
                <a:solidFill>
                  <a:srgbClr val="C40C67"/>
                </a:solidFill>
              </a:rPr>
              <a:t>Phonetics: </a:t>
            </a:r>
            <a:r>
              <a:rPr lang="en-HK" sz="1400" dirty="0"/>
              <a:t>The "physics" of speech sounds. It studies: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how sounds are physically produced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transmitted through the air: frequency and amplitude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perceived by the ear/brain: how we distinguish similar vowels</a:t>
            </a:r>
            <a:endParaRPr lang="en-HK" sz="1400" b="1" dirty="0">
              <a:solidFill>
                <a:srgbClr val="C40C67"/>
              </a:solidFill>
            </a:endParaRP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b="1" dirty="0">
                <a:solidFill>
                  <a:srgbClr val="C40C67"/>
                </a:solidFill>
              </a:rPr>
              <a:t>Phonology</a:t>
            </a:r>
            <a:r>
              <a:rPr lang="en-HK" sz="1400" dirty="0"/>
              <a:t>: knowledge about linguistic sounds.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 "rules of the game" in a specific language.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How sounds function as meaningful units (phonemes) within that language's system.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202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9FF1-4060-C3F2-ABB6-9915245F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Hot Encoding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BF8C2-B1D1-B5BA-C924-418890D86B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52" y="5064547"/>
            <a:ext cx="3996132" cy="131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A2E05-3E0B-2048-2A82-C94CEE571A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71348"/>
            <a:ext cx="5670974" cy="2416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1C6AD-DD89-186D-51D1-607F2ADF2D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0327" y="2722308"/>
            <a:ext cx="4185073" cy="119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EE501E-D1E6-305A-D246-9C9FD42C4F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1776" y="3913588"/>
            <a:ext cx="3877128" cy="1003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8DAC1C-D122-2ECD-18D6-0051E0C446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4151035"/>
            <a:ext cx="4443252" cy="119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A86F17B-54BA-3CB3-3CF7-5C3CFDBB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Model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2D1D21-A509-2FB9-E3F7-8B436C1CA4F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Extracts features from text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Stop words should not be included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Word order is lost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300" dirty="0"/>
              <a:t>Sparse encoding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DDBB0-1520-820C-3378-851329FA6C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832" y="3348773"/>
            <a:ext cx="7478633" cy="16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983E-4462-EAD6-4459-3311A8AA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06202-AA97-8876-E562-9AB6C59608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262" y="1648958"/>
            <a:ext cx="6889818" cy="3798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204464-26D3-B1BC-7ADE-FEE119910F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8851" y="5524880"/>
            <a:ext cx="6237514" cy="9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700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6C94-83D1-6D4C-9958-334EBE53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C6C28-0472-6B43-90BD-0865795CCDB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/>
              <a:t>Vector is one of the most frequent data we use in data analytics and machine learning.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/>
              <a:t>Dense Vector (keep all values) e.g., [1.0, 0.0, 3.0]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/>
              <a:t>Sparse Vector (keep non-zero values only) e.g., (3, [0, 2], [1.0, 3.0])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300" dirty="0"/>
              <a:t>3:  vector size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300" dirty="0"/>
              <a:t>[0,2]:  indices of non-zero elements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300" dirty="0"/>
              <a:t>[1.0, 3.0]: values of non-zero elements</a:t>
            </a:r>
          </a:p>
          <a:p>
            <a:pPr lvl="1"/>
            <a:endParaRPr lang="en-HK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5CEF4-F464-2B9F-5D44-2DF9E68459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073930"/>
            <a:ext cx="3185980" cy="883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A9037-FC40-514A-FE7F-61DACD52A93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048" y="4224871"/>
            <a:ext cx="5266864" cy="17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D45C-CDED-EE47-8683-1507AA568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RDD to </a:t>
            </a:r>
            <a:r>
              <a:rPr lang="en-US" dirty="0" err="1"/>
              <a:t>VectorRDD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2FF87-1923-4C47-8445-8272B341BB7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/>
              <a:t>We can convert a RDD to </a:t>
            </a:r>
            <a:r>
              <a:rPr lang="en-HK" sz="1500" dirty="0" err="1"/>
              <a:t>VectorRDD</a:t>
            </a:r>
            <a:endParaRPr lang="en-HK" sz="15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DA024-61A3-A649-9902-19943192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16" y="2213575"/>
            <a:ext cx="5739861" cy="24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29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798CFC-FEE0-26B4-9C23-2CE39A80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714" y="2309117"/>
            <a:ext cx="8480572" cy="35691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BCFB6F-F7FB-8C83-4187-FEF38772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Encoding</a:t>
            </a:r>
          </a:p>
        </p:txBody>
      </p:sp>
    </p:spTree>
    <p:extLst>
      <p:ext uri="{BB962C8B-B14F-4D97-AF65-F5344CB8AC3E}">
        <p14:creationId xmlns:p14="http://schemas.microsoft.com/office/powerpoint/2010/main" val="15856593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2D1D21-A509-2FB9-E3F7-8B436C1CA4F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Extracts features from text while </a:t>
            </a:r>
            <a:r>
              <a:rPr lang="en-US" sz="1500" dirty="0">
                <a:solidFill>
                  <a:srgbClr val="C40C67"/>
                </a:solidFill>
              </a:rPr>
              <a:t>capturing local word order </a:t>
            </a:r>
            <a:r>
              <a:rPr lang="en-US" sz="1500" dirty="0"/>
              <a:t>by defining counts over sliding windows.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Example with N=2 (bigram encoding):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04228-CD88-B583-FA0D-027E411C7E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701" y="2935095"/>
            <a:ext cx="6383453" cy="234888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3A86F17B-54BA-3CB3-3CF7-5C3CFDBB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Encoding</a:t>
            </a:r>
          </a:p>
        </p:txBody>
      </p:sp>
    </p:spTree>
    <p:extLst>
      <p:ext uri="{BB962C8B-B14F-4D97-AF65-F5344CB8AC3E}">
        <p14:creationId xmlns:p14="http://schemas.microsoft.com/office/powerpoint/2010/main" val="10941168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AA79-805B-8942-9336-B69CC3FA0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in </a:t>
            </a:r>
            <a:r>
              <a:rPr lang="en-US" dirty="0" err="1"/>
              <a:t>PySpark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AF9F4-D392-8641-9B25-BBC1928C82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04" y="1719262"/>
            <a:ext cx="8388326" cy="35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86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BE64-4D59-744F-B5C1-981202AC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496FE-B56B-9744-B24C-35DB7F78E6C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>
                <a:solidFill>
                  <a:srgbClr val="C40C67"/>
                </a:solidFill>
              </a:rPr>
              <a:t>TFIDF</a:t>
            </a:r>
            <a:r>
              <a:rPr lang="en-HK" sz="1500" dirty="0"/>
              <a:t> is a technique to </a:t>
            </a:r>
            <a:r>
              <a:rPr lang="en-HK" sz="1500" dirty="0">
                <a:solidFill>
                  <a:srgbClr val="C40C67"/>
                </a:solidFill>
              </a:rPr>
              <a:t>quantify the word features </a:t>
            </a:r>
            <a:r>
              <a:rPr lang="en-HK" sz="1500" dirty="0"/>
              <a:t>(e.g., the word importance) in a set of documents </a:t>
            </a:r>
          </a:p>
          <a:p>
            <a:pPr marL="514346" lvl="1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/>
              <a:t>In real-world data:</a:t>
            </a:r>
          </a:p>
          <a:p>
            <a:pPr marL="857237" lvl="2" indent="-3429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300" dirty="0"/>
              <a:t>We are interested in not only word, but also multi-word phrase features (a.k.a. N-grams)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200" dirty="0"/>
              <a:t>For example, the phrase </a:t>
            </a:r>
            <a:r>
              <a:rPr lang="en-HK" sz="1200" dirty="0">
                <a:solidFill>
                  <a:srgbClr val="C40C67"/>
                </a:solidFill>
              </a:rPr>
              <a:t>'don't like</a:t>
            </a:r>
            <a:r>
              <a:rPr lang="en-HK" sz="1200" dirty="0"/>
              <a:t>' can imply that the customer hates the product, if we consider only a single word (i.e., </a:t>
            </a:r>
            <a:r>
              <a:rPr lang="en-HK" sz="1200" dirty="0">
                <a:solidFill>
                  <a:srgbClr val="C40C67"/>
                </a:solidFill>
              </a:rPr>
              <a:t>like</a:t>
            </a:r>
            <a:r>
              <a:rPr lang="en-HK" sz="1200" dirty="0"/>
              <a:t>), we may have </a:t>
            </a:r>
            <a:r>
              <a:rPr lang="en-HK" sz="1200" dirty="0">
                <a:solidFill>
                  <a:srgbClr val="C40C67"/>
                </a:solidFill>
              </a:rPr>
              <a:t>wrong analytics</a:t>
            </a:r>
            <a:r>
              <a:rPr lang="en-HK" sz="1200" dirty="0"/>
              <a:t>.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/>
              <a:t>Additionally, some frequent words (e.g., Hello) are less informative and many time irrelevant in our analysis (</a:t>
            </a:r>
            <a:r>
              <a:rPr lang="en-HK" sz="1500" dirty="0" err="1"/>
              <a:t>stopword</a:t>
            </a:r>
            <a:r>
              <a:rPr lang="en-HK" sz="1500" dirty="0"/>
              <a:t>) 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500" dirty="0"/>
              <a:t>Thus, taking careful consideration into data cleaning can often improve model performance in big data analytics.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2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Space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>
                <a:normAutofit/>
              </a:bodyPr>
              <a:lstStyle/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500" dirty="0"/>
                  <a:t>Assume </a:t>
                </a:r>
                <a14:m>
                  <m:oMath xmlns:m="http://schemas.openxmlformats.org/officeDocument/2006/math">
                    <m:r>
                      <a:rPr lang="en-US" altLang="zh-TW" sz="15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1500" dirty="0"/>
                  <a:t> distinct terms in a document collection</a:t>
                </a:r>
              </a:p>
              <a:p>
                <a:pPr marL="857237" lvl="2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400" dirty="0"/>
                  <a:t>Vocabulary of words (or </a:t>
                </a:r>
                <a:r>
                  <a:rPr lang="en-US" altLang="zh-TW" sz="1400" dirty="0">
                    <a:solidFill>
                      <a:srgbClr val="C40C67"/>
                    </a:solidFill>
                  </a:rPr>
                  <a:t>terms</a:t>
                </a:r>
                <a:r>
                  <a:rPr lang="en-US" altLang="zh-TW" sz="1400" dirty="0"/>
                  <a:t>)</a:t>
                </a:r>
              </a:p>
              <a:p>
                <a:pPr marL="857237" lvl="2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400" dirty="0"/>
                  <a:t>These “orthogonal” terms </a:t>
                </a:r>
                <a:r>
                  <a:rPr lang="en-US" altLang="zh-TW" sz="1400" dirty="0">
                    <a:solidFill>
                      <a:srgbClr val="C40C67"/>
                    </a:solidFill>
                  </a:rPr>
                  <a:t>form a vector space</a:t>
                </a:r>
                <a:r>
                  <a:rPr lang="en-US" altLang="zh-TW" sz="1400" dirty="0"/>
                  <a:t>.</a:t>
                </a:r>
              </a:p>
              <a:p>
                <a:pPr marL="1200128" lvl="3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400" dirty="0"/>
                  <a:t>Dimension: </a:t>
                </a:r>
                <a:r>
                  <a:rPr lang="en-US" altLang="zh-TW" sz="1400" dirty="0">
                    <a:solidFill>
                      <a:srgbClr val="C40C67"/>
                    </a:solidFill>
                  </a:rPr>
                  <a:t>t = |vocabulary| </a:t>
                </a:r>
                <a:endParaRPr lang="en-US" altLang="zh-TW" dirty="0">
                  <a:solidFill>
                    <a:srgbClr val="C40C67"/>
                  </a:solidFill>
                </a:endParaRPr>
              </a:p>
              <a:p>
                <a:pPr marL="1200128" lvl="3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400" dirty="0"/>
                  <a:t>Each term, </a:t>
                </a:r>
                <a14:m>
                  <m:oMath xmlns:m="http://schemas.openxmlformats.org/officeDocument/2006/math">
                    <m:r>
                      <a:rPr lang="en-US" altLang="zh-TW" sz="1400" i="1" dirty="0" smtClean="0">
                        <a:solidFill>
                          <a:srgbClr val="C40C67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TW" sz="1400" dirty="0"/>
                  <a:t>,  in a document or query, </a:t>
                </a:r>
                <a14:m>
                  <m:oMath xmlns:m="http://schemas.openxmlformats.org/officeDocument/2006/math">
                    <m:r>
                      <a:rPr lang="en-US" altLang="zh-TW" sz="1400" i="1" dirty="0" smtClean="0">
                        <a:solidFill>
                          <a:srgbClr val="C40C67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TW" sz="1400" dirty="0"/>
                  <a:t>, is given a real-valued weight,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0" i="1" dirty="0" smtClean="0">
                            <a:solidFill>
                              <a:srgbClr val="C40C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i="1" dirty="0" smtClean="0">
                            <a:solidFill>
                              <a:srgbClr val="C40C67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sz="1400" i="1" dirty="0" smtClean="0">
                            <a:solidFill>
                              <a:srgbClr val="C40C67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1400" b="0" i="1" dirty="0" smtClean="0">
                            <a:solidFill>
                              <a:srgbClr val="C40C67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sz="1400" dirty="0"/>
                  <a:t>.</a:t>
                </a:r>
              </a:p>
              <a:p>
                <a:pPr marL="1200128" lvl="3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400" dirty="0"/>
                  <a:t>Both documents and queries are expressed as </a:t>
                </a:r>
              </a:p>
              <a:p>
                <a:pPr marL="800080" lvl="2" indent="0">
                  <a:buNone/>
                </a:pPr>
                <a:r>
                  <a:rPr lang="en-US" altLang="zh-TW" sz="1600" i="1" dirty="0">
                    <a:ea typeface="新細明體" charset="0"/>
                    <a:cs typeface="新細明體" charset="0"/>
                  </a:rPr>
                  <a:t>	   </a:t>
                </a:r>
                <a:r>
                  <a:rPr lang="en-US" altLang="zh-TW" sz="1600" i="1" dirty="0">
                    <a:solidFill>
                      <a:srgbClr val="C40C67"/>
                    </a:solidFill>
                    <a:ea typeface="新細明體" charset="0"/>
                    <a:cs typeface="新細明體" charset="0"/>
                  </a:rPr>
                  <a:t>t</a:t>
                </a:r>
                <a:r>
                  <a:rPr lang="en-US" altLang="zh-TW" sz="1600" dirty="0">
                    <a:solidFill>
                      <a:srgbClr val="C40C67"/>
                    </a:solidFill>
                    <a:ea typeface="新細明體" charset="0"/>
                    <a:cs typeface="新細明體" charset="0"/>
                  </a:rPr>
                  <a:t>-dimensional vector: </a:t>
                </a:r>
                <a14:m>
                  <m:oMath xmlns:m="http://schemas.openxmlformats.org/officeDocument/2006/math">
                    <m:r>
                      <a:rPr lang="en-US" altLang="zh-TW" sz="1600" i="1" dirty="0" smtClean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𝑑</m:t>
                    </m:r>
                    <m:r>
                      <a:rPr lang="en-US" altLang="zh-TW" sz="1600" i="1" baseline="-25000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𝑗</m:t>
                    </m:r>
                    <m:r>
                      <a:rPr lang="en-US" altLang="zh-TW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 = (</m:t>
                    </m:r>
                    <m:r>
                      <a:rPr lang="en-US" altLang="zh-TW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𝑤</m:t>
                    </m:r>
                    <m:r>
                      <a:rPr lang="en-US" altLang="zh-TW" sz="1600" i="1" baseline="-25000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1</m:t>
                    </m:r>
                    <m:r>
                      <a:rPr lang="en-US" altLang="zh-TW" sz="1600" i="1" baseline="-25000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𝑗</m:t>
                    </m:r>
                    <m:r>
                      <a:rPr lang="en-US" altLang="zh-TW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, </m:t>
                    </m:r>
                    <m:r>
                      <a:rPr lang="en-US" altLang="zh-TW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𝑤</m:t>
                    </m:r>
                    <m:r>
                      <a:rPr lang="en-US" altLang="zh-TW" sz="1600" i="1" baseline="-25000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2</m:t>
                    </m:r>
                    <m:r>
                      <a:rPr lang="en-US" altLang="zh-TW" sz="1600" i="1" baseline="-25000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𝑗</m:t>
                    </m:r>
                    <m:r>
                      <a:rPr lang="en-US" altLang="zh-TW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, …, </m:t>
                    </m:r>
                    <m:r>
                      <a:rPr lang="en-US" altLang="zh-TW" sz="1600" i="1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𝑤</m:t>
                    </m:r>
                    <m:r>
                      <a:rPr lang="en-US" altLang="zh-TW" sz="1600" i="1" baseline="-25000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𝑡𝑗</m:t>
                    </m:r>
                    <m:r>
                      <a:rPr lang="en-US" altLang="zh-TW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新細明體" charset="0"/>
                        <a:cs typeface="新細明體" charset="0"/>
                      </a:rPr>
                      <m:t>)</m:t>
                    </m:r>
                  </m:oMath>
                </a14:m>
                <a:endParaRPr lang="en-US" altLang="zh-TW" sz="1600" dirty="0">
                  <a:solidFill>
                    <a:srgbClr val="C40C67"/>
                  </a:solidFill>
                  <a:ea typeface="新細明體" charset="0"/>
                  <a:cs typeface="新細明體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127502" y="67204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485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07D1-296E-8CA2-52D7-599E69FD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Morphology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27919-3047-A118-D68D-5AE8EFFEE5D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b="1" dirty="0">
                <a:solidFill>
                  <a:srgbClr val="C40C67"/>
                </a:solidFill>
              </a:rPr>
              <a:t>Morphology</a:t>
            </a:r>
            <a:r>
              <a:rPr lang="en-HK" sz="1400" dirty="0"/>
              <a:t>: is the study of </a:t>
            </a:r>
            <a:r>
              <a:rPr lang="en-HK" sz="1400" dirty="0">
                <a:solidFill>
                  <a:srgbClr val="C40C67"/>
                </a:solidFill>
              </a:rPr>
              <a:t>how words are composed by morphemes</a:t>
            </a:r>
            <a:r>
              <a:rPr lang="en-HK" sz="1400" dirty="0"/>
              <a:t>, which are the smallest meaningful units of language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 structure of a word consists of </a:t>
            </a:r>
            <a:r>
              <a:rPr lang="en-HK" sz="1400" dirty="0">
                <a:solidFill>
                  <a:srgbClr val="C40C67"/>
                </a:solidFill>
              </a:rPr>
              <a:t>several morphemes</a:t>
            </a:r>
            <a:r>
              <a:rPr lang="en-HK" sz="1400" dirty="0"/>
              <a:t>: </a:t>
            </a:r>
          </a:p>
          <a:p>
            <a:pPr marL="1200128" lvl="3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>
                <a:solidFill>
                  <a:srgbClr val="C40C67"/>
                </a:solidFill>
              </a:rPr>
              <a:t>one</a:t>
            </a:r>
            <a:r>
              <a:rPr lang="en-HK" sz="1400" dirty="0"/>
              <a:t> </a:t>
            </a:r>
            <a:r>
              <a:rPr lang="en-HK" sz="1400" dirty="0">
                <a:solidFill>
                  <a:srgbClr val="C40C67"/>
                </a:solidFill>
              </a:rPr>
              <a:t>root</a:t>
            </a:r>
            <a:r>
              <a:rPr lang="en-HK" sz="1400" dirty="0"/>
              <a:t> or </a:t>
            </a:r>
            <a:r>
              <a:rPr lang="en-HK" sz="1400" dirty="0">
                <a:solidFill>
                  <a:srgbClr val="C40C67"/>
                </a:solidFill>
              </a:rPr>
              <a:t>stem</a:t>
            </a:r>
            <a:r>
              <a:rPr lang="en-HK" sz="1400" dirty="0"/>
              <a:t> </a:t>
            </a:r>
          </a:p>
          <a:p>
            <a:pPr marL="1200128" lvl="3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>
                <a:solidFill>
                  <a:srgbClr val="C40C67"/>
                </a:solidFill>
              </a:rPr>
              <a:t>zero or more affixes</a:t>
            </a:r>
            <a:r>
              <a:rPr lang="en-HK" sz="1400" dirty="0"/>
              <a:t>, such as prefixes and suffixes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Example : draw, </a:t>
            </a:r>
            <a:r>
              <a:rPr lang="en-HK" sz="1400" dirty="0" err="1"/>
              <a:t>draw+s</a:t>
            </a:r>
            <a:r>
              <a:rPr lang="en-HK" sz="1400" dirty="0"/>
              <a:t>, </a:t>
            </a:r>
            <a:r>
              <a:rPr lang="en-HK" sz="1400" dirty="0" err="1"/>
              <a:t>draw+ing+s</a:t>
            </a:r>
            <a:r>
              <a:rPr lang="en-HK" sz="1400" dirty="0"/>
              <a:t>, </a:t>
            </a:r>
            <a:r>
              <a:rPr lang="en-HK" sz="1400" dirty="0" err="1"/>
              <a:t>un+draw+able</a:t>
            </a:r>
            <a:endParaRPr lang="en-HK" sz="1400" dirty="0"/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 study of the </a:t>
            </a:r>
            <a:r>
              <a:rPr lang="en-HK" sz="1400" dirty="0">
                <a:solidFill>
                  <a:srgbClr val="C40C67"/>
                </a:solidFill>
              </a:rPr>
              <a:t>sub-word units of meaning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Inflectional morphology: no change in the grammatical category </a:t>
            </a:r>
          </a:p>
          <a:p>
            <a:pPr marL="1200128" lvl="3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Example : give, given, gave, gives 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Derivational morphology: change in the grammatical category </a:t>
            </a:r>
          </a:p>
          <a:p>
            <a:pPr marL="1200128" lvl="3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Example : process, processing, processable, processor, </a:t>
            </a:r>
            <a:r>
              <a:rPr lang="en-US" sz="1400" dirty="0" err="1"/>
              <a:t>processabilty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F356E-262A-2DC3-CE38-9DF576D784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2173121"/>
            <a:ext cx="33528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Representation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708819" y="1620837"/>
            <a:ext cx="2519363" cy="15287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2400">
                <a:solidFill>
                  <a:srgbClr val="000099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•"/>
              <a:defRPr sz="2400">
                <a:solidFill>
                  <a:srgbClr val="336600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 dirty="0">
                <a:latin typeface="Times New Roman" charset="0"/>
                <a:ea typeface="新細明體" charset="0"/>
                <a:cs typeface="新細明體" charset="0"/>
              </a:rPr>
              <a:t>Example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D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1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= 2T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1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+ 3T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2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+ 5T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3</a:t>
            </a:r>
          </a:p>
          <a:p>
            <a:pPr eaLnBrk="1" hangingPunct="1">
              <a:buFontTx/>
              <a:buNone/>
            </a:pP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D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2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= 3T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1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+ 7T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2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+   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3</a:t>
            </a:r>
          </a:p>
          <a:p>
            <a:pPr eaLnBrk="1" hangingPunct="1">
              <a:buFontTx/>
              <a:buNone/>
            </a:pP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Q = 0T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1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+ 0T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2</a:t>
            </a:r>
            <a:r>
              <a:rPr lang="en-US" altLang="zh-TW" sz="2000" i="1" dirty="0">
                <a:latin typeface="Times New Roman" charset="0"/>
                <a:ea typeface="新細明體" charset="0"/>
                <a:cs typeface="新細明體" charset="0"/>
              </a:rPr>
              <a:t> +  2T</a:t>
            </a:r>
            <a:r>
              <a:rPr lang="en-US" altLang="zh-TW" sz="2000" i="1" baseline="-25000" dirty="0">
                <a:latin typeface="Times New Roman" charset="0"/>
                <a:ea typeface="新細明體" charset="0"/>
                <a:cs typeface="新細明體" charset="0"/>
              </a:rPr>
              <a:t>3</a:t>
            </a:r>
          </a:p>
        </p:txBody>
      </p:sp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4479925" y="4419600"/>
            <a:ext cx="35972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377">
              <a:defRPr/>
            </a:pPr>
            <a:endParaRPr lang="en-US">
              <a:solidFill>
                <a:sysClr val="windowText" lastClr="000000"/>
              </a:solidFill>
            </a:endParaRPr>
          </a:p>
        </p:txBody>
      </p: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1066800" y="1828801"/>
            <a:ext cx="7042150" cy="4176714"/>
            <a:chOff x="816" y="1248"/>
            <a:chExt cx="4436" cy="2631"/>
          </a:xfrm>
        </p:grpSpPr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3216" y="1257"/>
              <a:ext cx="2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en-US" altLang="zh-TW" sz="2000">
                  <a:solidFill>
                    <a:srgbClr val="000000"/>
                  </a:solidFill>
                </a:rPr>
                <a:t>T</a:t>
              </a:r>
              <a:r>
                <a:rPr kumimoji="1" lang="en-US" altLang="zh-TW" sz="2000" baseline="-25000">
                  <a:solidFill>
                    <a:srgbClr val="000000"/>
                  </a:solidFill>
                </a:rPr>
                <a:t>3</a:t>
              </a:r>
              <a:endParaRPr kumimoji="1" lang="en-US" altLang="zh-TW" sz="2000" i="0">
                <a:solidFill>
                  <a:srgbClr val="000000"/>
                </a:solidFill>
              </a:endParaRPr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3143" y="2871"/>
              <a:ext cx="18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H="1">
              <a:off x="1543" y="2869"/>
              <a:ext cx="1587" cy="10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V="1">
              <a:off x="3130" y="1248"/>
              <a:ext cx="0" cy="16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H="1">
              <a:off x="2784" y="2862"/>
              <a:ext cx="730" cy="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2352" y="3360"/>
              <a:ext cx="475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V="1">
              <a:off x="2784" y="2112"/>
              <a:ext cx="0" cy="12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Line 13"/>
            <p:cNvSpPr>
              <a:spLocks noChangeShapeType="1"/>
            </p:cNvSpPr>
            <p:nvPr/>
          </p:nvSpPr>
          <p:spPr bwMode="auto">
            <a:xfrm flipH="1" flipV="1">
              <a:off x="2784" y="2016"/>
              <a:ext cx="346" cy="82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Line 14"/>
            <p:cNvSpPr>
              <a:spLocks noChangeShapeType="1"/>
            </p:cNvSpPr>
            <p:nvPr/>
          </p:nvSpPr>
          <p:spPr bwMode="auto">
            <a:xfrm flipH="1">
              <a:off x="2371" y="2880"/>
              <a:ext cx="1339" cy="8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 flipH="1" flipV="1">
              <a:off x="1839" y="3701"/>
              <a:ext cx="558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 flipV="1">
              <a:off x="2419" y="3504"/>
              <a:ext cx="0" cy="2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flipH="1">
              <a:off x="2408" y="2858"/>
              <a:ext cx="710" cy="666"/>
            </a:xfrm>
            <a:prstGeom prst="line">
              <a:avLst/>
            </a:prstGeom>
            <a:noFill/>
            <a:ln w="57150">
              <a:solidFill>
                <a:srgbClr val="F83F2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V="1">
              <a:off x="3130" y="2496"/>
              <a:ext cx="0" cy="373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4992" y="2832"/>
              <a:ext cx="2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en-US" altLang="zh-TW" sz="2000">
                  <a:solidFill>
                    <a:srgbClr val="000000"/>
                  </a:solidFill>
                </a:rPr>
                <a:t>T</a:t>
              </a:r>
              <a:r>
                <a:rPr kumimoji="1" lang="en-US" altLang="zh-TW" sz="2000" baseline="-25000">
                  <a:solidFill>
                    <a:srgbClr val="000000"/>
                  </a:solidFill>
                </a:rPr>
                <a:t>1</a:t>
              </a:r>
              <a:endParaRPr kumimoji="1" lang="en-US" altLang="zh-TW" sz="2000" i="0">
                <a:solidFill>
                  <a:srgbClr val="000000"/>
                </a:solidFill>
              </a:endParaRPr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1305" y="3597"/>
              <a:ext cx="2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en-US" altLang="zh-TW" sz="2000">
                  <a:solidFill>
                    <a:srgbClr val="000000"/>
                  </a:solidFill>
                </a:rPr>
                <a:t>T</a:t>
              </a:r>
              <a:r>
                <a:rPr kumimoji="1" lang="en-US" altLang="zh-TW" sz="2000" baseline="-25000">
                  <a:solidFill>
                    <a:srgbClr val="000000"/>
                  </a:solidFill>
                </a:rPr>
                <a:t>2</a:t>
              </a:r>
              <a:endParaRPr kumimoji="1" lang="en-US" altLang="zh-TW" sz="2000" i="0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1248" y="2112"/>
              <a:ext cx="135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en-US" altLang="zh-TW" sz="1800">
                  <a:solidFill>
                    <a:srgbClr val="000000"/>
                  </a:solidFill>
                </a:rPr>
                <a:t>D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1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 = 2T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1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+ 3T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2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 + 5T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816" y="3120"/>
              <a:ext cx="133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en-US" altLang="zh-TW" sz="1800">
                  <a:solidFill>
                    <a:srgbClr val="000000"/>
                  </a:solidFill>
                </a:rPr>
                <a:t>D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2 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= 3T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1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 + 7T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2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 +  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3168" y="2400"/>
              <a:ext cx="133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en-US" altLang="zh-TW" sz="1800">
                  <a:solidFill>
                    <a:srgbClr val="000000"/>
                  </a:solidFill>
                </a:rPr>
                <a:t>Q = 0T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1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 + 0T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2</a:t>
              </a:r>
              <a:r>
                <a:rPr kumimoji="1" lang="en-US" altLang="zh-TW" sz="1800">
                  <a:solidFill>
                    <a:srgbClr val="000000"/>
                  </a:solidFill>
                </a:rPr>
                <a:t> + 2T</a:t>
              </a:r>
              <a:r>
                <a:rPr kumimoji="1" lang="en-US" altLang="zh-TW" sz="18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54" name="Line 24"/>
            <p:cNvSpPr>
              <a:spLocks noChangeShapeType="1"/>
            </p:cNvSpPr>
            <p:nvPr/>
          </p:nvSpPr>
          <p:spPr bwMode="auto">
            <a:xfrm flipH="1">
              <a:off x="2784" y="1824"/>
              <a:ext cx="336" cy="2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Freeform 26"/>
            <p:cNvSpPr>
              <a:spLocks/>
            </p:cNvSpPr>
            <p:nvPr/>
          </p:nvSpPr>
          <p:spPr bwMode="auto">
            <a:xfrm>
              <a:off x="2448" y="2016"/>
              <a:ext cx="288" cy="104"/>
            </a:xfrm>
            <a:custGeom>
              <a:avLst/>
              <a:gdLst>
                <a:gd name="T0" fmla="*/ 0 w 288"/>
                <a:gd name="T1" fmla="*/ 104 h 104"/>
                <a:gd name="T2" fmla="*/ 48 w 288"/>
                <a:gd name="T3" fmla="*/ 8 h 104"/>
                <a:gd name="T4" fmla="*/ 192 w 288"/>
                <a:gd name="T5" fmla="*/ 56 h 104"/>
                <a:gd name="T6" fmla="*/ 288 w 288"/>
                <a:gd name="T7" fmla="*/ 56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04"/>
                <a:gd name="T14" fmla="*/ 288 w 288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04">
                  <a:moveTo>
                    <a:pt x="0" y="104"/>
                  </a:moveTo>
                  <a:cubicBezTo>
                    <a:pt x="8" y="60"/>
                    <a:pt x="16" y="16"/>
                    <a:pt x="48" y="8"/>
                  </a:cubicBezTo>
                  <a:cubicBezTo>
                    <a:pt x="80" y="0"/>
                    <a:pt x="152" y="48"/>
                    <a:pt x="192" y="56"/>
                  </a:cubicBezTo>
                  <a:cubicBezTo>
                    <a:pt x="232" y="64"/>
                    <a:pt x="260" y="60"/>
                    <a:pt x="288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auto">
            <a:xfrm>
              <a:off x="2116" y="3244"/>
              <a:ext cx="284" cy="212"/>
            </a:xfrm>
            <a:custGeom>
              <a:avLst/>
              <a:gdLst>
                <a:gd name="T0" fmla="*/ 0 w 284"/>
                <a:gd name="T1" fmla="*/ 13 h 212"/>
                <a:gd name="T2" fmla="*/ 139 w 284"/>
                <a:gd name="T3" fmla="*/ 33 h 212"/>
                <a:gd name="T4" fmla="*/ 284 w 284"/>
                <a:gd name="T5" fmla="*/ 212 h 212"/>
                <a:gd name="T6" fmla="*/ 0 60000 65536"/>
                <a:gd name="T7" fmla="*/ 0 60000 65536"/>
                <a:gd name="T8" fmla="*/ 0 60000 65536"/>
                <a:gd name="T9" fmla="*/ 0 w 284"/>
                <a:gd name="T10" fmla="*/ 0 h 212"/>
                <a:gd name="T11" fmla="*/ 284 w 284"/>
                <a:gd name="T12" fmla="*/ 212 h 2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" h="212">
                  <a:moveTo>
                    <a:pt x="0" y="13"/>
                  </a:moveTo>
                  <a:cubicBezTo>
                    <a:pt x="23" y="16"/>
                    <a:pt x="92" y="0"/>
                    <a:pt x="139" y="33"/>
                  </a:cubicBezTo>
                  <a:cubicBezTo>
                    <a:pt x="186" y="66"/>
                    <a:pt x="254" y="175"/>
                    <a:pt x="284" y="21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377">
                <a:defRPr/>
              </a:pPr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Text Box 28"/>
            <p:cNvSpPr txBox="1">
              <a:spLocks noChangeArrowheads="1"/>
            </p:cNvSpPr>
            <p:nvPr/>
          </p:nvSpPr>
          <p:spPr bwMode="auto">
            <a:xfrm>
              <a:off x="1680" y="3504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zh-TW" altLang="en-US" i="0">
                  <a:solidFill>
                    <a:srgbClr val="3333CC"/>
                  </a:solidFill>
                </a:rPr>
                <a:t>7</a:t>
              </a:r>
              <a:endParaRPr kumimoji="1" lang="zh-TW" altLang="en-US" sz="2400" i="0">
                <a:solidFill>
                  <a:srgbClr val="000000"/>
                </a:solidFill>
              </a:endParaRPr>
            </a:p>
          </p:txBody>
        </p:sp>
        <p:sp>
          <p:nvSpPr>
            <p:cNvPr id="58" name="Text Box 29"/>
            <p:cNvSpPr txBox="1">
              <a:spLocks noChangeArrowheads="1"/>
            </p:cNvSpPr>
            <p:nvPr/>
          </p:nvSpPr>
          <p:spPr bwMode="auto">
            <a:xfrm>
              <a:off x="3600" y="2688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zh-TW" altLang="en-US" i="0">
                  <a:solidFill>
                    <a:srgbClr val="3333CC"/>
                  </a:solidFill>
                </a:rPr>
                <a:t>3</a:t>
              </a:r>
              <a:endParaRPr kumimoji="1" lang="zh-TW" altLang="en-US" sz="2400" i="0">
                <a:solidFill>
                  <a:srgbClr val="000000"/>
                </a:solidFill>
              </a:endParaRPr>
            </a:p>
          </p:txBody>
        </p:sp>
        <p:sp>
          <p:nvSpPr>
            <p:cNvPr id="59" name="Text Box 30"/>
            <p:cNvSpPr txBox="1">
              <a:spLocks noChangeArrowheads="1"/>
            </p:cNvSpPr>
            <p:nvPr/>
          </p:nvSpPr>
          <p:spPr bwMode="auto">
            <a:xfrm>
              <a:off x="3408" y="2688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zh-TW" altLang="en-US" i="0">
                  <a:solidFill>
                    <a:srgbClr val="3333CC"/>
                  </a:solidFill>
                </a:rPr>
                <a:t>2</a:t>
              </a:r>
              <a:endParaRPr kumimoji="1" lang="zh-TW" altLang="en-US" sz="2400" i="0">
                <a:solidFill>
                  <a:srgbClr val="000000"/>
                </a:solidFill>
              </a:endParaRPr>
            </a:p>
          </p:txBody>
        </p:sp>
        <p:sp>
          <p:nvSpPr>
            <p:cNvPr id="60" name="Text Box 31"/>
            <p:cNvSpPr txBox="1">
              <a:spLocks noChangeArrowheads="1"/>
            </p:cNvSpPr>
            <p:nvPr/>
          </p:nvSpPr>
          <p:spPr bwMode="auto">
            <a:xfrm>
              <a:off x="3120" y="1680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defTabSz="914377" eaLnBrk="1" hangingPunct="1">
                <a:defRPr/>
              </a:pPr>
              <a:r>
                <a:rPr kumimoji="1" lang="zh-TW" altLang="en-US" i="0">
                  <a:solidFill>
                    <a:srgbClr val="3333CC"/>
                  </a:solidFill>
                </a:rPr>
                <a:t>5</a:t>
              </a:r>
              <a:endParaRPr kumimoji="1" lang="zh-TW" altLang="en-US" sz="2400" i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5181600" y="4953000"/>
            <a:ext cx="3352800" cy="1200329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8913" indent="-188913" eaLnBrk="0" hangingPunct="0"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9pPr>
          </a:lstStyle>
          <a:p>
            <a:pPr marL="188909" indent="-188909" defTabSz="914377" eaLnBrk="1" hangingPunct="1">
              <a:buFontTx/>
              <a:buChar char="•"/>
              <a:defRPr/>
            </a:pPr>
            <a:r>
              <a:rPr kumimoji="1" lang="en-US" altLang="zh-TW" sz="1800" i="0">
                <a:solidFill>
                  <a:srgbClr val="000000"/>
                </a:solidFill>
              </a:rPr>
              <a:t>Is </a:t>
            </a:r>
            <a:r>
              <a:rPr kumimoji="1" lang="en-US" altLang="zh-TW" sz="1800">
                <a:solidFill>
                  <a:srgbClr val="000000"/>
                </a:solidFill>
              </a:rPr>
              <a:t>D</a:t>
            </a:r>
            <a:r>
              <a:rPr kumimoji="1" lang="en-US" altLang="zh-TW" sz="1800" baseline="-25000">
                <a:solidFill>
                  <a:srgbClr val="000000"/>
                </a:solidFill>
              </a:rPr>
              <a:t>1</a:t>
            </a:r>
            <a:r>
              <a:rPr kumimoji="1" lang="en-US" altLang="zh-TW" sz="1800" i="0">
                <a:solidFill>
                  <a:srgbClr val="000000"/>
                </a:solidFill>
              </a:rPr>
              <a:t> or </a:t>
            </a:r>
            <a:r>
              <a:rPr kumimoji="1" lang="en-US" altLang="zh-TW" sz="1800">
                <a:solidFill>
                  <a:srgbClr val="000000"/>
                </a:solidFill>
              </a:rPr>
              <a:t>D</a:t>
            </a:r>
            <a:r>
              <a:rPr kumimoji="1" lang="en-US" altLang="zh-TW" sz="1800" baseline="-25000">
                <a:solidFill>
                  <a:srgbClr val="000000"/>
                </a:solidFill>
              </a:rPr>
              <a:t>2</a:t>
            </a:r>
            <a:r>
              <a:rPr kumimoji="1" lang="en-US" altLang="zh-TW" sz="1800" i="0">
                <a:solidFill>
                  <a:srgbClr val="000000"/>
                </a:solidFill>
              </a:rPr>
              <a:t> more similar to Q?</a:t>
            </a:r>
          </a:p>
          <a:p>
            <a:pPr marL="188909" indent="-188909" defTabSz="914377" eaLnBrk="1" hangingPunct="1">
              <a:buFontTx/>
              <a:buChar char="•"/>
              <a:defRPr/>
            </a:pPr>
            <a:r>
              <a:rPr kumimoji="1" lang="en-US" altLang="zh-TW" sz="1800" i="0">
                <a:solidFill>
                  <a:srgbClr val="000000"/>
                </a:solidFill>
              </a:rPr>
              <a:t>How to measure the degree of similarity? Distance? Angle? Projection?</a:t>
            </a:r>
          </a:p>
        </p:txBody>
      </p:sp>
    </p:spTree>
    <p:extLst>
      <p:ext uri="{BB962C8B-B14F-4D97-AF65-F5344CB8AC3E}">
        <p14:creationId xmlns:p14="http://schemas.microsoft.com/office/powerpoint/2010/main" val="20860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autoUpdateAnimBg="0"/>
      <p:bldP spid="61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Collection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6CC110-FE48-30BB-CD25-EFD44ED42B7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1500" dirty="0"/>
              <a:t>A collection of n documents can be represented in the vector space model by a term-document matrix.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1500" dirty="0"/>
              <a:t>An entry in the matrix corresponds to the </a:t>
            </a:r>
            <a:r>
              <a:rPr lang="en-US" altLang="zh-TW" sz="1500" dirty="0">
                <a:solidFill>
                  <a:srgbClr val="C40C67"/>
                </a:solidFill>
              </a:rPr>
              <a:t>“weight” of a term in the document</a:t>
            </a:r>
          </a:p>
          <a:p>
            <a:pPr marL="857237" lvl="2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1300" dirty="0"/>
              <a:t>zero means the term has no significance in the document or it simply doesn’t exist in the document.</a:t>
            </a:r>
          </a:p>
          <a:p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04552" y="1732175"/>
            <a:ext cx="7382211" cy="180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endParaRPr lang="en-US" altLang="zh-TW" sz="1867" i="1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153929" y="3370018"/>
            <a:ext cx="3397046" cy="2678112"/>
            <a:chOff x="1632" y="1776"/>
            <a:chExt cx="2073" cy="1687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632" y="2422"/>
              <a:ext cx="2073" cy="278"/>
              <a:chOff x="1824" y="1942"/>
              <a:chExt cx="1975" cy="278"/>
            </a:xfrm>
          </p:grpSpPr>
          <p:sp>
            <p:nvSpPr>
              <p:cNvPr id="8" name="AutoShape 4"/>
              <p:cNvSpPr>
                <a:spLocks/>
              </p:cNvSpPr>
              <p:nvPr/>
            </p:nvSpPr>
            <p:spPr bwMode="auto">
              <a:xfrm>
                <a:off x="1824" y="1947"/>
                <a:ext cx="143" cy="273"/>
              </a:xfrm>
              <a:prstGeom prst="leftBracket">
                <a:avLst>
                  <a:gd name="adj" fmla="val 91783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9" name="AutoShape 5"/>
              <p:cNvSpPr>
                <a:spLocks/>
              </p:cNvSpPr>
              <p:nvPr/>
            </p:nvSpPr>
            <p:spPr bwMode="auto">
              <a:xfrm>
                <a:off x="3648" y="1942"/>
                <a:ext cx="151" cy="273"/>
              </a:xfrm>
              <a:prstGeom prst="rightBracket">
                <a:avLst>
                  <a:gd name="adj" fmla="val 14149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0"/>
              </a:p>
            </p:txBody>
          </p:sp>
        </p:grp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732" y="1776"/>
              <a:ext cx="1946" cy="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Times New Roman" charset="0"/>
                  <a:ea typeface="新細明體" charset="0"/>
                  <a:cs typeface="新細明體" charset="0"/>
                </a:defRPr>
              </a:lvl9pPr>
            </a:lstStyle>
            <a:p>
              <a:pPr algn="l" eaLnBrk="1" hangingPunct="1"/>
              <a:r>
                <a:rPr kumimoji="1" lang="en-US" altLang="zh-TW" sz="2400" dirty="0"/>
                <a:t>        </a:t>
              </a:r>
              <a:r>
                <a:rPr kumimoji="1" lang="en-US" altLang="zh-TW" sz="2400" dirty="0">
                  <a:solidFill>
                    <a:srgbClr val="C40C67"/>
                  </a:solidFill>
                </a:rPr>
                <a:t>T</a:t>
              </a:r>
              <a:r>
                <a:rPr kumimoji="1" lang="en-US" altLang="zh-TW" sz="2400" baseline="-25000" dirty="0">
                  <a:solidFill>
                    <a:srgbClr val="C40C67"/>
                  </a:solidFill>
                </a:rPr>
                <a:t>1</a:t>
              </a:r>
              <a:r>
                <a:rPr kumimoji="1" lang="en-US" altLang="zh-TW" sz="2400" dirty="0">
                  <a:solidFill>
                    <a:srgbClr val="C40C67"/>
                  </a:solidFill>
                </a:rPr>
                <a:t>   T</a:t>
              </a:r>
              <a:r>
                <a:rPr kumimoji="1" lang="en-US" altLang="zh-TW" sz="2400" baseline="-25000" dirty="0">
                  <a:solidFill>
                    <a:srgbClr val="C40C67"/>
                  </a:solidFill>
                </a:rPr>
                <a:t>2</a:t>
              </a:r>
              <a:r>
                <a:rPr kumimoji="1" lang="en-US" altLang="zh-TW" sz="2400" dirty="0">
                  <a:solidFill>
                    <a:srgbClr val="C40C67"/>
                  </a:solidFill>
                </a:rPr>
                <a:t>    ….      T</a:t>
              </a:r>
              <a:r>
                <a:rPr kumimoji="1" lang="en-US" altLang="zh-TW" sz="2400" baseline="-25000" dirty="0">
                  <a:solidFill>
                    <a:srgbClr val="C40C67"/>
                  </a:solidFill>
                </a:rPr>
                <a:t>t</a:t>
              </a:r>
              <a:endParaRPr kumimoji="1" lang="en-US" altLang="zh-TW" sz="2400" dirty="0">
                <a:solidFill>
                  <a:srgbClr val="C40C67"/>
                </a:solidFill>
              </a:endParaRPr>
            </a:p>
            <a:p>
              <a:pPr algn="l" eaLnBrk="1" hangingPunct="1"/>
              <a:r>
                <a:rPr kumimoji="1" lang="en-US" altLang="zh-TW" sz="2400" dirty="0">
                  <a:solidFill>
                    <a:srgbClr val="C40C67"/>
                  </a:solidFill>
                </a:rPr>
                <a:t>D</a:t>
              </a:r>
              <a:r>
                <a:rPr kumimoji="1" lang="en-US" altLang="zh-TW" sz="2400" baseline="-25000" dirty="0">
                  <a:solidFill>
                    <a:srgbClr val="C40C67"/>
                  </a:solidFill>
                </a:rPr>
                <a:t>1</a:t>
              </a:r>
              <a:r>
                <a:rPr kumimoji="1" lang="en-US" altLang="zh-TW" sz="2400" dirty="0"/>
                <a:t>    w</a:t>
              </a:r>
              <a:r>
                <a:rPr kumimoji="1" lang="en-US" altLang="zh-TW" sz="2400" baseline="-25000" dirty="0"/>
                <a:t>11</a:t>
              </a:r>
              <a:r>
                <a:rPr kumimoji="1" lang="en-US" altLang="zh-TW" sz="2400" dirty="0"/>
                <a:t>  w</a:t>
              </a:r>
              <a:r>
                <a:rPr kumimoji="1" lang="en-US" altLang="zh-TW" sz="2400" baseline="-25000" dirty="0"/>
                <a:t>21</a:t>
              </a:r>
              <a:r>
                <a:rPr kumimoji="1" lang="en-US" altLang="zh-TW" sz="2400" dirty="0"/>
                <a:t>   …      w</a:t>
              </a:r>
              <a:r>
                <a:rPr kumimoji="1" lang="en-US" altLang="zh-TW" sz="2400" baseline="-25000" dirty="0"/>
                <a:t>t1</a:t>
              </a:r>
              <a:endParaRPr kumimoji="1" lang="en-US" altLang="zh-TW" sz="2400" dirty="0"/>
            </a:p>
            <a:p>
              <a:pPr algn="l" eaLnBrk="1" hangingPunct="1"/>
              <a:r>
                <a:rPr kumimoji="1" lang="en-US" altLang="zh-TW" sz="2400" dirty="0">
                  <a:solidFill>
                    <a:srgbClr val="C40C67"/>
                  </a:solidFill>
                </a:rPr>
                <a:t>D</a:t>
              </a:r>
              <a:r>
                <a:rPr kumimoji="1" lang="en-US" altLang="zh-TW" sz="2400" baseline="-25000" dirty="0">
                  <a:solidFill>
                    <a:srgbClr val="C40C67"/>
                  </a:solidFill>
                </a:rPr>
                <a:t>2</a:t>
              </a:r>
              <a:r>
                <a:rPr kumimoji="1" lang="en-US" altLang="zh-TW" sz="2400" baseline="-25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kumimoji="1" lang="en-US" altLang="zh-TW" sz="2400" dirty="0"/>
                <a:t>   w</a:t>
              </a:r>
              <a:r>
                <a:rPr kumimoji="1" lang="en-US" altLang="zh-TW" sz="2400" baseline="-25000" dirty="0"/>
                <a:t>12</a:t>
              </a:r>
              <a:r>
                <a:rPr kumimoji="1" lang="en-US" altLang="zh-TW" sz="2400" dirty="0"/>
                <a:t>  w</a:t>
              </a:r>
              <a:r>
                <a:rPr kumimoji="1" lang="en-US" altLang="zh-TW" sz="2400" baseline="-25000" dirty="0"/>
                <a:t>22</a:t>
              </a:r>
              <a:r>
                <a:rPr kumimoji="1" lang="en-US" altLang="zh-TW" sz="2400" dirty="0"/>
                <a:t>   …      w</a:t>
              </a:r>
              <a:r>
                <a:rPr kumimoji="1" lang="en-US" altLang="zh-TW" sz="2400" baseline="-25000" dirty="0"/>
                <a:t>t2</a:t>
              </a:r>
              <a:endParaRPr kumimoji="1" lang="en-US" altLang="zh-TW" sz="2400" dirty="0"/>
            </a:p>
            <a:p>
              <a:pPr algn="l" eaLnBrk="1" hangingPunct="1"/>
              <a:r>
                <a:rPr kumimoji="1" lang="en-US" altLang="zh-TW" sz="2400" dirty="0">
                  <a:solidFill>
                    <a:srgbClr val="2185C5"/>
                  </a:solidFill>
                </a:rPr>
                <a:t> </a:t>
              </a:r>
              <a:r>
                <a:rPr kumimoji="1" lang="en-US" altLang="zh-TW" sz="2400" i="0" dirty="0">
                  <a:solidFill>
                    <a:srgbClr val="C40C67"/>
                  </a:solidFill>
                </a:rPr>
                <a:t>:</a:t>
              </a:r>
              <a:r>
                <a:rPr kumimoji="1" lang="en-US" altLang="zh-TW" sz="2400" i="0" dirty="0">
                  <a:solidFill>
                    <a:srgbClr val="2185C5"/>
                  </a:solidFill>
                </a:rPr>
                <a:t>       </a:t>
              </a:r>
              <a:r>
                <a:rPr kumimoji="1" lang="en-US" altLang="zh-TW" sz="2400" i="0" dirty="0"/>
                <a:t>:      :               :</a:t>
              </a:r>
            </a:p>
            <a:p>
              <a:pPr algn="l" eaLnBrk="1" hangingPunct="1"/>
              <a:r>
                <a:rPr kumimoji="1" lang="en-US" altLang="zh-TW" sz="2400" i="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kumimoji="1" lang="en-US" altLang="zh-TW" sz="2400" i="0" dirty="0">
                  <a:solidFill>
                    <a:srgbClr val="C40C67"/>
                  </a:solidFill>
                </a:rPr>
                <a:t>:</a:t>
              </a:r>
              <a:r>
                <a:rPr kumimoji="1" lang="en-US" altLang="zh-TW" sz="2400" i="0" dirty="0">
                  <a:solidFill>
                    <a:srgbClr val="2185C5"/>
                  </a:solidFill>
                </a:rPr>
                <a:t> </a:t>
              </a:r>
              <a:r>
                <a:rPr kumimoji="1" lang="en-US" altLang="zh-TW" sz="2400" i="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     </a:t>
              </a:r>
              <a:r>
                <a:rPr kumimoji="1" lang="en-US" altLang="zh-TW" sz="2400" i="0" dirty="0"/>
                <a:t>:      :               :</a:t>
              </a:r>
              <a:endParaRPr kumimoji="1" lang="en-US" altLang="zh-TW" sz="2400" dirty="0"/>
            </a:p>
            <a:p>
              <a:pPr algn="l" eaLnBrk="1" hangingPunct="1"/>
              <a:r>
                <a:rPr kumimoji="1" lang="en-US" altLang="zh-TW" sz="2400" dirty="0" err="1">
                  <a:solidFill>
                    <a:srgbClr val="C40C67"/>
                  </a:solidFill>
                </a:rPr>
                <a:t>D</a:t>
              </a:r>
              <a:r>
                <a:rPr kumimoji="1" lang="en-US" altLang="zh-TW" sz="2400" baseline="-25000" dirty="0" err="1">
                  <a:solidFill>
                    <a:srgbClr val="C40C67"/>
                  </a:solidFill>
                </a:rPr>
                <a:t>n</a:t>
              </a:r>
              <a:r>
                <a:rPr kumimoji="1" lang="en-US" altLang="zh-TW" sz="24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kumimoji="1" lang="en-US" altLang="zh-TW" sz="2400" dirty="0"/>
                <a:t>   w</a:t>
              </a:r>
              <a:r>
                <a:rPr kumimoji="1" lang="en-US" altLang="zh-TW" sz="2400" baseline="-25000" dirty="0"/>
                <a:t>1n</a:t>
              </a:r>
              <a:r>
                <a:rPr kumimoji="1" lang="en-US" altLang="zh-TW" sz="2400" dirty="0"/>
                <a:t>  w</a:t>
              </a:r>
              <a:r>
                <a:rPr kumimoji="1" lang="en-US" altLang="zh-TW" sz="2400" baseline="-25000" dirty="0"/>
                <a:t>2n</a:t>
              </a:r>
              <a:r>
                <a:rPr kumimoji="1" lang="en-US" altLang="zh-TW" sz="2400" dirty="0"/>
                <a:t>   …      </a:t>
              </a:r>
              <a:r>
                <a:rPr kumimoji="1" lang="en-US" altLang="zh-TW" sz="2400" dirty="0" err="1"/>
                <a:t>w</a:t>
              </a:r>
              <a:r>
                <a:rPr kumimoji="1" lang="en-US" altLang="zh-TW" sz="2400" baseline="-25000" dirty="0" err="1"/>
                <a:t>tn</a:t>
              </a:r>
              <a:endParaRPr kumimoji="1" lang="en-US" altLang="zh-TW" sz="2400" baseline="-25000" dirty="0"/>
            </a:p>
            <a:p>
              <a:pPr algn="l" eaLnBrk="1" hangingPunct="1"/>
              <a:endParaRPr kumimoji="1" lang="zh-TW" altLang="en-US" sz="2400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27497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Frequency (</a:t>
            </a:r>
            <a:r>
              <a:rPr lang="en-US" i="1" dirty="0"/>
              <a:t>TF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>
                <a:spLocks noGrp="1" noChangeArrowheads="1"/>
              </p:cNvSpPr>
              <p:nvPr>
                <p:ph sz="quarter" idx="14"/>
              </p:nvPr>
            </p:nvSpPr>
            <p:spPr/>
            <p:txBody>
              <a:bodyPr>
                <a:normAutofit/>
              </a:bodyPr>
              <a:lstStyle/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600" dirty="0">
                    <a:solidFill>
                      <a:srgbClr val="C40C67"/>
                    </a:solidFill>
                  </a:rPr>
                  <a:t>More frequent terms in a document are more important</a:t>
                </a:r>
              </a:p>
              <a:p>
                <a:pPr marL="857237" lvl="2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400" dirty="0"/>
                  <a:t>i.e. more indicative of the topic.</a:t>
                </a:r>
              </a:p>
              <a:p>
                <a:pPr marL="857237" lvl="2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400" i="1" dirty="0" err="1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f</a:t>
                </a:r>
                <a:r>
                  <a:rPr lang="en-US" altLang="zh-TW" sz="1400" i="1" baseline="-25000" dirty="0" err="1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ij</a:t>
                </a:r>
                <a:r>
                  <a:rPr lang="en-US" altLang="zh-TW" sz="1400" i="1" baseline="-25000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altLang="zh-TW" sz="1400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= frequency of term </a:t>
                </a:r>
                <a:r>
                  <a:rPr lang="en-US" altLang="zh-TW" sz="1400" i="1" dirty="0" err="1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i</a:t>
                </a:r>
                <a:r>
                  <a:rPr lang="en-US" altLang="zh-TW" sz="1400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 in document </a:t>
                </a:r>
                <a:r>
                  <a:rPr lang="en-US" altLang="zh-TW" sz="1400" i="1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j</a:t>
                </a:r>
                <a:r>
                  <a:rPr lang="en-US" altLang="zh-TW" sz="1400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</a:p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May want to </a:t>
                </a:r>
                <a:r>
                  <a:rPr lang="en-US" altLang="zh-TW" sz="1600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normalize </a:t>
                </a:r>
                <a:r>
                  <a:rPr lang="en-US" altLang="zh-TW" sz="1600" i="1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term frequency</a:t>
                </a:r>
                <a:r>
                  <a:rPr lang="en-US" altLang="zh-TW" sz="1600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 (</a:t>
                </a:r>
                <a:r>
                  <a:rPr lang="en-US" altLang="zh-TW" sz="1600" i="1" dirty="0" err="1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tf</a:t>
                </a:r>
                <a:r>
                  <a:rPr lang="en-US" altLang="zh-TW" sz="1600" dirty="0">
                    <a:solidFill>
                      <a:srgbClr val="C40C67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) </a:t>
                </a: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by dividing by the frequency of the most common term in the document:</a:t>
                </a:r>
              </a:p>
              <a:p>
                <a:pPr marL="857237" lvl="2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zh-TW" sz="1400" i="1" dirty="0" smtClean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𝑡𝑓</m:t>
                    </m:r>
                    <m:r>
                      <a:rPr lang="en-US" altLang="zh-TW" sz="1400" i="1" baseline="-25000" dirty="0" err="1" smtClean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𝑖𝑗</m:t>
                    </m:r>
                    <m:r>
                      <a:rPr lang="en-US" altLang="zh-TW" sz="1400" i="1" baseline="-25000" dirty="0" smtClean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 </m:t>
                    </m:r>
                    <m:r>
                      <a:rPr lang="en-US" altLang="zh-TW" sz="14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=</m:t>
                    </m:r>
                    <m:r>
                      <a:rPr lang="en-US" altLang="zh-TW" sz="1400" i="1" baseline="-25000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  </m:t>
                    </m:r>
                    <m:r>
                      <a:rPr lang="en-US" altLang="zh-TW" sz="1400" i="1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𝑓</m:t>
                    </m:r>
                    <m:r>
                      <a:rPr lang="en-US" altLang="zh-TW" sz="1400" i="1" baseline="-25000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𝑖𝑗</m:t>
                    </m:r>
                    <m:r>
                      <a:rPr lang="en-US" altLang="zh-TW" sz="1400" i="1" baseline="-25000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  </m:t>
                    </m:r>
                    <m:r>
                      <a:rPr lang="en-US" altLang="zh-TW" sz="14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  <a:sym typeface="Symbol" charset="0"/>
                      </a:rPr>
                      <m:t>/ </m:t>
                    </m:r>
                    <m:r>
                      <a:rPr lang="en-US" altLang="zh-TW" sz="14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  <a:sym typeface="Symbol" charset="0"/>
                      </a:rPr>
                      <m:t>𝑚𝑎𝑥𝑖</m:t>
                    </m:r>
                    <m:r>
                      <a:rPr lang="en-US" altLang="zh-TW" sz="14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  <a:sym typeface="Symbol" charset="0"/>
                      </a:rPr>
                      <m:t>{</m:t>
                    </m:r>
                    <m:r>
                      <a:rPr lang="en-US" altLang="zh-TW" sz="1400" i="1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  <a:sym typeface="Symbol" charset="0"/>
                      </a:rPr>
                      <m:t>𝑓</m:t>
                    </m:r>
                    <m:r>
                      <a:rPr lang="en-US" altLang="zh-TW" sz="1400" i="1" baseline="-25000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𝑖𝑗</m:t>
                    </m:r>
                    <m:r>
                      <a:rPr lang="en-US" altLang="zh-TW" sz="14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  <a:sym typeface="Symbol" charset="0"/>
                      </a:rPr>
                      <m:t>}</m:t>
                    </m:r>
                  </m:oMath>
                </a14:m>
                <a:endParaRPr lang="en-US" altLang="zh-TW" sz="1600" dirty="0"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eaLnBrk="1" hangingPunct="1">
                  <a:buFontTx/>
                  <a:buNone/>
                </a:pPr>
                <a:r>
                  <a:rPr lang="en-US" altLang="zh-TW" sz="1400" i="1" dirty="0">
                    <a:ea typeface="Lato" panose="020F0502020204030203" pitchFamily="34" charset="0"/>
                    <a:cs typeface="Lato" panose="020F0502020204030203" pitchFamily="34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527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Frequency (DF)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C40C67"/>
                </a:solidFill>
                <a:ea typeface="Lato" panose="020F0502020204030203" pitchFamily="34" charset="0"/>
                <a:cs typeface="Lato" panose="020F0502020204030203" pitchFamily="34" charset="0"/>
              </a:rPr>
              <a:t>Frequent terms are less informative </a:t>
            </a:r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than rare terms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A document containing such a term is more likely to be relevant than a document that doesn’t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But it’s not a sure indicator of relevance.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We will use </a:t>
            </a:r>
            <a:r>
              <a:rPr lang="en-US" sz="1600" dirty="0">
                <a:solidFill>
                  <a:srgbClr val="C40C67"/>
                </a:solidFill>
                <a:ea typeface="Lato" panose="020F0502020204030203" pitchFamily="34" charset="0"/>
                <a:cs typeface="Lato" panose="020F0502020204030203" pitchFamily="34" charset="0"/>
              </a:rPr>
              <a:t>document frequency (</a:t>
            </a:r>
            <a:r>
              <a:rPr lang="en-US" sz="1600" dirty="0" err="1">
                <a:solidFill>
                  <a:srgbClr val="C40C67"/>
                </a:solidFill>
                <a:ea typeface="Lato" panose="020F0502020204030203" pitchFamily="34" charset="0"/>
                <a:cs typeface="Lato" panose="020F0502020204030203" pitchFamily="34" charset="0"/>
              </a:rPr>
              <a:t>df</a:t>
            </a:r>
            <a:r>
              <a:rPr lang="en-US" sz="1600" dirty="0">
                <a:solidFill>
                  <a:srgbClr val="C40C67"/>
                </a:solidFill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to capture this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708338"/>
              </p:ext>
            </p:extLst>
          </p:nvPr>
        </p:nvGraphicFramePr>
        <p:xfrm>
          <a:off x="974984" y="3920267"/>
          <a:ext cx="4986196" cy="2286000"/>
        </p:xfrm>
        <a:graphic>
          <a:graphicData uri="http://schemas.openxmlformats.org/drawingml/2006/table">
            <a:tbl>
              <a:tblPr/>
              <a:tblGrid>
                <a:gridCol w="152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term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708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Document frequency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7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handover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history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Hong Kong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under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the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821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Inverse Document Frequency (</a:t>
            </a:r>
            <a:r>
              <a:rPr lang="en-US" sz="4000" i="1" dirty="0"/>
              <a:t>IDF</a:t>
            </a:r>
            <a:r>
              <a:rPr lang="en-US" sz="40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1600" dirty="0">
                <a:ea typeface="Lato" panose="020F0502020204030203" pitchFamily="34" charset="0"/>
                <a:cs typeface="Lato" panose="020F0502020204030203" pitchFamily="34" charset="0"/>
              </a:rPr>
              <a:t>Terms that appear in many different documents are less indicative of overall topic.</a:t>
            </a:r>
          </a:p>
          <a:p>
            <a:pPr>
              <a:buNone/>
            </a:pPr>
            <a:r>
              <a:rPr lang="en-US" altLang="zh-TW" sz="1600" i="1" dirty="0">
                <a:ea typeface="新細明體" charset="0"/>
                <a:cs typeface="新細明體" charset="0"/>
              </a:rPr>
              <a:t>    	</a:t>
            </a:r>
            <a:r>
              <a:rPr lang="en-US" altLang="zh-TW" sz="1600" i="1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df</a:t>
            </a:r>
            <a:r>
              <a:rPr lang="en-US" altLang="zh-TW" sz="1600" i="1" baseline="-250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</a:t>
            </a:r>
            <a:r>
              <a:rPr lang="en-US" altLang="zh-TW" sz="1600" i="1" baseline="-250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i</a:t>
            </a:r>
            <a:r>
              <a:rPr lang="en-US" altLang="zh-TW" sz="16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</a:t>
            </a:r>
            <a:r>
              <a:rPr lang="en-US" altLang="zh-TW" sz="1600" dirty="0">
                <a:ea typeface="新細明體" charset="0"/>
                <a:cs typeface="新細明體" charset="0"/>
              </a:rPr>
              <a:t>	= document frequency of term</a:t>
            </a:r>
            <a:r>
              <a:rPr lang="en-US" altLang="zh-TW" sz="1600" i="1" dirty="0">
                <a:ea typeface="新細明體" charset="0"/>
                <a:cs typeface="新細明體" charset="0"/>
              </a:rPr>
              <a:t> </a:t>
            </a:r>
            <a:r>
              <a:rPr lang="en-US" altLang="zh-TW" sz="1600" i="1" dirty="0" err="1">
                <a:ea typeface="新細明體" charset="0"/>
                <a:cs typeface="新細明體" charset="0"/>
              </a:rPr>
              <a:t>i</a:t>
            </a:r>
            <a:r>
              <a:rPr lang="en-US" altLang="zh-TW" sz="1600" i="1" dirty="0">
                <a:ea typeface="新細明體" charset="0"/>
                <a:cs typeface="新細明體" charset="0"/>
              </a:rPr>
              <a:t>  </a:t>
            </a:r>
            <a:br>
              <a:rPr lang="en-US" altLang="zh-TW" sz="1600" i="1" dirty="0">
                <a:ea typeface="新細明體" charset="0"/>
                <a:cs typeface="新細明體" charset="0"/>
              </a:rPr>
            </a:br>
            <a:br>
              <a:rPr lang="en-US" altLang="zh-TW" sz="1600" i="1" dirty="0">
                <a:ea typeface="新細明體" charset="0"/>
                <a:cs typeface="新細明體" charset="0"/>
              </a:rPr>
            </a:br>
            <a:r>
              <a:rPr lang="en-US" altLang="zh-TW" sz="1600" i="1" dirty="0">
                <a:ea typeface="新細明體" charset="0"/>
                <a:cs typeface="新細明體" charset="0"/>
              </a:rPr>
              <a:t>                         </a:t>
            </a:r>
            <a:r>
              <a:rPr lang="en-US" altLang="zh-TW" sz="1600" dirty="0">
                <a:ea typeface="新細明體" charset="0"/>
                <a:cs typeface="新細明體" charset="0"/>
              </a:rPr>
              <a:t>= number of documents containing term</a:t>
            </a:r>
            <a:r>
              <a:rPr lang="en-US" altLang="zh-TW" sz="1600" i="1" dirty="0">
                <a:ea typeface="新細明體" charset="0"/>
                <a:cs typeface="新細明體" charset="0"/>
              </a:rPr>
              <a:t> </a:t>
            </a:r>
            <a:r>
              <a:rPr lang="en-US" altLang="zh-TW" sz="1600" i="1" dirty="0" err="1">
                <a:ea typeface="新細明體" charset="0"/>
                <a:cs typeface="新細明體" charset="0"/>
              </a:rPr>
              <a:t>i</a:t>
            </a:r>
            <a:r>
              <a:rPr lang="en-US" altLang="zh-TW" sz="1600" dirty="0">
                <a:ea typeface="新細明體" charset="0"/>
                <a:cs typeface="新細明體" charset="0"/>
              </a:rPr>
              <a:t> </a:t>
            </a:r>
          </a:p>
          <a:p>
            <a:pPr>
              <a:buNone/>
            </a:pPr>
            <a:r>
              <a:rPr lang="en-US" altLang="zh-TW" sz="1600" i="1" dirty="0">
                <a:ea typeface="新細明體" charset="0"/>
                <a:cs typeface="新細明體" charset="0"/>
              </a:rPr>
              <a:t>    	</a:t>
            </a:r>
            <a:r>
              <a:rPr lang="en-US" altLang="zh-TW" sz="1600" i="1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idf</a:t>
            </a:r>
            <a:r>
              <a:rPr lang="en-US" altLang="zh-TW" sz="1600" i="1" baseline="-250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i</a:t>
            </a:r>
            <a:r>
              <a:rPr lang="en-US" altLang="zh-TW" sz="16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</a:t>
            </a:r>
            <a:r>
              <a:rPr lang="en-US" altLang="zh-TW" sz="1600" dirty="0">
                <a:ea typeface="新細明體" charset="0"/>
                <a:cs typeface="新細明體" charset="0"/>
              </a:rPr>
              <a:t>	= inverse document frequency of term</a:t>
            </a:r>
            <a:r>
              <a:rPr lang="en-US" altLang="zh-TW" sz="1600" i="1" dirty="0">
                <a:ea typeface="新細明體" charset="0"/>
                <a:cs typeface="新細明體" charset="0"/>
              </a:rPr>
              <a:t> </a:t>
            </a:r>
            <a:r>
              <a:rPr lang="en-US" altLang="zh-TW" sz="1600" i="1" dirty="0" err="1">
                <a:ea typeface="新細明體" charset="0"/>
                <a:cs typeface="新細明體" charset="0"/>
              </a:rPr>
              <a:t>i</a:t>
            </a:r>
            <a:r>
              <a:rPr lang="en-US" altLang="zh-TW" sz="1600" i="1" dirty="0">
                <a:ea typeface="新細明體" charset="0"/>
                <a:cs typeface="新細明體" charset="0"/>
              </a:rPr>
              <a:t>, </a:t>
            </a:r>
            <a:r>
              <a:rPr lang="en-US" altLang="zh-TW" sz="1600" dirty="0">
                <a:ea typeface="新細明體" charset="0"/>
                <a:cs typeface="新細明體" charset="0"/>
              </a:rPr>
              <a:t> </a:t>
            </a:r>
          </a:p>
          <a:p>
            <a:pPr>
              <a:buNone/>
            </a:pPr>
            <a:r>
              <a:rPr lang="en-US" altLang="zh-TW" sz="1600" dirty="0">
                <a:ea typeface="新細明體" charset="0"/>
                <a:cs typeface="新細明體" charset="0"/>
              </a:rPr>
              <a:t>           		= </a:t>
            </a:r>
            <a:r>
              <a:rPr lang="en-US" altLang="zh-TW" sz="16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log</a:t>
            </a:r>
            <a:r>
              <a:rPr lang="en-US" altLang="zh-TW" sz="1600" baseline="-250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2</a:t>
            </a:r>
            <a:r>
              <a:rPr lang="en-US" altLang="zh-TW" sz="16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(</a:t>
            </a:r>
            <a:r>
              <a:rPr lang="en-US" altLang="zh-TW" sz="1600" i="1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N/ </a:t>
            </a:r>
            <a:r>
              <a:rPr lang="en-US" altLang="zh-TW" sz="1600" i="1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df</a:t>
            </a:r>
            <a:r>
              <a:rPr lang="en-US" altLang="zh-TW" sz="1600" i="1" baseline="-250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</a:t>
            </a:r>
            <a:r>
              <a:rPr lang="en-US" altLang="zh-TW" sz="1600" i="1" baseline="-250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i</a:t>
            </a:r>
            <a:r>
              <a:rPr lang="en-US" altLang="zh-TW" sz="16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)  </a:t>
            </a:r>
          </a:p>
          <a:p>
            <a:pPr>
              <a:buNone/>
            </a:pPr>
            <a:r>
              <a:rPr lang="en-US" altLang="zh-TW" sz="1600" dirty="0">
                <a:ea typeface="新細明體" charset="0"/>
                <a:cs typeface="新細明體" charset="0"/>
              </a:rPr>
              <a:t>           		  (</a:t>
            </a:r>
            <a:r>
              <a:rPr lang="en-US" altLang="zh-TW" sz="1600" i="1" dirty="0">
                <a:ea typeface="新細明體" charset="0"/>
                <a:cs typeface="新細明體" charset="0"/>
              </a:rPr>
              <a:t>N</a:t>
            </a:r>
            <a:r>
              <a:rPr lang="en-US" altLang="zh-TW" sz="1600" dirty="0">
                <a:ea typeface="新細明體" charset="0"/>
                <a:cs typeface="新細明體" charset="0"/>
              </a:rPr>
              <a:t>: total number of documents)</a:t>
            </a:r>
          </a:p>
          <a:p>
            <a:pPr marL="514346" lvl="1" indent="-342900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1600" dirty="0">
                <a:ea typeface="Lato" panose="020F0502020204030203" pitchFamily="34" charset="0"/>
                <a:cs typeface="Lato" panose="020F0502020204030203" pitchFamily="34" charset="0"/>
              </a:rPr>
              <a:t>An indication of a term’s discrimination power.</a:t>
            </a:r>
          </a:p>
        </p:txBody>
      </p:sp>
    </p:spTree>
    <p:extLst>
      <p:ext uri="{BB962C8B-B14F-4D97-AF65-F5344CB8AC3E}">
        <p14:creationId xmlns:p14="http://schemas.microsoft.com/office/powerpoint/2010/main" val="29636681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Weighting: </a:t>
            </a:r>
            <a:r>
              <a:rPr lang="en-US" i="1" dirty="0"/>
              <a:t>TF-IDF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>
                <a:normAutofit/>
              </a:bodyPr>
              <a:lstStyle/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A typical combined term importance indicator is </a:t>
                </a:r>
                <a:r>
                  <a:rPr lang="en-US" altLang="zh-TW" sz="1600" dirty="0" err="1">
                    <a:ea typeface="Lato" panose="020F0502020204030203" pitchFamily="34" charset="0"/>
                    <a:cs typeface="Lato" panose="020F0502020204030203" pitchFamily="34" charset="0"/>
                  </a:rPr>
                  <a:t>tf-idf</a:t>
                </a: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 weighting:</a:t>
                </a: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𝑤</m:t>
                      </m:r>
                      <m:r>
                        <a:rPr lang="en-US" altLang="zh-TW" i="1" baseline="-25000" dirty="0" err="1" smtClean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𝑖𝑗</m:t>
                      </m:r>
                      <m:r>
                        <a:rPr lang="en-US" altLang="zh-TW" i="1" dirty="0" smtClean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=  </m:t>
                      </m:r>
                      <m:r>
                        <a:rPr lang="en-US" altLang="zh-TW" i="1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𝑡𝑓</m:t>
                      </m:r>
                      <m:r>
                        <a:rPr lang="en-US" altLang="zh-TW" i="1" baseline="-25000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𝑖𝑗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 </m:t>
                      </m:r>
                      <m:r>
                        <a:rPr lang="en-US" altLang="zh-TW" i="1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𝑖𝑑𝑓</m:t>
                      </m:r>
                      <m:r>
                        <a:rPr lang="en-US" altLang="zh-TW" i="1" baseline="-25000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𝑖</m:t>
                      </m:r>
                      <m:r>
                        <a:rPr lang="en-US" altLang="zh-TW" i="1" baseline="-25000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  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=  </m:t>
                      </m:r>
                      <m:r>
                        <a:rPr lang="en-US" altLang="zh-TW" i="1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𝑡𝑓</m:t>
                      </m:r>
                      <m:r>
                        <a:rPr lang="en-US" altLang="zh-TW" i="1" baseline="-25000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𝑖𝑗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log</m:t>
                      </m:r>
                      <m:r>
                        <a:rPr lang="en-US" altLang="zh-TW" i="1" baseline="-25000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2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 (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𝑁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/ </m:t>
                      </m:r>
                      <m:r>
                        <a:rPr lang="en-US" altLang="zh-TW" i="1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𝑑𝑓</m:t>
                      </m:r>
                      <m:r>
                        <a:rPr lang="en-US" altLang="zh-TW" i="1" baseline="-25000" dirty="0" err="1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𝑖</m:t>
                      </m:r>
                      <m:r>
                        <a:rPr lang="en-US" altLang="zh-TW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)</m:t>
                      </m:r>
                      <m:r>
                        <a:rPr lang="en-US" altLang="zh-TW" sz="2000" i="1" dirty="0">
                          <a:solidFill>
                            <a:srgbClr val="C40C67"/>
                          </a:solidFill>
                          <a:latin typeface="Cambria Math" panose="02040503050406030204" pitchFamily="18" charset="0"/>
                          <a:ea typeface="新細明體" charset="0"/>
                          <a:cs typeface="新細明體" charset="0"/>
                        </a:rPr>
                        <m:t> </m:t>
                      </m:r>
                    </m:oMath>
                  </m:oMathPara>
                </a14:m>
                <a:endParaRPr lang="en-US" altLang="zh-TW" sz="1600" dirty="0"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A term occurring frequently in the document but rarely in the rest of the collection is given high weight.</a:t>
                </a:r>
              </a:p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Many other ways of determining term weights have been proposed.</a:t>
                </a:r>
              </a:p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Experimentally, </a:t>
                </a:r>
                <a:r>
                  <a:rPr lang="en-US" altLang="zh-TW" sz="1600" dirty="0" err="1">
                    <a:ea typeface="Lato" panose="020F0502020204030203" pitchFamily="34" charset="0"/>
                    <a:cs typeface="Lato" panose="020F0502020204030203" pitchFamily="34" charset="0"/>
                  </a:rPr>
                  <a:t>tf-idf</a:t>
                </a:r>
                <a:r>
                  <a:rPr lang="en-US" altLang="zh-TW" sz="1600" dirty="0">
                    <a:ea typeface="Lato" panose="020F0502020204030203" pitchFamily="34" charset="0"/>
                    <a:cs typeface="Lato" panose="020F0502020204030203" pitchFamily="34" charset="0"/>
                  </a:rPr>
                  <a:t> has been found to work well.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3506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pPr marL="514346" lvl="1" indent="-34290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2600" dirty="0">
                <a:ea typeface="Lato" panose="020F0502020204030203" pitchFamily="34" charset="0"/>
                <a:cs typeface="Lato" panose="020F0502020204030203" pitchFamily="34" charset="0"/>
              </a:rPr>
              <a:t>Given a document containing terms with given frequencies:</a:t>
            </a:r>
            <a:br>
              <a:rPr lang="en-US" altLang="zh-TW" sz="26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A(3), B(2), C(1)</a:t>
            </a:r>
          </a:p>
          <a:p>
            <a:pPr marL="514346" lvl="1" indent="-34290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2600" dirty="0">
                <a:ea typeface="Lato" panose="020F0502020204030203" pitchFamily="34" charset="0"/>
                <a:cs typeface="Lato" panose="020F0502020204030203" pitchFamily="34" charset="0"/>
              </a:rPr>
              <a:t>Assume collection contains 10,000 documents and document frequencies of these terms are:</a:t>
            </a:r>
            <a:br>
              <a:rPr lang="en-US" altLang="zh-TW" sz="26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A(50), B(1300), C(250)</a:t>
            </a:r>
          </a:p>
          <a:p>
            <a:pPr marL="514346" lvl="1" indent="-34290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zh-TW" sz="2600" dirty="0">
                <a:ea typeface="Lato" panose="020F0502020204030203" pitchFamily="34" charset="0"/>
                <a:cs typeface="Lato" panose="020F0502020204030203" pitchFamily="34" charset="0"/>
              </a:rPr>
              <a:t>Then:</a:t>
            </a:r>
            <a:br>
              <a:rPr lang="en-US" altLang="zh-TW" sz="26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A: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tf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3/3;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idf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log</a:t>
            </a:r>
            <a:r>
              <a:rPr lang="en-US" altLang="zh-TW" sz="3400" baseline="-250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2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(10000/50) = 7.6;   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tf-idf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7.6</a:t>
            </a:r>
            <a:b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</a:b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B: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tf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2/3;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idf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log</a:t>
            </a:r>
            <a:r>
              <a:rPr lang="en-US" altLang="zh-TW" sz="3400" baseline="-250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2 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(10000/1300) = 2.9;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tf-idf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2.0</a:t>
            </a:r>
            <a:b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</a:b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C: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tf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1/3;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idf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log</a:t>
            </a:r>
            <a:r>
              <a:rPr lang="en-US" altLang="zh-TW" sz="3400" baseline="-250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2 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(10000/250) = 5.3;   </a:t>
            </a:r>
            <a:r>
              <a:rPr lang="en-US" altLang="zh-TW" sz="3400" dirty="0" err="1">
                <a:solidFill>
                  <a:srgbClr val="C40C67"/>
                </a:solidFill>
                <a:ea typeface="新細明體" charset="0"/>
                <a:cs typeface="新細明體" charset="0"/>
              </a:rPr>
              <a:t>tf-idf</a:t>
            </a:r>
            <a:r>
              <a:rPr lang="en-US" altLang="zh-TW" sz="3400" dirty="0">
                <a:solidFill>
                  <a:srgbClr val="C40C67"/>
                </a:solidFill>
                <a:ea typeface="新細明體" charset="0"/>
                <a:cs typeface="新細明體" charset="0"/>
              </a:rPr>
              <a:t> = 1.8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12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4BB394-C7B1-E9CB-4DF5-2F781F3E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TFIDF in </a:t>
            </a:r>
            <a:r>
              <a:rPr lang="en-US" dirty="0" err="1"/>
              <a:t>PySpark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6C8A51D-83BB-C112-A397-830FBF666370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HK" sz="1600" dirty="0">
                    <a:ea typeface="Lato" panose="020F0502020204030203" pitchFamily="34" charset="0"/>
                    <a:cs typeface="Lato" panose="020F0502020204030203" pitchFamily="34" charset="0"/>
                  </a:rPr>
                  <a:t>the constant “1” is added to the numerator and denominator of the </a:t>
                </a:r>
                <a:r>
                  <a:rPr lang="en-HK" sz="1600" dirty="0" err="1">
                    <a:ea typeface="Lato" panose="020F0502020204030203" pitchFamily="34" charset="0"/>
                    <a:cs typeface="Lato" panose="020F0502020204030203" pitchFamily="34" charset="0"/>
                  </a:rPr>
                  <a:t>idf</a:t>
                </a:r>
                <a:endParaRPr lang="en-HK" sz="1600" dirty="0"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514346" lvl="1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HK" sz="1600" dirty="0">
                    <a:ea typeface="Lato" panose="020F0502020204030203" pitchFamily="34" charset="0"/>
                    <a:cs typeface="Lato" panose="020F0502020204030203" pitchFamily="34" charset="0"/>
                  </a:rPr>
                  <a:t>if an extra document was seen containing every term in the collection exactly once, which prevents zero divisions: </a:t>
                </a:r>
              </a:p>
              <a:p>
                <a:pPr marL="857237" lvl="2" indent="-342900">
                  <a:lnSpc>
                    <a:spcPct val="13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HK" sz="1600" i="1" dirty="0" smtClean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𝑖𝑑𝑓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(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log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⁡[ (1 + 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𝑛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 / (1 + </m:t>
                    </m:r>
                    <m:r>
                      <a:rPr lang="en-HK" sz="1600" i="1" dirty="0" err="1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𝑑𝑓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(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  <m:r>
                      <a:rPr lang="en-HK" sz="1600" i="1" dirty="0">
                        <a:solidFill>
                          <a:srgbClr val="C40C67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)) ] .</m:t>
                    </m:r>
                  </m:oMath>
                </a14:m>
                <a:endParaRPr lang="en-HK" sz="1400" dirty="0"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6C8A51D-83BB-C112-A397-830FBF6663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EE0F192-CE9F-20A0-136D-7DD7B56AE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51" y="3250664"/>
            <a:ext cx="7478097" cy="342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D0E2-1D91-47DC-F7B4-478764E77A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8678" y="3592309"/>
            <a:ext cx="2394244" cy="8930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DD898F-F0A8-79DA-16FA-AEB9763BACCA}"/>
              </a:ext>
            </a:extLst>
          </p:cNvPr>
          <p:cNvSpPr txBox="1"/>
          <p:nvPr/>
        </p:nvSpPr>
        <p:spPr>
          <a:xfrm>
            <a:off x="3185559" y="4671732"/>
            <a:ext cx="2698175" cy="215444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z="800" b="1" dirty="0"/>
              <a:t>Tokenizer</a:t>
            </a:r>
            <a:r>
              <a:rPr lang="en-US" sz="800" dirty="0"/>
              <a:t>: Split each doc into word by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F6954-639F-572F-0B0C-1742E6F05EE4}"/>
              </a:ext>
            </a:extLst>
          </p:cNvPr>
          <p:cNvSpPr txBox="1"/>
          <p:nvPr/>
        </p:nvSpPr>
        <p:spPr>
          <a:xfrm>
            <a:off x="3992336" y="5171243"/>
            <a:ext cx="2530929" cy="215444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CountVectorizer</a:t>
            </a:r>
            <a:r>
              <a:rPr lang="en-US" dirty="0"/>
              <a:t>: Word count for each document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32449-6340-D65F-3D1D-02C195FF8C57}"/>
              </a:ext>
            </a:extLst>
          </p:cNvPr>
          <p:cNvSpPr txBox="1"/>
          <p:nvPr/>
        </p:nvSpPr>
        <p:spPr>
          <a:xfrm>
            <a:off x="2016384" y="5278965"/>
            <a:ext cx="1692275" cy="215444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IDF: compute IDF based on TF</a:t>
            </a:r>
          </a:p>
        </p:txBody>
      </p:sp>
    </p:spTree>
    <p:extLst>
      <p:ext uri="{BB962C8B-B14F-4D97-AF65-F5344CB8AC3E}">
        <p14:creationId xmlns:p14="http://schemas.microsoft.com/office/powerpoint/2010/main" val="208538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6937D-6DC8-A3A4-0391-53108196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A81004-EECE-7E08-2A9B-EC780BEFFA0E}"/>
              </a:ext>
            </a:extLst>
          </p:cNvPr>
          <p:cNvSpPr txBox="1"/>
          <p:nvPr/>
        </p:nvSpPr>
        <p:spPr>
          <a:xfrm>
            <a:off x="4572000" y="3012544"/>
            <a:ext cx="3898380" cy="8329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defTabSz="685783">
              <a:spcBef>
                <a:spcPct val="0"/>
              </a:spcBef>
              <a:spcAft>
                <a:spcPts val="600"/>
              </a:spcAft>
            </a:pPr>
            <a:r>
              <a:rPr lang="en-US" altLang="ko-KR" sz="3600" b="1" kern="12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Any Questions?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7AB79-6593-33A4-E187-6EA97C87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9" y="1373479"/>
            <a:ext cx="4325112" cy="4325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11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50B8-3EC8-BCCD-8451-B7D187C6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Syntax and Semantics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8E024-6F8D-721A-0B5C-D32B3D72733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7004" y="1686757"/>
            <a:ext cx="5087865" cy="4519510"/>
          </a:xfrm>
        </p:spPr>
        <p:txBody>
          <a:bodyPr>
            <a:normAutofit/>
          </a:bodyPr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b="1" dirty="0">
                <a:solidFill>
                  <a:srgbClr val="C40C67"/>
                </a:solidFill>
              </a:rPr>
              <a:t>Syntax</a:t>
            </a:r>
            <a:r>
              <a:rPr lang="en-HK" sz="1400" dirty="0"/>
              <a:t>: knowledge of the structural relationships between words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 study of the structural relationships between words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E.g. I know that you and Frank were planning to disconnect me.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ED2DB-1829-B21D-5F21-3BC2D18CE8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7166" y="895210"/>
            <a:ext cx="4146834" cy="2203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CF4F5-D7FF-1A4F-F344-522AEA474F2B}"/>
              </a:ext>
            </a:extLst>
          </p:cNvPr>
          <p:cNvSpPr txBox="1"/>
          <p:nvPr/>
        </p:nvSpPr>
        <p:spPr>
          <a:xfrm>
            <a:off x="367004" y="3560930"/>
            <a:ext cx="8535258" cy="1610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46" marR="0" lvl="1" indent="-342900" algn="l" defTabSz="685783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900"/>
              </a:spcAft>
              <a:buClr>
                <a:srgbClr val="C40C67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HK" sz="1400" b="1" i="0" u="none" strike="noStrike" kern="1200" cap="none" spc="0" normalizeH="0" baseline="0" noProof="0" dirty="0">
                <a:ln>
                  <a:noFill/>
                </a:ln>
                <a:solidFill>
                  <a:srgbClr val="C40C67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Semantics</a:t>
            </a:r>
            <a:r>
              <a:rPr kumimoji="0" lang="en-H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: knowledge of meaning</a:t>
            </a:r>
          </a:p>
          <a:p>
            <a:pPr marL="514346" marR="0" lvl="1" indent="-342900" algn="l" defTabSz="685783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900"/>
              </a:spcAft>
              <a:buClr>
                <a:srgbClr val="C40C67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H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The study of the literal meaning </a:t>
            </a:r>
          </a:p>
          <a:p>
            <a:pPr marL="857237" marR="0" lvl="2" indent="-342900" algn="l" defTabSz="685783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900"/>
              </a:spcAft>
              <a:buClr>
                <a:srgbClr val="FF93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H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I know that you and Frank were planning to disconnect me. </a:t>
            </a:r>
          </a:p>
          <a:p>
            <a:pPr marL="1200128" marR="0" lvl="3" indent="-342900" algn="l" defTabSz="685783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H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ACTION = disconnect, ACTOR = you and Frank, OBJECT = 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4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256A-0A11-CE5F-E646-C2D7524C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Pragmatics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8BDBC-10F9-518A-858E-5D950C61036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b="1" dirty="0">
                <a:solidFill>
                  <a:srgbClr val="C40C67"/>
                </a:solidFill>
              </a:rPr>
              <a:t>Pragmatics</a:t>
            </a:r>
            <a:r>
              <a:rPr lang="en-HK" sz="1400" dirty="0"/>
              <a:t>: knowledge of the relationship of meaning to the goals and intentions of the speaker</a:t>
            </a:r>
          </a:p>
          <a:p>
            <a:pPr marL="514346" lvl="1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The study of how language is used to accomplish goals 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What should you conclude from the fact I said something? </a:t>
            </a:r>
          </a:p>
          <a:p>
            <a:pPr marL="857237" lvl="2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How should you react? </a:t>
            </a:r>
          </a:p>
          <a:p>
            <a:pPr marL="1200128" lvl="3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I’m sorry Dave, I’m afraid I can’t do that.  </a:t>
            </a:r>
          </a:p>
          <a:p>
            <a:pPr marL="1200128" lvl="3" indent="-342900">
              <a:lnSpc>
                <a:spcPct val="14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HK" sz="1400" dirty="0"/>
              <a:t>Includes notions of polite and indirect styles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642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E1D1-D6B1-9DC5-696E-555EAEB4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in NLP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541E35-755D-EA76-6FDC-FC9B67087010}"/>
              </a:ext>
            </a:extLst>
          </p:cNvPr>
          <p:cNvSpPr txBox="1"/>
          <p:nvPr/>
        </p:nvSpPr>
        <p:spPr>
          <a:xfrm>
            <a:off x="2471240" y="3194474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Keyword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A20B6-8398-FDE3-82C3-5AA1AEC015C3}"/>
              </a:ext>
            </a:extLst>
          </p:cNvPr>
          <p:cNvSpPr txBox="1"/>
          <p:nvPr/>
        </p:nvSpPr>
        <p:spPr>
          <a:xfrm>
            <a:off x="4714110" y="3194474"/>
            <a:ext cx="194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Information Extraction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6CC0D-E1F1-7C75-A5E0-9E564CEFA1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8725" y="1765525"/>
            <a:ext cx="1537774" cy="1494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FD551-8D47-3F65-6BC7-8DD5E4CDF9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9880" y="1668694"/>
            <a:ext cx="2394752" cy="1540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D0DACB-D99B-3639-EE55-51F01A473C80}"/>
              </a:ext>
            </a:extLst>
          </p:cNvPr>
          <p:cNvSpPr txBox="1"/>
          <p:nvPr/>
        </p:nvSpPr>
        <p:spPr>
          <a:xfrm>
            <a:off x="471447" y="3194474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Spell Checking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A8AA8F-2C56-9B37-ECAE-74E0E11A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388" y="1775499"/>
            <a:ext cx="1471884" cy="1479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BAD8E5-5DB3-F18D-A46A-F5AAF4800A8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3223" y="3953738"/>
            <a:ext cx="2241811" cy="13077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3A4E16-E320-575B-6D5A-BC51FFD49AC6}"/>
              </a:ext>
            </a:extLst>
          </p:cNvPr>
          <p:cNvSpPr txBox="1"/>
          <p:nvPr/>
        </p:nvSpPr>
        <p:spPr>
          <a:xfrm>
            <a:off x="4939685" y="5178932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Machine Translation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2E7A1-96C2-2523-884F-D142A566FB84}"/>
              </a:ext>
            </a:extLst>
          </p:cNvPr>
          <p:cNvSpPr txBox="1"/>
          <p:nvPr/>
        </p:nvSpPr>
        <p:spPr>
          <a:xfrm>
            <a:off x="1344164" y="5357296"/>
            <a:ext cx="247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Sentimental Analysis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98C9F8-2E3C-D7DD-7EED-66503894C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329" y="4079868"/>
            <a:ext cx="2603822" cy="12645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164531-4584-0435-3223-06D9995CFC47}"/>
              </a:ext>
            </a:extLst>
          </p:cNvPr>
          <p:cNvSpPr txBox="1"/>
          <p:nvPr/>
        </p:nvSpPr>
        <p:spPr>
          <a:xfrm>
            <a:off x="1153516" y="5706612"/>
            <a:ext cx="2862983" cy="430887"/>
          </a:xfrm>
          <a:prstGeom prst="rect">
            <a:avLst/>
          </a:prstGeom>
          <a:solidFill>
            <a:srgbClr val="C40C6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HK" dirty="0"/>
              <a:t>Determine whether the meaning behind data is positive, negative, or neutral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49C8FF-62F0-C1A3-64AB-6DE8CD49CC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9685" y="5511184"/>
            <a:ext cx="3009348" cy="10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5" grpId="0"/>
      <p:bldP spid="16" grpId="0"/>
      <p:bldP spid="18" grpId="0" animBg="1"/>
    </p:bldLst>
  </p:timing>
</p:sld>
</file>

<file path=ppt/theme/theme1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Custom 92">
      <a:majorFont>
        <a:latin typeface="Segoe UI Semibold"/>
        <a:ea typeface=""/>
        <a:cs typeface=""/>
      </a:majorFont>
      <a:minorFont>
        <a:latin typeface="Segoe UI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3" id="{1F8CD036-E430-4435-85C3-9C882E43A90C}" vid="{161A3489-A5CE-4E5E-8AA9-B92631102B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7">
    <a:dk1>
      <a:srgbClr val="000000"/>
    </a:dk1>
    <a:lt1>
      <a:srgbClr val="FFFFFF"/>
    </a:lt1>
    <a:dk2>
      <a:srgbClr val="005F73"/>
    </a:dk2>
    <a:lt2>
      <a:srgbClr val="E7E6E6"/>
    </a:lt2>
    <a:accent1>
      <a:srgbClr val="6A205F"/>
    </a:accent1>
    <a:accent2>
      <a:srgbClr val="C74F66"/>
    </a:accent2>
    <a:accent3>
      <a:srgbClr val="C40C67"/>
    </a:accent3>
    <a:accent4>
      <a:srgbClr val="FF7675"/>
    </a:accent4>
    <a:accent5>
      <a:srgbClr val="0696D0"/>
    </a:accent5>
    <a:accent6>
      <a:srgbClr val="360070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D100F2-74DD-462C-BBFE-2504278ADF72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sharepoint/v3"/>
    <ds:schemaRef ds:uri="http://schemas.microsoft.com/office/2006/metadata/properties"/>
    <ds:schemaRef ds:uri="71af3243-3dd4-4a8d-8c0d-dd76da1f02a5"/>
    <ds:schemaRef ds:uri="230e9df3-be65-4c73-a93b-d1236ebd677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57D4A114-614A-4F21-A975-61444CD3CF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3CF614-6894-4A97-80E5-9F658EA3AF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35577</TotalTime>
  <Words>4483</Words>
  <Application>Microsoft Macintosh PowerPoint</Application>
  <PresentationFormat>On-screen Show (4:3)</PresentationFormat>
  <Paragraphs>747</Paragraphs>
  <Slides>68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Nitti Grotesk</vt:lpstr>
      <vt:lpstr>新細明體</vt:lpstr>
      <vt:lpstr>Segoe UI </vt:lpstr>
      <vt:lpstr>Arial</vt:lpstr>
      <vt:lpstr>Calibri</vt:lpstr>
      <vt:lpstr>Cambria Math</vt:lpstr>
      <vt:lpstr>Courier New</vt:lpstr>
      <vt:lpstr>Lato</vt:lpstr>
      <vt:lpstr>Raleway</vt:lpstr>
      <vt:lpstr>Symbol</vt:lpstr>
      <vt:lpstr>Times New Roman</vt:lpstr>
      <vt:lpstr>Wingdings</vt:lpstr>
      <vt:lpstr>powerpoint tutorial</vt:lpstr>
      <vt:lpstr>PowerPoint Presentation</vt:lpstr>
      <vt:lpstr>Agenda</vt:lpstr>
      <vt:lpstr>What is NLP ?</vt:lpstr>
      <vt:lpstr>What is Linguistics (human languages)?</vt:lpstr>
      <vt:lpstr>Phonetics and Phonology</vt:lpstr>
      <vt:lpstr>Morphology</vt:lpstr>
      <vt:lpstr>Syntax and Semantics</vt:lpstr>
      <vt:lpstr>Pragmatics</vt:lpstr>
      <vt:lpstr>Applications in NLP</vt:lpstr>
      <vt:lpstr>Applications in NLP</vt:lpstr>
      <vt:lpstr>PowerPoint Presentation</vt:lpstr>
      <vt:lpstr>NLTK Library</vt:lpstr>
      <vt:lpstr>NLTK Library</vt:lpstr>
      <vt:lpstr>PowerPoint Presentation</vt:lpstr>
      <vt:lpstr>Common Tasks in Text Processing</vt:lpstr>
      <vt:lpstr>Tokenization</vt:lpstr>
      <vt:lpstr>Tokenization</vt:lpstr>
      <vt:lpstr>Tokenization</vt:lpstr>
      <vt:lpstr>Subword Tokenization</vt:lpstr>
      <vt:lpstr>Subword Tokenization</vt:lpstr>
      <vt:lpstr>BPE Learner Example</vt:lpstr>
      <vt:lpstr>Tokenizing a new sentence</vt:lpstr>
      <vt:lpstr>Visualize BPE Tokenizer used in Large Systems </vt:lpstr>
      <vt:lpstr>Stop Words</vt:lpstr>
      <vt:lpstr>Stop Words</vt:lpstr>
      <vt:lpstr>Stop Words in NLTK/PySpark</vt:lpstr>
      <vt:lpstr>Stemming</vt:lpstr>
      <vt:lpstr>Porter’s Stemming</vt:lpstr>
      <vt:lpstr>Stemming in NTLK</vt:lpstr>
      <vt:lpstr>User-Define Function (UDF)</vt:lpstr>
      <vt:lpstr>Stemming in Pyspark</vt:lpstr>
      <vt:lpstr>Lemmatization</vt:lpstr>
      <vt:lpstr>Lemmatization</vt:lpstr>
      <vt:lpstr>Lemmatization in NTLK</vt:lpstr>
      <vt:lpstr>Lemmatization in PySpark</vt:lpstr>
      <vt:lpstr>Corpus Annotation</vt:lpstr>
      <vt:lpstr>POS Examples</vt:lpstr>
      <vt:lpstr>POS Tagging in NLTK</vt:lpstr>
      <vt:lpstr>POS Tagging in Pyspark</vt:lpstr>
      <vt:lpstr>Syntactic Annotation   </vt:lpstr>
      <vt:lpstr>Penn Treebank phrasal categories</vt:lpstr>
      <vt:lpstr>Penn Treebank TagSet</vt:lpstr>
      <vt:lpstr>Name Entity Recognization</vt:lpstr>
      <vt:lpstr>NER Entities List in NLTK</vt:lpstr>
      <vt:lpstr>NER in NLTK</vt:lpstr>
      <vt:lpstr>NLP Process</vt:lpstr>
      <vt:lpstr>Feature Engineering and Text Representation</vt:lpstr>
      <vt:lpstr>One Hot Encoding</vt:lpstr>
      <vt:lpstr>One Hot Encoding</vt:lpstr>
      <vt:lpstr>One Hot Encoding</vt:lpstr>
      <vt:lpstr>Bag of Words Model</vt:lpstr>
      <vt:lpstr>Bag of Words Model</vt:lpstr>
      <vt:lpstr>Vector</vt:lpstr>
      <vt:lpstr>RDD to VectorRDD</vt:lpstr>
      <vt:lpstr>N-gram Encoding</vt:lpstr>
      <vt:lpstr>N-gram Encoding</vt:lpstr>
      <vt:lpstr>N-Gram in PySpark</vt:lpstr>
      <vt:lpstr>Text Features</vt:lpstr>
      <vt:lpstr>Vector Space Model</vt:lpstr>
      <vt:lpstr>Graphical Representation</vt:lpstr>
      <vt:lpstr>Document Collection</vt:lpstr>
      <vt:lpstr>Term Frequency (TF)</vt:lpstr>
      <vt:lpstr>Document Frequency (DF)</vt:lpstr>
      <vt:lpstr>Inverse Document Frequency (IDF)</vt:lpstr>
      <vt:lpstr>Term Weighting: TF-IDF</vt:lpstr>
      <vt:lpstr>TF-IDF: Example</vt:lpstr>
      <vt:lpstr>TFIDF in PySpark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 overwhelmed</dc:title>
  <dc:creator/>
  <cp:lastModifiedBy>FONG, Chi Kit Ken [DSAI]</cp:lastModifiedBy>
  <cp:revision>89</cp:revision>
  <dcterms:created xsi:type="dcterms:W3CDTF">2022-08-24T19:45:33Z</dcterms:created>
  <dcterms:modified xsi:type="dcterms:W3CDTF">2026-02-24T02:14:08Z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