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64"/>
  </p:notesMasterIdLst>
  <p:handoutMasterIdLst>
    <p:handoutMasterId r:id="rId65"/>
  </p:handoutMasterIdLst>
  <p:sldIdLst>
    <p:sldId id="1938" r:id="rId5"/>
    <p:sldId id="269" r:id="rId6"/>
    <p:sldId id="2089" r:id="rId7"/>
    <p:sldId id="2173" r:id="rId8"/>
    <p:sldId id="2086" r:id="rId9"/>
    <p:sldId id="2088" r:id="rId10"/>
    <p:sldId id="2171" r:id="rId11"/>
    <p:sldId id="2174" r:id="rId12"/>
    <p:sldId id="2175" r:id="rId13"/>
    <p:sldId id="2176" r:id="rId14"/>
    <p:sldId id="2178" r:id="rId15"/>
    <p:sldId id="2111" r:id="rId16"/>
    <p:sldId id="2180" r:id="rId17"/>
    <p:sldId id="2181" r:id="rId18"/>
    <p:sldId id="2179" r:id="rId19"/>
    <p:sldId id="2182" r:id="rId20"/>
    <p:sldId id="2183" r:id="rId21"/>
    <p:sldId id="2119" r:id="rId22"/>
    <p:sldId id="2184" r:id="rId23"/>
    <p:sldId id="2021" r:id="rId24"/>
    <p:sldId id="2121" r:id="rId25"/>
    <p:sldId id="2127" r:id="rId26"/>
    <p:sldId id="2128" r:id="rId27"/>
    <p:sldId id="2130" r:id="rId28"/>
    <p:sldId id="2131" r:id="rId29"/>
    <p:sldId id="2132" r:id="rId30"/>
    <p:sldId id="2134" r:id="rId31"/>
    <p:sldId id="2136" r:id="rId32"/>
    <p:sldId id="2137" r:id="rId33"/>
    <p:sldId id="2138" r:id="rId34"/>
    <p:sldId id="2139" r:id="rId35"/>
    <p:sldId id="2140" r:id="rId36"/>
    <p:sldId id="2150" r:id="rId37"/>
    <p:sldId id="2141" r:id="rId38"/>
    <p:sldId id="2142" r:id="rId39"/>
    <p:sldId id="2143" r:id="rId40"/>
    <p:sldId id="2144" r:id="rId41"/>
    <p:sldId id="2146" r:id="rId42"/>
    <p:sldId id="2162" r:id="rId43"/>
    <p:sldId id="2156" r:id="rId44"/>
    <p:sldId id="2158" r:id="rId45"/>
    <p:sldId id="2159" r:id="rId46"/>
    <p:sldId id="2161" r:id="rId47"/>
    <p:sldId id="2160" r:id="rId48"/>
    <p:sldId id="2163" r:id="rId49"/>
    <p:sldId id="2147" r:id="rId50"/>
    <p:sldId id="2164" r:id="rId51"/>
    <p:sldId id="2165" r:id="rId52"/>
    <p:sldId id="2166" r:id="rId53"/>
    <p:sldId id="2148" r:id="rId54"/>
    <p:sldId id="2169" r:id="rId55"/>
    <p:sldId id="2167" r:id="rId56"/>
    <p:sldId id="2168" r:id="rId57"/>
    <p:sldId id="2151" r:id="rId58"/>
    <p:sldId id="2152" r:id="rId59"/>
    <p:sldId id="2154" r:id="rId60"/>
    <p:sldId id="2153" r:id="rId61"/>
    <p:sldId id="2149" r:id="rId62"/>
    <p:sldId id="200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ta and Big Data" id="{0BB4C471-A6B6-F449-9EF0-07CA812E16AB}">
          <p14:sldIdLst>
            <p14:sldId id="1938"/>
            <p14:sldId id="269"/>
            <p14:sldId id="2089"/>
            <p14:sldId id="2173"/>
            <p14:sldId id="2086"/>
            <p14:sldId id="2088"/>
            <p14:sldId id="2171"/>
            <p14:sldId id="2174"/>
            <p14:sldId id="2175"/>
            <p14:sldId id="2176"/>
            <p14:sldId id="2178"/>
            <p14:sldId id="2111"/>
            <p14:sldId id="2180"/>
            <p14:sldId id="2181"/>
            <p14:sldId id="2179"/>
            <p14:sldId id="2182"/>
            <p14:sldId id="2183"/>
            <p14:sldId id="2119"/>
            <p14:sldId id="2184"/>
          </p14:sldIdLst>
        </p14:section>
        <p14:section name="Dask" id="{B678243B-1CBF-5449-91F6-EC364BE313A4}">
          <p14:sldIdLst>
            <p14:sldId id="2021"/>
            <p14:sldId id="2121"/>
            <p14:sldId id="2127"/>
            <p14:sldId id="2128"/>
            <p14:sldId id="2130"/>
            <p14:sldId id="2131"/>
            <p14:sldId id="2132"/>
            <p14:sldId id="2134"/>
            <p14:sldId id="2136"/>
            <p14:sldId id="2137"/>
            <p14:sldId id="2138"/>
            <p14:sldId id="2139"/>
            <p14:sldId id="2140"/>
            <p14:sldId id="2150"/>
            <p14:sldId id="2141"/>
            <p14:sldId id="2142"/>
            <p14:sldId id="2143"/>
            <p14:sldId id="2144"/>
            <p14:sldId id="2146"/>
            <p14:sldId id="2162"/>
            <p14:sldId id="2156"/>
            <p14:sldId id="2158"/>
            <p14:sldId id="2159"/>
            <p14:sldId id="2161"/>
            <p14:sldId id="2160"/>
            <p14:sldId id="2163"/>
            <p14:sldId id="2147"/>
            <p14:sldId id="2164"/>
            <p14:sldId id="2165"/>
            <p14:sldId id="2166"/>
            <p14:sldId id="2148"/>
            <p14:sldId id="2169"/>
            <p14:sldId id="2167"/>
            <p14:sldId id="2168"/>
            <p14:sldId id="2151"/>
            <p14:sldId id="2152"/>
            <p14:sldId id="2154"/>
            <p14:sldId id="2153"/>
            <p14:sldId id="2149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FF0101"/>
    <a:srgbClr val="FF2600"/>
    <a:srgbClr val="FF2727"/>
    <a:srgbClr val="C7FFE9"/>
    <a:srgbClr val="C1F2AB"/>
    <a:srgbClr val="FFD6D5"/>
    <a:srgbClr val="F4DCE0"/>
    <a:srgbClr val="FCC6E1"/>
    <a:srgbClr val="FF7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C0EAF-441D-3743-9A29-E552B6F63F80}" v="1276" dt="2025-09-07T07:29:33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3" autoAdjust="0"/>
    <p:restoredTop sz="95404" autoAdjust="0"/>
  </p:normalViewPr>
  <p:slideViewPr>
    <p:cSldViewPr snapToGrid="0">
      <p:cViewPr varScale="1">
        <p:scale>
          <a:sx n="136" d="100"/>
          <a:sy n="136" d="100"/>
        </p:scale>
        <p:origin x="19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undo redo custSel addSld delSld modSld sldOrd modMainMaster addSection delSection modSection">
      <pc:chgData name="FONG, Chi Kit Ken [DSAI]" userId="960785e9-9efa-43e3-981a-c495c07125dc" providerId="ADAL" clId="{0ACE0F11-CA0F-5A84-BFCB-F7A5E414E4DA}" dt="2025-09-07T07:29:33.263" v="26667"/>
      <pc:docMkLst>
        <pc:docMk/>
      </pc:docMkLst>
      <pc:sldChg chg="del">
        <pc:chgData name="FONG, Chi Kit Ken [DSAI]" userId="960785e9-9efa-43e3-981a-c495c07125dc" providerId="ADAL" clId="{0ACE0F11-CA0F-5A84-BFCB-F7A5E414E4DA}" dt="2025-08-21T04:13:01.244" v="95" actId="2696"/>
        <pc:sldMkLst>
          <pc:docMk/>
          <pc:sldMk cId="0" sldId="259"/>
        </pc:sldMkLst>
      </pc:sldChg>
      <pc:sldChg chg="del">
        <pc:chgData name="FONG, Chi Kit Ken [DSAI]" userId="960785e9-9efa-43e3-981a-c495c07125dc" providerId="ADAL" clId="{0ACE0F11-CA0F-5A84-BFCB-F7A5E414E4DA}" dt="2025-08-21T04:13:00.039" v="58" actId="2696"/>
        <pc:sldMkLst>
          <pc:docMk/>
          <pc:sldMk cId="0" sldId="260"/>
        </pc:sldMkLst>
      </pc:sldChg>
      <pc:sldChg chg="del">
        <pc:chgData name="FONG, Chi Kit Ken [DSAI]" userId="960785e9-9efa-43e3-981a-c495c07125dc" providerId="ADAL" clId="{0ACE0F11-CA0F-5A84-BFCB-F7A5E414E4DA}" dt="2025-08-21T04:13:00.952" v="81" actId="2696"/>
        <pc:sldMkLst>
          <pc:docMk/>
          <pc:sldMk cId="0" sldId="261"/>
        </pc:sldMkLst>
      </pc:sldChg>
      <pc:sldChg chg="modSp mod ord">
        <pc:chgData name="FONG, Chi Kit Ken [DSAI]" userId="960785e9-9efa-43e3-981a-c495c07125dc" providerId="ADAL" clId="{0ACE0F11-CA0F-5A84-BFCB-F7A5E414E4DA}" dt="2025-09-07T06:03:53.551" v="26050" actId="313"/>
        <pc:sldMkLst>
          <pc:docMk/>
          <pc:sldMk cId="4169552892" sldId="269"/>
        </pc:sldMkLst>
        <pc:spChg chg="mod">
          <ac:chgData name="FONG, Chi Kit Ken [DSAI]" userId="960785e9-9efa-43e3-981a-c495c07125dc" providerId="ADAL" clId="{0ACE0F11-CA0F-5A84-BFCB-F7A5E414E4DA}" dt="2025-09-07T06:03:53.551" v="26050" actId="313"/>
          <ac:spMkLst>
            <pc:docMk/>
            <pc:sldMk cId="4169552892" sldId="269"/>
            <ac:spMk id="3" creationId="{9BEA8735-F1DC-1DE6-0A38-429B2F660F8A}"/>
          </ac:spMkLst>
        </pc:spChg>
      </pc:sldChg>
      <pc:sldChg chg="del">
        <pc:chgData name="FONG, Chi Kit Ken [DSAI]" userId="960785e9-9efa-43e3-981a-c495c07125dc" providerId="ADAL" clId="{0ACE0F11-CA0F-5A84-BFCB-F7A5E414E4DA}" dt="2025-08-21T04:12:56.025" v="51" actId="2696"/>
        <pc:sldMkLst>
          <pc:docMk/>
          <pc:sldMk cId="3896473917" sldId="476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503" v="8338" actId="2696"/>
        <pc:sldMkLst>
          <pc:docMk/>
          <pc:sldMk cId="3497504157" sldId="549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482" v="8336" actId="2696"/>
        <pc:sldMkLst>
          <pc:docMk/>
          <pc:sldMk cId="486820717" sldId="550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476" v="8332" actId="2696"/>
        <pc:sldMkLst>
          <pc:docMk/>
          <pc:sldMk cId="766416416" sldId="551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431" v="8301" actId="2696"/>
        <pc:sldMkLst>
          <pc:docMk/>
          <pc:sldMk cId="1654308850" sldId="552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480" v="8334" actId="2696"/>
        <pc:sldMkLst>
          <pc:docMk/>
          <pc:sldMk cId="4087184549" sldId="553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2T07:29:56.469" v="8327" actId="2696"/>
        <pc:sldMkLst>
          <pc:docMk/>
          <pc:sldMk cId="3040509067" sldId="557"/>
        </pc:sldMkLst>
      </pc:sldChg>
      <pc:sldChg chg="addSp delSp modSp add del mod ord modClrScheme chgLayout">
        <pc:chgData name="FONG, Chi Kit Ken [DSAI]" userId="960785e9-9efa-43e3-981a-c495c07125dc" providerId="ADAL" clId="{0ACE0F11-CA0F-5A84-BFCB-F7A5E414E4DA}" dt="2025-08-21T14:00:06.811" v="4939" actId="2696"/>
        <pc:sldMkLst>
          <pc:docMk/>
          <pc:sldMk cId="1321808945" sldId="580"/>
        </pc:sldMkLst>
      </pc:sldChg>
      <pc:sldChg chg="delSp add del mod ord">
        <pc:chgData name="FONG, Chi Kit Ken [DSAI]" userId="960785e9-9efa-43e3-981a-c495c07125dc" providerId="ADAL" clId="{0ACE0F11-CA0F-5A84-BFCB-F7A5E414E4DA}" dt="2025-08-22T07:29:56.457" v="8312" actId="2696"/>
        <pc:sldMkLst>
          <pc:docMk/>
          <pc:sldMk cId="3457667237" sldId="580"/>
        </pc:sldMkLst>
      </pc:sldChg>
      <pc:sldChg chg="addSp delSp modSp mod ord">
        <pc:chgData name="FONG, Chi Kit Ken [DSAI]" userId="960785e9-9efa-43e3-981a-c495c07125dc" providerId="ADAL" clId="{0ACE0F11-CA0F-5A84-BFCB-F7A5E414E4DA}" dt="2025-09-02T02:36:02.448" v="21427" actId="1076"/>
        <pc:sldMkLst>
          <pc:docMk/>
          <pc:sldMk cId="2159875524" sldId="1938"/>
        </pc:sldMkLst>
        <pc:spChg chg="mod">
          <ac:chgData name="FONG, Chi Kit Ken [DSAI]" userId="960785e9-9efa-43e3-981a-c495c07125dc" providerId="ADAL" clId="{0ACE0F11-CA0F-5A84-BFCB-F7A5E414E4DA}" dt="2025-08-21T04:09:13.110" v="1" actId="20577"/>
          <ac:spMkLst>
            <pc:docMk/>
            <pc:sldMk cId="2159875524" sldId="1938"/>
            <ac:spMk id="10" creationId="{1BF59ED5-66B9-83A2-1FC4-283F25C57007}"/>
          </ac:spMkLst>
        </pc:spChg>
        <pc:spChg chg="mod">
          <ac:chgData name="FONG, Chi Kit Ken [DSAI]" userId="960785e9-9efa-43e3-981a-c495c07125dc" providerId="ADAL" clId="{0ACE0F11-CA0F-5A84-BFCB-F7A5E414E4DA}" dt="2025-08-21T10:00:20.618" v="2622" actId="207"/>
          <ac:spMkLst>
            <pc:docMk/>
            <pc:sldMk cId="2159875524" sldId="1938"/>
            <ac:spMk id="14" creationId="{DF6B39C9-547E-2299-C8E5-86B83C4C9AE0}"/>
          </ac:spMkLst>
        </pc:spChg>
        <pc:spChg chg="mod">
          <ac:chgData name="FONG, Chi Kit Ken [DSAI]" userId="960785e9-9efa-43e3-981a-c495c07125dc" providerId="ADAL" clId="{0ACE0F11-CA0F-5A84-BFCB-F7A5E414E4DA}" dt="2025-08-22T09:38:40.068" v="8430" actId="20577"/>
          <ac:spMkLst>
            <pc:docMk/>
            <pc:sldMk cId="2159875524" sldId="1938"/>
            <ac:spMk id="18" creationId="{57D62F16-F75C-6B98-2080-BECC2DE82C16}"/>
          </ac:spMkLst>
        </pc:spChg>
        <pc:picChg chg="add mod">
          <ac:chgData name="FONG, Chi Kit Ken [DSAI]" userId="960785e9-9efa-43e3-981a-c495c07125dc" providerId="ADAL" clId="{0ACE0F11-CA0F-5A84-BFCB-F7A5E414E4DA}" dt="2025-09-02T02:36:02.448" v="21427" actId="1076"/>
          <ac:picMkLst>
            <pc:docMk/>
            <pc:sldMk cId="2159875524" sldId="1938"/>
            <ac:picMk id="17410" creationId="{95534842-357B-11E7-4290-1E14BF4EE326}"/>
          </ac:picMkLst>
        </pc:picChg>
      </pc:sldChg>
      <pc:sldChg chg="ord">
        <pc:chgData name="FONG, Chi Kit Ken [DSAI]" userId="960785e9-9efa-43e3-981a-c495c07125dc" providerId="ADAL" clId="{0ACE0F11-CA0F-5A84-BFCB-F7A5E414E4DA}" dt="2025-08-22T09:43:49.868" v="8607" actId="20578"/>
        <pc:sldMkLst>
          <pc:docMk/>
          <pc:sldMk cId="3396116464" sldId="2000"/>
        </pc:sldMkLst>
      </pc:sldChg>
      <pc:sldChg chg="del">
        <pc:chgData name="FONG, Chi Kit Ken [DSAI]" userId="960785e9-9efa-43e3-981a-c495c07125dc" providerId="ADAL" clId="{0ACE0F11-CA0F-5A84-BFCB-F7A5E414E4DA}" dt="2025-08-21T04:13:01.501" v="100" actId="2696"/>
        <pc:sldMkLst>
          <pc:docMk/>
          <pc:sldMk cId="2679128735" sldId="2015"/>
        </pc:sldMkLst>
      </pc:sldChg>
      <pc:sldChg chg="del">
        <pc:chgData name="FONG, Chi Kit Ken [DSAI]" userId="960785e9-9efa-43e3-981a-c495c07125dc" providerId="ADAL" clId="{0ACE0F11-CA0F-5A84-BFCB-F7A5E414E4DA}" dt="2025-08-21T04:13:00.280" v="62" actId="2696"/>
        <pc:sldMkLst>
          <pc:docMk/>
          <pc:sldMk cId="2209981906" sldId="2016"/>
        </pc:sldMkLst>
      </pc:sldChg>
      <pc:sldChg chg="del">
        <pc:chgData name="FONG, Chi Kit Ken [DSAI]" userId="960785e9-9efa-43e3-981a-c495c07125dc" providerId="ADAL" clId="{0ACE0F11-CA0F-5A84-BFCB-F7A5E414E4DA}" dt="2025-08-21T04:13:00.987" v="83" actId="2696"/>
        <pc:sldMkLst>
          <pc:docMk/>
          <pc:sldMk cId="2674858159" sldId="2017"/>
        </pc:sldMkLst>
      </pc:sldChg>
      <pc:sldChg chg="del">
        <pc:chgData name="FONG, Chi Kit Ken [DSAI]" userId="960785e9-9efa-43e3-981a-c495c07125dc" providerId="ADAL" clId="{0ACE0F11-CA0F-5A84-BFCB-F7A5E414E4DA}" dt="2025-08-21T04:13:00.363" v="65" actId="2696"/>
        <pc:sldMkLst>
          <pc:docMk/>
          <pc:sldMk cId="1987542111" sldId="2018"/>
        </pc:sldMkLst>
      </pc:sldChg>
      <pc:sldChg chg="del">
        <pc:chgData name="FONG, Chi Kit Ken [DSAI]" userId="960785e9-9efa-43e3-981a-c495c07125dc" providerId="ADAL" clId="{0ACE0F11-CA0F-5A84-BFCB-F7A5E414E4DA}" dt="2025-08-21T04:13:00.003" v="53" actId="2696"/>
        <pc:sldMkLst>
          <pc:docMk/>
          <pc:sldMk cId="2162490968" sldId="2019"/>
        </pc:sldMkLst>
      </pc:sldChg>
      <pc:sldChg chg="addSp delSp modSp add del mod">
        <pc:chgData name="FONG, Chi Kit Ken [DSAI]" userId="960785e9-9efa-43e3-981a-c495c07125dc" providerId="ADAL" clId="{0ACE0F11-CA0F-5A84-BFCB-F7A5E414E4DA}" dt="2025-08-29T08:58:06.164" v="13217" actId="1076"/>
        <pc:sldMkLst>
          <pc:docMk/>
          <pc:sldMk cId="2295460673" sldId="2021"/>
        </pc:sldMkLst>
        <pc:spChg chg="mod">
          <ac:chgData name="FONG, Chi Kit Ken [DSAI]" userId="960785e9-9efa-43e3-981a-c495c07125dc" providerId="ADAL" clId="{0ACE0F11-CA0F-5A84-BFCB-F7A5E414E4DA}" dt="2025-08-29T08:58:06.164" v="13217" actId="1076"/>
          <ac:spMkLst>
            <pc:docMk/>
            <pc:sldMk cId="2295460673" sldId="2021"/>
            <ac:spMk id="2" creationId="{EE93EBE6-36E7-D650-A73B-A603C24725F5}"/>
          </ac:spMkLst>
        </pc:spChg>
        <pc:picChg chg="add mod">
          <ac:chgData name="FONG, Chi Kit Ken [DSAI]" userId="960785e9-9efa-43e3-981a-c495c07125dc" providerId="ADAL" clId="{0ACE0F11-CA0F-5A84-BFCB-F7A5E414E4DA}" dt="2025-08-29T08:57:33.458" v="13163" actId="1076"/>
          <ac:picMkLst>
            <pc:docMk/>
            <pc:sldMk cId="2295460673" sldId="2021"/>
            <ac:picMk id="3" creationId="{5BBA6D3A-E513-E615-E8B1-3151341A0620}"/>
          </ac:picMkLst>
        </pc:picChg>
      </pc:sldChg>
      <pc:sldChg chg="del">
        <pc:chgData name="FONG, Chi Kit Ken [DSAI]" userId="960785e9-9efa-43e3-981a-c495c07125dc" providerId="ADAL" clId="{0ACE0F11-CA0F-5A84-BFCB-F7A5E414E4DA}" dt="2025-08-21T04:13:00.381" v="67" actId="2696"/>
        <pc:sldMkLst>
          <pc:docMk/>
          <pc:sldMk cId="1224684451" sldId="2022"/>
        </pc:sldMkLst>
      </pc:sldChg>
      <pc:sldChg chg="del">
        <pc:chgData name="FONG, Chi Kit Ken [DSAI]" userId="960785e9-9efa-43e3-981a-c495c07125dc" providerId="ADAL" clId="{0ACE0F11-CA0F-5A84-BFCB-F7A5E414E4DA}" dt="2025-08-21T04:13:01.013" v="85" actId="2696"/>
        <pc:sldMkLst>
          <pc:docMk/>
          <pc:sldMk cId="1075268639" sldId="2023"/>
        </pc:sldMkLst>
      </pc:sldChg>
      <pc:sldChg chg="del">
        <pc:chgData name="FONG, Chi Kit Ken [DSAI]" userId="960785e9-9efa-43e3-981a-c495c07125dc" providerId="ADAL" clId="{0ACE0F11-CA0F-5A84-BFCB-F7A5E414E4DA}" dt="2025-08-21T04:13:00.361" v="63" actId="2696"/>
        <pc:sldMkLst>
          <pc:docMk/>
          <pc:sldMk cId="1635946717" sldId="2024"/>
        </pc:sldMkLst>
      </pc:sldChg>
      <pc:sldChg chg="del">
        <pc:chgData name="FONG, Chi Kit Ken [DSAI]" userId="960785e9-9efa-43e3-981a-c495c07125dc" providerId="ADAL" clId="{0ACE0F11-CA0F-5A84-BFCB-F7A5E414E4DA}" dt="2025-08-21T04:13:00.950" v="80" actId="2696"/>
        <pc:sldMkLst>
          <pc:docMk/>
          <pc:sldMk cId="382086174" sldId="2025"/>
        </pc:sldMkLst>
      </pc:sldChg>
      <pc:sldChg chg="del">
        <pc:chgData name="FONG, Chi Kit Ken [DSAI]" userId="960785e9-9efa-43e3-981a-c495c07125dc" providerId="ADAL" clId="{0ACE0F11-CA0F-5A84-BFCB-F7A5E414E4DA}" dt="2025-08-21T04:13:00.240" v="60" actId="2696"/>
        <pc:sldMkLst>
          <pc:docMk/>
          <pc:sldMk cId="2141302303" sldId="2026"/>
        </pc:sldMkLst>
      </pc:sldChg>
      <pc:sldChg chg="del">
        <pc:chgData name="FONG, Chi Kit Ken [DSAI]" userId="960785e9-9efa-43e3-981a-c495c07125dc" providerId="ADAL" clId="{0ACE0F11-CA0F-5A84-BFCB-F7A5E414E4DA}" dt="2025-08-21T04:13:00.034" v="54" actId="2696"/>
        <pc:sldMkLst>
          <pc:docMk/>
          <pc:sldMk cId="879471721" sldId="2027"/>
        </pc:sldMkLst>
      </pc:sldChg>
      <pc:sldChg chg="del">
        <pc:chgData name="FONG, Chi Kit Ken [DSAI]" userId="960785e9-9efa-43e3-981a-c495c07125dc" providerId="ADAL" clId="{0ACE0F11-CA0F-5A84-BFCB-F7A5E414E4DA}" dt="2025-08-21T04:13:00.089" v="59" actId="2696"/>
        <pc:sldMkLst>
          <pc:docMk/>
          <pc:sldMk cId="3319163068" sldId="2028"/>
        </pc:sldMkLst>
      </pc:sldChg>
      <pc:sldChg chg="del">
        <pc:chgData name="FONG, Chi Kit Ken [DSAI]" userId="960785e9-9efa-43e3-981a-c495c07125dc" providerId="ADAL" clId="{0ACE0F11-CA0F-5A84-BFCB-F7A5E414E4DA}" dt="2025-08-21T04:13:01.498" v="99" actId="2696"/>
        <pc:sldMkLst>
          <pc:docMk/>
          <pc:sldMk cId="2979814703" sldId="2029"/>
        </pc:sldMkLst>
      </pc:sldChg>
      <pc:sldChg chg="del">
        <pc:chgData name="FONG, Chi Kit Ken [DSAI]" userId="960785e9-9efa-43e3-981a-c495c07125dc" providerId="ADAL" clId="{0ACE0F11-CA0F-5A84-BFCB-F7A5E414E4DA}" dt="2025-08-21T04:13:01.278" v="96" actId="2696"/>
        <pc:sldMkLst>
          <pc:docMk/>
          <pc:sldMk cId="2577899326" sldId="2030"/>
        </pc:sldMkLst>
      </pc:sldChg>
      <pc:sldChg chg="del">
        <pc:chgData name="FONG, Chi Kit Ken [DSAI]" userId="960785e9-9efa-43e3-981a-c495c07125dc" providerId="ADAL" clId="{0ACE0F11-CA0F-5A84-BFCB-F7A5E414E4DA}" dt="2025-08-21T04:13:00.036" v="55" actId="2696"/>
        <pc:sldMkLst>
          <pc:docMk/>
          <pc:sldMk cId="455470733" sldId="2031"/>
        </pc:sldMkLst>
      </pc:sldChg>
      <pc:sldChg chg="del">
        <pc:chgData name="FONG, Chi Kit Ken [DSAI]" userId="960785e9-9efa-43e3-981a-c495c07125dc" providerId="ADAL" clId="{0ACE0F11-CA0F-5A84-BFCB-F7A5E414E4DA}" dt="2025-08-21T04:13:00.485" v="71" actId="2696"/>
        <pc:sldMkLst>
          <pc:docMk/>
          <pc:sldMk cId="1606405863" sldId="2032"/>
        </pc:sldMkLst>
      </pc:sldChg>
      <pc:sldChg chg="del">
        <pc:chgData name="FONG, Chi Kit Ken [DSAI]" userId="960785e9-9efa-43e3-981a-c495c07125dc" providerId="ADAL" clId="{0ACE0F11-CA0F-5A84-BFCB-F7A5E414E4DA}" dt="2025-08-21T04:13:01.160" v="89" actId="2696"/>
        <pc:sldMkLst>
          <pc:docMk/>
          <pc:sldMk cId="931401938" sldId="2033"/>
        </pc:sldMkLst>
      </pc:sldChg>
      <pc:sldChg chg="del">
        <pc:chgData name="FONG, Chi Kit Ken [DSAI]" userId="960785e9-9efa-43e3-981a-c495c07125dc" providerId="ADAL" clId="{0ACE0F11-CA0F-5A84-BFCB-F7A5E414E4DA}" dt="2025-08-21T04:13:01.011" v="84" actId="2696"/>
        <pc:sldMkLst>
          <pc:docMk/>
          <pc:sldMk cId="3674997915" sldId="2034"/>
        </pc:sldMkLst>
      </pc:sldChg>
      <pc:sldChg chg="del">
        <pc:chgData name="FONG, Chi Kit Ken [DSAI]" userId="960785e9-9efa-43e3-981a-c495c07125dc" providerId="ADAL" clId="{0ACE0F11-CA0F-5A84-BFCB-F7A5E414E4DA}" dt="2025-08-21T04:13:00.038" v="57" actId="2696"/>
        <pc:sldMkLst>
          <pc:docMk/>
          <pc:sldMk cId="250787368" sldId="2035"/>
        </pc:sldMkLst>
      </pc:sldChg>
      <pc:sldChg chg="del">
        <pc:chgData name="FONG, Chi Kit Ken [DSAI]" userId="960785e9-9efa-43e3-981a-c495c07125dc" providerId="ADAL" clId="{0ACE0F11-CA0F-5A84-BFCB-F7A5E414E4DA}" dt="2025-08-21T04:13:00.986" v="82" actId="2696"/>
        <pc:sldMkLst>
          <pc:docMk/>
          <pc:sldMk cId="90669563" sldId="2036"/>
        </pc:sldMkLst>
      </pc:sldChg>
      <pc:sldChg chg="del">
        <pc:chgData name="FONG, Chi Kit Ken [DSAI]" userId="960785e9-9efa-43e3-981a-c495c07125dc" providerId="ADAL" clId="{0ACE0F11-CA0F-5A84-BFCB-F7A5E414E4DA}" dt="2025-08-21T04:13:00.800" v="75" actId="2696"/>
        <pc:sldMkLst>
          <pc:docMk/>
          <pc:sldMk cId="354615410" sldId="2037"/>
        </pc:sldMkLst>
      </pc:sldChg>
      <pc:sldChg chg="del">
        <pc:chgData name="FONG, Chi Kit Ken [DSAI]" userId="960785e9-9efa-43e3-981a-c495c07125dc" providerId="ADAL" clId="{0ACE0F11-CA0F-5A84-BFCB-F7A5E414E4DA}" dt="2025-08-21T04:13:00.380" v="66" actId="2696"/>
        <pc:sldMkLst>
          <pc:docMk/>
          <pc:sldMk cId="699868505" sldId="2038"/>
        </pc:sldMkLst>
      </pc:sldChg>
      <pc:sldChg chg="del">
        <pc:chgData name="FONG, Chi Kit Ken [DSAI]" userId="960785e9-9efa-43e3-981a-c495c07125dc" providerId="ADAL" clId="{0ACE0F11-CA0F-5A84-BFCB-F7A5E414E4DA}" dt="2025-08-21T04:13:01.159" v="88" actId="2696"/>
        <pc:sldMkLst>
          <pc:docMk/>
          <pc:sldMk cId="3479901841" sldId="2039"/>
        </pc:sldMkLst>
      </pc:sldChg>
      <pc:sldChg chg="del">
        <pc:chgData name="FONG, Chi Kit Ken [DSAI]" userId="960785e9-9efa-43e3-981a-c495c07125dc" providerId="ADAL" clId="{0ACE0F11-CA0F-5A84-BFCB-F7A5E414E4DA}" dt="2025-08-21T04:13:01.243" v="94" actId="2696"/>
        <pc:sldMkLst>
          <pc:docMk/>
          <pc:sldMk cId="434244531" sldId="2040"/>
        </pc:sldMkLst>
      </pc:sldChg>
      <pc:sldChg chg="del">
        <pc:chgData name="FONG, Chi Kit Ken [DSAI]" userId="960785e9-9efa-43e3-981a-c495c07125dc" providerId="ADAL" clId="{0ACE0F11-CA0F-5A84-BFCB-F7A5E414E4DA}" dt="2025-08-21T04:13:00.885" v="79" actId="2696"/>
        <pc:sldMkLst>
          <pc:docMk/>
          <pc:sldMk cId="2822069712" sldId="2042"/>
        </pc:sldMkLst>
      </pc:sldChg>
      <pc:sldChg chg="del">
        <pc:chgData name="FONG, Chi Kit Ken [DSAI]" userId="960785e9-9efa-43e3-981a-c495c07125dc" providerId="ADAL" clId="{0ACE0F11-CA0F-5A84-BFCB-F7A5E414E4DA}" dt="2025-08-21T04:13:01.229" v="91" actId="2696"/>
        <pc:sldMkLst>
          <pc:docMk/>
          <pc:sldMk cId="38723859" sldId="2044"/>
        </pc:sldMkLst>
      </pc:sldChg>
      <pc:sldChg chg="del">
        <pc:chgData name="FONG, Chi Kit Ken [DSAI]" userId="960785e9-9efa-43e3-981a-c495c07125dc" providerId="ADAL" clId="{0ACE0F11-CA0F-5A84-BFCB-F7A5E414E4DA}" dt="2025-08-21T04:13:01.232" v="92" actId="2696"/>
        <pc:sldMkLst>
          <pc:docMk/>
          <pc:sldMk cId="368997460" sldId="2045"/>
        </pc:sldMkLst>
      </pc:sldChg>
      <pc:sldChg chg="del">
        <pc:chgData name="FONG, Chi Kit Ken [DSAI]" userId="960785e9-9efa-43e3-981a-c495c07125dc" providerId="ADAL" clId="{0ACE0F11-CA0F-5A84-BFCB-F7A5E414E4DA}" dt="2025-08-21T04:13:00.462" v="70" actId="2696"/>
        <pc:sldMkLst>
          <pc:docMk/>
          <pc:sldMk cId="2583294919" sldId="2046"/>
        </pc:sldMkLst>
      </pc:sldChg>
      <pc:sldChg chg="del">
        <pc:chgData name="FONG, Chi Kit Ken [DSAI]" userId="960785e9-9efa-43e3-981a-c495c07125dc" providerId="ADAL" clId="{0ACE0F11-CA0F-5A84-BFCB-F7A5E414E4DA}" dt="2025-08-21T04:13:01.228" v="90" actId="2696"/>
        <pc:sldMkLst>
          <pc:docMk/>
          <pc:sldMk cId="2493888031" sldId="2047"/>
        </pc:sldMkLst>
      </pc:sldChg>
      <pc:sldChg chg="del">
        <pc:chgData name="FONG, Chi Kit Ken [DSAI]" userId="960785e9-9efa-43e3-981a-c495c07125dc" providerId="ADAL" clId="{0ACE0F11-CA0F-5A84-BFCB-F7A5E414E4DA}" dt="2025-08-21T04:13:00.832" v="77" actId="2696"/>
        <pc:sldMkLst>
          <pc:docMk/>
          <pc:sldMk cId="2251067758" sldId="2048"/>
        </pc:sldMkLst>
      </pc:sldChg>
      <pc:sldChg chg="del">
        <pc:chgData name="FONG, Chi Kit Ken [DSAI]" userId="960785e9-9efa-43e3-981a-c495c07125dc" providerId="ADAL" clId="{0ACE0F11-CA0F-5A84-BFCB-F7A5E414E4DA}" dt="2025-08-21T04:13:00.362" v="64" actId="2696"/>
        <pc:sldMkLst>
          <pc:docMk/>
          <pc:sldMk cId="946075445" sldId="2049"/>
        </pc:sldMkLst>
      </pc:sldChg>
      <pc:sldChg chg="del">
        <pc:chgData name="FONG, Chi Kit Ken [DSAI]" userId="960785e9-9efa-43e3-981a-c495c07125dc" providerId="ADAL" clId="{0ACE0F11-CA0F-5A84-BFCB-F7A5E414E4DA}" dt="2025-08-21T04:13:00.279" v="61" actId="2696"/>
        <pc:sldMkLst>
          <pc:docMk/>
          <pc:sldMk cId="2020274603" sldId="2050"/>
        </pc:sldMkLst>
      </pc:sldChg>
      <pc:sldChg chg="del">
        <pc:chgData name="FONG, Chi Kit Ken [DSAI]" userId="960785e9-9efa-43e3-981a-c495c07125dc" providerId="ADAL" clId="{0ACE0F11-CA0F-5A84-BFCB-F7A5E414E4DA}" dt="2025-08-21T04:13:01.312" v="97" actId="2696"/>
        <pc:sldMkLst>
          <pc:docMk/>
          <pc:sldMk cId="3087123754" sldId="2051"/>
        </pc:sldMkLst>
      </pc:sldChg>
      <pc:sldChg chg="del">
        <pc:chgData name="FONG, Chi Kit Ken [DSAI]" userId="960785e9-9efa-43e3-981a-c495c07125dc" providerId="ADAL" clId="{0ACE0F11-CA0F-5A84-BFCB-F7A5E414E4DA}" dt="2025-08-21T04:13:00.415" v="69" actId="2696"/>
        <pc:sldMkLst>
          <pc:docMk/>
          <pc:sldMk cId="563716760" sldId="2052"/>
        </pc:sldMkLst>
      </pc:sldChg>
      <pc:sldChg chg="del">
        <pc:chgData name="FONG, Chi Kit Ken [DSAI]" userId="960785e9-9efa-43e3-981a-c495c07125dc" providerId="ADAL" clId="{0ACE0F11-CA0F-5A84-BFCB-F7A5E414E4DA}" dt="2025-08-21T04:13:00.864" v="78" actId="2696"/>
        <pc:sldMkLst>
          <pc:docMk/>
          <pc:sldMk cId="2238628035" sldId="2053"/>
        </pc:sldMkLst>
      </pc:sldChg>
      <pc:sldChg chg="del">
        <pc:chgData name="FONG, Chi Kit Ken [DSAI]" userId="960785e9-9efa-43e3-981a-c495c07125dc" providerId="ADAL" clId="{0ACE0F11-CA0F-5A84-BFCB-F7A5E414E4DA}" dt="2025-08-21T04:13:01.242" v="93" actId="2696"/>
        <pc:sldMkLst>
          <pc:docMk/>
          <pc:sldMk cId="2781879551" sldId="2054"/>
        </pc:sldMkLst>
      </pc:sldChg>
      <pc:sldChg chg="del">
        <pc:chgData name="FONG, Chi Kit Ken [DSAI]" userId="960785e9-9efa-43e3-981a-c495c07125dc" providerId="ADAL" clId="{0ACE0F11-CA0F-5A84-BFCB-F7A5E414E4DA}" dt="2025-08-21T04:13:00.485" v="72" actId="2696"/>
        <pc:sldMkLst>
          <pc:docMk/>
          <pc:sldMk cId="3988069071" sldId="2056"/>
        </pc:sldMkLst>
      </pc:sldChg>
      <pc:sldChg chg="del">
        <pc:chgData name="FONG, Chi Kit Ken [DSAI]" userId="960785e9-9efa-43e3-981a-c495c07125dc" providerId="ADAL" clId="{0ACE0F11-CA0F-5A84-BFCB-F7A5E414E4DA}" dt="2025-08-21T04:13:01.094" v="86" actId="2696"/>
        <pc:sldMkLst>
          <pc:docMk/>
          <pc:sldMk cId="3541548795" sldId="2057"/>
        </pc:sldMkLst>
      </pc:sldChg>
      <pc:sldChg chg="del">
        <pc:chgData name="FONG, Chi Kit Ken [DSAI]" userId="960785e9-9efa-43e3-981a-c495c07125dc" providerId="ADAL" clId="{0ACE0F11-CA0F-5A84-BFCB-F7A5E414E4DA}" dt="2025-08-21T04:13:01.143" v="87" actId="2696"/>
        <pc:sldMkLst>
          <pc:docMk/>
          <pc:sldMk cId="716669359" sldId="2058"/>
        </pc:sldMkLst>
      </pc:sldChg>
      <pc:sldChg chg="del">
        <pc:chgData name="FONG, Chi Kit Ken [DSAI]" userId="960785e9-9efa-43e3-981a-c495c07125dc" providerId="ADAL" clId="{0ACE0F11-CA0F-5A84-BFCB-F7A5E414E4DA}" dt="2025-08-21T04:13:01.412" v="98" actId="2696"/>
        <pc:sldMkLst>
          <pc:docMk/>
          <pc:sldMk cId="357532902" sldId="2059"/>
        </pc:sldMkLst>
      </pc:sldChg>
      <pc:sldChg chg="del">
        <pc:chgData name="FONG, Chi Kit Ken [DSAI]" userId="960785e9-9efa-43e3-981a-c495c07125dc" providerId="ADAL" clId="{0ACE0F11-CA0F-5A84-BFCB-F7A5E414E4DA}" dt="2025-08-21T04:13:00.583" v="73" actId="2696"/>
        <pc:sldMkLst>
          <pc:docMk/>
          <pc:sldMk cId="3744194334" sldId="2060"/>
        </pc:sldMkLst>
      </pc:sldChg>
      <pc:sldChg chg="del">
        <pc:chgData name="FONG, Chi Kit Ken [DSAI]" userId="960785e9-9efa-43e3-981a-c495c07125dc" providerId="ADAL" clId="{0ACE0F11-CA0F-5A84-BFCB-F7A5E414E4DA}" dt="2025-08-21T04:13:00.720" v="74" actId="2696"/>
        <pc:sldMkLst>
          <pc:docMk/>
          <pc:sldMk cId="3657695270" sldId="2061"/>
        </pc:sldMkLst>
      </pc:sldChg>
      <pc:sldChg chg="del">
        <pc:chgData name="FONG, Chi Kit Ken [DSAI]" userId="960785e9-9efa-43e3-981a-c495c07125dc" providerId="ADAL" clId="{0ACE0F11-CA0F-5A84-BFCB-F7A5E414E4DA}" dt="2025-08-21T04:13:00.802" v="76" actId="2696"/>
        <pc:sldMkLst>
          <pc:docMk/>
          <pc:sldMk cId="765736194" sldId="2062"/>
        </pc:sldMkLst>
      </pc:sldChg>
      <pc:sldChg chg="del">
        <pc:chgData name="FONG, Chi Kit Ken [DSAI]" userId="960785e9-9efa-43e3-981a-c495c07125dc" providerId="ADAL" clId="{0ACE0F11-CA0F-5A84-BFCB-F7A5E414E4DA}" dt="2025-08-21T04:12:59.869" v="52" actId="2696"/>
        <pc:sldMkLst>
          <pc:docMk/>
          <pc:sldMk cId="2639655390" sldId="2064"/>
        </pc:sldMkLst>
      </pc:sldChg>
      <pc:sldChg chg="addSp delSp modSp add del mod ord">
        <pc:chgData name="FONG, Chi Kit Ken [DSAI]" userId="960785e9-9efa-43e3-981a-c495c07125dc" providerId="ADAL" clId="{0ACE0F11-CA0F-5A84-BFCB-F7A5E414E4DA}" dt="2025-08-22T07:29:56.458" v="8313" actId="2696"/>
        <pc:sldMkLst>
          <pc:docMk/>
          <pc:sldMk cId="2607654322" sldId="2065"/>
        </pc:sldMkLst>
      </pc:sldChg>
      <pc:sldChg chg="addSp delSp modSp new del mod">
        <pc:chgData name="FONG, Chi Kit Ken [DSAI]" userId="960785e9-9efa-43e3-981a-c495c07125dc" providerId="ADAL" clId="{0ACE0F11-CA0F-5A84-BFCB-F7A5E414E4DA}" dt="2025-08-22T09:43:43.212" v="8605" actId="2696"/>
        <pc:sldMkLst>
          <pc:docMk/>
          <pc:sldMk cId="164769912" sldId="2066"/>
        </pc:sldMkLst>
      </pc:sldChg>
      <pc:sldChg chg="new del">
        <pc:chgData name="FONG, Chi Kit Ken [DSAI]" userId="960785e9-9efa-43e3-981a-c495c07125dc" providerId="ADAL" clId="{0ACE0F11-CA0F-5A84-BFCB-F7A5E414E4DA}" dt="2025-08-21T04:12:53.752" v="49" actId="680"/>
        <pc:sldMkLst>
          <pc:docMk/>
          <pc:sldMk cId="3223700771" sldId="2066"/>
        </pc:sldMkLst>
      </pc:sldChg>
      <pc:sldChg chg="modSp new del mod">
        <pc:chgData name="FONG, Chi Kit Ken [DSAI]" userId="960785e9-9efa-43e3-981a-c495c07125dc" providerId="ADAL" clId="{0ACE0F11-CA0F-5A84-BFCB-F7A5E414E4DA}" dt="2025-08-22T09:43:45.878" v="8606" actId="2696"/>
        <pc:sldMkLst>
          <pc:docMk/>
          <pc:sldMk cId="445507806" sldId="2067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32" v="8302" actId="2696"/>
        <pc:sldMkLst>
          <pc:docMk/>
          <pc:sldMk cId="617371896" sldId="2067"/>
        </pc:sldMkLst>
      </pc:sldChg>
      <pc:sldChg chg="addSp delSp modSp new add del mod ord">
        <pc:chgData name="FONG, Chi Kit Ken [DSAI]" userId="960785e9-9efa-43e3-981a-c495c07125dc" providerId="ADAL" clId="{0ACE0F11-CA0F-5A84-BFCB-F7A5E414E4DA}" dt="2025-08-21T14:00:06.811" v="4939" actId="2696"/>
        <pc:sldMkLst>
          <pc:docMk/>
          <pc:sldMk cId="858776441" sldId="2068"/>
        </pc:sldMkLst>
      </pc:sldChg>
      <pc:sldChg chg="add del ord">
        <pc:chgData name="FONG, Chi Kit Ken [DSAI]" userId="960785e9-9efa-43e3-981a-c495c07125dc" providerId="ADAL" clId="{0ACE0F11-CA0F-5A84-BFCB-F7A5E414E4DA}" dt="2025-08-22T07:29:56.454" v="8309" actId="2696"/>
        <pc:sldMkLst>
          <pc:docMk/>
          <pc:sldMk cId="2613170667" sldId="2068"/>
        </pc:sldMkLst>
      </pc:sldChg>
      <pc:sldChg chg="new del">
        <pc:chgData name="FONG, Chi Kit Ken [DSAI]" userId="960785e9-9efa-43e3-981a-c495c07125dc" providerId="ADAL" clId="{0ACE0F11-CA0F-5A84-BFCB-F7A5E414E4DA}" dt="2025-08-28T13:29:57.970" v="8611" actId="2696"/>
        <pc:sldMkLst>
          <pc:docMk/>
          <pc:sldMk cId="3230769696" sldId="2068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73" v="8331" actId="2696"/>
        <pc:sldMkLst>
          <pc:docMk/>
          <pc:sldMk cId="2585070855" sldId="2069"/>
        </pc:sldMkLst>
      </pc:sldChg>
      <pc:sldChg chg="modSp new del mod ord">
        <pc:chgData name="FONG, Chi Kit Ken [DSAI]" userId="960785e9-9efa-43e3-981a-c495c07125dc" providerId="ADAL" clId="{0ACE0F11-CA0F-5A84-BFCB-F7A5E414E4DA}" dt="2025-08-21T09:56:08.163" v="2506" actId="2696"/>
        <pc:sldMkLst>
          <pc:docMk/>
          <pc:sldMk cId="2680882322" sldId="2070"/>
        </pc:sldMkLst>
      </pc:sldChg>
      <pc:sldChg chg="modSp new del mod">
        <pc:chgData name="FONG, Chi Kit Ken [DSAI]" userId="960785e9-9efa-43e3-981a-c495c07125dc" providerId="ADAL" clId="{0ACE0F11-CA0F-5A84-BFCB-F7A5E414E4DA}" dt="2025-08-21T08:36:41.410" v="1901" actId="2696"/>
        <pc:sldMkLst>
          <pc:docMk/>
          <pc:sldMk cId="1370071571" sldId="2071"/>
        </pc:sldMkLst>
      </pc:sldChg>
      <pc:sldChg chg="addSp modSp new del mod ord">
        <pc:chgData name="FONG, Chi Kit Ken [DSAI]" userId="960785e9-9efa-43e3-981a-c495c07125dc" providerId="ADAL" clId="{0ACE0F11-CA0F-5A84-BFCB-F7A5E414E4DA}" dt="2025-08-22T07:29:56.460" v="8315" actId="2696"/>
        <pc:sldMkLst>
          <pc:docMk/>
          <pc:sldMk cId="4076330370" sldId="2072"/>
        </pc:sldMkLst>
      </pc:sldChg>
      <pc:sldChg chg="modSp new del mod">
        <pc:chgData name="FONG, Chi Kit Ken [DSAI]" userId="960785e9-9efa-43e3-981a-c495c07125dc" providerId="ADAL" clId="{0ACE0F11-CA0F-5A84-BFCB-F7A5E414E4DA}" dt="2025-08-21T08:21:02.452" v="1557" actId="2696"/>
        <pc:sldMkLst>
          <pc:docMk/>
          <pc:sldMk cId="1680061041" sldId="2073"/>
        </pc:sldMkLst>
      </pc:sldChg>
      <pc:sldChg chg="modSp new del mod">
        <pc:chgData name="FONG, Chi Kit Ken [DSAI]" userId="960785e9-9efa-43e3-981a-c495c07125dc" providerId="ADAL" clId="{0ACE0F11-CA0F-5A84-BFCB-F7A5E414E4DA}" dt="2025-08-21T08:22:18.868" v="1571" actId="2696"/>
        <pc:sldMkLst>
          <pc:docMk/>
          <pc:sldMk cId="1795920496" sldId="2074"/>
        </pc:sldMkLst>
      </pc:sldChg>
      <pc:sldChg chg="addSp modSp new del mod ord">
        <pc:chgData name="FONG, Chi Kit Ken [DSAI]" userId="960785e9-9efa-43e3-981a-c495c07125dc" providerId="ADAL" clId="{0ACE0F11-CA0F-5A84-BFCB-F7A5E414E4DA}" dt="2025-08-22T07:29:56.470" v="8328" actId="2696"/>
        <pc:sldMkLst>
          <pc:docMk/>
          <pc:sldMk cId="1586427162" sldId="2075"/>
        </pc:sldMkLst>
      </pc:sldChg>
      <pc:sldChg chg="modSp new del mod ord">
        <pc:chgData name="FONG, Chi Kit Ken [DSAI]" userId="960785e9-9efa-43e3-981a-c495c07125dc" providerId="ADAL" clId="{0ACE0F11-CA0F-5A84-BFCB-F7A5E414E4DA}" dt="2025-08-22T07:29:56.471" v="8329" actId="2696"/>
        <pc:sldMkLst>
          <pc:docMk/>
          <pc:sldMk cId="4209515323" sldId="2076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21" v="8298" actId="2696"/>
        <pc:sldMkLst>
          <pc:docMk/>
          <pc:sldMk cId="2923441525" sldId="2077"/>
        </pc:sldMkLst>
      </pc:sldChg>
      <pc:sldChg chg="modSp new del mod ord">
        <pc:chgData name="FONG, Chi Kit Ken [DSAI]" userId="960785e9-9efa-43e3-981a-c495c07125dc" providerId="ADAL" clId="{0ACE0F11-CA0F-5A84-BFCB-F7A5E414E4DA}" dt="2025-08-22T07:29:56.509" v="8342" actId="2696"/>
        <pc:sldMkLst>
          <pc:docMk/>
          <pc:sldMk cId="3364224443" sldId="2078"/>
        </pc:sldMkLst>
      </pc:sldChg>
      <pc:sldChg chg="modSp new del mod ord">
        <pc:chgData name="FONG, Chi Kit Ken [DSAI]" userId="960785e9-9efa-43e3-981a-c495c07125dc" providerId="ADAL" clId="{0ACE0F11-CA0F-5A84-BFCB-F7A5E414E4DA}" dt="2025-08-22T07:29:56.461" v="8317" actId="2696"/>
        <pc:sldMkLst>
          <pc:docMk/>
          <pc:sldMk cId="4155013264" sldId="2079"/>
        </pc:sldMkLst>
      </pc:sldChg>
      <pc:sldChg chg="modSp new del mod">
        <pc:chgData name="FONG, Chi Kit Ken [DSAI]" userId="960785e9-9efa-43e3-981a-c495c07125dc" providerId="ADAL" clId="{0ACE0F11-CA0F-5A84-BFCB-F7A5E414E4DA}" dt="2025-08-21T12:07:19.100" v="3997" actId="2696"/>
        <pc:sldMkLst>
          <pc:docMk/>
          <pc:sldMk cId="3352071628" sldId="2080"/>
        </pc:sldMkLst>
      </pc:sldChg>
      <pc:sldChg chg="modSp new del mod ord">
        <pc:chgData name="FONG, Chi Kit Ken [DSAI]" userId="960785e9-9efa-43e3-981a-c495c07125dc" providerId="ADAL" clId="{0ACE0F11-CA0F-5A84-BFCB-F7A5E414E4DA}" dt="2025-08-21T15:06:08.391" v="5737" actId="2696"/>
        <pc:sldMkLst>
          <pc:docMk/>
          <pc:sldMk cId="1405566235" sldId="2081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24" v="8300" actId="2696"/>
        <pc:sldMkLst>
          <pc:docMk/>
          <pc:sldMk cId="3535666340" sldId="2082"/>
        </pc:sldMkLst>
      </pc:sldChg>
      <pc:sldChg chg="modSp new del mod">
        <pc:chgData name="FONG, Chi Kit Ken [DSAI]" userId="960785e9-9efa-43e3-981a-c495c07125dc" providerId="ADAL" clId="{0ACE0F11-CA0F-5A84-BFCB-F7A5E414E4DA}" dt="2025-08-21T09:56:03.200" v="2505" actId="2696"/>
        <pc:sldMkLst>
          <pc:docMk/>
          <pc:sldMk cId="3807396086" sldId="2083"/>
        </pc:sldMkLst>
      </pc:sldChg>
      <pc:sldChg chg="modSp new del mod ord">
        <pc:chgData name="FONG, Chi Kit Ken [DSAI]" userId="960785e9-9efa-43e3-981a-c495c07125dc" providerId="ADAL" clId="{0ACE0F11-CA0F-5A84-BFCB-F7A5E414E4DA}" dt="2025-08-21T15:59:11.657" v="7433" actId="2696"/>
        <pc:sldMkLst>
          <pc:docMk/>
          <pc:sldMk cId="457562232" sldId="2084"/>
        </pc:sldMkLst>
      </pc:sldChg>
      <pc:sldChg chg="delSp modSp add del mod">
        <pc:chgData name="FONG, Chi Kit Ken [DSAI]" userId="960785e9-9efa-43e3-981a-c495c07125dc" providerId="ADAL" clId="{0ACE0F11-CA0F-5A84-BFCB-F7A5E414E4DA}" dt="2025-09-02T03:06:17.915" v="22359" actId="2696"/>
        <pc:sldMkLst>
          <pc:docMk/>
          <pc:sldMk cId="2164354514" sldId="2085"/>
        </pc:sldMkLst>
      </pc:sldChg>
      <pc:sldChg chg="addSp delSp modSp new del mod or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3080008375" sldId="2085"/>
        </pc:sldMkLst>
      </pc:sldChg>
      <pc:sldChg chg="delSp modSp add del mod ord modAnim">
        <pc:chgData name="FONG, Chi Kit Ken [DSAI]" userId="960785e9-9efa-43e3-981a-c495c07125dc" providerId="ADAL" clId="{0ACE0F11-CA0F-5A84-BFCB-F7A5E414E4DA}" dt="2025-09-07T06:44:29.952" v="26388" actId="207"/>
        <pc:sldMkLst>
          <pc:docMk/>
          <pc:sldMk cId="308469879" sldId="2086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08469879" sldId="2086"/>
            <ac:spMk id="2" creationId="{6EB528BE-58CC-2D4B-5F88-1834635FAFFE}"/>
          </ac:spMkLst>
        </pc:spChg>
        <pc:spChg chg="mod">
          <ac:chgData name="FONG, Chi Kit Ken [DSAI]" userId="960785e9-9efa-43e3-981a-c495c07125dc" providerId="ADAL" clId="{0ACE0F11-CA0F-5A84-BFCB-F7A5E414E4DA}" dt="2025-09-07T06:44:29.952" v="26388" actId="207"/>
          <ac:spMkLst>
            <pc:docMk/>
            <pc:sldMk cId="308469879" sldId="2086"/>
            <ac:spMk id="3" creationId="{D4EF1011-D368-6C3B-CB8D-EA2B00CC55A7}"/>
          </ac:spMkLst>
        </pc:spChg>
        <pc:spChg chg="del mod">
          <ac:chgData name="FONG, Chi Kit Ken [DSAI]" userId="960785e9-9efa-43e3-981a-c495c07125dc" providerId="ADAL" clId="{0ACE0F11-CA0F-5A84-BFCB-F7A5E414E4DA}" dt="2025-09-07T06:38:37.251" v="26349" actId="478"/>
          <ac:spMkLst>
            <pc:docMk/>
            <pc:sldMk cId="308469879" sldId="2086"/>
            <ac:spMk id="5" creationId="{7E1C80A5-0DAF-A831-C187-1991F62D2602}"/>
          </ac:spMkLst>
        </pc:spChg>
        <pc:picChg chg="mod">
          <ac:chgData name="FONG, Chi Kit Ken [DSAI]" userId="960785e9-9efa-43e3-981a-c495c07125dc" providerId="ADAL" clId="{0ACE0F11-CA0F-5A84-BFCB-F7A5E414E4DA}" dt="2025-09-02T02:58:42.971" v="22039" actId="1076"/>
          <ac:picMkLst>
            <pc:docMk/>
            <pc:sldMk cId="308469879" sldId="2086"/>
            <ac:picMk id="4" creationId="{5D627410-2CF4-B6B0-4377-A5769B360289}"/>
          </ac:picMkLst>
        </pc:picChg>
        <pc:cxnChg chg="del mod">
          <ac:chgData name="FONG, Chi Kit Ken [DSAI]" userId="960785e9-9efa-43e3-981a-c495c07125dc" providerId="ADAL" clId="{0ACE0F11-CA0F-5A84-BFCB-F7A5E414E4DA}" dt="2025-09-07T06:38:37.251" v="26349" actId="478"/>
          <ac:cxnSpMkLst>
            <pc:docMk/>
            <pc:sldMk cId="308469879" sldId="2086"/>
            <ac:cxnSpMk id="7" creationId="{85D60FC9-583F-5BFA-7D43-D4B1D63D7068}"/>
          </ac:cxnSpMkLst>
        </pc:cxnChg>
      </pc:sldChg>
      <pc:sldChg chg="addSp 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4046428629" sldId="2086"/>
        </pc:sldMkLst>
      </pc:sldChg>
      <pc:sldChg chg="addSp delSp 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1487625176" sldId="2087"/>
        </pc:sldMkLst>
      </pc:sldChg>
      <pc:sldChg chg="modSp add del mod">
        <pc:chgData name="FONG, Chi Kit Ken [DSAI]" userId="960785e9-9efa-43e3-981a-c495c07125dc" providerId="ADAL" clId="{0ACE0F11-CA0F-5A84-BFCB-F7A5E414E4DA}" dt="2025-09-02T03:06:45.925" v="22361" actId="2696"/>
        <pc:sldMkLst>
          <pc:docMk/>
          <pc:sldMk cId="1778098366" sldId="2087"/>
        </pc:sldMkLst>
      </pc:sldChg>
      <pc:sldChg chg="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2580040741" sldId="2088"/>
        </pc:sldMkLst>
      </pc:sldChg>
      <pc:sldChg chg="addSp modSp add del mod ord modAnim">
        <pc:chgData name="FONG, Chi Kit Ken [DSAI]" userId="960785e9-9efa-43e3-981a-c495c07125dc" providerId="ADAL" clId="{0ACE0F11-CA0F-5A84-BFCB-F7A5E414E4DA}" dt="2025-09-07T06:44:46.152" v="26389" actId="207"/>
        <pc:sldMkLst>
          <pc:docMk/>
          <pc:sldMk cId="3187487430" sldId="2088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187487430" sldId="2088"/>
            <ac:spMk id="2" creationId="{36A84FE4-4392-CCD5-0CDC-779988B1A166}"/>
          </ac:spMkLst>
        </pc:spChg>
        <pc:spChg chg="mod">
          <ac:chgData name="FONG, Chi Kit Ken [DSAI]" userId="960785e9-9efa-43e3-981a-c495c07125dc" providerId="ADAL" clId="{0ACE0F11-CA0F-5A84-BFCB-F7A5E414E4DA}" dt="2025-09-07T06:44:46.152" v="26389" actId="207"/>
          <ac:spMkLst>
            <pc:docMk/>
            <pc:sldMk cId="3187487430" sldId="2088"/>
            <ac:spMk id="3" creationId="{A7415317-4F97-553B-76C5-2925F07B9440}"/>
          </ac:spMkLst>
        </pc:spChg>
        <pc:spChg chg="add mod">
          <ac:chgData name="FONG, Chi Kit Ken [DSAI]" userId="960785e9-9efa-43e3-981a-c495c07125dc" providerId="ADAL" clId="{0ACE0F11-CA0F-5A84-BFCB-F7A5E414E4DA}" dt="2025-09-02T07:23:16.379" v="24301" actId="1076"/>
          <ac:spMkLst>
            <pc:docMk/>
            <pc:sldMk cId="3187487430" sldId="2088"/>
            <ac:spMk id="6" creationId="{E04B6124-BCC7-06E0-8523-88635482BDD5}"/>
          </ac:spMkLst>
        </pc:spChg>
        <pc:spChg chg="add mod">
          <ac:chgData name="FONG, Chi Kit Ken [DSAI]" userId="960785e9-9efa-43e3-981a-c495c07125dc" providerId="ADAL" clId="{0ACE0F11-CA0F-5A84-BFCB-F7A5E414E4DA}" dt="2025-09-02T07:23:16.379" v="24301" actId="1076"/>
          <ac:spMkLst>
            <pc:docMk/>
            <pc:sldMk cId="3187487430" sldId="2088"/>
            <ac:spMk id="8" creationId="{DA21E5D5-E461-91DD-D6B9-BE81162FEF16}"/>
          </ac:spMkLst>
        </pc:spChg>
        <pc:spChg chg="add mod">
          <ac:chgData name="FONG, Chi Kit Ken [DSAI]" userId="960785e9-9efa-43e3-981a-c495c07125dc" providerId="ADAL" clId="{0ACE0F11-CA0F-5A84-BFCB-F7A5E414E4DA}" dt="2025-09-02T07:23:16.379" v="24301" actId="1076"/>
          <ac:spMkLst>
            <pc:docMk/>
            <pc:sldMk cId="3187487430" sldId="2088"/>
            <ac:spMk id="9" creationId="{FFF46AFF-0222-0DF6-3923-DBA5A36C44E1}"/>
          </ac:spMkLst>
        </pc:spChg>
        <pc:spChg chg="add mod">
          <ac:chgData name="FONG, Chi Kit Ken [DSAI]" userId="960785e9-9efa-43e3-981a-c495c07125dc" providerId="ADAL" clId="{0ACE0F11-CA0F-5A84-BFCB-F7A5E414E4DA}" dt="2025-09-02T07:23:16.379" v="24301" actId="1076"/>
          <ac:spMkLst>
            <pc:docMk/>
            <pc:sldMk cId="3187487430" sldId="2088"/>
            <ac:spMk id="10" creationId="{08E7E24D-2B7E-E0F8-C23F-54F51E95419D}"/>
          </ac:spMkLst>
        </pc:spChg>
        <pc:spChg chg="add mod">
          <ac:chgData name="FONG, Chi Kit Ken [DSAI]" userId="960785e9-9efa-43e3-981a-c495c07125dc" providerId="ADAL" clId="{0ACE0F11-CA0F-5A84-BFCB-F7A5E414E4DA}" dt="2025-09-02T07:23:16.379" v="24301" actId="1076"/>
          <ac:spMkLst>
            <pc:docMk/>
            <pc:sldMk cId="3187487430" sldId="2088"/>
            <ac:spMk id="11" creationId="{2D2CA189-049C-2908-F5BE-D85F0816608E}"/>
          </ac:spMkLst>
        </pc:spChg>
        <pc:picChg chg="add mod">
          <ac:chgData name="FONG, Chi Kit Ken [DSAI]" userId="960785e9-9efa-43e3-981a-c495c07125dc" providerId="ADAL" clId="{0ACE0F11-CA0F-5A84-BFCB-F7A5E414E4DA}" dt="2025-09-02T07:23:16.379" v="24301" actId="1076"/>
          <ac:picMkLst>
            <pc:docMk/>
            <pc:sldMk cId="3187487430" sldId="2088"/>
            <ac:picMk id="4" creationId="{5266A73C-32CC-FEC1-D73E-0FA19A8B366D}"/>
          </ac:picMkLst>
        </pc:picChg>
        <pc:picChg chg="add mod">
          <ac:chgData name="FONG, Chi Kit Ken [DSAI]" userId="960785e9-9efa-43e3-981a-c495c07125dc" providerId="ADAL" clId="{0ACE0F11-CA0F-5A84-BFCB-F7A5E414E4DA}" dt="2025-09-02T07:23:16.379" v="24301" actId="1076"/>
          <ac:picMkLst>
            <pc:docMk/>
            <pc:sldMk cId="3187487430" sldId="2088"/>
            <ac:picMk id="5" creationId="{A6F0A3AE-94F2-1129-3DE0-B891ECCE9D25}"/>
          </ac:picMkLst>
        </pc:picChg>
        <pc:picChg chg="add mod">
          <ac:chgData name="FONG, Chi Kit Ken [DSAI]" userId="960785e9-9efa-43e3-981a-c495c07125dc" providerId="ADAL" clId="{0ACE0F11-CA0F-5A84-BFCB-F7A5E414E4DA}" dt="2025-09-02T07:23:16.379" v="24301" actId="1076"/>
          <ac:picMkLst>
            <pc:docMk/>
            <pc:sldMk cId="3187487430" sldId="2088"/>
            <ac:picMk id="7" creationId="{79B666FD-B870-668D-AD81-7E39D2C41ED5}"/>
          </ac:picMkLst>
        </pc:picChg>
      </pc:sldChg>
      <pc:sldChg chg="addSp modSp new del mod">
        <pc:chgData name="FONG, Chi Kit Ken [DSAI]" userId="960785e9-9efa-43e3-981a-c495c07125dc" providerId="ADAL" clId="{0ACE0F11-CA0F-5A84-BFCB-F7A5E414E4DA}" dt="2025-08-21T16:03:15.933" v="7588" actId="2696"/>
        <pc:sldMkLst>
          <pc:docMk/>
          <pc:sldMk cId="2736922744" sldId="2089"/>
        </pc:sldMkLst>
      </pc:sldChg>
      <pc:sldChg chg="addSp delSp modSp add del mod ord modAnim">
        <pc:chgData name="FONG, Chi Kit Ken [DSAI]" userId="960785e9-9efa-43e3-981a-c495c07125dc" providerId="ADAL" clId="{0ACE0F11-CA0F-5A84-BFCB-F7A5E414E4DA}" dt="2025-09-07T06:36:34.872" v="26338"/>
        <pc:sldMkLst>
          <pc:docMk/>
          <pc:sldMk cId="2982450504" sldId="2089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982450504" sldId="2089"/>
            <ac:spMk id="2" creationId="{B97F620D-33A1-9F66-D3FE-3E6F857538CB}"/>
          </ac:spMkLst>
        </pc:spChg>
        <pc:spChg chg="mod">
          <ac:chgData name="FONG, Chi Kit Ken [DSAI]" userId="960785e9-9efa-43e3-981a-c495c07125dc" providerId="ADAL" clId="{0ACE0F11-CA0F-5A84-BFCB-F7A5E414E4DA}" dt="2025-09-07T05:55:36.331" v="26002" actId="404"/>
          <ac:spMkLst>
            <pc:docMk/>
            <pc:sldMk cId="2982450504" sldId="2089"/>
            <ac:spMk id="3" creationId="{1E6D98C2-88BB-E8C9-4584-1ED96431A430}"/>
          </ac:spMkLst>
        </pc:spChg>
        <pc:spChg chg="add mod">
          <ac:chgData name="FONG, Chi Kit Ken [DSAI]" userId="960785e9-9efa-43e3-981a-c495c07125dc" providerId="ADAL" clId="{0ACE0F11-CA0F-5A84-BFCB-F7A5E414E4DA}" dt="2025-09-07T05:59:35.402" v="26003" actId="207"/>
          <ac:spMkLst>
            <pc:docMk/>
            <pc:sldMk cId="2982450504" sldId="2089"/>
            <ac:spMk id="5" creationId="{6E300282-C4AA-E60C-ED0F-C237D4AD83CC}"/>
          </ac:spMkLst>
        </pc:spChg>
        <pc:spChg chg="add mod">
          <ac:chgData name="FONG, Chi Kit Ken [DSAI]" userId="960785e9-9efa-43e3-981a-c495c07125dc" providerId="ADAL" clId="{0ACE0F11-CA0F-5A84-BFCB-F7A5E414E4DA}" dt="2025-09-07T05:55:14.543" v="25996" actId="1076"/>
          <ac:spMkLst>
            <pc:docMk/>
            <pc:sldMk cId="2982450504" sldId="2089"/>
            <ac:spMk id="8" creationId="{CA176AA3-D4CA-D2AA-1B17-975E3B9350E5}"/>
          </ac:spMkLst>
        </pc:spChg>
        <pc:spChg chg="add mod">
          <ac:chgData name="FONG, Chi Kit Ken [DSAI]" userId="960785e9-9efa-43e3-981a-c495c07125dc" providerId="ADAL" clId="{0ACE0F11-CA0F-5A84-BFCB-F7A5E414E4DA}" dt="2025-09-07T05:55:19.675" v="25997" actId="1076"/>
          <ac:spMkLst>
            <pc:docMk/>
            <pc:sldMk cId="2982450504" sldId="2089"/>
            <ac:spMk id="9" creationId="{956EC279-32D9-CDEB-92B5-8C4E873DF727}"/>
          </ac:spMkLst>
        </pc:spChg>
        <pc:picChg chg="add mod">
          <ac:chgData name="FONG, Chi Kit Ken [DSAI]" userId="960785e9-9efa-43e3-981a-c495c07125dc" providerId="ADAL" clId="{0ACE0F11-CA0F-5A84-BFCB-F7A5E414E4DA}" dt="2025-09-07T05:55:14.543" v="25996" actId="1076"/>
          <ac:picMkLst>
            <pc:docMk/>
            <pc:sldMk cId="2982450504" sldId="2089"/>
            <ac:picMk id="6" creationId="{3DC8338E-C63E-59EF-6242-9074B63FB6F9}"/>
          </ac:picMkLst>
        </pc:picChg>
        <pc:picChg chg="add mod">
          <ac:chgData name="FONG, Chi Kit Ken [DSAI]" userId="960785e9-9efa-43e3-981a-c495c07125dc" providerId="ADAL" clId="{0ACE0F11-CA0F-5A84-BFCB-F7A5E414E4DA}" dt="2025-09-07T05:55:19.675" v="25997" actId="1076"/>
          <ac:picMkLst>
            <pc:docMk/>
            <pc:sldMk cId="2982450504" sldId="2089"/>
            <ac:picMk id="7" creationId="{6A98DE91-7EBF-3174-AB3B-1235BCBC2ABD}"/>
          </ac:picMkLst>
        </pc:picChg>
      </pc:sldChg>
      <pc:sldChg chg="addSp delSp modSp new del mod">
        <pc:chgData name="FONG, Chi Kit Ken [DSAI]" userId="960785e9-9efa-43e3-981a-c495c07125dc" providerId="ADAL" clId="{0ACE0F11-CA0F-5A84-BFCB-F7A5E414E4DA}" dt="2025-08-21T12:32:03.206" v="4396" actId="2696"/>
        <pc:sldMkLst>
          <pc:docMk/>
          <pc:sldMk cId="2199053362" sldId="2090"/>
        </pc:sldMkLst>
      </pc:sldChg>
      <pc:sldChg chg="addSp delSp modSp new del mod">
        <pc:chgData name="FONG, Chi Kit Ken [DSAI]" userId="960785e9-9efa-43e3-981a-c495c07125dc" providerId="ADAL" clId="{0ACE0F11-CA0F-5A84-BFCB-F7A5E414E4DA}" dt="2025-08-21T12:31:59.157" v="4395" actId="2696"/>
        <pc:sldMkLst>
          <pc:docMk/>
          <pc:sldMk cId="3383800681" sldId="2091"/>
        </pc:sldMkLst>
      </pc:sldChg>
      <pc:sldChg chg="modSp new del mod">
        <pc:chgData name="FONG, Chi Kit Ken [DSAI]" userId="960785e9-9efa-43e3-981a-c495c07125dc" providerId="ADAL" clId="{0ACE0F11-CA0F-5A84-BFCB-F7A5E414E4DA}" dt="2025-08-21T12:21:00.051" v="4247" actId="2696"/>
        <pc:sldMkLst>
          <pc:docMk/>
          <pc:sldMk cId="1231180343" sldId="2092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33" v="8303" actId="2696"/>
        <pc:sldMkLst>
          <pc:docMk/>
          <pc:sldMk cId="3052462536" sldId="2093"/>
        </pc:sldMkLst>
      </pc:sldChg>
      <pc:sldChg chg="add del">
        <pc:chgData name="FONG, Chi Kit Ken [DSAI]" userId="960785e9-9efa-43e3-981a-c495c07125dc" providerId="ADAL" clId="{0ACE0F11-CA0F-5A84-BFCB-F7A5E414E4DA}" dt="2025-08-21T12:14:02.055" v="4188" actId="2696"/>
        <pc:sldMkLst>
          <pc:docMk/>
          <pc:sldMk cId="1128076274" sldId="2094"/>
        </pc:sldMkLst>
      </pc:sldChg>
      <pc:sldChg chg="add del">
        <pc:chgData name="FONG, Chi Kit Ken [DSAI]" userId="960785e9-9efa-43e3-981a-c495c07125dc" providerId="ADAL" clId="{0ACE0F11-CA0F-5A84-BFCB-F7A5E414E4DA}" dt="2025-08-21T12:14:02.747" v="4189" actId="2696"/>
        <pc:sldMkLst>
          <pc:docMk/>
          <pc:sldMk cId="458775783" sldId="2095"/>
        </pc:sldMkLst>
      </pc:sldChg>
      <pc:sldChg chg="delSp modSp add del mod ord">
        <pc:chgData name="FONG, Chi Kit Ken [DSAI]" userId="960785e9-9efa-43e3-981a-c495c07125dc" providerId="ADAL" clId="{0ACE0F11-CA0F-5A84-BFCB-F7A5E414E4DA}" dt="2025-08-22T07:29:56.456" v="8311" actId="2696"/>
        <pc:sldMkLst>
          <pc:docMk/>
          <pc:sldMk cId="688324374" sldId="2096"/>
        </pc:sldMkLst>
      </pc:sldChg>
      <pc:sldChg chg="modSp add del">
        <pc:chgData name="FONG, Chi Kit Ken [DSAI]" userId="960785e9-9efa-43e3-981a-c495c07125dc" providerId="ADAL" clId="{0ACE0F11-CA0F-5A84-BFCB-F7A5E414E4DA}" dt="2025-08-21T12:16:04.575" v="4238" actId="2696"/>
        <pc:sldMkLst>
          <pc:docMk/>
          <pc:sldMk cId="3523577227" sldId="2097"/>
        </pc:sldMkLst>
      </pc:sldChg>
      <pc:sldChg chg="modSp add del mod ord">
        <pc:chgData name="FONG, Chi Kit Ken [DSAI]" userId="960785e9-9efa-43e3-981a-c495c07125dc" providerId="ADAL" clId="{0ACE0F11-CA0F-5A84-BFCB-F7A5E414E4DA}" dt="2025-08-22T07:29:56.452" v="8307" actId="2696"/>
        <pc:sldMkLst>
          <pc:docMk/>
          <pc:sldMk cId="434676888" sldId="2098"/>
        </pc:sldMkLst>
      </pc:sldChg>
      <pc:sldChg chg="addSp modSp new del mod ord">
        <pc:chgData name="FONG, Chi Kit Ken [DSAI]" userId="960785e9-9efa-43e3-981a-c495c07125dc" providerId="ADAL" clId="{0ACE0F11-CA0F-5A84-BFCB-F7A5E414E4DA}" dt="2025-08-22T07:29:56.505" v="8341" actId="2696"/>
        <pc:sldMkLst>
          <pc:docMk/>
          <pc:sldMk cId="2009335596" sldId="2099"/>
        </pc:sldMkLst>
      </pc:sldChg>
      <pc:sldChg chg="addSp modSp new del">
        <pc:chgData name="FONG, Chi Kit Ken [DSAI]" userId="960785e9-9efa-43e3-981a-c495c07125dc" providerId="ADAL" clId="{0ACE0F11-CA0F-5A84-BFCB-F7A5E414E4DA}" dt="2025-08-21T12:40:39.695" v="4513" actId="2696"/>
        <pc:sldMkLst>
          <pc:docMk/>
          <pc:sldMk cId="1186717462" sldId="2100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71" v="8330" actId="2696"/>
        <pc:sldMkLst>
          <pc:docMk/>
          <pc:sldMk cId="2659960890" sldId="2100"/>
        </pc:sldMkLst>
      </pc:sldChg>
      <pc:sldChg chg="new del">
        <pc:chgData name="FONG, Chi Kit Ken [DSAI]" userId="960785e9-9efa-43e3-981a-c495c07125dc" providerId="ADAL" clId="{0ACE0F11-CA0F-5A84-BFCB-F7A5E414E4DA}" dt="2025-08-21T12:43:37.502" v="4523" actId="2696"/>
        <pc:sldMkLst>
          <pc:docMk/>
          <pc:sldMk cId="1666387445" sldId="2101"/>
        </pc:sldMkLst>
      </pc:sldChg>
      <pc:sldChg chg="add del">
        <pc:chgData name="FONG, Chi Kit Ken [DSAI]" userId="960785e9-9efa-43e3-981a-c495c07125dc" providerId="ADAL" clId="{0ACE0F11-CA0F-5A84-BFCB-F7A5E414E4DA}" dt="2025-08-21T12:43:39.308" v="4525" actId="2696"/>
        <pc:sldMkLst>
          <pc:docMk/>
          <pc:sldMk cId="1236287115" sldId="2102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62" v="8318" actId="2696"/>
        <pc:sldMkLst>
          <pc:docMk/>
          <pc:sldMk cId="2459252999" sldId="2103"/>
        </pc:sldMkLst>
      </pc:sldChg>
      <pc:sldChg chg="addSp delSp modSp new del mod">
        <pc:chgData name="FONG, Chi Kit Ken [DSAI]" userId="960785e9-9efa-43e3-981a-c495c07125dc" providerId="ADAL" clId="{0ACE0F11-CA0F-5A84-BFCB-F7A5E414E4DA}" dt="2025-08-21T12:45:20.399" v="4579" actId="2696"/>
        <pc:sldMkLst>
          <pc:docMk/>
          <pc:sldMk cId="1564650504" sldId="2104"/>
        </pc:sldMkLst>
      </pc:sldChg>
      <pc:sldChg chg="addSp delSp modSp new del mod ord modAnim">
        <pc:chgData name="FONG, Chi Kit Ken [DSAI]" userId="960785e9-9efa-43e3-981a-c495c07125dc" providerId="ADAL" clId="{0ACE0F11-CA0F-5A84-BFCB-F7A5E414E4DA}" dt="2025-08-22T07:29:56.464" v="8320" actId="2696"/>
        <pc:sldMkLst>
          <pc:docMk/>
          <pc:sldMk cId="3955014091" sldId="2104"/>
        </pc:sldMkLst>
      </pc:sldChg>
      <pc:sldChg chg="addSp modSp new del mod ord">
        <pc:chgData name="FONG, Chi Kit Ken [DSAI]" userId="960785e9-9efa-43e3-981a-c495c07125dc" providerId="ADAL" clId="{0ACE0F11-CA0F-5A84-BFCB-F7A5E414E4DA}" dt="2025-08-22T07:29:56.469" v="8326" actId="2696"/>
        <pc:sldMkLst>
          <pc:docMk/>
          <pc:sldMk cId="2227189960" sldId="2105"/>
        </pc:sldMkLst>
      </pc:sldChg>
      <pc:sldChg chg="addSp modSp new del mod ord">
        <pc:chgData name="FONG, Chi Kit Ken [DSAI]" userId="960785e9-9efa-43e3-981a-c495c07125dc" providerId="ADAL" clId="{0ACE0F11-CA0F-5A84-BFCB-F7A5E414E4DA}" dt="2025-08-22T07:29:56.422" v="8299" actId="2696"/>
        <pc:sldMkLst>
          <pc:docMk/>
          <pc:sldMk cId="2659874261" sldId="2106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59" v="8314" actId="2696"/>
        <pc:sldMkLst>
          <pc:docMk/>
          <pc:sldMk cId="3409420654" sldId="2107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65" v="8321" actId="2696"/>
        <pc:sldMkLst>
          <pc:docMk/>
          <pc:sldMk cId="3999315100" sldId="2108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55" v="8310" actId="2696"/>
        <pc:sldMkLst>
          <pc:docMk/>
          <pc:sldMk cId="1540905852" sldId="2109"/>
        </pc:sldMkLst>
      </pc:sldChg>
      <pc:sldChg chg="modSp new del mod">
        <pc:chgData name="FONG, Chi Kit Ken [DSAI]" userId="960785e9-9efa-43e3-981a-c495c07125dc" providerId="ADAL" clId="{0ACE0F11-CA0F-5A84-BFCB-F7A5E414E4DA}" dt="2025-08-22T07:29:56.418" v="8297" actId="2696"/>
        <pc:sldMkLst>
          <pc:docMk/>
          <pc:sldMk cId="323100943" sldId="2110"/>
        </pc:sldMkLst>
      </pc:sldChg>
      <pc:sldChg chg="addSp delSp modSp new add del mod ord modAnim">
        <pc:chgData name="FONG, Chi Kit Ken [DSAI]" userId="960785e9-9efa-43e3-981a-c495c07125dc" providerId="ADAL" clId="{0ACE0F11-CA0F-5A84-BFCB-F7A5E414E4DA}" dt="2025-09-07T06:53:06.252" v="26440" actId="207"/>
        <pc:sldMkLst>
          <pc:docMk/>
          <pc:sldMk cId="1468752779" sldId="2111"/>
        </pc:sldMkLst>
        <pc:spChg chg="mod">
          <ac:chgData name="FONG, Chi Kit Ken [DSAI]" userId="960785e9-9efa-43e3-981a-c495c07125dc" providerId="ADAL" clId="{0ACE0F11-CA0F-5A84-BFCB-F7A5E414E4DA}" dt="2025-09-02T07:06:49.597" v="23919" actId="20577"/>
          <ac:spMkLst>
            <pc:docMk/>
            <pc:sldMk cId="1468752779" sldId="2111"/>
            <ac:spMk id="2" creationId="{01B7CBDB-8D84-BD98-7DE9-0C978A47F68F}"/>
          </ac:spMkLst>
        </pc:spChg>
        <pc:spChg chg="mod">
          <ac:chgData name="FONG, Chi Kit Ken [DSAI]" userId="960785e9-9efa-43e3-981a-c495c07125dc" providerId="ADAL" clId="{0ACE0F11-CA0F-5A84-BFCB-F7A5E414E4DA}" dt="2025-09-07T06:53:06.252" v="26440" actId="207"/>
          <ac:spMkLst>
            <pc:docMk/>
            <pc:sldMk cId="1468752779" sldId="2111"/>
            <ac:spMk id="3" creationId="{02272355-5634-568A-27A1-876B6E126E99}"/>
          </ac:spMkLst>
        </pc:spChg>
        <pc:picChg chg="add mod">
          <ac:chgData name="FONG, Chi Kit Ken [DSAI]" userId="960785e9-9efa-43e3-981a-c495c07125dc" providerId="ADAL" clId="{0ACE0F11-CA0F-5A84-BFCB-F7A5E414E4DA}" dt="2025-09-02T07:28:02.374" v="24333" actId="1076"/>
          <ac:picMkLst>
            <pc:docMk/>
            <pc:sldMk cId="1468752779" sldId="2111"/>
            <ac:picMk id="24578" creationId="{36A3EC93-E559-9488-81DE-1AB83ED78D4F}"/>
          </ac:picMkLst>
        </pc:picChg>
        <pc:picChg chg="add mod">
          <ac:chgData name="FONG, Chi Kit Ken [DSAI]" userId="960785e9-9efa-43e3-981a-c495c07125dc" providerId="ADAL" clId="{0ACE0F11-CA0F-5A84-BFCB-F7A5E414E4DA}" dt="2025-09-02T07:27:58.461" v="24332" actId="14100"/>
          <ac:picMkLst>
            <pc:docMk/>
            <pc:sldMk cId="1468752779" sldId="2111"/>
            <ac:picMk id="24580" creationId="{BA2A9212-4B87-7B2A-F22E-C9B7645D6CA7}"/>
          </ac:picMkLst>
        </pc:picChg>
      </pc:sldChg>
      <pc:sldChg chg="addSp delSp new del mod">
        <pc:chgData name="FONG, Chi Kit Ken [DSAI]" userId="960785e9-9efa-43e3-981a-c495c07125dc" providerId="ADAL" clId="{0ACE0F11-CA0F-5A84-BFCB-F7A5E414E4DA}" dt="2025-08-21T16:11:28.782" v="7735" actId="2696"/>
        <pc:sldMkLst>
          <pc:docMk/>
          <pc:sldMk cId="1128912758" sldId="2112"/>
        </pc:sldMkLst>
      </pc:sldChg>
      <pc:sldChg chg="new del">
        <pc:chgData name="FONG, Chi Kit Ken [DSAI]" userId="960785e9-9efa-43e3-981a-c495c07125dc" providerId="ADAL" clId="{0ACE0F11-CA0F-5A84-BFCB-F7A5E414E4DA}" dt="2025-08-21T16:03:35.329" v="7591" actId="2696"/>
        <pc:sldMkLst>
          <pc:docMk/>
          <pc:sldMk cId="1161462241" sldId="2112"/>
        </pc:sldMkLst>
      </pc:sldChg>
      <pc:sldChg chg="modSp new del mod">
        <pc:chgData name="FONG, Chi Kit Ken [DSAI]" userId="960785e9-9efa-43e3-981a-c495c07125dc" providerId="ADAL" clId="{0ACE0F11-CA0F-5A84-BFCB-F7A5E414E4DA}" dt="2025-08-22T07:29:56.467" v="8323" actId="2696"/>
        <pc:sldMkLst>
          <pc:docMk/>
          <pc:sldMk cId="519158140" sldId="2113"/>
        </pc:sldMkLst>
      </pc:sldChg>
      <pc:sldChg chg="modSp add del mod ord">
        <pc:chgData name="FONG, Chi Kit Ken [DSAI]" userId="960785e9-9efa-43e3-981a-c495c07125dc" providerId="ADAL" clId="{0ACE0F11-CA0F-5A84-BFCB-F7A5E414E4DA}" dt="2025-08-22T07:29:56.460" v="8316" actId="2696"/>
        <pc:sldMkLst>
          <pc:docMk/>
          <pc:sldMk cId="3398651652" sldId="2114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504" v="8339" actId="2696"/>
        <pc:sldMkLst>
          <pc:docMk/>
          <pc:sldMk cId="4189798027" sldId="2115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477" v="8333" actId="2696"/>
        <pc:sldMkLst>
          <pc:docMk/>
          <pc:sldMk cId="4013550069" sldId="2116"/>
        </pc:sldMkLst>
      </pc:sldChg>
      <pc:sldChg chg="addSp delSp modSp add del mod ord">
        <pc:chgData name="FONG, Chi Kit Ken [DSAI]" userId="960785e9-9efa-43e3-981a-c495c07125dc" providerId="ADAL" clId="{0ACE0F11-CA0F-5A84-BFCB-F7A5E414E4DA}" dt="2025-08-22T07:29:56.463" v="8319" actId="2696"/>
        <pc:sldMkLst>
          <pc:docMk/>
          <pc:sldMk cId="2859430087" sldId="2117"/>
        </pc:sldMkLst>
      </pc:sldChg>
      <pc:sldChg chg="addSp delSp modSp new del mod ord">
        <pc:chgData name="FONG, Chi Kit Ken [DSAI]" userId="960785e9-9efa-43e3-981a-c495c07125dc" providerId="ADAL" clId="{0ACE0F11-CA0F-5A84-BFCB-F7A5E414E4DA}" dt="2025-08-22T07:29:56.504" v="8340" actId="2696"/>
        <pc:sldMkLst>
          <pc:docMk/>
          <pc:sldMk cId="3331686799" sldId="2118"/>
        </pc:sldMkLst>
      </pc:sldChg>
      <pc:sldChg chg="addSp delSp modSp new add del mod ord chgLayout">
        <pc:chgData name="FONG, Chi Kit Ken [DSAI]" userId="960785e9-9efa-43e3-981a-c495c07125dc" providerId="ADAL" clId="{0ACE0F11-CA0F-5A84-BFCB-F7A5E414E4DA}" dt="2025-09-02T08:11:20.374" v="25830" actId="1076"/>
        <pc:sldMkLst>
          <pc:docMk/>
          <pc:sldMk cId="2253169377" sldId="2119"/>
        </pc:sldMkLst>
        <pc:spChg chg="add del mod ord">
          <ac:chgData name="FONG, Chi Kit Ken [DSAI]" userId="960785e9-9efa-43e3-981a-c495c07125dc" providerId="ADAL" clId="{0ACE0F11-CA0F-5A84-BFCB-F7A5E414E4DA}" dt="2025-08-21T16:48:39.694" v="8016" actId="15"/>
          <ac:spMkLst>
            <pc:docMk/>
            <pc:sldMk cId="2253169377" sldId="2119"/>
            <ac:spMk id="8" creationId="{6EABD3A2-0894-2F18-3B70-5794A7F175A2}"/>
          </ac:spMkLst>
        </pc:spChg>
        <pc:spChg chg="add mod or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253169377" sldId="2119"/>
            <ac:spMk id="20" creationId="{309744D2-4453-E842-FFE8-A2EC9C2B3D3B}"/>
          </ac:spMkLst>
        </pc:spChg>
        <pc:picChg chg="add mod">
          <ac:chgData name="FONG, Chi Kit Ken [DSAI]" userId="960785e9-9efa-43e3-981a-c495c07125dc" providerId="ADAL" clId="{0ACE0F11-CA0F-5A84-BFCB-F7A5E414E4DA}" dt="2025-09-02T08:11:20.374" v="25830" actId="1076"/>
          <ac:picMkLst>
            <pc:docMk/>
            <pc:sldMk cId="2253169377" sldId="2119"/>
            <ac:picMk id="10" creationId="{E85A8327-4EF9-D09C-F023-71083019C6FC}"/>
          </ac:picMkLst>
        </pc:picChg>
      </pc:sldChg>
      <pc:sldChg chg="add del">
        <pc:chgData name="FONG, Chi Kit Ken [DSAI]" userId="960785e9-9efa-43e3-981a-c495c07125dc" providerId="ADAL" clId="{0ACE0F11-CA0F-5A84-BFCB-F7A5E414E4DA}" dt="2025-08-21T16:45:27.576" v="7979" actId="2696"/>
        <pc:sldMkLst>
          <pc:docMk/>
          <pc:sldMk cId="4275438669" sldId="2119"/>
        </pc:sldMkLst>
      </pc:sldChg>
      <pc:sldChg chg="addSp delSp modSp new del mod ord chgLayout">
        <pc:chgData name="FONG, Chi Kit Ken [DSAI]" userId="960785e9-9efa-43e3-981a-c495c07125dc" providerId="ADAL" clId="{0ACE0F11-CA0F-5A84-BFCB-F7A5E414E4DA}" dt="2025-08-22T07:29:56.468" v="8325" actId="2696"/>
        <pc:sldMkLst>
          <pc:docMk/>
          <pc:sldMk cId="1192131488" sldId="2120"/>
        </pc:sldMkLst>
      </pc:sldChg>
      <pc:sldChg chg="addSp delSp modSp new del mod">
        <pc:chgData name="FONG, Chi Kit Ken [DSAI]" userId="960785e9-9efa-43e3-981a-c495c07125dc" providerId="ADAL" clId="{0ACE0F11-CA0F-5A84-BFCB-F7A5E414E4DA}" dt="2025-09-02T05:06:40.481" v="23520" actId="2696"/>
        <pc:sldMkLst>
          <pc:docMk/>
          <pc:sldMk cId="1672052805" sldId="2120"/>
        </pc:sldMkLst>
      </pc:sldChg>
      <pc:sldChg chg="addSp modSp new del mod">
        <pc:chgData name="FONG, Chi Kit Ken [DSAI]" userId="960785e9-9efa-43e3-981a-c495c07125dc" providerId="ADAL" clId="{0ACE0F11-CA0F-5A84-BFCB-F7A5E414E4DA}" dt="2025-08-22T07:29:56.466" v="8322" actId="2696"/>
        <pc:sldMkLst>
          <pc:docMk/>
          <pc:sldMk cId="673162137" sldId="2121"/>
        </pc:sldMkLst>
      </pc:sldChg>
      <pc:sldChg chg="addSp delSp modSp new mod modAnim chgLayout">
        <pc:chgData name="FONG, Chi Kit Ken [DSAI]" userId="960785e9-9efa-43e3-981a-c495c07125dc" providerId="ADAL" clId="{0ACE0F11-CA0F-5A84-BFCB-F7A5E414E4DA}" dt="2025-09-07T07:00:44.822" v="26494" actId="207"/>
        <pc:sldMkLst>
          <pc:docMk/>
          <pc:sldMk cId="1848393458" sldId="2121"/>
        </pc:sldMkLst>
        <pc:spChg chg="mod ord">
          <ac:chgData name="FONG, Chi Kit Ken [DSAI]" userId="960785e9-9efa-43e3-981a-c495c07125dc" providerId="ADAL" clId="{0ACE0F11-CA0F-5A84-BFCB-F7A5E414E4DA}" dt="2025-09-01T04:19:19.337" v="21169" actId="20577"/>
          <ac:spMkLst>
            <pc:docMk/>
            <pc:sldMk cId="1848393458" sldId="2121"/>
            <ac:spMk id="2" creationId="{B5787993-5010-53B7-6668-C381C57671B3}"/>
          </ac:spMkLst>
        </pc:spChg>
        <pc:spChg chg="mod ord">
          <ac:chgData name="FONG, Chi Kit Ken [DSAI]" userId="960785e9-9efa-43e3-981a-c495c07125dc" providerId="ADAL" clId="{0ACE0F11-CA0F-5A84-BFCB-F7A5E414E4DA}" dt="2025-09-07T07:00:44.822" v="26494" actId="207"/>
          <ac:spMkLst>
            <pc:docMk/>
            <pc:sldMk cId="1848393458" sldId="2121"/>
            <ac:spMk id="3" creationId="{DA03C55C-F02E-099D-09F3-1F3EF1E3DB39}"/>
          </ac:spMkLst>
        </pc:spChg>
        <pc:picChg chg="add mod">
          <ac:chgData name="FONG, Chi Kit Ken [DSAI]" userId="960785e9-9efa-43e3-981a-c495c07125dc" providerId="ADAL" clId="{0ACE0F11-CA0F-5A84-BFCB-F7A5E414E4DA}" dt="2025-08-29T08:59:56.677" v="13286" actId="1076"/>
          <ac:picMkLst>
            <pc:docMk/>
            <pc:sldMk cId="1848393458" sldId="2121"/>
            <ac:picMk id="27" creationId="{CA71D0D7-D8A9-70CA-3F48-93744E25D4A4}"/>
          </ac:picMkLst>
        </pc:picChg>
      </pc:sldChg>
      <pc:sldChg chg="addSp delSp modSp new del mod ord modClrScheme chgLayout">
        <pc:chgData name="FONG, Chi Kit Ken [DSAI]" userId="960785e9-9efa-43e3-981a-c495c07125dc" providerId="ADAL" clId="{0ACE0F11-CA0F-5A84-BFCB-F7A5E414E4DA}" dt="2025-09-02T03:07:16.605" v="22365" actId="2696"/>
        <pc:sldMkLst>
          <pc:docMk/>
          <pc:sldMk cId="321465730" sldId="2122"/>
        </pc:sldMkLst>
      </pc:sldChg>
      <pc:sldChg chg="addSp delSp modSp new del mod">
        <pc:chgData name="FONG, Chi Kit Ken [DSAI]" userId="960785e9-9efa-43e3-981a-c495c07125dc" providerId="ADAL" clId="{0ACE0F11-CA0F-5A84-BFCB-F7A5E414E4DA}" dt="2025-09-02T03:24:35.935" v="23056" actId="2696"/>
        <pc:sldMkLst>
          <pc:docMk/>
          <pc:sldMk cId="3790230077" sldId="2123"/>
        </pc:sldMkLst>
      </pc:sldChg>
      <pc:sldChg chg="addSp delSp modSp new del">
        <pc:chgData name="FONG, Chi Kit Ken [DSAI]" userId="960785e9-9efa-43e3-981a-c495c07125dc" providerId="ADAL" clId="{0ACE0F11-CA0F-5A84-BFCB-F7A5E414E4DA}" dt="2025-09-02T03:07:13.087" v="22364" actId="2696"/>
        <pc:sldMkLst>
          <pc:docMk/>
          <pc:sldMk cId="2889786638" sldId="2124"/>
        </pc:sldMkLst>
      </pc:sldChg>
      <pc:sldChg chg="modSp new del mod">
        <pc:chgData name="FONG, Chi Kit Ken [DSAI]" userId="960785e9-9efa-43e3-981a-c495c07125dc" providerId="ADAL" clId="{0ACE0F11-CA0F-5A84-BFCB-F7A5E414E4DA}" dt="2025-08-29T09:00:00.389" v="13287" actId="2696"/>
        <pc:sldMkLst>
          <pc:docMk/>
          <pc:sldMk cId="3953676262" sldId="2125"/>
        </pc:sldMkLst>
      </pc:sldChg>
      <pc:sldChg chg="addSp delSp modSp new del mod chgLayout">
        <pc:chgData name="FONG, Chi Kit Ken [DSAI]" userId="960785e9-9efa-43e3-981a-c495c07125dc" providerId="ADAL" clId="{0ACE0F11-CA0F-5A84-BFCB-F7A5E414E4DA}" dt="2025-08-29T07:35:07.774" v="10856" actId="2696"/>
        <pc:sldMkLst>
          <pc:docMk/>
          <pc:sldMk cId="3371694320" sldId="2126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7:03:35.919" v="26515" actId="207"/>
        <pc:sldMkLst>
          <pc:docMk/>
          <pc:sldMk cId="4155934852" sldId="2127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155934852" sldId="2127"/>
            <ac:spMk id="2" creationId="{272D049D-E157-1013-70AB-6E783D514BCA}"/>
          </ac:spMkLst>
        </pc:spChg>
        <pc:spChg chg="add mod">
          <ac:chgData name="FONG, Chi Kit Ken [DSAI]" userId="960785e9-9efa-43e3-981a-c495c07125dc" providerId="ADAL" clId="{0ACE0F11-CA0F-5A84-BFCB-F7A5E414E4DA}" dt="2025-09-07T07:03:35.919" v="26515" actId="207"/>
          <ac:spMkLst>
            <pc:docMk/>
            <pc:sldMk cId="4155934852" sldId="2127"/>
            <ac:spMk id="9" creationId="{C7CD3D38-CB9D-D13A-E808-6AB907F41E54}"/>
          </ac:spMkLst>
        </pc:spChg>
        <pc:spChg chg="add mod">
          <ac:chgData name="FONG, Chi Kit Ken [DSAI]" userId="960785e9-9efa-43e3-981a-c495c07125dc" providerId="ADAL" clId="{0ACE0F11-CA0F-5A84-BFCB-F7A5E414E4DA}" dt="2025-09-07T07:00:51.242" v="26496" actId="1076"/>
          <ac:spMkLst>
            <pc:docMk/>
            <pc:sldMk cId="4155934852" sldId="2127"/>
            <ac:spMk id="10" creationId="{85DBE602-9AFB-4ABF-9028-C4F49553DFAD}"/>
          </ac:spMkLst>
        </pc:spChg>
        <pc:spChg chg="add mod">
          <ac:chgData name="FONG, Chi Kit Ken [DSAI]" userId="960785e9-9efa-43e3-981a-c495c07125dc" providerId="ADAL" clId="{0ACE0F11-CA0F-5A84-BFCB-F7A5E414E4DA}" dt="2025-08-29T07:30:52.368" v="10767" actId="1076"/>
          <ac:spMkLst>
            <pc:docMk/>
            <pc:sldMk cId="4155934852" sldId="2127"/>
            <ac:spMk id="11" creationId="{F572F235-F172-4269-2EE9-AEC913402AF0}"/>
          </ac:spMkLst>
        </pc:spChg>
        <pc:spChg chg="add mod">
          <ac:chgData name="FONG, Chi Kit Ken [DSAI]" userId="960785e9-9efa-43e3-981a-c495c07125dc" providerId="ADAL" clId="{0ACE0F11-CA0F-5A84-BFCB-F7A5E414E4DA}" dt="2025-09-07T07:03:22.679" v="26513" actId="207"/>
          <ac:spMkLst>
            <pc:docMk/>
            <pc:sldMk cId="4155934852" sldId="2127"/>
            <ac:spMk id="14" creationId="{E14E3C12-B98C-1263-80F5-25CCCBAAFCF5}"/>
          </ac:spMkLst>
        </pc:spChg>
        <pc:spChg chg="add mod">
          <ac:chgData name="FONG, Chi Kit Ken [DSAI]" userId="960785e9-9efa-43e3-981a-c495c07125dc" providerId="ADAL" clId="{0ACE0F11-CA0F-5A84-BFCB-F7A5E414E4DA}" dt="2025-08-29T07:29:47.999" v="10748" actId="1076"/>
          <ac:spMkLst>
            <pc:docMk/>
            <pc:sldMk cId="4155934852" sldId="2127"/>
            <ac:spMk id="15" creationId="{A5782FC0-A53E-6524-9337-E7698A3BB84B}"/>
          </ac:spMkLst>
        </pc:spChg>
        <pc:spChg chg="add mod">
          <ac:chgData name="FONG, Chi Kit Ken [DSAI]" userId="960785e9-9efa-43e3-981a-c495c07125dc" providerId="ADAL" clId="{0ACE0F11-CA0F-5A84-BFCB-F7A5E414E4DA}" dt="2025-09-07T07:02:39.367" v="26509" actId="207"/>
          <ac:spMkLst>
            <pc:docMk/>
            <pc:sldMk cId="4155934852" sldId="2127"/>
            <ac:spMk id="17" creationId="{548BFAF7-49DA-4361-3CFC-6D1D0539BD30}"/>
          </ac:spMkLst>
        </pc:spChg>
        <pc:spChg chg="add mod">
          <ac:chgData name="FONG, Chi Kit Ken [DSAI]" userId="960785e9-9efa-43e3-981a-c495c07125dc" providerId="ADAL" clId="{0ACE0F11-CA0F-5A84-BFCB-F7A5E414E4DA}" dt="2025-08-29T07:30:58.405" v="10769" actId="1076"/>
          <ac:spMkLst>
            <pc:docMk/>
            <pc:sldMk cId="4155934852" sldId="2127"/>
            <ac:spMk id="19" creationId="{E4DECCDD-5F76-DE6A-707A-E669D24A0357}"/>
          </ac:spMkLst>
        </pc:spChg>
        <pc:spChg chg="add mod">
          <ac:chgData name="FONG, Chi Kit Ken [DSAI]" userId="960785e9-9efa-43e3-981a-c495c07125dc" providerId="ADAL" clId="{0ACE0F11-CA0F-5A84-BFCB-F7A5E414E4DA}" dt="2025-09-07T07:02:55.731" v="26511" actId="207"/>
          <ac:spMkLst>
            <pc:docMk/>
            <pc:sldMk cId="4155934852" sldId="2127"/>
            <ac:spMk id="20" creationId="{FC2C08DF-68A0-C0B0-C1A4-AC44A1FE71E6}"/>
          </ac:spMkLst>
        </pc:spChg>
        <pc:spChg chg="add mod">
          <ac:chgData name="FONG, Chi Kit Ken [DSAI]" userId="960785e9-9efa-43e3-981a-c495c07125dc" providerId="ADAL" clId="{0ACE0F11-CA0F-5A84-BFCB-F7A5E414E4DA}" dt="2025-09-07T07:00:51.242" v="26496" actId="1076"/>
          <ac:spMkLst>
            <pc:docMk/>
            <pc:sldMk cId="4155934852" sldId="2127"/>
            <ac:spMk id="21" creationId="{71A777BE-F4C1-58F8-B5D3-BC0881693AAB}"/>
          </ac:spMkLst>
        </pc:spChg>
        <pc:spChg chg="add mod">
          <ac:chgData name="FONG, Chi Kit Ken [DSAI]" userId="960785e9-9efa-43e3-981a-c495c07125dc" providerId="ADAL" clId="{0ACE0F11-CA0F-5A84-BFCB-F7A5E414E4DA}" dt="2025-08-29T07:30:58.405" v="10769" actId="1076"/>
          <ac:spMkLst>
            <pc:docMk/>
            <pc:sldMk cId="4155934852" sldId="2127"/>
            <ac:spMk id="22" creationId="{2EE42F36-9857-F0FF-2326-B29400BCCDA4}"/>
          </ac:spMkLst>
        </pc:spChg>
        <pc:spChg chg="add mod">
          <ac:chgData name="FONG, Chi Kit Ken [DSAI]" userId="960785e9-9efa-43e3-981a-c495c07125dc" providerId="ADAL" clId="{0ACE0F11-CA0F-5A84-BFCB-F7A5E414E4DA}" dt="2025-08-29T07:29:54.703" v="10750" actId="14100"/>
          <ac:spMkLst>
            <pc:docMk/>
            <pc:sldMk cId="4155934852" sldId="2127"/>
            <ac:spMk id="23" creationId="{C5829592-AA87-7415-5E92-BAA40967DAD4}"/>
          </ac:spMkLst>
        </pc:spChg>
        <pc:spChg chg="add mod">
          <ac:chgData name="FONG, Chi Kit Ken [DSAI]" userId="960785e9-9efa-43e3-981a-c495c07125dc" providerId="ADAL" clId="{0ACE0F11-CA0F-5A84-BFCB-F7A5E414E4DA}" dt="2025-08-29T07:30:52.368" v="10767" actId="1076"/>
          <ac:spMkLst>
            <pc:docMk/>
            <pc:sldMk cId="4155934852" sldId="2127"/>
            <ac:spMk id="28" creationId="{B0E8DC5D-23F2-B306-E240-88878C9C9038}"/>
          </ac:spMkLst>
        </pc:spChg>
        <pc:grpChg chg="add mod">
          <ac:chgData name="FONG, Chi Kit Ken [DSAI]" userId="960785e9-9efa-43e3-981a-c495c07125dc" providerId="ADAL" clId="{0ACE0F11-CA0F-5A84-BFCB-F7A5E414E4DA}" dt="2025-08-29T07:30:58.405" v="10769" actId="1076"/>
          <ac:grpSpMkLst>
            <pc:docMk/>
            <pc:sldMk cId="4155934852" sldId="2127"/>
            <ac:grpSpMk id="24" creationId="{0F5C74B2-0311-66E2-25BB-76DADBBA5F64}"/>
          </ac:grpSpMkLst>
        </pc:grpChg>
        <pc:grpChg chg="add mod">
          <ac:chgData name="FONG, Chi Kit Ken [DSAI]" userId="960785e9-9efa-43e3-981a-c495c07125dc" providerId="ADAL" clId="{0ACE0F11-CA0F-5A84-BFCB-F7A5E414E4DA}" dt="2025-08-29T07:30:55.167" v="10768" actId="1076"/>
          <ac:grpSpMkLst>
            <pc:docMk/>
            <pc:sldMk cId="4155934852" sldId="2127"/>
            <ac:grpSpMk id="25" creationId="{54F7FFDA-0D6E-4DD7-6420-80726EF8BFAB}"/>
          </ac:grpSpMkLst>
        </pc:grpChg>
        <pc:grpChg chg="add mod">
          <ac:chgData name="FONG, Chi Kit Ken [DSAI]" userId="960785e9-9efa-43e3-981a-c495c07125dc" providerId="ADAL" clId="{0ACE0F11-CA0F-5A84-BFCB-F7A5E414E4DA}" dt="2025-09-07T07:00:51.242" v="26496" actId="1076"/>
          <ac:grpSpMkLst>
            <pc:docMk/>
            <pc:sldMk cId="4155934852" sldId="2127"/>
            <ac:grpSpMk id="26" creationId="{CAB90B37-2E98-BAE9-F7E2-FF7A6F021986}"/>
          </ac:grpSpMkLst>
        </pc:grpChg>
        <pc:grpChg chg="add mod">
          <ac:chgData name="FONG, Chi Kit Ken [DSAI]" userId="960785e9-9efa-43e3-981a-c495c07125dc" providerId="ADAL" clId="{0ACE0F11-CA0F-5A84-BFCB-F7A5E414E4DA}" dt="2025-08-29T07:30:52.368" v="10767" actId="1076"/>
          <ac:grpSpMkLst>
            <pc:docMk/>
            <pc:sldMk cId="4155934852" sldId="2127"/>
            <ac:grpSpMk id="29" creationId="{94C2231A-E16D-E8A6-907E-4A7E98D4EDC7}"/>
          </ac:grpSpMkLst>
        </pc:grpChg>
        <pc:picChg chg="add mod">
          <ac:chgData name="FONG, Chi Kit Ken [DSAI]" userId="960785e9-9efa-43e3-981a-c495c07125dc" providerId="ADAL" clId="{0ACE0F11-CA0F-5A84-BFCB-F7A5E414E4DA}" dt="2025-08-29T07:35:42.778" v="10863"/>
          <ac:picMkLst>
            <pc:docMk/>
            <pc:sldMk cId="4155934852" sldId="2127"/>
            <ac:picMk id="5" creationId="{17E70A9A-C315-45B9-69CC-B11EFAEF7C02}"/>
          </ac:picMkLst>
        </pc:picChg>
        <pc:picChg chg="add mod">
          <ac:chgData name="FONG, Chi Kit Ken [DSAI]" userId="960785e9-9efa-43e3-981a-c495c07125dc" providerId="ADAL" clId="{0ACE0F11-CA0F-5A84-BFCB-F7A5E414E4DA}" dt="2025-09-07T07:00:51.242" v="26496" actId="1076"/>
          <ac:picMkLst>
            <pc:docMk/>
            <pc:sldMk cId="4155934852" sldId="2127"/>
            <ac:picMk id="3074" creationId="{7BEB0A17-2A6C-726D-671E-672A9322B385}"/>
          </ac:picMkLst>
        </pc:picChg>
        <pc:picChg chg="add mod">
          <ac:chgData name="FONG, Chi Kit Ken [DSAI]" userId="960785e9-9efa-43e3-981a-c495c07125dc" providerId="ADAL" clId="{0ACE0F11-CA0F-5A84-BFCB-F7A5E414E4DA}" dt="2025-08-29T07:35:26.887" v="10859"/>
          <ac:picMkLst>
            <pc:docMk/>
            <pc:sldMk cId="4155934852" sldId="2127"/>
            <ac:picMk id="3076" creationId="{2DAF4361-9F48-B5C0-1F88-363EE048161A}"/>
          </ac:picMkLst>
        </pc:picChg>
        <pc:picChg chg="add mod">
          <ac:chgData name="FONG, Chi Kit Ken [DSAI]" userId="960785e9-9efa-43e3-981a-c495c07125dc" providerId="ADAL" clId="{0ACE0F11-CA0F-5A84-BFCB-F7A5E414E4DA}" dt="2025-08-29T07:35:37.363" v="10862"/>
          <ac:picMkLst>
            <pc:docMk/>
            <pc:sldMk cId="4155934852" sldId="2127"/>
            <ac:picMk id="3078" creationId="{26B962CA-97D8-191A-7310-3F88FB462227}"/>
          </ac:picMkLst>
        </pc:picChg>
      </pc:sldChg>
      <pc:sldChg chg="addSp delSp modSp new mod modAnim chgLayout">
        <pc:chgData name="FONG, Chi Kit Ken [DSAI]" userId="960785e9-9efa-43e3-981a-c495c07125dc" providerId="ADAL" clId="{0ACE0F11-CA0F-5A84-BFCB-F7A5E414E4DA}" dt="2025-09-07T07:05:22.795" v="26532" actId="207"/>
        <pc:sldMkLst>
          <pc:docMk/>
          <pc:sldMk cId="440429251" sldId="2128"/>
        </pc:sldMkLst>
        <pc:spChg chg="mod ord">
          <ac:chgData name="FONG, Chi Kit Ken [DSAI]" userId="960785e9-9efa-43e3-981a-c495c07125dc" providerId="ADAL" clId="{0ACE0F11-CA0F-5A84-BFCB-F7A5E414E4DA}" dt="2025-08-29T07:35:54.892" v="10872" actId="6264"/>
          <ac:spMkLst>
            <pc:docMk/>
            <pc:sldMk cId="440429251" sldId="2128"/>
            <ac:spMk id="2" creationId="{709A9B8E-F125-5EE8-5251-0626AA9D493B}"/>
          </ac:spMkLst>
        </pc:spChg>
        <pc:spChg chg="mod ord">
          <ac:chgData name="FONG, Chi Kit Ken [DSAI]" userId="960785e9-9efa-43e3-981a-c495c07125dc" providerId="ADAL" clId="{0ACE0F11-CA0F-5A84-BFCB-F7A5E414E4DA}" dt="2025-09-07T07:04:49.111" v="26524" actId="108"/>
          <ac:spMkLst>
            <pc:docMk/>
            <pc:sldMk cId="440429251" sldId="2128"/>
            <ac:spMk id="3" creationId="{C24BD1F1-48D1-2159-1CCA-9F7D26AA5D62}"/>
          </ac:spMkLst>
        </pc:spChg>
        <pc:spChg chg="add mod">
          <ac:chgData name="FONG, Chi Kit Ken [DSAI]" userId="960785e9-9efa-43e3-981a-c495c07125dc" providerId="ADAL" clId="{0ACE0F11-CA0F-5A84-BFCB-F7A5E414E4DA}" dt="2025-09-07T07:05:22.795" v="26532" actId="207"/>
          <ac:spMkLst>
            <pc:docMk/>
            <pc:sldMk cId="440429251" sldId="2128"/>
            <ac:spMk id="24" creationId="{E33CBE86-55FE-13AF-A26B-C3F4E5369283}"/>
          </ac:spMkLst>
        </pc:spChg>
        <pc:picChg chg="add mod">
          <ac:chgData name="FONG, Chi Kit Ken [DSAI]" userId="960785e9-9efa-43e3-981a-c495c07125dc" providerId="ADAL" clId="{0ACE0F11-CA0F-5A84-BFCB-F7A5E414E4DA}" dt="2025-08-29T08:18:05.064" v="11548" actId="14100"/>
          <ac:picMkLst>
            <pc:docMk/>
            <pc:sldMk cId="440429251" sldId="2128"/>
            <ac:picMk id="4" creationId="{E85409F4-0D91-32CC-17E5-47ED982A205C}"/>
          </ac:picMkLst>
        </pc:picChg>
        <pc:picChg chg="add mod">
          <ac:chgData name="FONG, Chi Kit Ken [DSAI]" userId="960785e9-9efa-43e3-981a-c495c07125dc" providerId="ADAL" clId="{0ACE0F11-CA0F-5A84-BFCB-F7A5E414E4DA}" dt="2025-08-29T08:19:51.053" v="11594" actId="1076"/>
          <ac:picMkLst>
            <pc:docMk/>
            <pc:sldMk cId="440429251" sldId="2128"/>
            <ac:picMk id="5122" creationId="{32FAE9E6-561D-8003-2686-ECE536C94D24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29T07:36:44.461" v="10887" actId="2696"/>
        <pc:sldMkLst>
          <pc:docMk/>
          <pc:sldMk cId="1329192381" sldId="2129"/>
        </pc:sldMkLst>
      </pc:sldChg>
      <pc:sldChg chg="addSp delSp modSp new del mod chgLayout">
        <pc:chgData name="FONG, Chi Kit Ken [DSAI]" userId="960785e9-9efa-43e3-981a-c495c07125dc" providerId="ADAL" clId="{0ACE0F11-CA0F-5A84-BFCB-F7A5E414E4DA}" dt="2025-08-29T08:19:55.922" v="11595" actId="2696"/>
        <pc:sldMkLst>
          <pc:docMk/>
          <pc:sldMk cId="2444399840" sldId="2129"/>
        </pc:sldMkLst>
      </pc:sldChg>
      <pc:sldChg chg="addSp delSp modSp new mod chgLayout">
        <pc:chgData name="FONG, Chi Kit Ken [DSAI]" userId="960785e9-9efa-43e3-981a-c495c07125dc" providerId="ADAL" clId="{0ACE0F11-CA0F-5A84-BFCB-F7A5E414E4DA}" dt="2025-09-07T07:05:31.509" v="26533" actId="1076"/>
        <pc:sldMkLst>
          <pc:docMk/>
          <pc:sldMk cId="3143682107" sldId="2130"/>
        </pc:sldMkLst>
        <pc:spChg chg="mod ord">
          <ac:chgData name="FONG, Chi Kit Ken [DSAI]" userId="960785e9-9efa-43e3-981a-c495c07125dc" providerId="ADAL" clId="{0ACE0F11-CA0F-5A84-BFCB-F7A5E414E4DA}" dt="2025-08-29T08:33:30.311" v="12086" actId="6264"/>
          <ac:spMkLst>
            <pc:docMk/>
            <pc:sldMk cId="3143682107" sldId="2130"/>
            <ac:spMk id="2" creationId="{DEFDF1A8-2350-E5B9-887D-7701B64D10EA}"/>
          </ac:spMkLst>
        </pc:spChg>
        <pc:spChg chg="add del mod ord">
          <ac:chgData name="FONG, Chi Kit Ken [DSAI]" userId="960785e9-9efa-43e3-981a-c495c07125dc" providerId="ADAL" clId="{0ACE0F11-CA0F-5A84-BFCB-F7A5E414E4DA}" dt="2025-08-29T08:39:11.806" v="12324" actId="15"/>
          <ac:spMkLst>
            <pc:docMk/>
            <pc:sldMk cId="3143682107" sldId="2130"/>
            <ac:spMk id="3" creationId="{84037429-B4E4-2CA5-1AC7-8BF38CE04005}"/>
          </ac:spMkLst>
        </pc:spChg>
        <pc:graphicFrameChg chg="add mod modGraphic">
          <ac:chgData name="FONG, Chi Kit Ken [DSAI]" userId="960785e9-9efa-43e3-981a-c495c07125dc" providerId="ADAL" clId="{0ACE0F11-CA0F-5A84-BFCB-F7A5E414E4DA}" dt="2025-09-07T07:05:31.509" v="26533" actId="1076"/>
          <ac:graphicFrameMkLst>
            <pc:docMk/>
            <pc:sldMk cId="3143682107" sldId="2130"/>
            <ac:graphicFrameMk id="4" creationId="{DDBDAE87-F16D-A55C-2CC4-4C4772BDE807}"/>
          </ac:graphicFrameMkLst>
        </pc:graphicFrameChg>
        <pc:picChg chg="add mod">
          <ac:chgData name="FONG, Chi Kit Ken [DSAI]" userId="960785e9-9efa-43e3-981a-c495c07125dc" providerId="ADAL" clId="{0ACE0F11-CA0F-5A84-BFCB-F7A5E414E4DA}" dt="2025-09-07T07:05:31.509" v="26533" actId="1076"/>
          <ac:picMkLst>
            <pc:docMk/>
            <pc:sldMk cId="3143682107" sldId="2130"/>
            <ac:picMk id="9" creationId="{6DC19C5F-C2AE-3678-07C3-46459B8AEC79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7T07:06:12.504" v="26537" actId="207"/>
        <pc:sldMkLst>
          <pc:docMk/>
          <pc:sldMk cId="496345305" sldId="2131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96345305" sldId="2131"/>
            <ac:spMk id="2" creationId="{78C21001-A398-7B18-F855-FD5B990CF149}"/>
          </ac:spMkLst>
        </pc:spChg>
        <pc:spChg chg="mod">
          <ac:chgData name="FONG, Chi Kit Ken [DSAI]" userId="960785e9-9efa-43e3-981a-c495c07125dc" providerId="ADAL" clId="{0ACE0F11-CA0F-5A84-BFCB-F7A5E414E4DA}" dt="2025-09-07T07:06:12.504" v="26537" actId="207"/>
          <ac:spMkLst>
            <pc:docMk/>
            <pc:sldMk cId="496345305" sldId="2131"/>
            <ac:spMk id="3" creationId="{69D9005C-4B09-B872-E069-3597D3491B7C}"/>
          </ac:spMkLst>
        </pc:spChg>
        <pc:picChg chg="add mod">
          <ac:chgData name="FONG, Chi Kit Ken [DSAI]" userId="960785e9-9efa-43e3-981a-c495c07125dc" providerId="ADAL" clId="{0ACE0F11-CA0F-5A84-BFCB-F7A5E414E4DA}" dt="2025-09-07T07:05:52.202" v="26534" actId="1076"/>
          <ac:picMkLst>
            <pc:docMk/>
            <pc:sldMk cId="496345305" sldId="2131"/>
            <ac:picMk id="5" creationId="{0E8AC343-8D3B-B527-3833-D3E760A14357}"/>
          </ac:picMkLst>
        </pc:picChg>
      </pc:sldChg>
      <pc:sldChg chg="addSp modSp new mod modAnim">
        <pc:chgData name="FONG, Chi Kit Ken [DSAI]" userId="960785e9-9efa-43e3-981a-c495c07125dc" providerId="ADAL" clId="{0ACE0F11-CA0F-5A84-BFCB-F7A5E414E4DA}" dt="2025-09-07T07:07:20.816" v="26546"/>
        <pc:sldMkLst>
          <pc:docMk/>
          <pc:sldMk cId="3054151229" sldId="2132"/>
        </pc:sldMkLst>
        <pc:spChg chg="mod">
          <ac:chgData name="FONG, Chi Kit Ken [DSAI]" userId="960785e9-9efa-43e3-981a-c495c07125dc" providerId="ADAL" clId="{0ACE0F11-CA0F-5A84-BFCB-F7A5E414E4DA}" dt="2025-09-02T02:06:25.278" v="21311" actId="27636"/>
          <ac:spMkLst>
            <pc:docMk/>
            <pc:sldMk cId="3054151229" sldId="2132"/>
            <ac:spMk id="2" creationId="{2D45342E-026D-F47B-DABB-09E459EF1067}"/>
          </ac:spMkLst>
        </pc:spChg>
        <pc:spChg chg="mod">
          <ac:chgData name="FONG, Chi Kit Ken [DSAI]" userId="960785e9-9efa-43e3-981a-c495c07125dc" providerId="ADAL" clId="{0ACE0F11-CA0F-5A84-BFCB-F7A5E414E4DA}" dt="2025-08-29T14:06:22.770" v="15357" actId="20577"/>
          <ac:spMkLst>
            <pc:docMk/>
            <pc:sldMk cId="3054151229" sldId="2132"/>
            <ac:spMk id="3" creationId="{25649ED9-2C06-82F3-EB35-E53967FAACAB}"/>
          </ac:spMkLst>
        </pc:spChg>
        <pc:spChg chg="add mod">
          <ac:chgData name="FONG, Chi Kit Ken [DSAI]" userId="960785e9-9efa-43e3-981a-c495c07125dc" providerId="ADAL" clId="{0ACE0F11-CA0F-5A84-BFCB-F7A5E414E4DA}" dt="2025-08-29T08:55:38.811" v="13093" actId="20577"/>
          <ac:spMkLst>
            <pc:docMk/>
            <pc:sldMk cId="3054151229" sldId="2132"/>
            <ac:spMk id="5" creationId="{4ABC7DA1-8399-DB8F-366B-B8AF62BB9937}"/>
          </ac:spMkLst>
        </pc:spChg>
        <pc:spChg chg="add mod">
          <ac:chgData name="FONG, Chi Kit Ken [DSAI]" userId="960785e9-9efa-43e3-981a-c495c07125dc" providerId="ADAL" clId="{0ACE0F11-CA0F-5A84-BFCB-F7A5E414E4DA}" dt="2025-08-29T08:55:20.216" v="13082" actId="208"/>
          <ac:spMkLst>
            <pc:docMk/>
            <pc:sldMk cId="3054151229" sldId="2132"/>
            <ac:spMk id="6" creationId="{2E1EC04B-1AC3-11DD-4C51-262B59462621}"/>
          </ac:spMkLst>
        </pc:spChg>
        <pc:spChg chg="add mod">
          <ac:chgData name="FONG, Chi Kit Ken [DSAI]" userId="960785e9-9efa-43e3-981a-c495c07125dc" providerId="ADAL" clId="{0ACE0F11-CA0F-5A84-BFCB-F7A5E414E4DA}" dt="2025-08-29T08:56:09.541" v="13151" actId="20577"/>
          <ac:spMkLst>
            <pc:docMk/>
            <pc:sldMk cId="3054151229" sldId="2132"/>
            <ac:spMk id="7" creationId="{21432091-5FC0-A68A-7F72-0EFFB9D087CF}"/>
          </ac:spMkLst>
        </pc:spChg>
        <pc:picChg chg="add mod">
          <ac:chgData name="FONG, Chi Kit Ken [DSAI]" userId="960785e9-9efa-43e3-981a-c495c07125dc" providerId="ADAL" clId="{0ACE0F11-CA0F-5A84-BFCB-F7A5E414E4DA}" dt="2025-08-29T08:53:08.747" v="12962" actId="1036"/>
          <ac:picMkLst>
            <pc:docMk/>
            <pc:sldMk cId="3054151229" sldId="2132"/>
            <ac:picMk id="4" creationId="{86E1B93C-897E-2D51-D206-8BB22BF5CA36}"/>
          </ac:picMkLst>
        </pc:picChg>
      </pc:sldChg>
      <pc:sldChg chg="modSp new del">
        <pc:chgData name="FONG, Chi Kit Ken [DSAI]" userId="960785e9-9efa-43e3-981a-c495c07125dc" providerId="ADAL" clId="{0ACE0F11-CA0F-5A84-BFCB-F7A5E414E4DA}" dt="2025-09-02T05:06:41.452" v="23521" actId="2696"/>
        <pc:sldMkLst>
          <pc:docMk/>
          <pc:sldMk cId="2554947520" sldId="2133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7:08:36.558" v="26555" actId="207"/>
        <pc:sldMkLst>
          <pc:docMk/>
          <pc:sldMk cId="3711279848" sldId="2134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711279848" sldId="2134"/>
            <ac:spMk id="2" creationId="{BE101A28-FEFF-BDB0-DA55-B9572644D42A}"/>
          </ac:spMkLst>
        </pc:spChg>
        <pc:spChg chg="add mod">
          <ac:chgData name="FONG, Chi Kit Ken [DSAI]" userId="960785e9-9efa-43e3-981a-c495c07125dc" providerId="ADAL" clId="{0ACE0F11-CA0F-5A84-BFCB-F7A5E414E4DA}" dt="2025-09-07T07:08:36.558" v="26555" actId="207"/>
          <ac:spMkLst>
            <pc:docMk/>
            <pc:sldMk cId="3711279848" sldId="2134"/>
            <ac:spMk id="8" creationId="{FE2BA954-DA6D-B2CD-0EA8-29366543D1AB}"/>
          </ac:spMkLst>
        </pc:spChg>
        <pc:spChg chg="add mod">
          <ac:chgData name="FONG, Chi Kit Ken [DSAI]" userId="960785e9-9efa-43e3-981a-c495c07125dc" providerId="ADAL" clId="{0ACE0F11-CA0F-5A84-BFCB-F7A5E414E4DA}" dt="2025-09-07T07:07:36.145" v="26547" actId="1076"/>
          <ac:spMkLst>
            <pc:docMk/>
            <pc:sldMk cId="3711279848" sldId="2134"/>
            <ac:spMk id="10" creationId="{A45EA8AC-CA3F-481B-7C5E-993AB7387CD3}"/>
          </ac:spMkLst>
        </pc:spChg>
        <pc:spChg chg="add mod">
          <ac:chgData name="FONG, Chi Kit Ken [DSAI]" userId="960785e9-9efa-43e3-981a-c495c07125dc" providerId="ADAL" clId="{0ACE0F11-CA0F-5A84-BFCB-F7A5E414E4DA}" dt="2025-08-29T09:17:47.141" v="13561" actId="1076"/>
          <ac:spMkLst>
            <pc:docMk/>
            <pc:sldMk cId="3711279848" sldId="2134"/>
            <ac:spMk id="11" creationId="{03E064DF-2903-20FA-62BC-4A4E6D76ADED}"/>
          </ac:spMkLst>
        </pc:spChg>
        <pc:picChg chg="add mod">
          <ac:chgData name="FONG, Chi Kit Ken [DSAI]" userId="960785e9-9efa-43e3-981a-c495c07125dc" providerId="ADAL" clId="{0ACE0F11-CA0F-5A84-BFCB-F7A5E414E4DA}" dt="2025-08-29T09:13:19.092" v="13422" actId="14100"/>
          <ac:picMkLst>
            <pc:docMk/>
            <pc:sldMk cId="3711279848" sldId="2134"/>
            <ac:picMk id="9" creationId="{4F6BACD8-FBA7-66D3-4B81-CB7E5D5ED8D5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30T20:11:49.377" v="17969" actId="2696"/>
        <pc:sldMkLst>
          <pc:docMk/>
          <pc:sldMk cId="452917568" sldId="2135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7:09:40.791" v="26564"/>
        <pc:sldMkLst>
          <pc:docMk/>
          <pc:sldMk cId="4117398009" sldId="2136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117398009" sldId="2136"/>
            <ac:spMk id="2" creationId="{9DE28FBC-AA46-5A32-AC8B-BB7BAE418571}"/>
          </ac:spMkLst>
        </pc:spChg>
        <pc:spChg chg="mod">
          <ac:chgData name="FONG, Chi Kit Ken [DSAI]" userId="960785e9-9efa-43e3-981a-c495c07125dc" providerId="ADAL" clId="{0ACE0F11-CA0F-5A84-BFCB-F7A5E414E4DA}" dt="2025-09-07T07:08:55.231" v="26557" actId="207"/>
          <ac:spMkLst>
            <pc:docMk/>
            <pc:sldMk cId="4117398009" sldId="2136"/>
            <ac:spMk id="3" creationId="{ECBD07D0-7F1A-3B07-3BF5-64B66F0274D0}"/>
          </ac:spMkLst>
        </pc:spChg>
        <pc:spChg chg="add mod">
          <ac:chgData name="FONG, Chi Kit Ken [DSAI]" userId="960785e9-9efa-43e3-981a-c495c07125dc" providerId="ADAL" clId="{0ACE0F11-CA0F-5A84-BFCB-F7A5E414E4DA}" dt="2025-08-29T09:23:34.168" v="14049" actId="14100"/>
          <ac:spMkLst>
            <pc:docMk/>
            <pc:sldMk cId="4117398009" sldId="2136"/>
            <ac:spMk id="5" creationId="{9EA3A614-15E4-7001-62F1-AE343FC1A5E0}"/>
          </ac:spMkLst>
        </pc:spChg>
        <pc:graphicFrameChg chg="add mod modGraphic">
          <ac:chgData name="FONG, Chi Kit Ken [DSAI]" userId="960785e9-9efa-43e3-981a-c495c07125dc" providerId="ADAL" clId="{0ACE0F11-CA0F-5A84-BFCB-F7A5E414E4DA}" dt="2025-08-29T09:24:28.381" v="14081" actId="1076"/>
          <ac:graphicFrameMkLst>
            <pc:docMk/>
            <pc:sldMk cId="4117398009" sldId="2136"/>
            <ac:graphicFrameMk id="6" creationId="{F054F836-BB50-6F3E-5498-9E3F17D70DAF}"/>
          </ac:graphicFrameMkLst>
        </pc:graphicFrameChg>
        <pc:cxnChg chg="add mod">
          <ac:chgData name="FONG, Chi Kit Ken [DSAI]" userId="960785e9-9efa-43e3-981a-c495c07125dc" providerId="ADAL" clId="{0ACE0F11-CA0F-5A84-BFCB-F7A5E414E4DA}" dt="2025-08-29T09:24:49.606" v="14087" actId="14100"/>
          <ac:cxnSpMkLst>
            <pc:docMk/>
            <pc:sldMk cId="4117398009" sldId="2136"/>
            <ac:cxnSpMk id="8" creationId="{91637B10-8003-240C-6CAB-DC1F8001815A}"/>
          </ac:cxnSpMkLst>
        </pc:cxnChg>
        <pc:cxnChg chg="add mod">
          <ac:chgData name="FONG, Chi Kit Ken [DSAI]" userId="960785e9-9efa-43e3-981a-c495c07125dc" providerId="ADAL" clId="{0ACE0F11-CA0F-5A84-BFCB-F7A5E414E4DA}" dt="2025-08-29T09:25:00.045" v="14091" actId="1076"/>
          <ac:cxnSpMkLst>
            <pc:docMk/>
            <pc:sldMk cId="4117398009" sldId="2136"/>
            <ac:cxnSpMk id="11" creationId="{F4E7774C-76B9-9FC5-477E-FAD67F652C14}"/>
          </ac:cxnSpMkLst>
        </pc:cxnChg>
      </pc:sldChg>
      <pc:sldChg chg="addSp delSp modSp new mod modAnim chgLayout">
        <pc:chgData name="FONG, Chi Kit Ken [DSAI]" userId="960785e9-9efa-43e3-981a-c495c07125dc" providerId="ADAL" clId="{0ACE0F11-CA0F-5A84-BFCB-F7A5E414E4DA}" dt="2025-09-07T07:11:45.226" v="26577"/>
        <pc:sldMkLst>
          <pc:docMk/>
          <pc:sldMk cId="540946856" sldId="2137"/>
        </pc:sldMkLst>
        <pc:spChg chg="add mod or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540946856" sldId="2137"/>
            <ac:spMk id="9" creationId="{24D7E95C-F34F-5AC8-CCA0-11088F5FC46C}"/>
          </ac:spMkLst>
        </pc:spChg>
        <pc:spChg chg="add mod ord">
          <ac:chgData name="FONG, Chi Kit Ken [DSAI]" userId="960785e9-9efa-43e3-981a-c495c07125dc" providerId="ADAL" clId="{0ACE0F11-CA0F-5A84-BFCB-F7A5E414E4DA}" dt="2025-08-29T09:46:04.950" v="14429" actId="2711"/>
          <ac:spMkLst>
            <pc:docMk/>
            <pc:sldMk cId="540946856" sldId="2137"/>
            <ac:spMk id="10" creationId="{60012A1B-5F24-A2F5-F3F9-1976AA5CC412}"/>
          </ac:spMkLst>
        </pc:spChg>
        <pc:spChg chg="add mod">
          <ac:chgData name="FONG, Chi Kit Ken [DSAI]" userId="960785e9-9efa-43e3-981a-c495c07125dc" providerId="ADAL" clId="{0ACE0F11-CA0F-5A84-BFCB-F7A5E414E4DA}" dt="2025-08-29T09:53:52.424" v="14521" actId="207"/>
          <ac:spMkLst>
            <pc:docMk/>
            <pc:sldMk cId="540946856" sldId="2137"/>
            <ac:spMk id="26" creationId="{A6792822-3966-84F6-1091-DCEE21C38D9B}"/>
          </ac:spMkLst>
        </pc:spChg>
        <pc:spChg chg="add mod">
          <ac:chgData name="FONG, Chi Kit Ken [DSAI]" userId="960785e9-9efa-43e3-981a-c495c07125dc" providerId="ADAL" clId="{0ACE0F11-CA0F-5A84-BFCB-F7A5E414E4DA}" dt="2025-08-29T09:53:52.424" v="14521" actId="207"/>
          <ac:spMkLst>
            <pc:docMk/>
            <pc:sldMk cId="540946856" sldId="2137"/>
            <ac:spMk id="27" creationId="{4AB33E93-8AC6-ABB3-7CC9-A49E50EB3A64}"/>
          </ac:spMkLst>
        </pc:spChg>
        <pc:spChg chg="add mod">
          <ac:chgData name="FONG, Chi Kit Ken [DSAI]" userId="960785e9-9efa-43e3-981a-c495c07125dc" providerId="ADAL" clId="{0ACE0F11-CA0F-5A84-BFCB-F7A5E414E4DA}" dt="2025-08-29T09:53:52.424" v="14521" actId="207"/>
          <ac:spMkLst>
            <pc:docMk/>
            <pc:sldMk cId="540946856" sldId="2137"/>
            <ac:spMk id="28" creationId="{63C16F56-5A45-C2A6-3368-BD13BD870021}"/>
          </ac:spMkLst>
        </pc:spChg>
        <pc:spChg chg="add mod">
          <ac:chgData name="FONG, Chi Kit Ken [DSAI]" userId="960785e9-9efa-43e3-981a-c495c07125dc" providerId="ADAL" clId="{0ACE0F11-CA0F-5A84-BFCB-F7A5E414E4DA}" dt="2025-08-29T09:53:52.424" v="14521" actId="207"/>
          <ac:spMkLst>
            <pc:docMk/>
            <pc:sldMk cId="540946856" sldId="2137"/>
            <ac:spMk id="29" creationId="{22059664-6506-BB24-FED4-44101EC047C0}"/>
          </ac:spMkLst>
        </pc:spChg>
        <pc:spChg chg="add mod">
          <ac:chgData name="FONG, Chi Kit Ken [DSAI]" userId="960785e9-9efa-43e3-981a-c495c07125dc" providerId="ADAL" clId="{0ACE0F11-CA0F-5A84-BFCB-F7A5E414E4DA}" dt="2025-08-29T09:55:41.428" v="14557" actId="14100"/>
          <ac:spMkLst>
            <pc:docMk/>
            <pc:sldMk cId="540946856" sldId="2137"/>
            <ac:spMk id="30" creationId="{722B5792-9478-CA28-9E6E-C0783E8FADA2}"/>
          </ac:spMkLst>
        </pc:spChg>
        <pc:spChg chg="add mod">
          <ac:chgData name="FONG, Chi Kit Ken [DSAI]" userId="960785e9-9efa-43e3-981a-c495c07125dc" providerId="ADAL" clId="{0ACE0F11-CA0F-5A84-BFCB-F7A5E414E4DA}" dt="2025-08-29T09:55:35.700" v="14556" actId="1038"/>
          <ac:spMkLst>
            <pc:docMk/>
            <pc:sldMk cId="540946856" sldId="2137"/>
            <ac:spMk id="31" creationId="{D50C389B-48AA-237B-94BB-E5F290B6CB17}"/>
          </ac:spMkLst>
        </pc:spChg>
        <pc:spChg chg="add mod">
          <ac:chgData name="FONG, Chi Kit Ken [DSAI]" userId="960785e9-9efa-43e3-981a-c495c07125dc" providerId="ADAL" clId="{0ACE0F11-CA0F-5A84-BFCB-F7A5E414E4DA}" dt="2025-08-29T09:55:24.292" v="14543" actId="1037"/>
          <ac:spMkLst>
            <pc:docMk/>
            <pc:sldMk cId="540946856" sldId="2137"/>
            <ac:spMk id="32" creationId="{EDE07F55-148E-9079-B087-986118C6718C}"/>
          </ac:spMkLst>
        </pc:spChg>
        <pc:spChg chg="add mod">
          <ac:chgData name="FONG, Chi Kit Ken [DSAI]" userId="960785e9-9efa-43e3-981a-c495c07125dc" providerId="ADAL" clId="{0ACE0F11-CA0F-5A84-BFCB-F7A5E414E4DA}" dt="2025-08-29T09:55:18.379" v="14541" actId="1076"/>
          <ac:spMkLst>
            <pc:docMk/>
            <pc:sldMk cId="540946856" sldId="2137"/>
            <ac:spMk id="33" creationId="{093370BA-694C-72AC-463E-14A74B608DDD}"/>
          </ac:spMkLst>
        </pc:spChg>
        <pc:graphicFrameChg chg="add mod">
          <ac:chgData name="FONG, Chi Kit Ken [DSAI]" userId="960785e9-9efa-43e3-981a-c495c07125dc" providerId="ADAL" clId="{0ACE0F11-CA0F-5A84-BFCB-F7A5E414E4DA}" dt="2025-08-29T09:53:06.757" v="14510" actId="1076"/>
          <ac:graphicFrameMkLst>
            <pc:docMk/>
            <pc:sldMk cId="540946856" sldId="2137"/>
            <ac:graphicFrameMk id="5" creationId="{E191C51A-4806-615F-2572-895A9B5FC9E6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5-08-29T09:53:37.039" v="14517" actId="1076"/>
          <ac:graphicFrameMkLst>
            <pc:docMk/>
            <pc:sldMk cId="540946856" sldId="2137"/>
            <ac:graphicFrameMk id="6" creationId="{26FD4CC7-0A6A-C62C-7C9E-3F509DD6D91A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5-08-29T09:53:26.894" v="14514" actId="1076"/>
          <ac:graphicFrameMkLst>
            <pc:docMk/>
            <pc:sldMk cId="540946856" sldId="2137"/>
            <ac:graphicFrameMk id="7" creationId="{B600E0EB-7F0A-E24E-3695-E4E472A603AF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5-08-29T09:53:37.039" v="14517" actId="1076"/>
          <ac:graphicFrameMkLst>
            <pc:docMk/>
            <pc:sldMk cId="540946856" sldId="2137"/>
            <ac:graphicFrameMk id="8" creationId="{AF00A504-C47E-F47D-AF02-6288CE47097C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9T09:45:51.579" v="14427" actId="1076"/>
          <ac:graphicFrameMkLst>
            <pc:docMk/>
            <pc:sldMk cId="540946856" sldId="2137"/>
            <ac:graphicFrameMk id="16" creationId="{D13B3F3A-1ECC-36B4-F4A4-0F7C2CF732FB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9T09:45:51.579" v="14427" actId="1076"/>
          <ac:graphicFrameMkLst>
            <pc:docMk/>
            <pc:sldMk cId="540946856" sldId="2137"/>
            <ac:graphicFrameMk id="17" creationId="{840580C2-34BF-F119-7EFF-21BF99DA9DF6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9T09:45:51.579" v="14427" actId="1076"/>
          <ac:graphicFrameMkLst>
            <pc:docMk/>
            <pc:sldMk cId="540946856" sldId="2137"/>
            <ac:graphicFrameMk id="18" creationId="{66DA92CF-6CC8-2188-123B-9D8C324E6807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9T09:45:51.579" v="14427" actId="1076"/>
          <ac:graphicFrameMkLst>
            <pc:docMk/>
            <pc:sldMk cId="540946856" sldId="2137"/>
            <ac:graphicFrameMk id="19" creationId="{464BBFD5-BCB5-59EC-018B-21496ADD8C01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9T09:53:59.727" v="14522" actId="1076"/>
          <ac:graphicFrameMkLst>
            <pc:docMk/>
            <pc:sldMk cId="540946856" sldId="2137"/>
            <ac:graphicFrameMk id="21" creationId="{CD5EB2FD-71CD-3F21-6750-B9D15A3A5996}"/>
          </ac:graphicFrameMkLst>
        </pc:graphicFrameChg>
      </pc:sldChg>
      <pc:sldChg chg="addSp modSp new mod modAnim">
        <pc:chgData name="FONG, Chi Kit Ken [DSAI]" userId="960785e9-9efa-43e3-981a-c495c07125dc" providerId="ADAL" clId="{0ACE0F11-CA0F-5A84-BFCB-F7A5E414E4DA}" dt="2025-09-07T07:12:53.816" v="26583" actId="207"/>
        <pc:sldMkLst>
          <pc:docMk/>
          <pc:sldMk cId="4220095049" sldId="2138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220095049" sldId="2138"/>
            <ac:spMk id="2" creationId="{6754E9FC-B558-4C1A-DB6B-84A0CC0DD5F8}"/>
          </ac:spMkLst>
        </pc:spChg>
        <pc:spChg chg="mod">
          <ac:chgData name="FONG, Chi Kit Ken [DSAI]" userId="960785e9-9efa-43e3-981a-c495c07125dc" providerId="ADAL" clId="{0ACE0F11-CA0F-5A84-BFCB-F7A5E414E4DA}" dt="2025-09-07T07:12:53.816" v="26583" actId="207"/>
          <ac:spMkLst>
            <pc:docMk/>
            <pc:sldMk cId="4220095049" sldId="2138"/>
            <ac:spMk id="3" creationId="{1679AF86-58F5-B048-BC4C-B8B84CFED3FC}"/>
          </ac:spMkLst>
        </pc:spChg>
        <pc:spChg chg="add mod">
          <ac:chgData name="FONG, Chi Kit Ken [DSAI]" userId="960785e9-9efa-43e3-981a-c495c07125dc" providerId="ADAL" clId="{0ACE0F11-CA0F-5A84-BFCB-F7A5E414E4DA}" dt="2025-08-29T10:09:51.474" v="14881" actId="404"/>
          <ac:spMkLst>
            <pc:docMk/>
            <pc:sldMk cId="4220095049" sldId="2138"/>
            <ac:spMk id="5" creationId="{8B1DFA80-A608-D41A-0F7F-B2B3F5482B6E}"/>
          </ac:spMkLst>
        </pc:spChg>
        <pc:spChg chg="add mod">
          <ac:chgData name="FONG, Chi Kit Ken [DSAI]" userId="960785e9-9efa-43e3-981a-c495c07125dc" providerId="ADAL" clId="{0ACE0F11-CA0F-5A84-BFCB-F7A5E414E4DA}" dt="2025-08-29T10:09:42.473" v="14879" actId="1076"/>
          <ac:spMkLst>
            <pc:docMk/>
            <pc:sldMk cId="4220095049" sldId="2138"/>
            <ac:spMk id="6" creationId="{69F3E77F-BC16-3484-F3D0-EEABA62EE097}"/>
          </ac:spMkLst>
        </pc:spChg>
        <pc:picChg chg="add mod">
          <ac:chgData name="FONG, Chi Kit Ken [DSAI]" userId="960785e9-9efa-43e3-981a-c495c07125dc" providerId="ADAL" clId="{0ACE0F11-CA0F-5A84-BFCB-F7A5E414E4DA}" dt="2025-08-29T10:06:49.292" v="14852" actId="1076"/>
          <ac:picMkLst>
            <pc:docMk/>
            <pc:sldMk cId="4220095049" sldId="2138"/>
            <ac:picMk id="4" creationId="{61F16D0E-1A35-0B14-E68C-AE0336A3D176}"/>
          </ac:picMkLst>
        </pc:picChg>
        <pc:cxnChg chg="add mod">
          <ac:chgData name="FONG, Chi Kit Ken [DSAI]" userId="960785e9-9efa-43e3-981a-c495c07125dc" providerId="ADAL" clId="{0ACE0F11-CA0F-5A84-BFCB-F7A5E414E4DA}" dt="2025-08-29T10:10:24.465" v="14883" actId="167"/>
          <ac:cxnSpMkLst>
            <pc:docMk/>
            <pc:sldMk cId="4220095049" sldId="2138"/>
            <ac:cxnSpMk id="8" creationId="{5FC5FFA7-13D6-C5DE-08AA-05172B5298F0}"/>
          </ac:cxnSpMkLst>
        </pc:cxnChg>
      </pc:sldChg>
      <pc:sldChg chg="addSp delSp modSp new mod">
        <pc:chgData name="FONG, Chi Kit Ken [DSAI]" userId="960785e9-9efa-43e3-981a-c495c07125dc" providerId="ADAL" clId="{0ACE0F11-CA0F-5A84-BFCB-F7A5E414E4DA}" dt="2025-09-07T07:13:15.087" v="26585" actId="207"/>
        <pc:sldMkLst>
          <pc:docMk/>
          <pc:sldMk cId="4280193658" sldId="2139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280193658" sldId="2139"/>
            <ac:spMk id="2" creationId="{5181F685-BDC4-2DF6-1EFC-ECD96B0B674D}"/>
          </ac:spMkLst>
        </pc:spChg>
        <pc:spChg chg="mod">
          <ac:chgData name="FONG, Chi Kit Ken [DSAI]" userId="960785e9-9efa-43e3-981a-c495c07125dc" providerId="ADAL" clId="{0ACE0F11-CA0F-5A84-BFCB-F7A5E414E4DA}" dt="2025-09-07T07:13:15.087" v="26585" actId="207"/>
          <ac:spMkLst>
            <pc:docMk/>
            <pc:sldMk cId="4280193658" sldId="2139"/>
            <ac:spMk id="3" creationId="{C5DB6AC3-BF89-925B-DCCE-FC9B22CD3D3E}"/>
          </ac:spMkLst>
        </pc:spChg>
        <pc:spChg chg="add mod">
          <ac:chgData name="FONG, Chi Kit Ken [DSAI]" userId="960785e9-9efa-43e3-981a-c495c07125dc" providerId="ADAL" clId="{0ACE0F11-CA0F-5A84-BFCB-F7A5E414E4DA}" dt="2025-08-29T13:34:45.618" v="15101" actId="20577"/>
          <ac:spMkLst>
            <pc:docMk/>
            <pc:sldMk cId="4280193658" sldId="2139"/>
            <ac:spMk id="5" creationId="{8229E2F5-FB53-22F8-1E06-780E698441EC}"/>
          </ac:spMkLst>
        </pc:spChg>
        <pc:picChg chg="add mod">
          <ac:chgData name="FONG, Chi Kit Ken [DSAI]" userId="960785e9-9efa-43e3-981a-c495c07125dc" providerId="ADAL" clId="{0ACE0F11-CA0F-5A84-BFCB-F7A5E414E4DA}" dt="2025-08-29T13:33:38.882" v="15097"/>
          <ac:picMkLst>
            <pc:docMk/>
            <pc:sldMk cId="4280193658" sldId="2139"/>
            <ac:picMk id="6" creationId="{4A85B88B-26DF-017B-30C1-88B99327250D}"/>
          </ac:picMkLst>
        </pc:picChg>
      </pc:sldChg>
      <pc:sldChg chg="addSp modSp new mod modAnim">
        <pc:chgData name="FONG, Chi Kit Ken [DSAI]" userId="960785e9-9efa-43e3-981a-c495c07125dc" providerId="ADAL" clId="{0ACE0F11-CA0F-5A84-BFCB-F7A5E414E4DA}" dt="2025-09-07T07:13:45.789" v="26587"/>
        <pc:sldMkLst>
          <pc:docMk/>
          <pc:sldMk cId="4291702943" sldId="2140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291702943" sldId="2140"/>
            <ac:spMk id="2" creationId="{D4FAD728-BDD0-5F77-3167-30C426245FA6}"/>
          </ac:spMkLst>
        </pc:spChg>
        <pc:spChg chg="mod">
          <ac:chgData name="FONG, Chi Kit Ken [DSAI]" userId="960785e9-9efa-43e3-981a-c495c07125dc" providerId="ADAL" clId="{0ACE0F11-CA0F-5A84-BFCB-F7A5E414E4DA}" dt="2025-08-29T13:43:27.458" v="15297" actId="20577"/>
          <ac:spMkLst>
            <pc:docMk/>
            <pc:sldMk cId="4291702943" sldId="2140"/>
            <ac:spMk id="3" creationId="{DD574F37-6387-9A13-2C40-69AFF2EB6DA2}"/>
          </ac:spMkLst>
        </pc:spChg>
        <pc:spChg chg="add mod">
          <ac:chgData name="FONG, Chi Kit Ken [DSAI]" userId="960785e9-9efa-43e3-981a-c495c07125dc" providerId="ADAL" clId="{0ACE0F11-CA0F-5A84-BFCB-F7A5E414E4DA}" dt="2025-08-29T13:42:34.798" v="15281" actId="14100"/>
          <ac:spMkLst>
            <pc:docMk/>
            <pc:sldMk cId="4291702943" sldId="2140"/>
            <ac:spMk id="4" creationId="{FA5B655E-AC02-5D9A-217F-334905940A8C}"/>
          </ac:spMkLst>
        </pc:spChg>
        <pc:spChg chg="add mod">
          <ac:chgData name="FONG, Chi Kit Ken [DSAI]" userId="960785e9-9efa-43e3-981a-c495c07125dc" providerId="ADAL" clId="{0ACE0F11-CA0F-5A84-BFCB-F7A5E414E4DA}" dt="2025-08-29T13:42:39.746" v="15282" actId="207"/>
          <ac:spMkLst>
            <pc:docMk/>
            <pc:sldMk cId="4291702943" sldId="2140"/>
            <ac:spMk id="7" creationId="{B2535E17-BFB6-C216-F119-FED1FC42CD4C}"/>
          </ac:spMkLst>
        </pc:spChg>
        <pc:spChg chg="add mod">
          <ac:chgData name="FONG, Chi Kit Ken [DSAI]" userId="960785e9-9efa-43e3-981a-c495c07125dc" providerId="ADAL" clId="{0ACE0F11-CA0F-5A84-BFCB-F7A5E414E4DA}" dt="2025-08-29T13:42:59.777" v="15290" actId="1076"/>
          <ac:spMkLst>
            <pc:docMk/>
            <pc:sldMk cId="4291702943" sldId="2140"/>
            <ac:spMk id="8" creationId="{89C022CD-3195-6F46-6937-3E27F4AA28BD}"/>
          </ac:spMkLst>
        </pc:spChg>
        <pc:picChg chg="add mod">
          <ac:chgData name="FONG, Chi Kit Ken [DSAI]" userId="960785e9-9efa-43e3-981a-c495c07125dc" providerId="ADAL" clId="{0ACE0F11-CA0F-5A84-BFCB-F7A5E414E4DA}" dt="2025-08-29T13:43:22.847" v="15296" actId="1076"/>
          <ac:picMkLst>
            <pc:docMk/>
            <pc:sldMk cId="4291702943" sldId="2140"/>
            <ac:picMk id="9" creationId="{0ECE8A44-0613-0B52-62CF-2B9961C08E42}"/>
          </ac:picMkLst>
        </pc:picChg>
      </pc:sldChg>
      <pc:sldChg chg="addSp delSp modSp new mod modAnim chgLayout">
        <pc:chgData name="FONG, Chi Kit Ken [DSAI]" userId="960785e9-9efa-43e3-981a-c495c07125dc" providerId="ADAL" clId="{0ACE0F11-CA0F-5A84-BFCB-F7A5E414E4DA}" dt="2025-09-07T07:16:01.761" v="26604"/>
        <pc:sldMkLst>
          <pc:docMk/>
          <pc:sldMk cId="2932374151" sldId="2141"/>
        </pc:sldMkLst>
        <pc:spChg chg="mod ord">
          <ac:chgData name="FONG, Chi Kit Ken [DSAI]" userId="960785e9-9efa-43e3-981a-c495c07125dc" providerId="ADAL" clId="{0ACE0F11-CA0F-5A84-BFCB-F7A5E414E4DA}" dt="2025-08-30T20:24:07.016" v="17992" actId="6264"/>
          <ac:spMkLst>
            <pc:docMk/>
            <pc:sldMk cId="2932374151" sldId="2141"/>
            <ac:spMk id="2" creationId="{9EA2B0E6-8643-1CBD-860B-0B223EA74661}"/>
          </ac:spMkLst>
        </pc:spChg>
        <pc:spChg chg="add mod ord">
          <ac:chgData name="FONG, Chi Kit Ken [DSAI]" userId="960785e9-9efa-43e3-981a-c495c07125dc" providerId="ADAL" clId="{0ACE0F11-CA0F-5A84-BFCB-F7A5E414E4DA}" dt="2025-09-07T07:15:23.030" v="26597" actId="207"/>
          <ac:spMkLst>
            <pc:docMk/>
            <pc:sldMk cId="2932374151" sldId="2141"/>
            <ac:spMk id="12" creationId="{651E42A8-6332-D150-50E3-B1D1468157C4}"/>
          </ac:spMkLst>
        </pc:spChg>
        <pc:picChg chg="add mod">
          <ac:chgData name="FONG, Chi Kit Ken [DSAI]" userId="960785e9-9efa-43e3-981a-c495c07125dc" providerId="ADAL" clId="{0ACE0F11-CA0F-5A84-BFCB-F7A5E414E4DA}" dt="2025-08-30T20:24:34.962" v="18002" actId="1076"/>
          <ac:picMkLst>
            <pc:docMk/>
            <pc:sldMk cId="2932374151" sldId="2141"/>
            <ac:picMk id="4" creationId="{F138415C-17B1-55F4-DAEF-F434F2B278EA}"/>
          </ac:picMkLst>
        </pc:picChg>
        <pc:picChg chg="add mod">
          <ac:chgData name="FONG, Chi Kit Ken [DSAI]" userId="960785e9-9efa-43e3-981a-c495c07125dc" providerId="ADAL" clId="{0ACE0F11-CA0F-5A84-BFCB-F7A5E414E4DA}" dt="2025-08-30T20:25:06.369" v="18009" actId="1076"/>
          <ac:picMkLst>
            <pc:docMk/>
            <pc:sldMk cId="2932374151" sldId="2141"/>
            <ac:picMk id="7" creationId="{C09F2EDC-FC23-BDE4-063D-D80C32D73693}"/>
          </ac:picMkLst>
        </pc:picChg>
        <pc:picChg chg="add mod">
          <ac:chgData name="FONG, Chi Kit Ken [DSAI]" userId="960785e9-9efa-43e3-981a-c495c07125dc" providerId="ADAL" clId="{0ACE0F11-CA0F-5A84-BFCB-F7A5E414E4DA}" dt="2025-08-30T20:25:08.942" v="18010" actId="1076"/>
          <ac:picMkLst>
            <pc:docMk/>
            <pc:sldMk cId="2932374151" sldId="2141"/>
            <ac:picMk id="8" creationId="{661286CB-B970-0CAB-CD55-BAFBD5D96035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7T07:17:50.588" v="26612" actId="1076"/>
        <pc:sldMkLst>
          <pc:docMk/>
          <pc:sldMk cId="1408492742" sldId="2142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1408492742" sldId="2142"/>
            <ac:spMk id="2" creationId="{27880EEF-BE2F-7E00-F9AE-C4BBD8EBDF0F}"/>
          </ac:spMkLst>
        </pc:spChg>
        <pc:spChg chg="mod">
          <ac:chgData name="FONG, Chi Kit Ken [DSAI]" userId="960785e9-9efa-43e3-981a-c495c07125dc" providerId="ADAL" clId="{0ACE0F11-CA0F-5A84-BFCB-F7A5E414E4DA}" dt="2025-09-07T07:17:46.808" v="26611" actId="15"/>
          <ac:spMkLst>
            <pc:docMk/>
            <pc:sldMk cId="1408492742" sldId="2142"/>
            <ac:spMk id="3" creationId="{4C4B5EAD-F12E-DADF-1B45-A7E20531E7F7}"/>
          </ac:spMkLst>
        </pc:spChg>
        <pc:picChg chg="add del mod">
          <ac:chgData name="FONG, Chi Kit Ken [DSAI]" userId="960785e9-9efa-43e3-981a-c495c07125dc" providerId="ADAL" clId="{0ACE0F11-CA0F-5A84-BFCB-F7A5E414E4DA}" dt="2025-09-07T07:17:36.764" v="26605" actId="478"/>
          <ac:picMkLst>
            <pc:docMk/>
            <pc:sldMk cId="1408492742" sldId="2142"/>
            <ac:picMk id="4" creationId="{7733AFA0-67B5-FE27-D652-013C23B11AFA}"/>
          </ac:picMkLst>
        </pc:picChg>
        <pc:picChg chg="add mod">
          <ac:chgData name="FONG, Chi Kit Ken [DSAI]" userId="960785e9-9efa-43e3-981a-c495c07125dc" providerId="ADAL" clId="{0ACE0F11-CA0F-5A84-BFCB-F7A5E414E4DA}" dt="2025-09-07T07:17:50.588" v="26612" actId="1076"/>
          <ac:picMkLst>
            <pc:docMk/>
            <pc:sldMk cId="1408492742" sldId="2142"/>
            <ac:picMk id="5" creationId="{7908D897-64D1-E4DB-EEE5-E981C5FE83CD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7:19:35.730" v="26620"/>
        <pc:sldMkLst>
          <pc:docMk/>
          <pc:sldMk cId="2030407427" sldId="2143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030407427" sldId="2143"/>
            <ac:spMk id="2" creationId="{07158D88-52B2-34B4-A7A6-48AF23155527}"/>
          </ac:spMkLst>
        </pc:spChg>
        <pc:spChg chg="add mod">
          <ac:chgData name="FONG, Chi Kit Ken [DSAI]" userId="960785e9-9efa-43e3-981a-c495c07125dc" providerId="ADAL" clId="{0ACE0F11-CA0F-5A84-BFCB-F7A5E414E4DA}" dt="2025-08-29T14:22:29.645" v="15499" actId="1076"/>
          <ac:spMkLst>
            <pc:docMk/>
            <pc:sldMk cId="2030407427" sldId="2143"/>
            <ac:spMk id="4" creationId="{FE654AD8-47D2-3869-A647-B3884F25CC8B}"/>
          </ac:spMkLst>
        </pc:spChg>
        <pc:spChg chg="add mod">
          <ac:chgData name="FONG, Chi Kit Ken [DSAI]" userId="960785e9-9efa-43e3-981a-c495c07125dc" providerId="ADAL" clId="{0ACE0F11-CA0F-5A84-BFCB-F7A5E414E4DA}" dt="2025-08-30T09:58:31.824" v="16299" actId="14100"/>
          <ac:spMkLst>
            <pc:docMk/>
            <pc:sldMk cId="2030407427" sldId="2143"/>
            <ac:spMk id="5" creationId="{01688345-FFD9-4B97-2402-BCDA7D2FD034}"/>
          </ac:spMkLst>
        </pc:spChg>
        <pc:spChg chg="add mod">
          <ac:chgData name="FONG, Chi Kit Ken [DSAI]" userId="960785e9-9efa-43e3-981a-c495c07125dc" providerId="ADAL" clId="{0ACE0F11-CA0F-5A84-BFCB-F7A5E414E4DA}" dt="2025-08-30T10:52:00.150" v="16995"/>
          <ac:spMkLst>
            <pc:docMk/>
            <pc:sldMk cId="2030407427" sldId="2143"/>
            <ac:spMk id="6" creationId="{8325A868-0EB0-4A09-B751-09D9E02036E8}"/>
          </ac:spMkLst>
        </pc:spChg>
        <pc:spChg chg="add mod">
          <ac:chgData name="FONG, Chi Kit Ken [DSAI]" userId="960785e9-9efa-43e3-981a-c495c07125dc" providerId="ADAL" clId="{0ACE0F11-CA0F-5A84-BFCB-F7A5E414E4DA}" dt="2025-08-29T14:32:05.302" v="15517" actId="1076"/>
          <ac:spMkLst>
            <pc:docMk/>
            <pc:sldMk cId="2030407427" sldId="2143"/>
            <ac:spMk id="7" creationId="{77EC7315-3203-D290-0F7B-1079BCDE8B17}"/>
          </ac:spMkLst>
        </pc:spChg>
        <pc:spChg chg="add mod">
          <ac:chgData name="FONG, Chi Kit Ken [DSAI]" userId="960785e9-9efa-43e3-981a-c495c07125dc" providerId="ADAL" clId="{0ACE0F11-CA0F-5A84-BFCB-F7A5E414E4DA}" dt="2025-08-29T14:32:34.313" v="15523" actId="403"/>
          <ac:spMkLst>
            <pc:docMk/>
            <pc:sldMk cId="2030407427" sldId="2143"/>
            <ac:spMk id="8" creationId="{C217828C-B914-C3E4-3BAF-1671DB4EC7DC}"/>
          </ac:spMkLst>
        </pc:spChg>
        <pc:spChg chg="add mod">
          <ac:chgData name="FONG, Chi Kit Ken [DSAI]" userId="960785e9-9efa-43e3-981a-c495c07125dc" providerId="ADAL" clId="{0ACE0F11-CA0F-5A84-BFCB-F7A5E414E4DA}" dt="2025-08-30T09:59:25.945" v="16312" actId="14100"/>
          <ac:spMkLst>
            <pc:docMk/>
            <pc:sldMk cId="2030407427" sldId="2143"/>
            <ac:spMk id="10" creationId="{2B205983-F428-226A-3079-6CEBD22399CD}"/>
          </ac:spMkLst>
        </pc:spChg>
        <pc:spChg chg="add mod">
          <ac:chgData name="FONG, Chi Kit Ken [DSAI]" userId="960785e9-9efa-43e3-981a-c495c07125dc" providerId="ADAL" clId="{0ACE0F11-CA0F-5A84-BFCB-F7A5E414E4DA}" dt="2025-08-30T09:59:41.162" v="16314" actId="14100"/>
          <ac:spMkLst>
            <pc:docMk/>
            <pc:sldMk cId="2030407427" sldId="2143"/>
            <ac:spMk id="11" creationId="{F2EC9D76-FD25-FFA5-6AEC-4C508E8D7D29}"/>
          </ac:spMkLst>
        </pc:spChg>
        <pc:spChg chg="add mod">
          <ac:chgData name="FONG, Chi Kit Ken [DSAI]" userId="960785e9-9efa-43e3-981a-c495c07125dc" providerId="ADAL" clId="{0ACE0F11-CA0F-5A84-BFCB-F7A5E414E4DA}" dt="2025-08-30T09:58:00.013" v="16282" actId="1076"/>
          <ac:spMkLst>
            <pc:docMk/>
            <pc:sldMk cId="2030407427" sldId="2143"/>
            <ac:spMk id="12" creationId="{ACD6A192-B898-76F6-D7BD-B7AA0E02DFE3}"/>
          </ac:spMkLst>
        </pc:spChg>
        <pc:spChg chg="add mod">
          <ac:chgData name="FONG, Chi Kit Ken [DSAI]" userId="960785e9-9efa-43e3-981a-c495c07125dc" providerId="ADAL" clId="{0ACE0F11-CA0F-5A84-BFCB-F7A5E414E4DA}" dt="2025-08-30T10:01:33.657" v="16316" actId="1076"/>
          <ac:spMkLst>
            <pc:docMk/>
            <pc:sldMk cId="2030407427" sldId="2143"/>
            <ac:spMk id="13" creationId="{00D14A82-F877-530E-D04D-C8401F391239}"/>
          </ac:spMkLst>
        </pc:spChg>
        <pc:spChg chg="add mod">
          <ac:chgData name="FONG, Chi Kit Ken [DSAI]" userId="960785e9-9efa-43e3-981a-c495c07125dc" providerId="ADAL" clId="{0ACE0F11-CA0F-5A84-BFCB-F7A5E414E4DA}" dt="2025-08-30T10:03:51.043" v="16376" actId="207"/>
          <ac:spMkLst>
            <pc:docMk/>
            <pc:sldMk cId="2030407427" sldId="2143"/>
            <ac:spMk id="24" creationId="{8FA4D464-DEA8-CF7B-E32E-A4DDD0C95E1C}"/>
          </ac:spMkLst>
        </pc:spChg>
        <pc:picChg chg="add mod">
          <ac:chgData name="FONG, Chi Kit Ken [DSAI]" userId="960785e9-9efa-43e3-981a-c495c07125dc" providerId="ADAL" clId="{0ACE0F11-CA0F-5A84-BFCB-F7A5E414E4DA}" dt="2025-08-29T14:32:50.650" v="15528" actId="14100"/>
          <ac:picMkLst>
            <pc:docMk/>
            <pc:sldMk cId="2030407427" sldId="2143"/>
            <ac:picMk id="9" creationId="{235D5AA9-3681-1D65-2699-D0DC047BA663}"/>
          </ac:picMkLst>
        </pc:picChg>
        <pc:picChg chg="add mod">
          <ac:chgData name="FONG, Chi Kit Ken [DSAI]" userId="960785e9-9efa-43e3-981a-c495c07125dc" providerId="ADAL" clId="{0ACE0F11-CA0F-5A84-BFCB-F7A5E414E4DA}" dt="2025-08-30T10:07:26.676" v="16380" actId="1076"/>
          <ac:picMkLst>
            <pc:docMk/>
            <pc:sldMk cId="2030407427" sldId="2143"/>
            <ac:picMk id="25" creationId="{298810BE-9124-709E-B6BA-63080FC1C11D}"/>
          </ac:picMkLst>
        </pc:picChg>
        <pc:cxnChg chg="add mod">
          <ac:chgData name="FONG, Chi Kit Ken [DSAI]" userId="960785e9-9efa-43e3-981a-c495c07125dc" providerId="ADAL" clId="{0ACE0F11-CA0F-5A84-BFCB-F7A5E414E4DA}" dt="2025-08-30T09:58:11.606" v="16284" actId="208"/>
          <ac:cxnSpMkLst>
            <pc:docMk/>
            <pc:sldMk cId="2030407427" sldId="2143"/>
            <ac:cxnSpMk id="15" creationId="{806D7E68-05B9-8D71-DE5F-AFC78FD91746}"/>
          </ac:cxnSpMkLst>
        </pc:cxnChg>
        <pc:cxnChg chg="add mod">
          <ac:chgData name="FONG, Chi Kit Ken [DSAI]" userId="960785e9-9efa-43e3-981a-c495c07125dc" providerId="ADAL" clId="{0ACE0F11-CA0F-5A84-BFCB-F7A5E414E4DA}" dt="2025-08-30T10:01:36.227" v="16317" actId="14100"/>
          <ac:cxnSpMkLst>
            <pc:docMk/>
            <pc:sldMk cId="2030407427" sldId="2143"/>
            <ac:cxnSpMk id="20" creationId="{15A385A8-DCCE-63F7-9B64-8D378F912462}"/>
          </ac:cxnSpMkLst>
        </pc:cxnChg>
      </pc:sldChg>
      <pc:sldChg chg="addSp delSp modSp new mod chgLayout">
        <pc:chgData name="FONG, Chi Kit Ken [DSAI]" userId="960785e9-9efa-43e3-981a-c495c07125dc" providerId="ADAL" clId="{0ACE0F11-CA0F-5A84-BFCB-F7A5E414E4DA}" dt="2025-09-07T07:20:19.741" v="26625" actId="1076"/>
        <pc:sldMkLst>
          <pc:docMk/>
          <pc:sldMk cId="2760629500" sldId="2144"/>
        </pc:sldMkLst>
        <pc:spChg chg="mod ord">
          <ac:chgData name="FONG, Chi Kit Ken [DSAI]" userId="960785e9-9efa-43e3-981a-c495c07125dc" providerId="ADAL" clId="{0ACE0F11-CA0F-5A84-BFCB-F7A5E414E4DA}" dt="2025-08-30T10:07:53.414" v="16385" actId="6264"/>
          <ac:spMkLst>
            <pc:docMk/>
            <pc:sldMk cId="2760629500" sldId="2144"/>
            <ac:spMk id="2" creationId="{8EA90A68-15C6-2059-43BE-56BC01CF0084}"/>
          </ac:spMkLst>
        </pc:spChg>
        <pc:spChg chg="add mod ord">
          <ac:chgData name="FONG, Chi Kit Ken [DSAI]" userId="960785e9-9efa-43e3-981a-c495c07125dc" providerId="ADAL" clId="{0ACE0F11-CA0F-5A84-BFCB-F7A5E414E4DA}" dt="2025-09-07T07:20:17.164" v="26624" actId="15"/>
          <ac:spMkLst>
            <pc:docMk/>
            <pc:sldMk cId="2760629500" sldId="2144"/>
            <ac:spMk id="13" creationId="{B4C8A9C0-948C-7035-6089-3047C58D995E}"/>
          </ac:spMkLst>
        </pc:spChg>
        <pc:picChg chg="add mod">
          <ac:chgData name="FONG, Chi Kit Ken [DSAI]" userId="960785e9-9efa-43e3-981a-c495c07125dc" providerId="ADAL" clId="{0ACE0F11-CA0F-5A84-BFCB-F7A5E414E4DA}" dt="2025-09-07T07:20:19.741" v="26625" actId="1076"/>
          <ac:picMkLst>
            <pc:docMk/>
            <pc:sldMk cId="2760629500" sldId="2144"/>
            <ac:picMk id="1028" creationId="{2F10FA63-403E-38EB-2AB6-9A4758E4373E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30T20:25:21.128" v="18011" actId="2696"/>
        <pc:sldMkLst>
          <pc:docMk/>
          <pc:sldMk cId="2991936315" sldId="2145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7:21:03.208" v="26629"/>
        <pc:sldMkLst>
          <pc:docMk/>
          <pc:sldMk cId="3733427055" sldId="2146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733427055" sldId="2146"/>
            <ac:spMk id="2" creationId="{71644188-244F-AF8C-BEC0-36CD2D176FB8}"/>
          </ac:spMkLst>
        </pc:spChg>
        <pc:spChg chg="mod">
          <ac:chgData name="FONG, Chi Kit Ken [DSAI]" userId="960785e9-9efa-43e3-981a-c495c07125dc" providerId="ADAL" clId="{0ACE0F11-CA0F-5A84-BFCB-F7A5E414E4DA}" dt="2025-09-07T07:20:34.382" v="26626" actId="207"/>
          <ac:spMkLst>
            <pc:docMk/>
            <pc:sldMk cId="3733427055" sldId="2146"/>
            <ac:spMk id="3" creationId="{B674CDA9-B673-9E51-4F68-77EB75D9682B}"/>
          </ac:spMkLst>
        </pc:spChg>
        <pc:spChg chg="add mod">
          <ac:chgData name="FONG, Chi Kit Ken [DSAI]" userId="960785e9-9efa-43e3-981a-c495c07125dc" providerId="ADAL" clId="{0ACE0F11-CA0F-5A84-BFCB-F7A5E414E4DA}" dt="2025-08-30T10:40:16.180" v="16630" actId="1076"/>
          <ac:spMkLst>
            <pc:docMk/>
            <pc:sldMk cId="3733427055" sldId="2146"/>
            <ac:spMk id="8" creationId="{158D0CE3-F94F-DB4C-9FD1-91575AD6102D}"/>
          </ac:spMkLst>
        </pc:spChg>
        <pc:spChg chg="add mod">
          <ac:chgData name="FONG, Chi Kit Ken [DSAI]" userId="960785e9-9efa-43e3-981a-c495c07125dc" providerId="ADAL" clId="{0ACE0F11-CA0F-5A84-BFCB-F7A5E414E4DA}" dt="2025-08-30T10:48:55.971" v="16984" actId="1076"/>
          <ac:spMkLst>
            <pc:docMk/>
            <pc:sldMk cId="3733427055" sldId="2146"/>
            <ac:spMk id="9" creationId="{53AC02E2-DD6A-A87D-5B8B-20662F1F1A52}"/>
          </ac:spMkLst>
        </pc:spChg>
        <pc:spChg chg="add mod">
          <ac:chgData name="FONG, Chi Kit Ken [DSAI]" userId="960785e9-9efa-43e3-981a-c495c07125dc" providerId="ADAL" clId="{0ACE0F11-CA0F-5A84-BFCB-F7A5E414E4DA}" dt="2025-08-30T10:48:48.760" v="16981" actId="1076"/>
          <ac:spMkLst>
            <pc:docMk/>
            <pc:sldMk cId="3733427055" sldId="2146"/>
            <ac:spMk id="11" creationId="{3D142EDD-9FEA-B168-5069-86D6B3AC3D9C}"/>
          </ac:spMkLst>
        </pc:spChg>
        <pc:spChg chg="add mod">
          <ac:chgData name="FONG, Chi Kit Ken [DSAI]" userId="960785e9-9efa-43e3-981a-c495c07125dc" providerId="ADAL" clId="{0ACE0F11-CA0F-5A84-BFCB-F7A5E414E4DA}" dt="2025-08-30T10:49:46.537" v="16993" actId="108"/>
          <ac:spMkLst>
            <pc:docMk/>
            <pc:sldMk cId="3733427055" sldId="2146"/>
            <ac:spMk id="12" creationId="{27C4AEBA-6944-7DD1-E5E3-66C3A233DA1D}"/>
          </ac:spMkLst>
        </pc:spChg>
        <pc:spChg chg="add mod">
          <ac:chgData name="FONG, Chi Kit Ken [DSAI]" userId="960785e9-9efa-43e3-981a-c495c07125dc" providerId="ADAL" clId="{0ACE0F11-CA0F-5A84-BFCB-F7A5E414E4DA}" dt="2025-08-30T10:49:26.624" v="16989" actId="14100"/>
          <ac:spMkLst>
            <pc:docMk/>
            <pc:sldMk cId="3733427055" sldId="2146"/>
            <ac:spMk id="13" creationId="{3ABF4779-FEFB-DB1E-2B22-499ECFEB9723}"/>
          </ac:spMkLst>
        </pc:spChg>
        <pc:picChg chg="add mod">
          <ac:chgData name="FONG, Chi Kit Ken [DSAI]" userId="960785e9-9efa-43e3-981a-c495c07125dc" providerId="ADAL" clId="{0ACE0F11-CA0F-5A84-BFCB-F7A5E414E4DA}" dt="2025-08-30T10:39:41.371" v="16617" actId="1076"/>
          <ac:picMkLst>
            <pc:docMk/>
            <pc:sldMk cId="3733427055" sldId="2146"/>
            <ac:picMk id="5" creationId="{FFCB4DB7-F0E2-3970-27B2-E4D3241A356A}"/>
          </ac:picMkLst>
        </pc:picChg>
        <pc:picChg chg="add mod">
          <ac:chgData name="FONG, Chi Kit Ken [DSAI]" userId="960785e9-9efa-43e3-981a-c495c07125dc" providerId="ADAL" clId="{0ACE0F11-CA0F-5A84-BFCB-F7A5E414E4DA}" dt="2025-08-30T10:48:54.071" v="16983" actId="1076"/>
          <ac:picMkLst>
            <pc:docMk/>
            <pc:sldMk cId="3733427055" sldId="2146"/>
            <ac:picMk id="10" creationId="{1712A39D-1F5C-BAD6-94B8-081064FF97EE}"/>
          </ac:picMkLst>
        </pc:picChg>
      </pc:sldChg>
      <pc:sldChg chg="modSp new mod ord">
        <pc:chgData name="FONG, Chi Kit Ken [DSAI]" userId="960785e9-9efa-43e3-981a-c495c07125dc" providerId="ADAL" clId="{0ACE0F11-CA0F-5A84-BFCB-F7A5E414E4DA}" dt="2025-09-02T02:05:29.708" v="21295"/>
        <pc:sldMkLst>
          <pc:docMk/>
          <pc:sldMk cId="270836805" sldId="2147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70836805" sldId="2147"/>
            <ac:spMk id="2" creationId="{54BA3BED-CEF0-3FAB-952F-499C15EE94E6}"/>
          </ac:spMkLst>
        </pc:spChg>
        <pc:spChg chg="mod">
          <ac:chgData name="FONG, Chi Kit Ken [DSAI]" userId="960785e9-9efa-43e3-981a-c495c07125dc" providerId="ADAL" clId="{0ACE0F11-CA0F-5A84-BFCB-F7A5E414E4DA}" dt="2025-09-01T04:15:15.727" v="21110" actId="33524"/>
          <ac:spMkLst>
            <pc:docMk/>
            <pc:sldMk cId="270836805" sldId="2147"/>
            <ac:spMk id="3" creationId="{692B61C5-4496-1AEB-E111-EC6B23330171}"/>
          </ac:spMkLst>
        </pc:spChg>
      </pc:sldChg>
      <pc:sldChg chg="addSp modSp new mod ord">
        <pc:chgData name="FONG, Chi Kit Ken [DSAI]" userId="960785e9-9efa-43e3-981a-c495c07125dc" providerId="ADAL" clId="{0ACE0F11-CA0F-5A84-BFCB-F7A5E414E4DA}" dt="2025-09-07T07:27:19.390" v="26659" actId="207"/>
        <pc:sldMkLst>
          <pc:docMk/>
          <pc:sldMk cId="77175502" sldId="2148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77175502" sldId="2148"/>
            <ac:spMk id="2" creationId="{C887CAF0-C8B5-5272-46F5-BC65CBCD6558}"/>
          </ac:spMkLst>
        </pc:spChg>
        <pc:spChg chg="mod">
          <ac:chgData name="FONG, Chi Kit Ken [DSAI]" userId="960785e9-9efa-43e3-981a-c495c07125dc" providerId="ADAL" clId="{0ACE0F11-CA0F-5A84-BFCB-F7A5E414E4DA}" dt="2025-09-07T07:27:19.390" v="26659" actId="207"/>
          <ac:spMkLst>
            <pc:docMk/>
            <pc:sldMk cId="77175502" sldId="2148"/>
            <ac:spMk id="3" creationId="{6EF38D5D-4165-9FD1-E10A-B451996DB1DC}"/>
          </ac:spMkLst>
        </pc:spChg>
        <pc:picChg chg="add mod">
          <ac:chgData name="FONG, Chi Kit Ken [DSAI]" userId="960785e9-9efa-43e3-981a-c495c07125dc" providerId="ADAL" clId="{0ACE0F11-CA0F-5A84-BFCB-F7A5E414E4DA}" dt="2025-09-01T03:35:09.762" v="20832" actId="1076"/>
          <ac:picMkLst>
            <pc:docMk/>
            <pc:sldMk cId="77175502" sldId="2148"/>
            <ac:picMk id="4" creationId="{9C86DBEF-ADCE-DE80-5D2F-FD79FD9C4D87}"/>
          </ac:picMkLst>
        </pc:picChg>
        <pc:picChg chg="add mod">
          <ac:chgData name="FONG, Chi Kit Ken [DSAI]" userId="960785e9-9efa-43e3-981a-c495c07125dc" providerId="ADAL" clId="{0ACE0F11-CA0F-5A84-BFCB-F7A5E414E4DA}" dt="2025-09-01T03:34:36.177" v="20822" actId="14100"/>
          <ac:picMkLst>
            <pc:docMk/>
            <pc:sldMk cId="77175502" sldId="2148"/>
            <ac:picMk id="2050" creationId="{1C6D6362-6E84-E7ED-B26A-245E7D641C96}"/>
          </ac:picMkLst>
        </pc:picChg>
      </pc:sldChg>
      <pc:sldChg chg="addSp delSp modSp new mod ord">
        <pc:chgData name="FONG, Chi Kit Ken [DSAI]" userId="960785e9-9efa-43e3-981a-c495c07125dc" providerId="ADAL" clId="{0ACE0F11-CA0F-5A84-BFCB-F7A5E414E4DA}" dt="2025-09-02T02:05:29.708" v="21295"/>
        <pc:sldMkLst>
          <pc:docMk/>
          <pc:sldMk cId="281024372" sldId="2149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81024372" sldId="2149"/>
            <ac:spMk id="2" creationId="{5C3EFE88-1B0C-6B43-5843-0AB22218C90C}"/>
          </ac:spMkLst>
        </pc:spChg>
        <pc:spChg chg="mod">
          <ac:chgData name="FONG, Chi Kit Ken [DSAI]" userId="960785e9-9efa-43e3-981a-c495c07125dc" providerId="ADAL" clId="{0ACE0F11-CA0F-5A84-BFCB-F7A5E414E4DA}" dt="2025-09-01T04:18:51.988" v="21166" actId="207"/>
          <ac:spMkLst>
            <pc:docMk/>
            <pc:sldMk cId="281024372" sldId="2149"/>
            <ac:spMk id="3" creationId="{0BF3B9ED-8EC2-882E-CAD5-84A50A668CB4}"/>
          </ac:spMkLst>
        </pc:spChg>
        <pc:picChg chg="add mod">
          <ac:chgData name="FONG, Chi Kit Ken [DSAI]" userId="960785e9-9efa-43e3-981a-c495c07125dc" providerId="ADAL" clId="{0ACE0F11-CA0F-5A84-BFCB-F7A5E414E4DA}" dt="2025-09-01T04:19:02.762" v="21167" actId="1076"/>
          <ac:picMkLst>
            <pc:docMk/>
            <pc:sldMk cId="281024372" sldId="2149"/>
            <ac:picMk id="6" creationId="{8A886387-1E54-5E8E-25DB-F38CF4E57894}"/>
          </ac:picMkLst>
        </pc:picChg>
      </pc:sldChg>
      <pc:sldChg chg="modSp new mod">
        <pc:chgData name="FONG, Chi Kit Ken [DSAI]" userId="960785e9-9efa-43e3-981a-c495c07125dc" providerId="ADAL" clId="{0ACE0F11-CA0F-5A84-BFCB-F7A5E414E4DA}" dt="2025-09-07T07:14:17.723" v="26590" actId="207"/>
        <pc:sldMkLst>
          <pc:docMk/>
          <pc:sldMk cId="900943955" sldId="2150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900943955" sldId="2150"/>
            <ac:spMk id="2" creationId="{32E7C945-BCAB-4FAF-2C61-3DC816C1807F}"/>
          </ac:spMkLst>
        </pc:spChg>
        <pc:spChg chg="mod">
          <ac:chgData name="FONG, Chi Kit Ken [DSAI]" userId="960785e9-9efa-43e3-981a-c495c07125dc" providerId="ADAL" clId="{0ACE0F11-CA0F-5A84-BFCB-F7A5E414E4DA}" dt="2025-09-07T07:14:17.723" v="26590" actId="207"/>
          <ac:spMkLst>
            <pc:docMk/>
            <pc:sldMk cId="900943955" sldId="2150"/>
            <ac:spMk id="3" creationId="{76E26647-905F-9315-E454-C07BC2380C2C}"/>
          </ac:spMkLst>
        </pc:sp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344571434" sldId="2151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44571434" sldId="2151"/>
            <ac:spMk id="2" creationId="{C8980C3A-49AC-2CCB-5EEB-5EAD1A9B01CD}"/>
          </ac:spMkLst>
        </pc:spChg>
        <pc:spChg chg="mod">
          <ac:chgData name="FONG, Chi Kit Ken [DSAI]" userId="960785e9-9efa-43e3-981a-c495c07125dc" providerId="ADAL" clId="{0ACE0F11-CA0F-5A84-BFCB-F7A5E414E4DA}" dt="2025-08-30T22:41:22.874" v="18789" actId="20577"/>
          <ac:spMkLst>
            <pc:docMk/>
            <pc:sldMk cId="344571434" sldId="2151"/>
            <ac:spMk id="3" creationId="{6C3EB2F9-AA7F-CB60-F384-FAA0F76D1CE5}"/>
          </ac:spMkLst>
        </pc:spChg>
        <pc:spChg chg="add mod">
          <ac:chgData name="FONG, Chi Kit Ken [DSAI]" userId="960785e9-9efa-43e3-981a-c495c07125dc" providerId="ADAL" clId="{0ACE0F11-CA0F-5A84-BFCB-F7A5E414E4DA}" dt="2025-08-30T22:42:48.322" v="18820" actId="2710"/>
          <ac:spMkLst>
            <pc:docMk/>
            <pc:sldMk cId="344571434" sldId="2151"/>
            <ac:spMk id="10" creationId="{120DBC4C-610B-24BB-B319-97A8BD9BF822}"/>
          </ac:spMkLst>
        </pc:spChg>
        <pc:picChg chg="add mod">
          <ac:chgData name="FONG, Chi Kit Ken [DSAI]" userId="960785e9-9efa-43e3-981a-c495c07125dc" providerId="ADAL" clId="{0ACE0F11-CA0F-5A84-BFCB-F7A5E414E4DA}" dt="2025-08-30T22:42:19.140" v="18800"/>
          <ac:picMkLst>
            <pc:docMk/>
            <pc:sldMk cId="344571434" sldId="2151"/>
            <ac:picMk id="13" creationId="{211F1B4B-A14F-E9FE-CF6B-2DE33B9F6113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7:29:33.263" v="26667"/>
        <pc:sldMkLst>
          <pc:docMk/>
          <pc:sldMk cId="3793857472" sldId="2152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793857472" sldId="2152"/>
            <ac:spMk id="2" creationId="{065523EF-9103-C555-9B4B-8367A1994D74}"/>
          </ac:spMkLst>
        </pc:spChg>
        <pc:spChg chg="add mod">
          <ac:chgData name="FONG, Chi Kit Ken [DSAI]" userId="960785e9-9efa-43e3-981a-c495c07125dc" providerId="ADAL" clId="{0ACE0F11-CA0F-5A84-BFCB-F7A5E414E4DA}" dt="2025-08-30T22:09:58.197" v="18310" actId="1076"/>
          <ac:spMkLst>
            <pc:docMk/>
            <pc:sldMk cId="3793857472" sldId="2152"/>
            <ac:spMk id="5" creationId="{28E87AFE-C1BA-E3B0-9D55-F22A00768D4B}"/>
          </ac:spMkLst>
        </pc:spChg>
        <pc:spChg chg="add mod">
          <ac:chgData name="FONG, Chi Kit Ken [DSAI]" userId="960785e9-9efa-43e3-981a-c495c07125dc" providerId="ADAL" clId="{0ACE0F11-CA0F-5A84-BFCB-F7A5E414E4DA}" dt="2025-08-30T22:07:27.665" v="18239" actId="1076"/>
          <ac:spMkLst>
            <pc:docMk/>
            <pc:sldMk cId="3793857472" sldId="2152"/>
            <ac:spMk id="6" creationId="{1F25528F-3FEB-26C0-FB49-3DBB3BA1EECB}"/>
          </ac:spMkLst>
        </pc:spChg>
        <pc:spChg chg="add mod">
          <ac:chgData name="FONG, Chi Kit Ken [DSAI]" userId="960785e9-9efa-43e3-981a-c495c07125dc" providerId="ADAL" clId="{0ACE0F11-CA0F-5A84-BFCB-F7A5E414E4DA}" dt="2025-08-30T22:07:49.875" v="18263" actId="1076"/>
          <ac:spMkLst>
            <pc:docMk/>
            <pc:sldMk cId="3793857472" sldId="2152"/>
            <ac:spMk id="8" creationId="{091CD3BF-F0E2-411E-5522-1B300ED1CEC7}"/>
          </ac:spMkLst>
        </pc:spChg>
        <pc:spChg chg="add mod">
          <ac:chgData name="FONG, Chi Kit Ken [DSAI]" userId="960785e9-9efa-43e3-981a-c495c07125dc" providerId="ADAL" clId="{0ACE0F11-CA0F-5A84-BFCB-F7A5E414E4DA}" dt="2025-08-30T22:07:49.875" v="18263" actId="1076"/>
          <ac:spMkLst>
            <pc:docMk/>
            <pc:sldMk cId="3793857472" sldId="2152"/>
            <ac:spMk id="10" creationId="{B0E1A0F9-E297-B0A6-B7BE-41324C6364CE}"/>
          </ac:spMkLst>
        </pc:spChg>
        <pc:spChg chg="add mod">
          <ac:chgData name="FONG, Chi Kit Ken [DSAI]" userId="960785e9-9efa-43e3-981a-c495c07125dc" providerId="ADAL" clId="{0ACE0F11-CA0F-5A84-BFCB-F7A5E414E4DA}" dt="2025-08-30T22:08:23.396" v="18273" actId="1076"/>
          <ac:spMkLst>
            <pc:docMk/>
            <pc:sldMk cId="3793857472" sldId="2152"/>
            <ac:spMk id="12" creationId="{A3E183B5-30FE-566A-E411-9271838E4A46}"/>
          </ac:spMkLst>
        </pc:spChg>
        <pc:spChg chg="add mod">
          <ac:chgData name="FONG, Chi Kit Ken [DSAI]" userId="960785e9-9efa-43e3-981a-c495c07125dc" providerId="ADAL" clId="{0ACE0F11-CA0F-5A84-BFCB-F7A5E414E4DA}" dt="2025-08-30T22:09:10.152" v="18291" actId="1076"/>
          <ac:spMkLst>
            <pc:docMk/>
            <pc:sldMk cId="3793857472" sldId="2152"/>
            <ac:spMk id="15" creationId="{9C70789F-7D9D-C759-2841-26DD98AF2EC3}"/>
          </ac:spMkLst>
        </pc:spChg>
        <pc:spChg chg="add mod">
          <ac:chgData name="FONG, Chi Kit Ken [DSAI]" userId="960785e9-9efa-43e3-981a-c495c07125dc" providerId="ADAL" clId="{0ACE0F11-CA0F-5A84-BFCB-F7A5E414E4DA}" dt="2025-08-30T22:12:07.300" v="18357" actId="14100"/>
          <ac:spMkLst>
            <pc:docMk/>
            <pc:sldMk cId="3793857472" sldId="2152"/>
            <ac:spMk id="29" creationId="{B912337E-EBCC-AA61-C062-3D91ED913A40}"/>
          </ac:spMkLst>
        </pc:spChg>
        <pc:spChg chg="add mod">
          <ac:chgData name="FONG, Chi Kit Ken [DSAI]" userId="960785e9-9efa-43e3-981a-c495c07125dc" providerId="ADAL" clId="{0ACE0F11-CA0F-5A84-BFCB-F7A5E414E4DA}" dt="2025-08-30T22:12:13.089" v="18359" actId="14100"/>
          <ac:spMkLst>
            <pc:docMk/>
            <pc:sldMk cId="3793857472" sldId="2152"/>
            <ac:spMk id="31" creationId="{EDC4AEB5-2A60-C918-F689-5B3696C0BF0E}"/>
          </ac:spMkLst>
        </pc:spChg>
        <pc:picChg chg="add mod">
          <ac:chgData name="FONG, Chi Kit Ken [DSAI]" userId="960785e9-9efa-43e3-981a-c495c07125dc" providerId="ADAL" clId="{0ACE0F11-CA0F-5A84-BFCB-F7A5E414E4DA}" dt="2025-08-30T22:06:56.929" v="18193" actId="1076"/>
          <ac:picMkLst>
            <pc:docMk/>
            <pc:sldMk cId="3793857472" sldId="2152"/>
            <ac:picMk id="4" creationId="{8AD94B3B-B53C-B592-A30C-22B30CC76B2E}"/>
          </ac:picMkLst>
        </pc:picChg>
        <pc:picChg chg="add mod">
          <ac:chgData name="FONG, Chi Kit Ken [DSAI]" userId="960785e9-9efa-43e3-981a-c495c07125dc" providerId="ADAL" clId="{0ACE0F11-CA0F-5A84-BFCB-F7A5E414E4DA}" dt="2025-08-30T22:07:31.421" v="18241" actId="1076"/>
          <ac:picMkLst>
            <pc:docMk/>
            <pc:sldMk cId="3793857472" sldId="2152"/>
            <ac:picMk id="7" creationId="{DCCE3804-B757-CE4B-5B30-5C4AD603FFCB}"/>
          </ac:picMkLst>
        </pc:picChg>
        <pc:picChg chg="add mod">
          <ac:chgData name="FONG, Chi Kit Ken [DSAI]" userId="960785e9-9efa-43e3-981a-c495c07125dc" providerId="ADAL" clId="{0ACE0F11-CA0F-5A84-BFCB-F7A5E414E4DA}" dt="2025-08-30T22:07:33.964" v="18243" actId="1076"/>
          <ac:picMkLst>
            <pc:docMk/>
            <pc:sldMk cId="3793857472" sldId="2152"/>
            <ac:picMk id="9" creationId="{57866728-C030-7FF5-3F35-25D35DFF4FCB}"/>
          </ac:picMkLst>
        </pc:picChg>
        <pc:picChg chg="add mod">
          <ac:chgData name="FONG, Chi Kit Ken [DSAI]" userId="960785e9-9efa-43e3-981a-c495c07125dc" providerId="ADAL" clId="{0ACE0F11-CA0F-5A84-BFCB-F7A5E414E4DA}" dt="2025-08-30T22:07:59.543" v="18265" actId="1076"/>
          <ac:picMkLst>
            <pc:docMk/>
            <pc:sldMk cId="3793857472" sldId="2152"/>
            <ac:picMk id="11" creationId="{5ACC386D-2CA8-8703-8928-2E6440227348}"/>
          </ac:picMkLst>
        </pc:picChg>
        <pc:picChg chg="add mod">
          <ac:chgData name="FONG, Chi Kit Ken [DSAI]" userId="960785e9-9efa-43e3-981a-c495c07125dc" providerId="ADAL" clId="{0ACE0F11-CA0F-5A84-BFCB-F7A5E414E4DA}" dt="2025-08-30T22:12:58.604" v="18366"/>
          <ac:picMkLst>
            <pc:docMk/>
            <pc:sldMk cId="3793857472" sldId="2152"/>
            <ac:picMk id="30" creationId="{29C0F179-B9F4-7623-E20C-2ABA6905E92F}"/>
          </ac:picMkLst>
        </pc:picChg>
        <pc:picChg chg="add mod">
          <ac:chgData name="FONG, Chi Kit Ken [DSAI]" userId="960785e9-9efa-43e3-981a-c495c07125dc" providerId="ADAL" clId="{0ACE0F11-CA0F-5A84-BFCB-F7A5E414E4DA}" dt="2025-08-30T22:09:55.799" v="18309" actId="1076"/>
          <ac:picMkLst>
            <pc:docMk/>
            <pc:sldMk cId="3793857472" sldId="2152"/>
            <ac:picMk id="3074" creationId="{7C34B492-F610-8983-DE01-AD87E2C3FBBF}"/>
          </ac:picMkLst>
        </pc:picChg>
        <pc:cxnChg chg="add mod">
          <ac:chgData name="FONG, Chi Kit Ken [DSAI]" userId="960785e9-9efa-43e3-981a-c495c07125dc" providerId="ADAL" clId="{0ACE0F11-CA0F-5A84-BFCB-F7A5E414E4DA}" dt="2025-08-30T22:09:52.423" v="18308" actId="14100"/>
          <ac:cxnSpMkLst>
            <pc:docMk/>
            <pc:sldMk cId="3793857472" sldId="2152"/>
            <ac:cxnSpMk id="17" creationId="{5C9F5B6D-18ED-DE93-3415-1420922D1735}"/>
          </ac:cxnSpMkLst>
        </pc:cxnChg>
        <pc:cxnChg chg="add mod">
          <ac:chgData name="FONG, Chi Kit Ken [DSAI]" userId="960785e9-9efa-43e3-981a-c495c07125dc" providerId="ADAL" clId="{0ACE0F11-CA0F-5A84-BFCB-F7A5E414E4DA}" dt="2025-08-30T22:09:38.839" v="18301" actId="1076"/>
          <ac:cxnSpMkLst>
            <pc:docMk/>
            <pc:sldMk cId="3793857472" sldId="2152"/>
            <ac:cxnSpMk id="19" creationId="{FA4CB6F9-1788-A132-1DCD-3B472B5C8ECF}"/>
          </ac:cxnSpMkLst>
        </pc:cxnChg>
        <pc:cxnChg chg="add mod">
          <ac:chgData name="FONG, Chi Kit Ken [DSAI]" userId="960785e9-9efa-43e3-981a-c495c07125dc" providerId="ADAL" clId="{0ACE0F11-CA0F-5A84-BFCB-F7A5E414E4DA}" dt="2025-08-30T22:09:43.843" v="18304" actId="14100"/>
          <ac:cxnSpMkLst>
            <pc:docMk/>
            <pc:sldMk cId="3793857472" sldId="2152"/>
            <ac:cxnSpMk id="21" creationId="{B344B638-62E4-9B72-6D78-A0468A8BFD4E}"/>
          </ac:cxnSpMkLst>
        </pc:cxnChg>
        <pc:cxnChg chg="add mod">
          <ac:chgData name="FONG, Chi Kit Ken [DSAI]" userId="960785e9-9efa-43e3-981a-c495c07125dc" providerId="ADAL" clId="{0ACE0F11-CA0F-5A84-BFCB-F7A5E414E4DA}" dt="2025-08-30T22:09:48.823" v="18307" actId="14100"/>
          <ac:cxnSpMkLst>
            <pc:docMk/>
            <pc:sldMk cId="3793857472" sldId="2152"/>
            <ac:cxnSpMk id="24" creationId="{66D13A8E-7CFD-317F-1B25-64943FA4E1B2}"/>
          </ac:cxnSpMkLst>
        </pc:cxnChg>
        <pc:cxnChg chg="add mod">
          <ac:chgData name="FONG, Chi Kit Ken [DSAI]" userId="960785e9-9efa-43e3-981a-c495c07125dc" providerId="ADAL" clId="{0ACE0F11-CA0F-5A84-BFCB-F7A5E414E4DA}" dt="2025-08-30T22:13:07.581" v="18367" actId="208"/>
          <ac:cxnSpMkLst>
            <pc:docMk/>
            <pc:sldMk cId="3793857472" sldId="2152"/>
            <ac:cxnSpMk id="32" creationId="{1D02D6F4-7962-5577-C974-1276FD30BDC0}"/>
          </ac:cxnSpMkLst>
        </pc:cxn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651951854" sldId="2153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651951854" sldId="2153"/>
            <ac:spMk id="2" creationId="{589351EA-C0C5-BC37-0BCB-6310177640EA}"/>
          </ac:spMkLst>
        </pc:spChg>
        <pc:spChg chg="add mod">
          <ac:chgData name="FONG, Chi Kit Ken [DSAI]" userId="960785e9-9efa-43e3-981a-c495c07125dc" providerId="ADAL" clId="{0ACE0F11-CA0F-5A84-BFCB-F7A5E414E4DA}" dt="2025-08-30T22:22:58.513" v="18541" actId="20577"/>
          <ac:spMkLst>
            <pc:docMk/>
            <pc:sldMk cId="651951854" sldId="2153"/>
            <ac:spMk id="11" creationId="{4EAA7BB3-DB18-6247-AAB3-633BBBC00CA8}"/>
          </ac:spMkLst>
        </pc:spChg>
        <pc:spChg chg="add mod">
          <ac:chgData name="FONG, Chi Kit Ken [DSAI]" userId="960785e9-9efa-43e3-981a-c495c07125dc" providerId="ADAL" clId="{0ACE0F11-CA0F-5A84-BFCB-F7A5E414E4DA}" dt="2025-08-30T22:28:01.857" v="18569" actId="404"/>
          <ac:spMkLst>
            <pc:docMk/>
            <pc:sldMk cId="651951854" sldId="2153"/>
            <ac:spMk id="12" creationId="{7B0C3B57-637F-00F5-3EE6-3E1CFCD5A3A6}"/>
          </ac:spMkLst>
        </pc:spChg>
        <pc:spChg chg="add mod">
          <ac:chgData name="FONG, Chi Kit Ken [DSAI]" userId="960785e9-9efa-43e3-981a-c495c07125dc" providerId="ADAL" clId="{0ACE0F11-CA0F-5A84-BFCB-F7A5E414E4DA}" dt="2025-08-30T22:15:28.256" v="18400" actId="14100"/>
          <ac:spMkLst>
            <pc:docMk/>
            <pc:sldMk cId="651951854" sldId="2153"/>
            <ac:spMk id="14" creationId="{135E01A7-387A-4894-A75C-AE33FD272001}"/>
          </ac:spMkLst>
        </pc:spChg>
        <pc:spChg chg="add mod">
          <ac:chgData name="FONG, Chi Kit Ken [DSAI]" userId="960785e9-9efa-43e3-981a-c495c07125dc" providerId="ADAL" clId="{0ACE0F11-CA0F-5A84-BFCB-F7A5E414E4DA}" dt="2025-08-30T22:27:40.739" v="18564" actId="404"/>
          <ac:spMkLst>
            <pc:docMk/>
            <pc:sldMk cId="651951854" sldId="2153"/>
            <ac:spMk id="15" creationId="{76434FB2-9EC5-8ECB-09BB-747533360BB0}"/>
          </ac:spMkLst>
        </pc:spChg>
        <pc:spChg chg="add mod">
          <ac:chgData name="FONG, Chi Kit Ken [DSAI]" userId="960785e9-9efa-43e3-981a-c495c07125dc" providerId="ADAL" clId="{0ACE0F11-CA0F-5A84-BFCB-F7A5E414E4DA}" dt="2025-08-30T22:17:04.078" v="18411" actId="1076"/>
          <ac:spMkLst>
            <pc:docMk/>
            <pc:sldMk cId="651951854" sldId="2153"/>
            <ac:spMk id="16" creationId="{23D86082-F7AB-AF1B-6693-A8E6778522C0}"/>
          </ac:spMkLst>
        </pc:spChg>
        <pc:spChg chg="add mod">
          <ac:chgData name="FONG, Chi Kit Ken [DSAI]" userId="960785e9-9efa-43e3-981a-c495c07125dc" providerId="ADAL" clId="{0ACE0F11-CA0F-5A84-BFCB-F7A5E414E4DA}" dt="2025-08-30T22:18:04.551" v="18446" actId="1076"/>
          <ac:spMkLst>
            <pc:docMk/>
            <pc:sldMk cId="651951854" sldId="2153"/>
            <ac:spMk id="17" creationId="{7CE9C2EC-4B16-FCF1-6BAC-11218C26C8D2}"/>
          </ac:spMkLst>
        </pc:spChg>
        <pc:spChg chg="add mod">
          <ac:chgData name="FONG, Chi Kit Ken [DSAI]" userId="960785e9-9efa-43e3-981a-c495c07125dc" providerId="ADAL" clId="{0ACE0F11-CA0F-5A84-BFCB-F7A5E414E4DA}" dt="2025-08-30T22:20:23.729" v="18526" actId="1038"/>
          <ac:spMkLst>
            <pc:docMk/>
            <pc:sldMk cId="651951854" sldId="2153"/>
            <ac:spMk id="18" creationId="{26CCFF5F-A71C-8F7C-E506-EA7C0389AECE}"/>
          </ac:spMkLst>
        </pc:spChg>
        <pc:spChg chg="add mod">
          <ac:chgData name="FONG, Chi Kit Ken [DSAI]" userId="960785e9-9efa-43e3-981a-c495c07125dc" providerId="ADAL" clId="{0ACE0F11-CA0F-5A84-BFCB-F7A5E414E4DA}" dt="2025-08-30T22:18:29.082" v="18475" actId="1076"/>
          <ac:spMkLst>
            <pc:docMk/>
            <pc:sldMk cId="651951854" sldId="2153"/>
            <ac:spMk id="19" creationId="{BC403BD1-66B0-83BF-6FB5-3C568F4D4453}"/>
          </ac:spMkLst>
        </pc:spChg>
        <pc:spChg chg="add mod">
          <ac:chgData name="FONG, Chi Kit Ken [DSAI]" userId="960785e9-9efa-43e3-981a-c495c07125dc" providerId="ADAL" clId="{0ACE0F11-CA0F-5A84-BFCB-F7A5E414E4DA}" dt="2025-08-30T22:20:36.571" v="18537" actId="1038"/>
          <ac:spMkLst>
            <pc:docMk/>
            <pc:sldMk cId="651951854" sldId="2153"/>
            <ac:spMk id="20" creationId="{09B1344F-1920-3AB8-CB1A-2DF5C90BC09E}"/>
          </ac:spMkLst>
        </pc:spChg>
        <pc:spChg chg="add mod">
          <ac:chgData name="FONG, Chi Kit Ken [DSAI]" userId="960785e9-9efa-43e3-981a-c495c07125dc" providerId="ADAL" clId="{0ACE0F11-CA0F-5A84-BFCB-F7A5E414E4DA}" dt="2025-08-30T22:21:15.874" v="18540" actId="1076"/>
          <ac:spMkLst>
            <pc:docMk/>
            <pc:sldMk cId="651951854" sldId="2153"/>
            <ac:spMk id="21" creationId="{9070C520-A83C-260C-4A07-7928CFC24FE8}"/>
          </ac:spMkLst>
        </pc:spChg>
        <pc:spChg chg="add mod">
          <ac:chgData name="FONG, Chi Kit Ken [DSAI]" userId="960785e9-9efa-43e3-981a-c495c07125dc" providerId="ADAL" clId="{0ACE0F11-CA0F-5A84-BFCB-F7A5E414E4DA}" dt="2025-08-30T22:20:02.645" v="18513" actId="14100"/>
          <ac:spMkLst>
            <pc:docMk/>
            <pc:sldMk cId="651951854" sldId="2153"/>
            <ac:spMk id="22" creationId="{3B53C053-359F-8921-1D1B-A9A10AE21234}"/>
          </ac:spMkLst>
        </pc:spChg>
        <pc:spChg chg="add mod">
          <ac:chgData name="FONG, Chi Kit Ken [DSAI]" userId="960785e9-9efa-43e3-981a-c495c07125dc" providerId="ADAL" clId="{0ACE0F11-CA0F-5A84-BFCB-F7A5E414E4DA}" dt="2025-08-30T22:20:19.425" v="18523" actId="1038"/>
          <ac:spMkLst>
            <pc:docMk/>
            <pc:sldMk cId="651951854" sldId="2153"/>
            <ac:spMk id="23" creationId="{0BD5005E-1B4F-0ED7-B58C-6073E1D67A55}"/>
          </ac:spMkLst>
        </pc:spChg>
        <pc:spChg chg="add mod">
          <ac:chgData name="FONG, Chi Kit Ken [DSAI]" userId="960785e9-9efa-43e3-981a-c495c07125dc" providerId="ADAL" clId="{0ACE0F11-CA0F-5A84-BFCB-F7A5E414E4DA}" dt="2025-08-30T22:20:32.049" v="18533" actId="1076"/>
          <ac:spMkLst>
            <pc:docMk/>
            <pc:sldMk cId="651951854" sldId="2153"/>
            <ac:spMk id="24" creationId="{2B19B14B-26C4-F03F-96AA-87E57EC09EB2}"/>
          </ac:spMkLst>
        </pc:spChg>
        <pc:spChg chg="add mod">
          <ac:chgData name="FONG, Chi Kit Ken [DSAI]" userId="960785e9-9efa-43e3-981a-c495c07125dc" providerId="ADAL" clId="{0ACE0F11-CA0F-5A84-BFCB-F7A5E414E4DA}" dt="2025-08-30T22:21:11.372" v="18539" actId="1076"/>
          <ac:spMkLst>
            <pc:docMk/>
            <pc:sldMk cId="651951854" sldId="2153"/>
            <ac:spMk id="25" creationId="{A925FA2D-AAFC-C9C2-92D6-6FB7923A5264}"/>
          </ac:spMkLst>
        </pc:spChg>
        <pc:picChg chg="add mod">
          <ac:chgData name="FONG, Chi Kit Ken [DSAI]" userId="960785e9-9efa-43e3-981a-c495c07125dc" providerId="ADAL" clId="{0ACE0F11-CA0F-5A84-BFCB-F7A5E414E4DA}" dt="2025-08-30T22:13:26.826" v="18374" actId="1076"/>
          <ac:picMkLst>
            <pc:docMk/>
            <pc:sldMk cId="651951854" sldId="2153"/>
            <ac:picMk id="4" creationId="{EF238743-5D5A-D30A-8B47-2BBA7D11DCA6}"/>
          </ac:picMkLst>
        </pc:picChg>
        <pc:picChg chg="add mod">
          <ac:chgData name="FONG, Chi Kit Ken [DSAI]" userId="960785e9-9efa-43e3-981a-c495c07125dc" providerId="ADAL" clId="{0ACE0F11-CA0F-5A84-BFCB-F7A5E414E4DA}" dt="2025-08-30T22:20:23.729" v="18526" actId="1038"/>
          <ac:picMkLst>
            <pc:docMk/>
            <pc:sldMk cId="651951854" sldId="2153"/>
            <ac:picMk id="5" creationId="{FEAFC348-799B-7723-C964-3FCD87351073}"/>
          </ac:picMkLst>
        </pc:picChg>
        <pc:picChg chg="add mod">
          <ac:chgData name="FONG, Chi Kit Ken [DSAI]" userId="960785e9-9efa-43e3-981a-c495c07125dc" providerId="ADAL" clId="{0ACE0F11-CA0F-5A84-BFCB-F7A5E414E4DA}" dt="2025-08-30T22:20:36.571" v="18537" actId="1038"/>
          <ac:picMkLst>
            <pc:docMk/>
            <pc:sldMk cId="651951854" sldId="2153"/>
            <ac:picMk id="6" creationId="{C99C15AC-4D18-3095-024C-77662D3E3B99}"/>
          </ac:picMkLst>
        </pc:picChg>
        <pc:picChg chg="add mod">
          <ac:chgData name="FONG, Chi Kit Ken [DSAI]" userId="960785e9-9efa-43e3-981a-c495c07125dc" providerId="ADAL" clId="{0ACE0F11-CA0F-5A84-BFCB-F7A5E414E4DA}" dt="2025-08-30T22:21:15.874" v="18540" actId="1076"/>
          <ac:picMkLst>
            <pc:docMk/>
            <pc:sldMk cId="651951854" sldId="2153"/>
            <ac:picMk id="7" creationId="{99CF4E61-A260-5C16-9690-030FA782952D}"/>
          </ac:picMkLst>
        </pc:picChg>
        <pc:picChg chg="add mod">
          <ac:chgData name="FONG, Chi Kit Ken [DSAI]" userId="960785e9-9efa-43e3-981a-c495c07125dc" providerId="ADAL" clId="{0ACE0F11-CA0F-5A84-BFCB-F7A5E414E4DA}" dt="2025-08-30T22:13:24.922" v="18373" actId="1076"/>
          <ac:picMkLst>
            <pc:docMk/>
            <pc:sldMk cId="651951854" sldId="2153"/>
            <ac:picMk id="8" creationId="{EF22161B-BCAC-8E2B-C109-71E6E3B5BDCC}"/>
          </ac:picMkLst>
        </pc:picChg>
      </pc:sldChg>
      <pc:sldChg chg="addSp delSp modSp add mod ord">
        <pc:chgData name="FONG, Chi Kit Ken [DSAI]" userId="960785e9-9efa-43e3-981a-c495c07125dc" providerId="ADAL" clId="{0ACE0F11-CA0F-5A84-BFCB-F7A5E414E4DA}" dt="2025-09-02T02:05:29.708" v="21295"/>
        <pc:sldMkLst>
          <pc:docMk/>
          <pc:sldMk cId="4000003030" sldId="2154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000003030" sldId="2154"/>
            <ac:spMk id="2" creationId="{A351B0D2-59F4-0458-39B9-6D2D7CB95B13}"/>
          </ac:spMkLst>
        </pc:spChg>
        <pc:spChg chg="mod">
          <ac:chgData name="FONG, Chi Kit Ken [DSAI]" userId="960785e9-9efa-43e3-981a-c495c07125dc" providerId="ADAL" clId="{0ACE0F11-CA0F-5A84-BFCB-F7A5E414E4DA}" dt="2025-08-30T22:27:26.040" v="18559" actId="404"/>
          <ac:spMkLst>
            <pc:docMk/>
            <pc:sldMk cId="4000003030" sldId="2154"/>
            <ac:spMk id="10" creationId="{DA873A83-8B4B-BC51-450F-40D09D5F8D40}"/>
          </ac:spMkLst>
        </pc:spChg>
        <pc:spChg chg="add mod">
          <ac:chgData name="FONG, Chi Kit Ken [DSAI]" userId="960785e9-9efa-43e3-981a-c495c07125dc" providerId="ADAL" clId="{0ACE0F11-CA0F-5A84-BFCB-F7A5E414E4DA}" dt="2025-08-30T22:23:09.432" v="18544" actId="20577"/>
          <ac:spMkLst>
            <pc:docMk/>
            <pc:sldMk cId="4000003030" sldId="2154"/>
            <ac:spMk id="17" creationId="{553D77FC-CF1E-D833-AA97-486228C98B7B}"/>
          </ac:spMkLst>
        </pc:spChg>
        <pc:spChg chg="add mod">
          <ac:chgData name="FONG, Chi Kit Ken [DSAI]" userId="960785e9-9efa-43e3-981a-c495c07125dc" providerId="ADAL" clId="{0ACE0F11-CA0F-5A84-BFCB-F7A5E414E4DA}" dt="2025-08-30T22:23:13.137" v="18546" actId="20577"/>
          <ac:spMkLst>
            <pc:docMk/>
            <pc:sldMk cId="4000003030" sldId="2154"/>
            <ac:spMk id="18" creationId="{7A6CE32C-34EB-AB32-236C-3B236CEB7FA1}"/>
          </ac:spMkLst>
        </pc:spChg>
        <pc:spChg chg="add mod">
          <ac:chgData name="FONG, Chi Kit Ken [DSAI]" userId="960785e9-9efa-43e3-981a-c495c07125dc" providerId="ADAL" clId="{0ACE0F11-CA0F-5A84-BFCB-F7A5E414E4DA}" dt="2025-08-30T22:23:11.374" v="18545" actId="20577"/>
          <ac:spMkLst>
            <pc:docMk/>
            <pc:sldMk cId="4000003030" sldId="2154"/>
            <ac:spMk id="19" creationId="{D17D675D-CB17-2FC1-5FE6-789A200D7FD1}"/>
          </ac:spMkLst>
        </pc:spChg>
        <pc:spChg chg="add mod">
          <ac:chgData name="FONG, Chi Kit Ken [DSAI]" userId="960785e9-9efa-43e3-981a-c495c07125dc" providerId="ADAL" clId="{0ACE0F11-CA0F-5A84-BFCB-F7A5E414E4DA}" dt="2025-08-30T22:23:14.972" v="18547" actId="20577"/>
          <ac:spMkLst>
            <pc:docMk/>
            <pc:sldMk cId="4000003030" sldId="2154"/>
            <ac:spMk id="20" creationId="{C78863FE-7574-65C6-4E6D-A912E75F5B35}"/>
          </ac:spMkLst>
        </pc:spChg>
        <pc:spChg chg="add mod">
          <ac:chgData name="FONG, Chi Kit Ken [DSAI]" userId="960785e9-9efa-43e3-981a-c495c07125dc" providerId="ADAL" clId="{0ACE0F11-CA0F-5A84-BFCB-F7A5E414E4DA}" dt="2025-08-30T22:23:16.853" v="18548" actId="20577"/>
          <ac:spMkLst>
            <pc:docMk/>
            <pc:sldMk cId="4000003030" sldId="2154"/>
            <ac:spMk id="21" creationId="{A1CB89B7-0661-D103-12EB-9B3082E91A3A}"/>
          </ac:spMkLst>
        </pc:spChg>
        <pc:spChg chg="add mod">
          <ac:chgData name="FONG, Chi Kit Ken [DSAI]" userId="960785e9-9efa-43e3-981a-c495c07125dc" providerId="ADAL" clId="{0ACE0F11-CA0F-5A84-BFCB-F7A5E414E4DA}" dt="2025-08-30T22:23:06.368" v="18543"/>
          <ac:spMkLst>
            <pc:docMk/>
            <pc:sldMk cId="4000003030" sldId="2154"/>
            <ac:spMk id="22" creationId="{659936E7-6537-4BD1-DCE4-6173265890D7}"/>
          </ac:spMkLst>
        </pc:spChg>
        <pc:spChg chg="add mod">
          <ac:chgData name="FONG, Chi Kit Ken [DSAI]" userId="960785e9-9efa-43e3-981a-c495c07125dc" providerId="ADAL" clId="{0ACE0F11-CA0F-5A84-BFCB-F7A5E414E4DA}" dt="2025-08-30T22:23:06.368" v="18543"/>
          <ac:spMkLst>
            <pc:docMk/>
            <pc:sldMk cId="4000003030" sldId="2154"/>
            <ac:spMk id="23" creationId="{6C29CDBB-E5F9-1EFE-4276-A3908D1FAF09}"/>
          </ac:spMkLst>
        </pc:spChg>
        <pc:spChg chg="add mod">
          <ac:chgData name="FONG, Chi Kit Ken [DSAI]" userId="960785e9-9efa-43e3-981a-c495c07125dc" providerId="ADAL" clId="{0ACE0F11-CA0F-5A84-BFCB-F7A5E414E4DA}" dt="2025-08-30T22:23:06.368" v="18543"/>
          <ac:spMkLst>
            <pc:docMk/>
            <pc:sldMk cId="4000003030" sldId="2154"/>
            <ac:spMk id="24" creationId="{5EB97992-19DD-04DD-CEF1-138BAE955617}"/>
          </ac:spMkLst>
        </pc:spChg>
        <pc:spChg chg="add mod">
          <ac:chgData name="FONG, Chi Kit Ken [DSAI]" userId="960785e9-9efa-43e3-981a-c495c07125dc" providerId="ADAL" clId="{0ACE0F11-CA0F-5A84-BFCB-F7A5E414E4DA}" dt="2025-08-30T22:23:06.368" v="18543"/>
          <ac:spMkLst>
            <pc:docMk/>
            <pc:sldMk cId="4000003030" sldId="2154"/>
            <ac:spMk id="25" creationId="{783EC54E-36A3-422D-A527-22D0BEE299D6}"/>
          </ac:spMkLst>
        </pc:spChg>
        <pc:picChg chg="add mod">
          <ac:chgData name="FONG, Chi Kit Ken [DSAI]" userId="960785e9-9efa-43e3-981a-c495c07125dc" providerId="ADAL" clId="{0ACE0F11-CA0F-5A84-BFCB-F7A5E414E4DA}" dt="2025-08-30T22:23:06.368" v="18543"/>
          <ac:picMkLst>
            <pc:docMk/>
            <pc:sldMk cId="4000003030" sldId="2154"/>
            <ac:picMk id="3" creationId="{179925D8-A36E-6147-A88A-3E7B92CF3303}"/>
          </ac:picMkLst>
        </pc:picChg>
      </pc:sldChg>
      <pc:sldChg chg="new del">
        <pc:chgData name="FONG, Chi Kit Ken [DSAI]" userId="960785e9-9efa-43e3-981a-c495c07125dc" providerId="ADAL" clId="{0ACE0F11-CA0F-5A84-BFCB-F7A5E414E4DA}" dt="2025-08-30T22:42:53.706" v="18821" actId="2696"/>
        <pc:sldMkLst>
          <pc:docMk/>
          <pc:sldMk cId="2384168662" sldId="2155"/>
        </pc:sldMkLst>
      </pc:sldChg>
      <pc:sldChg chg="addSp delSp modSp new del mod">
        <pc:chgData name="FONG, Chi Kit Ken [DSAI]" userId="960785e9-9efa-43e3-981a-c495c07125dc" providerId="ADAL" clId="{0ACE0F11-CA0F-5A84-BFCB-F7A5E414E4DA}" dt="2025-08-31T15:48:00.709" v="19641" actId="2696"/>
        <pc:sldMkLst>
          <pc:docMk/>
          <pc:sldMk cId="3867924341" sldId="2155"/>
        </pc:sldMkLst>
      </pc:sldChg>
      <pc:sldChg chg="new del">
        <pc:chgData name="FONG, Chi Kit Ken [DSAI]" userId="960785e9-9efa-43e3-981a-c495c07125dc" providerId="ADAL" clId="{0ACE0F11-CA0F-5A84-BFCB-F7A5E414E4DA}" dt="2025-08-31T04:59:36.288" v="18837" actId="2696"/>
        <pc:sldMkLst>
          <pc:docMk/>
          <pc:sldMk cId="3914203921" sldId="2155"/>
        </pc:sldMkLst>
      </pc:sldChg>
      <pc:sldChg chg="addSp delSp modSp new mod ord modAnim">
        <pc:chgData name="FONG, Chi Kit Ken [DSAI]" userId="960785e9-9efa-43e3-981a-c495c07125dc" providerId="ADAL" clId="{0ACE0F11-CA0F-5A84-BFCB-F7A5E414E4DA}" dt="2025-09-07T07:21:29.426" v="26633"/>
        <pc:sldMkLst>
          <pc:docMk/>
          <pc:sldMk cId="2572883865" sldId="2156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572883865" sldId="2156"/>
            <ac:spMk id="2" creationId="{5BC1D5AF-2893-FFE7-BBA4-B6F6C8A97963}"/>
          </ac:spMkLst>
        </pc:spChg>
        <pc:spChg chg="add mod">
          <ac:chgData name="FONG, Chi Kit Ken [DSAI]" userId="960785e9-9efa-43e3-981a-c495c07125dc" providerId="ADAL" clId="{0ACE0F11-CA0F-5A84-BFCB-F7A5E414E4DA}" dt="2025-08-31T13:39:44.120" v="18933"/>
          <ac:spMkLst>
            <pc:docMk/>
            <pc:sldMk cId="2572883865" sldId="2156"/>
            <ac:spMk id="5" creationId="{B075ADE1-418C-8E10-8ABA-5AA4A1C9906C}"/>
          </ac:spMkLst>
        </pc:spChg>
        <pc:spChg chg="add mod">
          <ac:chgData name="FONG, Chi Kit Ken [DSAI]" userId="960785e9-9efa-43e3-981a-c495c07125dc" providerId="ADAL" clId="{0ACE0F11-CA0F-5A84-BFCB-F7A5E414E4DA}" dt="2025-08-31T13:46:01.560" v="18975" actId="20577"/>
          <ac:spMkLst>
            <pc:docMk/>
            <pc:sldMk cId="2572883865" sldId="2156"/>
            <ac:spMk id="9" creationId="{DCC17CB3-1B1C-FA99-5B51-5A7544C19CFD}"/>
          </ac:spMkLst>
        </pc:spChg>
        <pc:picChg chg="add mod">
          <ac:chgData name="FONG, Chi Kit Ken [DSAI]" userId="960785e9-9efa-43e3-981a-c495c07125dc" providerId="ADAL" clId="{0ACE0F11-CA0F-5A84-BFCB-F7A5E414E4DA}" dt="2025-08-31T13:39:36.663" v="18932" actId="1076"/>
          <ac:picMkLst>
            <pc:docMk/>
            <pc:sldMk cId="2572883865" sldId="2156"/>
            <ac:picMk id="6" creationId="{BC1C4BB7-6D98-8F19-5BB4-206B0BEAF56D}"/>
          </ac:picMkLst>
        </pc:picChg>
        <pc:picChg chg="add mod">
          <ac:chgData name="FONG, Chi Kit Ken [DSAI]" userId="960785e9-9efa-43e3-981a-c495c07125dc" providerId="ADAL" clId="{0ACE0F11-CA0F-5A84-BFCB-F7A5E414E4DA}" dt="2025-08-31T13:40:18.841" v="18939" actId="1076"/>
          <ac:picMkLst>
            <pc:docMk/>
            <pc:sldMk cId="2572883865" sldId="2156"/>
            <ac:picMk id="10" creationId="{F6ADA18D-0BDD-B48D-B347-9EB0089EC568}"/>
          </ac:picMkLst>
        </pc:picChg>
      </pc:sldChg>
      <pc:sldChg chg="addSp delSp modSp new del mod">
        <pc:chgData name="FONG, Chi Kit Ken [DSAI]" userId="960785e9-9efa-43e3-981a-c495c07125dc" providerId="ADAL" clId="{0ACE0F11-CA0F-5A84-BFCB-F7A5E414E4DA}" dt="2025-08-31T15:48:02.466" v="19642" actId="2696"/>
        <pc:sldMkLst>
          <pc:docMk/>
          <pc:sldMk cId="3763433040" sldId="2157"/>
        </pc:sldMkLst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3598062192" sldId="2158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598062192" sldId="2158"/>
            <ac:spMk id="2" creationId="{1FCE2480-0454-CE4B-F456-7C125F038201}"/>
          </ac:spMkLst>
        </pc:spChg>
        <pc:spChg chg="add mod">
          <ac:chgData name="FONG, Chi Kit Ken [DSAI]" userId="960785e9-9efa-43e3-981a-c495c07125dc" providerId="ADAL" clId="{0ACE0F11-CA0F-5A84-BFCB-F7A5E414E4DA}" dt="2025-08-31T15:11:43.980" v="19165" actId="20577"/>
          <ac:spMkLst>
            <pc:docMk/>
            <pc:sldMk cId="3598062192" sldId="2158"/>
            <ac:spMk id="4" creationId="{88C73245-79E5-626A-7F90-E09A34854D0F}"/>
          </ac:spMkLst>
        </pc:spChg>
        <pc:spChg chg="add mod">
          <ac:chgData name="FONG, Chi Kit Ken [DSAI]" userId="960785e9-9efa-43e3-981a-c495c07125dc" providerId="ADAL" clId="{0ACE0F11-CA0F-5A84-BFCB-F7A5E414E4DA}" dt="2025-08-31T15:09:21.872" v="19130" actId="20577"/>
          <ac:spMkLst>
            <pc:docMk/>
            <pc:sldMk cId="3598062192" sldId="2158"/>
            <ac:spMk id="5" creationId="{4100AC61-14FD-BA36-DB61-F25110B9D640}"/>
          </ac:spMkLst>
        </pc:spChg>
        <pc:spChg chg="add mod">
          <ac:chgData name="FONG, Chi Kit Ken [DSAI]" userId="960785e9-9efa-43e3-981a-c495c07125dc" providerId="ADAL" clId="{0ACE0F11-CA0F-5A84-BFCB-F7A5E414E4DA}" dt="2025-08-31T15:10:23.729" v="19146" actId="1076"/>
          <ac:spMkLst>
            <pc:docMk/>
            <pc:sldMk cId="3598062192" sldId="2158"/>
            <ac:spMk id="6" creationId="{3F1590B3-E1AE-2107-21A8-9FED09712ED3}"/>
          </ac:spMkLst>
        </pc:spChg>
        <pc:spChg chg="add mod">
          <ac:chgData name="FONG, Chi Kit Ken [DSAI]" userId="960785e9-9efa-43e3-981a-c495c07125dc" providerId="ADAL" clId="{0ACE0F11-CA0F-5A84-BFCB-F7A5E414E4DA}" dt="2025-08-31T15:10:28.029" v="19148" actId="1076"/>
          <ac:spMkLst>
            <pc:docMk/>
            <pc:sldMk cId="3598062192" sldId="2158"/>
            <ac:spMk id="7" creationId="{98E097A7-87A3-0517-13CE-ED4A13F41F36}"/>
          </ac:spMkLst>
        </pc:spChg>
        <pc:spChg chg="add mod">
          <ac:chgData name="FONG, Chi Kit Ken [DSAI]" userId="960785e9-9efa-43e3-981a-c495c07125dc" providerId="ADAL" clId="{0ACE0F11-CA0F-5A84-BFCB-F7A5E414E4DA}" dt="2025-08-31T15:10:32.474" v="19151" actId="1076"/>
          <ac:spMkLst>
            <pc:docMk/>
            <pc:sldMk cId="3598062192" sldId="2158"/>
            <ac:spMk id="8" creationId="{C13FA734-98F4-D042-3D58-8CD9FB7E6F9C}"/>
          </ac:spMkLst>
        </pc:spChg>
        <pc:spChg chg="add mod">
          <ac:chgData name="FONG, Chi Kit Ken [DSAI]" userId="960785e9-9efa-43e3-981a-c495c07125dc" providerId="ADAL" clId="{0ACE0F11-CA0F-5A84-BFCB-F7A5E414E4DA}" dt="2025-08-31T15:36:18.663" v="19502" actId="1076"/>
          <ac:spMkLst>
            <pc:docMk/>
            <pc:sldMk cId="3598062192" sldId="2158"/>
            <ac:spMk id="10" creationId="{19780579-5B62-0430-D86D-00EC30017885}"/>
          </ac:spMkLst>
        </pc:spChg>
        <pc:spChg chg="add mod">
          <ac:chgData name="FONG, Chi Kit Ken [DSAI]" userId="960785e9-9efa-43e3-981a-c495c07125dc" providerId="ADAL" clId="{0ACE0F11-CA0F-5A84-BFCB-F7A5E414E4DA}" dt="2025-08-31T15:35:20.713" v="19481" actId="1076"/>
          <ac:spMkLst>
            <pc:docMk/>
            <pc:sldMk cId="3598062192" sldId="2158"/>
            <ac:spMk id="14" creationId="{A3E000B2-C48D-508C-5D79-AD0DAC79B4AA}"/>
          </ac:spMkLst>
        </pc:spChg>
        <pc:spChg chg="add mod">
          <ac:chgData name="FONG, Chi Kit Ken [DSAI]" userId="960785e9-9efa-43e3-981a-c495c07125dc" providerId="ADAL" clId="{0ACE0F11-CA0F-5A84-BFCB-F7A5E414E4DA}" dt="2025-08-31T15:36:15.558" v="19501" actId="207"/>
          <ac:spMkLst>
            <pc:docMk/>
            <pc:sldMk cId="3598062192" sldId="2158"/>
            <ac:spMk id="15" creationId="{D8FFE425-88A1-5D24-5580-900305758989}"/>
          </ac:spMkLst>
        </pc:spChg>
        <pc:picChg chg="add mod">
          <ac:chgData name="FONG, Chi Kit Ken [DSAI]" userId="960785e9-9efa-43e3-981a-c495c07125dc" providerId="ADAL" clId="{0ACE0F11-CA0F-5A84-BFCB-F7A5E414E4DA}" dt="2025-08-31T15:11:55.912" v="19167" actId="1076"/>
          <ac:picMkLst>
            <pc:docMk/>
            <pc:sldMk cId="3598062192" sldId="2158"/>
            <ac:picMk id="6146" creationId="{76187031-743E-C2B7-9A2C-A54F0F925923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3331111974" sldId="2159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331111974" sldId="2159"/>
            <ac:spMk id="2" creationId="{F37B1AC6-AB6E-276C-E74F-8AFC213DB415}"/>
          </ac:spMkLst>
        </pc:spChg>
        <pc:spChg chg="add mod">
          <ac:chgData name="FONG, Chi Kit Ken [DSAI]" userId="960785e9-9efa-43e3-981a-c495c07125dc" providerId="ADAL" clId="{0ACE0F11-CA0F-5A84-BFCB-F7A5E414E4DA}" dt="2025-08-31T15:27:24.479" v="19302" actId="1076"/>
          <ac:spMkLst>
            <pc:docMk/>
            <pc:sldMk cId="3331111974" sldId="2159"/>
            <ac:spMk id="4" creationId="{F43DA274-A359-4990-A5F5-400A44082BE4}"/>
          </ac:spMkLst>
        </pc:spChg>
        <pc:spChg chg="add mod">
          <ac:chgData name="FONG, Chi Kit Ken [DSAI]" userId="960785e9-9efa-43e3-981a-c495c07125dc" providerId="ADAL" clId="{0ACE0F11-CA0F-5A84-BFCB-F7A5E414E4DA}" dt="2025-08-31T15:16:28.482" v="19228" actId="1036"/>
          <ac:spMkLst>
            <pc:docMk/>
            <pc:sldMk cId="3331111974" sldId="2159"/>
            <ac:spMk id="9" creationId="{29C96060-AF2C-B391-4C94-344DE9E43A2C}"/>
          </ac:spMkLst>
        </pc:spChg>
        <pc:spChg chg="add mod">
          <ac:chgData name="FONG, Chi Kit Ken [DSAI]" userId="960785e9-9efa-43e3-981a-c495c07125dc" providerId="ADAL" clId="{0ACE0F11-CA0F-5A84-BFCB-F7A5E414E4DA}" dt="2025-08-31T15:16:15.562" v="19209" actId="1076"/>
          <ac:spMkLst>
            <pc:docMk/>
            <pc:sldMk cId="3331111974" sldId="2159"/>
            <ac:spMk id="10" creationId="{F2E9D73C-F5DC-4C82-74F9-A3BDDCA45377}"/>
          </ac:spMkLst>
        </pc:spChg>
        <pc:spChg chg="add mod">
          <ac:chgData name="FONG, Chi Kit Ken [DSAI]" userId="960785e9-9efa-43e3-981a-c495c07125dc" providerId="ADAL" clId="{0ACE0F11-CA0F-5A84-BFCB-F7A5E414E4DA}" dt="2025-08-31T15:16:35.711" v="19233" actId="20577"/>
          <ac:spMkLst>
            <pc:docMk/>
            <pc:sldMk cId="3331111974" sldId="2159"/>
            <ac:spMk id="11" creationId="{FDBA3F80-A886-4C7D-865C-C4DFA1EA65B7}"/>
          </ac:spMkLst>
        </pc:spChg>
        <pc:spChg chg="add mod">
          <ac:chgData name="FONG, Chi Kit Ken [DSAI]" userId="960785e9-9efa-43e3-981a-c495c07125dc" providerId="ADAL" clId="{0ACE0F11-CA0F-5A84-BFCB-F7A5E414E4DA}" dt="2025-08-31T15:16:51.704" v="19252" actId="1076"/>
          <ac:spMkLst>
            <pc:docMk/>
            <pc:sldMk cId="3331111974" sldId="2159"/>
            <ac:spMk id="12" creationId="{E037FC0F-DDC8-67D4-C20F-36937519D14B}"/>
          </ac:spMkLst>
        </pc:spChg>
        <pc:picChg chg="add mod">
          <ac:chgData name="FONG, Chi Kit Ken [DSAI]" userId="960785e9-9efa-43e3-981a-c495c07125dc" providerId="ADAL" clId="{0ACE0F11-CA0F-5A84-BFCB-F7A5E414E4DA}" dt="2025-08-31T15:15:26.581" v="19181" actId="14100"/>
          <ac:picMkLst>
            <pc:docMk/>
            <pc:sldMk cId="3331111974" sldId="2159"/>
            <ac:picMk id="8" creationId="{57184B81-8B62-5A8D-F643-F2B73075BD4A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311688323" sldId="2160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11688323" sldId="2160"/>
            <ac:spMk id="2" creationId="{CEA21E86-FF61-7B4F-9137-DE0F349710EB}"/>
          </ac:spMkLst>
        </pc:spChg>
        <pc:spChg chg="add mod">
          <ac:chgData name="FONG, Chi Kit Ken [DSAI]" userId="960785e9-9efa-43e3-981a-c495c07125dc" providerId="ADAL" clId="{0ACE0F11-CA0F-5A84-BFCB-F7A5E414E4DA}" dt="2025-08-31T15:26:47.163" v="19295" actId="1076"/>
          <ac:spMkLst>
            <pc:docMk/>
            <pc:sldMk cId="311688323" sldId="2160"/>
            <ac:spMk id="5" creationId="{C00ED168-6F7F-B8F7-2121-2BD3653CB0F5}"/>
          </ac:spMkLst>
        </pc:spChg>
        <pc:picChg chg="add mod">
          <ac:chgData name="FONG, Chi Kit Ken [DSAI]" userId="960785e9-9efa-43e3-981a-c495c07125dc" providerId="ADAL" clId="{0ACE0F11-CA0F-5A84-BFCB-F7A5E414E4DA}" dt="2025-08-31T15:47:09.339" v="19631" actId="1076"/>
          <ac:picMkLst>
            <pc:docMk/>
            <pc:sldMk cId="311688323" sldId="2160"/>
            <ac:picMk id="4" creationId="{8F590B32-36B7-7411-F300-0FF6BA7AE5C8}"/>
          </ac:picMkLst>
        </pc:picChg>
        <pc:picChg chg="add mod">
          <ac:chgData name="FONG, Chi Kit Ken [DSAI]" userId="960785e9-9efa-43e3-981a-c495c07125dc" providerId="ADAL" clId="{0ACE0F11-CA0F-5A84-BFCB-F7A5E414E4DA}" dt="2025-08-31T15:47:21.057" v="19640" actId="14100"/>
          <ac:picMkLst>
            <pc:docMk/>
            <pc:sldMk cId="311688323" sldId="2160"/>
            <ac:picMk id="7" creationId="{850E143F-F055-F7AA-AB1C-539E28538854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3186632112" sldId="2161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186632112" sldId="2161"/>
            <ac:spMk id="2" creationId="{B3221B90-72ED-77DB-841F-A8CF521F6CBA}"/>
          </ac:spMkLst>
        </pc:spChg>
        <pc:spChg chg="add mod">
          <ac:chgData name="FONG, Chi Kit Ken [DSAI]" userId="960785e9-9efa-43e3-981a-c495c07125dc" providerId="ADAL" clId="{0ACE0F11-CA0F-5A84-BFCB-F7A5E414E4DA}" dt="2025-08-31T15:30:01.684" v="19391" actId="1035"/>
          <ac:spMkLst>
            <pc:docMk/>
            <pc:sldMk cId="3186632112" sldId="2161"/>
            <ac:spMk id="5" creationId="{141F936B-2ACA-C8FD-E8CC-3144F5917A2F}"/>
          </ac:spMkLst>
        </pc:spChg>
        <pc:picChg chg="add mod">
          <ac:chgData name="FONG, Chi Kit Ken [DSAI]" userId="960785e9-9efa-43e3-981a-c495c07125dc" providerId="ADAL" clId="{0ACE0F11-CA0F-5A84-BFCB-F7A5E414E4DA}" dt="2025-08-31T15:29:48.637" v="19384"/>
          <ac:picMkLst>
            <pc:docMk/>
            <pc:sldMk cId="3186632112" sldId="2161"/>
            <ac:picMk id="9218" creationId="{13F1B444-F836-75F1-4182-7F8DE486AD95}"/>
          </ac:picMkLst>
        </pc:picChg>
      </pc:sldChg>
      <pc:sldChg chg="addSp delSp modSp add mod ord">
        <pc:chgData name="FONG, Chi Kit Ken [DSAI]" userId="960785e9-9efa-43e3-981a-c495c07125dc" providerId="ADAL" clId="{0ACE0F11-CA0F-5A84-BFCB-F7A5E414E4DA}" dt="2025-08-31T15:41:19.320" v="19605" actId="20577"/>
        <pc:sldMkLst>
          <pc:docMk/>
          <pc:sldMk cId="17419471" sldId="2162"/>
        </pc:sldMkLst>
        <pc:spChg chg="mod">
          <ac:chgData name="FONG, Chi Kit Ken [DSAI]" userId="960785e9-9efa-43e3-981a-c495c07125dc" providerId="ADAL" clId="{0ACE0F11-CA0F-5A84-BFCB-F7A5E414E4DA}" dt="2025-08-31T15:41:19.320" v="19605" actId="20577"/>
          <ac:spMkLst>
            <pc:docMk/>
            <pc:sldMk cId="17419471" sldId="2162"/>
            <ac:spMk id="2" creationId="{A295F009-01AD-51C4-B21D-950CA0F507F5}"/>
          </ac:spMkLst>
        </pc:spChg>
        <pc:picChg chg="add mod">
          <ac:chgData name="FONG, Chi Kit Ken [DSAI]" userId="960785e9-9efa-43e3-981a-c495c07125dc" providerId="ADAL" clId="{0ACE0F11-CA0F-5A84-BFCB-F7A5E414E4DA}" dt="2025-08-31T15:39:49.988" v="19577" actId="1076"/>
          <ac:picMkLst>
            <pc:docMk/>
            <pc:sldMk cId="17419471" sldId="2162"/>
            <ac:picMk id="10242" creationId="{22B518FF-4748-5463-57AE-5AF9ED8E8022}"/>
          </ac:picMkLst>
        </pc:picChg>
        <pc:picChg chg="add mod">
          <ac:chgData name="FONG, Chi Kit Ken [DSAI]" userId="960785e9-9efa-43e3-981a-c495c07125dc" providerId="ADAL" clId="{0ACE0F11-CA0F-5A84-BFCB-F7A5E414E4DA}" dt="2025-08-31T15:41:14.471" v="19596" actId="14100"/>
          <ac:picMkLst>
            <pc:docMk/>
            <pc:sldMk cId="17419471" sldId="2162"/>
            <ac:picMk id="10246" creationId="{EB857554-610A-5364-4C62-ACB92A2872F4}"/>
          </ac:picMkLst>
        </pc:picChg>
        <pc:picChg chg="add mod">
          <ac:chgData name="FONG, Chi Kit Ken [DSAI]" userId="960785e9-9efa-43e3-981a-c495c07125dc" providerId="ADAL" clId="{0ACE0F11-CA0F-5A84-BFCB-F7A5E414E4DA}" dt="2025-08-31T15:39:51.334" v="19578" actId="1076"/>
          <ac:picMkLst>
            <pc:docMk/>
            <pc:sldMk cId="17419471" sldId="2162"/>
            <ac:picMk id="10248" creationId="{A6BE69D2-0B5B-DE3A-A913-BC70D8209B02}"/>
          </ac:picMkLst>
        </pc:picChg>
      </pc:sldChg>
      <pc:sldChg chg="new del">
        <pc:chgData name="FONG, Chi Kit Ken [DSAI]" userId="960785e9-9efa-43e3-981a-c495c07125dc" providerId="ADAL" clId="{0ACE0F11-CA0F-5A84-BFCB-F7A5E414E4DA}" dt="2025-08-31T15:30:14.092" v="19393" actId="2696"/>
        <pc:sldMkLst>
          <pc:docMk/>
          <pc:sldMk cId="2181953205" sldId="2162"/>
        </pc:sldMkLst>
      </pc:sldChg>
      <pc:sldChg chg="addSp delSp modSp add mod">
        <pc:chgData name="FONG, Chi Kit Ken [DSAI]" userId="960785e9-9efa-43e3-981a-c495c07125dc" providerId="ADAL" clId="{0ACE0F11-CA0F-5A84-BFCB-F7A5E414E4DA}" dt="2025-08-31T15:43:21.382" v="19630" actId="1076"/>
        <pc:sldMkLst>
          <pc:docMk/>
          <pc:sldMk cId="163415117" sldId="2163"/>
        </pc:sldMkLst>
        <pc:spChg chg="mod">
          <ac:chgData name="FONG, Chi Kit Ken [DSAI]" userId="960785e9-9efa-43e3-981a-c495c07125dc" providerId="ADAL" clId="{0ACE0F11-CA0F-5A84-BFCB-F7A5E414E4DA}" dt="2025-08-31T15:41:55.972" v="19618" actId="1076"/>
          <ac:spMkLst>
            <pc:docMk/>
            <pc:sldMk cId="163415117" sldId="2163"/>
            <ac:spMk id="2" creationId="{EED6DD46-8A9D-1230-3DBF-803CB29C73E3}"/>
          </ac:spMkLst>
        </pc:spChg>
        <pc:picChg chg="add mod">
          <ac:chgData name="FONG, Chi Kit Ken [DSAI]" userId="960785e9-9efa-43e3-981a-c495c07125dc" providerId="ADAL" clId="{0ACE0F11-CA0F-5A84-BFCB-F7A5E414E4DA}" dt="2025-08-31T15:43:18.826" v="19629" actId="1076"/>
          <ac:picMkLst>
            <pc:docMk/>
            <pc:sldMk cId="163415117" sldId="2163"/>
            <ac:picMk id="5" creationId="{D46C43FB-0CA3-199F-6306-CB9FB1E64F78}"/>
          </ac:picMkLst>
        </pc:picChg>
        <pc:picChg chg="mod">
          <ac:chgData name="FONG, Chi Kit Ken [DSAI]" userId="960785e9-9efa-43e3-981a-c495c07125dc" providerId="ADAL" clId="{0ACE0F11-CA0F-5A84-BFCB-F7A5E414E4DA}" dt="2025-08-31T15:43:21.382" v="19630" actId="1076"/>
          <ac:picMkLst>
            <pc:docMk/>
            <pc:sldMk cId="163415117" sldId="2163"/>
            <ac:picMk id="10242" creationId="{BCDCAA89-F375-F744-880C-79B2D2DD45A2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7:24:02.529" v="26639"/>
        <pc:sldMkLst>
          <pc:docMk/>
          <pc:sldMk cId="3203985406" sldId="2164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3203985406" sldId="2164"/>
            <ac:spMk id="2" creationId="{B8C601F2-F65B-E7A0-2F55-62D3914DC471}"/>
          </ac:spMkLst>
        </pc:spChg>
        <pc:spChg chg="add mod">
          <ac:chgData name="FONG, Chi Kit Ken [DSAI]" userId="960785e9-9efa-43e3-981a-c495c07125dc" providerId="ADAL" clId="{0ACE0F11-CA0F-5A84-BFCB-F7A5E414E4DA}" dt="2025-09-01T01:56:56.470" v="20226" actId="20577"/>
          <ac:spMkLst>
            <pc:docMk/>
            <pc:sldMk cId="3203985406" sldId="2164"/>
            <ac:spMk id="6" creationId="{33DDF3E6-58EC-2CDA-930F-F58FE1C7537E}"/>
          </ac:spMkLst>
        </pc:spChg>
        <pc:spChg chg="add mod">
          <ac:chgData name="FONG, Chi Kit Ken [DSAI]" userId="960785e9-9efa-43e3-981a-c495c07125dc" providerId="ADAL" clId="{0ACE0F11-CA0F-5A84-BFCB-F7A5E414E4DA}" dt="2025-08-31T16:06:27.513" v="19792" actId="20577"/>
          <ac:spMkLst>
            <pc:docMk/>
            <pc:sldMk cId="3203985406" sldId="2164"/>
            <ac:spMk id="7" creationId="{39E4C270-BCE2-ADE3-13A4-722899E109D9}"/>
          </ac:spMkLst>
        </pc:spChg>
        <pc:spChg chg="add mod">
          <ac:chgData name="FONG, Chi Kit Ken [DSAI]" userId="960785e9-9efa-43e3-981a-c495c07125dc" providerId="ADAL" clId="{0ACE0F11-CA0F-5A84-BFCB-F7A5E414E4DA}" dt="2025-08-31T16:06:57.476" v="19816" actId="1076"/>
          <ac:spMkLst>
            <pc:docMk/>
            <pc:sldMk cId="3203985406" sldId="2164"/>
            <ac:spMk id="9" creationId="{4CDB6506-D8B7-83E1-A908-25FDB9FF88BD}"/>
          </ac:spMkLst>
        </pc:spChg>
        <pc:picChg chg="add mod">
          <ac:chgData name="FONG, Chi Kit Ken [DSAI]" userId="960785e9-9efa-43e3-981a-c495c07125dc" providerId="ADAL" clId="{0ACE0F11-CA0F-5A84-BFCB-F7A5E414E4DA}" dt="2025-08-31T16:04:42.194" v="19743" actId="1076"/>
          <ac:picMkLst>
            <pc:docMk/>
            <pc:sldMk cId="3203985406" sldId="2164"/>
            <ac:picMk id="4" creationId="{5AA3F878-6D99-A4DB-A4B7-6CF71312E056}"/>
          </ac:picMkLst>
        </pc:picChg>
        <pc:picChg chg="add mod">
          <ac:chgData name="FONG, Chi Kit Ken [DSAI]" userId="960785e9-9efa-43e3-981a-c495c07125dc" providerId="ADAL" clId="{0ACE0F11-CA0F-5A84-BFCB-F7A5E414E4DA}" dt="2025-08-31T16:06:18.317" v="19786" actId="1076"/>
          <ac:picMkLst>
            <pc:docMk/>
            <pc:sldMk cId="3203985406" sldId="2164"/>
            <ac:picMk id="5" creationId="{A33D22C9-F95E-A98F-D7D9-57D5E11E3589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813471102" sldId="2165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813471102" sldId="2165"/>
            <ac:spMk id="2" creationId="{06741104-D0DC-D369-80C5-52A2B8FB97C5}"/>
          </ac:spMkLst>
        </pc:spChg>
        <pc:spChg chg="add mod">
          <ac:chgData name="FONG, Chi Kit Ken [DSAI]" userId="960785e9-9efa-43e3-981a-c495c07125dc" providerId="ADAL" clId="{0ACE0F11-CA0F-5A84-BFCB-F7A5E414E4DA}" dt="2025-09-01T01:53:21.083" v="20008" actId="1076"/>
          <ac:spMkLst>
            <pc:docMk/>
            <pc:sldMk cId="813471102" sldId="2165"/>
            <ac:spMk id="6" creationId="{580D79B5-D11D-6F43-C121-79FE8A318982}"/>
          </ac:spMkLst>
        </pc:spChg>
        <pc:spChg chg="add mod">
          <ac:chgData name="FONG, Chi Kit Ken [DSAI]" userId="960785e9-9efa-43e3-981a-c495c07125dc" providerId="ADAL" clId="{0ACE0F11-CA0F-5A84-BFCB-F7A5E414E4DA}" dt="2025-09-01T01:53:31.906" v="20011" actId="1076"/>
          <ac:spMkLst>
            <pc:docMk/>
            <pc:sldMk cId="813471102" sldId="2165"/>
            <ac:spMk id="9" creationId="{C3CA789D-3468-F150-719D-99A8E813A409}"/>
          </ac:spMkLst>
        </pc:spChg>
        <pc:spChg chg="add mod">
          <ac:chgData name="FONG, Chi Kit Ken [DSAI]" userId="960785e9-9efa-43e3-981a-c495c07125dc" providerId="ADAL" clId="{0ACE0F11-CA0F-5A84-BFCB-F7A5E414E4DA}" dt="2025-09-01T01:53:21.083" v="20008" actId="1076"/>
          <ac:spMkLst>
            <pc:docMk/>
            <pc:sldMk cId="813471102" sldId="2165"/>
            <ac:spMk id="10" creationId="{4986FE68-54F3-92C0-CAEF-31DABCCA80C1}"/>
          </ac:spMkLst>
        </pc:spChg>
        <pc:spChg chg="add mod">
          <ac:chgData name="FONG, Chi Kit Ken [DSAI]" userId="960785e9-9efa-43e3-981a-c495c07125dc" providerId="ADAL" clId="{0ACE0F11-CA0F-5A84-BFCB-F7A5E414E4DA}" dt="2025-09-01T01:55:15.780" v="20149" actId="1076"/>
          <ac:spMkLst>
            <pc:docMk/>
            <pc:sldMk cId="813471102" sldId="2165"/>
            <ac:spMk id="12" creationId="{BB5B590C-F529-E9D5-B961-DC27BAF7B876}"/>
          </ac:spMkLst>
        </pc:spChg>
        <pc:spChg chg="add mod">
          <ac:chgData name="FONG, Chi Kit Ken [DSAI]" userId="960785e9-9efa-43e3-981a-c495c07125dc" providerId="ADAL" clId="{0ACE0F11-CA0F-5A84-BFCB-F7A5E414E4DA}" dt="2025-09-01T01:55:26.932" v="20162" actId="14100"/>
          <ac:spMkLst>
            <pc:docMk/>
            <pc:sldMk cId="813471102" sldId="2165"/>
            <ac:spMk id="13" creationId="{69CA86BE-E5D3-F342-0135-2E45DF74C2E8}"/>
          </ac:spMkLst>
        </pc:spChg>
        <pc:spChg chg="add mod">
          <ac:chgData name="FONG, Chi Kit Ken [DSAI]" userId="960785e9-9efa-43e3-981a-c495c07125dc" providerId="ADAL" clId="{0ACE0F11-CA0F-5A84-BFCB-F7A5E414E4DA}" dt="2025-09-01T01:55:55.959" v="20187" actId="20577"/>
          <ac:spMkLst>
            <pc:docMk/>
            <pc:sldMk cId="813471102" sldId="2165"/>
            <ac:spMk id="14" creationId="{C6AC6389-0763-7895-ABC7-C20C344F40E0}"/>
          </ac:spMkLst>
        </pc:spChg>
        <pc:picChg chg="add mod">
          <ac:chgData name="FONG, Chi Kit Ken [DSAI]" userId="960785e9-9efa-43e3-981a-c495c07125dc" providerId="ADAL" clId="{0ACE0F11-CA0F-5A84-BFCB-F7A5E414E4DA}" dt="2025-09-01T01:53:29.446" v="20010" actId="1076"/>
          <ac:picMkLst>
            <pc:docMk/>
            <pc:sldMk cId="813471102" sldId="2165"/>
            <ac:picMk id="4" creationId="{99B3AEBE-8CD9-0F7C-17BF-C049C27BFD37}"/>
          </ac:picMkLst>
        </pc:picChg>
      </pc:sldChg>
      <pc:sldChg chg="addSp modSp new mod modAnim">
        <pc:chgData name="FONG, Chi Kit Ken [DSAI]" userId="960785e9-9efa-43e3-981a-c495c07125dc" providerId="ADAL" clId="{0ACE0F11-CA0F-5A84-BFCB-F7A5E414E4DA}" dt="2025-09-07T07:26:42.452" v="26656"/>
        <pc:sldMkLst>
          <pc:docMk/>
          <pc:sldMk cId="2621557736" sldId="2166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2621557736" sldId="2166"/>
            <ac:spMk id="2" creationId="{9451343D-D914-B9C1-448D-27B6CA98D677}"/>
          </ac:spMkLst>
        </pc:spChg>
        <pc:spChg chg="mod">
          <ac:chgData name="FONG, Chi Kit Ken [DSAI]" userId="960785e9-9efa-43e3-981a-c495c07125dc" providerId="ADAL" clId="{0ACE0F11-CA0F-5A84-BFCB-F7A5E414E4DA}" dt="2025-08-31T16:08:40.540" v="19903" actId="20577"/>
          <ac:spMkLst>
            <pc:docMk/>
            <pc:sldMk cId="2621557736" sldId="2166"/>
            <ac:spMk id="3" creationId="{5B5B4C47-37E7-B7CB-176B-3E266215DEF0}"/>
          </ac:spMkLst>
        </pc:spChg>
        <pc:spChg chg="add mod">
          <ac:chgData name="FONG, Chi Kit Ken [DSAI]" userId="960785e9-9efa-43e3-981a-c495c07125dc" providerId="ADAL" clId="{0ACE0F11-CA0F-5A84-BFCB-F7A5E414E4DA}" dt="2025-09-07T07:25:26.008" v="26645" actId="20577"/>
          <ac:spMkLst>
            <pc:docMk/>
            <pc:sldMk cId="2621557736" sldId="2166"/>
            <ac:spMk id="4" creationId="{8348DF63-8C66-43E3-3FEE-F98276B0243A}"/>
          </ac:spMkLst>
        </pc:spChg>
        <pc:spChg chg="add mod">
          <ac:chgData name="FONG, Chi Kit Ken [DSAI]" userId="960785e9-9efa-43e3-981a-c495c07125dc" providerId="ADAL" clId="{0ACE0F11-CA0F-5A84-BFCB-F7A5E414E4DA}" dt="2025-09-07T07:25:33.585" v="26646" actId="1076"/>
          <ac:spMkLst>
            <pc:docMk/>
            <pc:sldMk cId="2621557736" sldId="2166"/>
            <ac:spMk id="6" creationId="{4AEDF811-07AF-D640-815E-1EAD354A763F}"/>
          </ac:spMkLst>
        </pc:spChg>
        <pc:spChg chg="add mod">
          <ac:chgData name="FONG, Chi Kit Ken [DSAI]" userId="960785e9-9efa-43e3-981a-c495c07125dc" providerId="ADAL" clId="{0ACE0F11-CA0F-5A84-BFCB-F7A5E414E4DA}" dt="2025-09-07T07:25:36.503" v="26647" actId="1076"/>
          <ac:spMkLst>
            <pc:docMk/>
            <pc:sldMk cId="2621557736" sldId="2166"/>
            <ac:spMk id="7" creationId="{79BCE379-B941-53B9-9BDC-C11F3F1D6EDF}"/>
          </ac:spMkLst>
        </pc:spChg>
        <pc:spChg chg="add mod">
          <ac:chgData name="FONG, Chi Kit Ken [DSAI]" userId="960785e9-9efa-43e3-981a-c495c07125dc" providerId="ADAL" clId="{0ACE0F11-CA0F-5A84-BFCB-F7A5E414E4DA}" dt="2025-09-07T07:25:33.585" v="26646" actId="1076"/>
          <ac:spMkLst>
            <pc:docMk/>
            <pc:sldMk cId="2621557736" sldId="2166"/>
            <ac:spMk id="8" creationId="{C670F7BF-0BEE-2F65-47E6-0983D0D14F70}"/>
          </ac:spMkLst>
        </pc:spChg>
        <pc:picChg chg="add mod">
          <ac:chgData name="FONG, Chi Kit Ken [DSAI]" userId="960785e9-9efa-43e3-981a-c495c07125dc" providerId="ADAL" clId="{0ACE0F11-CA0F-5A84-BFCB-F7A5E414E4DA}" dt="2025-09-07T07:25:33.585" v="26646" actId="1076"/>
          <ac:picMkLst>
            <pc:docMk/>
            <pc:sldMk cId="2621557736" sldId="2166"/>
            <ac:picMk id="5" creationId="{7B2F64AF-BF8F-829F-BD9B-601B683B6D3F}"/>
          </ac:picMkLst>
        </pc:picChg>
      </pc:sldChg>
      <pc:sldChg chg="addSp del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1756464459" sldId="2167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1756464459" sldId="2167"/>
            <ac:spMk id="2" creationId="{29B8EDDC-0376-4FC0-51DD-C0983905718A}"/>
          </ac:spMkLst>
        </pc:spChg>
        <pc:spChg chg="add mod">
          <ac:chgData name="FONG, Chi Kit Ken [DSAI]" userId="960785e9-9efa-43e3-981a-c495c07125dc" providerId="ADAL" clId="{0ACE0F11-CA0F-5A84-BFCB-F7A5E414E4DA}" dt="2025-09-01T03:44:11.726" v="20859" actId="20577"/>
          <ac:spMkLst>
            <pc:docMk/>
            <pc:sldMk cId="1756464459" sldId="2167"/>
            <ac:spMk id="6" creationId="{F0C4492A-7A2C-DE33-25B5-A2C2121E4061}"/>
          </ac:spMkLst>
        </pc:spChg>
        <pc:spChg chg="add mod">
          <ac:chgData name="FONG, Chi Kit Ken [DSAI]" userId="960785e9-9efa-43e3-981a-c495c07125dc" providerId="ADAL" clId="{0ACE0F11-CA0F-5A84-BFCB-F7A5E414E4DA}" dt="2025-09-01T03:44:58.295" v="20866" actId="1076"/>
          <ac:spMkLst>
            <pc:docMk/>
            <pc:sldMk cId="1756464459" sldId="2167"/>
            <ac:spMk id="7" creationId="{12926BF1-3D3B-505E-61A9-FD01181DF36D}"/>
          </ac:spMkLst>
        </pc:spChg>
        <pc:picChg chg="add mod">
          <ac:chgData name="FONG, Chi Kit Ken [DSAI]" userId="960785e9-9efa-43e3-981a-c495c07125dc" providerId="ADAL" clId="{0ACE0F11-CA0F-5A84-BFCB-F7A5E414E4DA}" dt="2025-09-01T03:44:17.508" v="20861" actId="1076"/>
          <ac:picMkLst>
            <pc:docMk/>
            <pc:sldMk cId="1756464459" sldId="2167"/>
            <ac:picMk id="4" creationId="{84BE1E42-1284-5E96-DF78-455E7BBC3C92}"/>
          </ac:picMkLst>
        </pc:picChg>
        <pc:picChg chg="add mod">
          <ac:chgData name="FONG, Chi Kit Ken [DSAI]" userId="960785e9-9efa-43e3-981a-c495c07125dc" providerId="ADAL" clId="{0ACE0F11-CA0F-5A84-BFCB-F7A5E414E4DA}" dt="2025-09-01T03:44:08.816" v="20854" actId="1076"/>
          <ac:picMkLst>
            <pc:docMk/>
            <pc:sldMk cId="1756464459" sldId="2167"/>
            <ac:picMk id="5" creationId="{B3DBFF05-7BB2-CFA2-015A-246D26E70C9E}"/>
          </ac:picMkLst>
        </pc:picChg>
      </pc:sldChg>
      <pc:sldChg chg="add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1967847520" sldId="2168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1967847520" sldId="2168"/>
            <ac:spMk id="2" creationId="{5EF491F1-6330-E92E-2A61-1E5C66358B06}"/>
          </ac:spMkLst>
        </pc:spChg>
        <pc:spChg chg="mod">
          <ac:chgData name="FONG, Chi Kit Ken [DSAI]" userId="960785e9-9efa-43e3-981a-c495c07125dc" providerId="ADAL" clId="{0ACE0F11-CA0F-5A84-BFCB-F7A5E414E4DA}" dt="2025-09-01T04:14:29.674" v="21104" actId="207"/>
          <ac:spMkLst>
            <pc:docMk/>
            <pc:sldMk cId="1967847520" sldId="2168"/>
            <ac:spMk id="3" creationId="{31FCBBC4-EE1A-A556-F279-1D5534BD2677}"/>
          </ac:spMkLst>
        </pc:spChg>
        <pc:spChg chg="add mod">
          <ac:chgData name="FONG, Chi Kit Ken [DSAI]" userId="960785e9-9efa-43e3-981a-c495c07125dc" providerId="ADAL" clId="{0ACE0F11-CA0F-5A84-BFCB-F7A5E414E4DA}" dt="2025-09-01T04:13:14.909" v="21097" actId="1076"/>
          <ac:spMkLst>
            <pc:docMk/>
            <pc:sldMk cId="1967847520" sldId="2168"/>
            <ac:spMk id="4" creationId="{C805719C-AD89-73E7-26F8-426D51BC3FF5}"/>
          </ac:spMkLst>
        </pc:spChg>
        <pc:spChg chg="add mod">
          <ac:chgData name="FONG, Chi Kit Ken [DSAI]" userId="960785e9-9efa-43e3-981a-c495c07125dc" providerId="ADAL" clId="{0ACE0F11-CA0F-5A84-BFCB-F7A5E414E4DA}" dt="2025-09-01T04:13:21.644" v="21098" actId="1076"/>
          <ac:spMkLst>
            <pc:docMk/>
            <pc:sldMk cId="1967847520" sldId="2168"/>
            <ac:spMk id="6" creationId="{B877B3D0-1389-F641-0753-FB0A825AD875}"/>
          </ac:spMkLst>
        </pc:spChg>
        <pc:spChg chg="add mod">
          <ac:chgData name="FONG, Chi Kit Ken [DSAI]" userId="960785e9-9efa-43e3-981a-c495c07125dc" providerId="ADAL" clId="{0ACE0F11-CA0F-5A84-BFCB-F7A5E414E4DA}" dt="2025-09-01T04:13:36.248" v="21102" actId="1076"/>
          <ac:spMkLst>
            <pc:docMk/>
            <pc:sldMk cId="1967847520" sldId="2168"/>
            <ac:spMk id="7" creationId="{5CDE7EDD-A444-B588-1ABD-E7B58FF92299}"/>
          </ac:spMkLst>
        </pc:spChg>
        <pc:picChg chg="add mod">
          <ac:chgData name="FONG, Chi Kit Ken [DSAI]" userId="960785e9-9efa-43e3-981a-c495c07125dc" providerId="ADAL" clId="{0ACE0F11-CA0F-5A84-BFCB-F7A5E414E4DA}" dt="2025-09-01T04:13:11.647" v="21096" actId="1076"/>
          <ac:picMkLst>
            <pc:docMk/>
            <pc:sldMk cId="1967847520" sldId="2168"/>
            <ac:picMk id="5" creationId="{BC09D0B7-40AF-83F9-2E1D-042024CA7E82}"/>
          </ac:picMkLst>
        </pc:picChg>
      </pc:sldChg>
      <pc:sldChg chg="addSp modSp new mod">
        <pc:chgData name="FONG, Chi Kit Ken [DSAI]" userId="960785e9-9efa-43e3-981a-c495c07125dc" providerId="ADAL" clId="{0ACE0F11-CA0F-5A84-BFCB-F7A5E414E4DA}" dt="2025-09-02T02:05:29.708" v="21295"/>
        <pc:sldMkLst>
          <pc:docMk/>
          <pc:sldMk cId="488884509" sldId="2169"/>
        </pc:sldMkLst>
        <pc:spChg chg="mod">
          <ac:chgData name="FONG, Chi Kit Ken [DSAI]" userId="960785e9-9efa-43e3-981a-c495c07125dc" providerId="ADAL" clId="{0ACE0F11-CA0F-5A84-BFCB-F7A5E414E4DA}" dt="2025-09-02T02:05:29.708" v="21295"/>
          <ac:spMkLst>
            <pc:docMk/>
            <pc:sldMk cId="488884509" sldId="2169"/>
            <ac:spMk id="2" creationId="{7C39290A-29B3-40B7-3247-CB9517986847}"/>
          </ac:spMkLst>
        </pc:spChg>
        <pc:spChg chg="mod">
          <ac:chgData name="FONG, Chi Kit Ken [DSAI]" userId="960785e9-9efa-43e3-981a-c495c07125dc" providerId="ADAL" clId="{0ACE0F11-CA0F-5A84-BFCB-F7A5E414E4DA}" dt="2025-09-01T03:46:59.235" v="20932" actId="108"/>
          <ac:spMkLst>
            <pc:docMk/>
            <pc:sldMk cId="488884509" sldId="2169"/>
            <ac:spMk id="3" creationId="{12B7068B-C831-FF93-88A3-56628BC7ED1B}"/>
          </ac:spMkLst>
        </pc:spChg>
        <pc:picChg chg="add mod">
          <ac:chgData name="FONG, Chi Kit Ken [DSAI]" userId="960785e9-9efa-43e3-981a-c495c07125dc" providerId="ADAL" clId="{0ACE0F11-CA0F-5A84-BFCB-F7A5E414E4DA}" dt="2025-09-01T03:47:03.948" v="20933" actId="1076"/>
          <ac:picMkLst>
            <pc:docMk/>
            <pc:sldMk cId="488884509" sldId="2169"/>
            <ac:picMk id="4" creationId="{3CD506E7-CB97-8A23-273D-2AE02F5552DE}"/>
          </ac:picMkLst>
        </pc:picChg>
      </pc:sldChg>
      <pc:sldChg chg="new del">
        <pc:chgData name="FONG, Chi Kit Ken [DSAI]" userId="960785e9-9efa-43e3-981a-c495c07125dc" providerId="ADAL" clId="{0ACE0F11-CA0F-5A84-BFCB-F7A5E414E4DA}" dt="2025-09-02T02:03:09.303" v="21177" actId="2696"/>
        <pc:sldMkLst>
          <pc:docMk/>
          <pc:sldMk cId="2468820840" sldId="2170"/>
        </pc:sldMkLst>
      </pc:sldChg>
      <pc:sldChg chg="addSp delSp modSp new mod ord chgLayout">
        <pc:chgData name="FONG, Chi Kit Ken [DSAI]" userId="960785e9-9efa-43e3-981a-c495c07125dc" providerId="ADAL" clId="{0ACE0F11-CA0F-5A84-BFCB-F7A5E414E4DA}" dt="2025-09-07T06:45:19.838" v="26395" actId="207"/>
        <pc:sldMkLst>
          <pc:docMk/>
          <pc:sldMk cId="2555685843" sldId="2171"/>
        </pc:sldMkLst>
        <pc:spChg chg="mod ord">
          <ac:chgData name="FONG, Chi Kit Ken [DSAI]" userId="960785e9-9efa-43e3-981a-c495c07125dc" providerId="ADAL" clId="{0ACE0F11-CA0F-5A84-BFCB-F7A5E414E4DA}" dt="2025-09-07T06:45:19.838" v="26395" actId="207"/>
          <ac:spMkLst>
            <pc:docMk/>
            <pc:sldMk cId="2555685843" sldId="2171"/>
            <ac:spMk id="3" creationId="{3E820E44-0B91-2F6A-BFBC-0CCBE29DBC7A}"/>
          </ac:spMkLst>
        </pc:spChg>
        <pc:spChg chg="add mod ord">
          <ac:chgData name="FONG, Chi Kit Ken [DSAI]" userId="960785e9-9efa-43e3-981a-c495c07125dc" providerId="ADAL" clId="{0ACE0F11-CA0F-5A84-BFCB-F7A5E414E4DA}" dt="2025-09-02T07:16:45.856" v="24220" actId="20577"/>
          <ac:spMkLst>
            <pc:docMk/>
            <pc:sldMk cId="2555685843" sldId="2171"/>
            <ac:spMk id="39" creationId="{4C2EA54B-0098-2548-4EA8-A098C45151C1}"/>
          </ac:spMkLst>
        </pc:spChg>
        <pc:picChg chg="add mod">
          <ac:chgData name="FONG, Chi Kit Ken [DSAI]" userId="960785e9-9efa-43e3-981a-c495c07125dc" providerId="ADAL" clId="{0ACE0F11-CA0F-5A84-BFCB-F7A5E414E4DA}" dt="2025-09-02T07:24:24.724" v="24313" actId="1076"/>
          <ac:picMkLst>
            <pc:docMk/>
            <pc:sldMk cId="2555685843" sldId="2171"/>
            <ac:picMk id="49" creationId="{737B693F-5322-93AC-F5F6-4A5C2CC05BCE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9-02T03:06:18.639" v="22360" actId="2696"/>
        <pc:sldMkLst>
          <pc:docMk/>
          <pc:sldMk cId="3576070030" sldId="2172"/>
        </pc:sldMkLst>
      </pc:sldChg>
      <pc:sldChg chg="addSp delSp modSp new mod modClrScheme modAnim chgLayout">
        <pc:chgData name="FONG, Chi Kit Ken [DSAI]" userId="960785e9-9efa-43e3-981a-c495c07125dc" providerId="ADAL" clId="{0ACE0F11-CA0F-5A84-BFCB-F7A5E414E4DA}" dt="2025-09-07T06:57:19.542" v="26471" actId="478"/>
        <pc:sldMkLst>
          <pc:docMk/>
          <pc:sldMk cId="2710688578" sldId="2173"/>
        </pc:sldMkLst>
        <pc:spChg chg="del mod ord">
          <ac:chgData name="FONG, Chi Kit Ken [DSAI]" userId="960785e9-9efa-43e3-981a-c495c07125dc" providerId="ADAL" clId="{0ACE0F11-CA0F-5A84-BFCB-F7A5E414E4DA}" dt="2025-09-07T06:57:19.542" v="26471" actId="478"/>
          <ac:spMkLst>
            <pc:docMk/>
            <pc:sldMk cId="2710688578" sldId="2173"/>
            <ac:spMk id="3" creationId="{3F53B3ED-7E42-2BE2-8759-A960658E5684}"/>
          </ac:spMkLst>
        </pc:spChg>
        <pc:spChg chg="add mod ord">
          <ac:chgData name="FONG, Chi Kit Ken [DSAI]" userId="960785e9-9efa-43e3-981a-c495c07125dc" providerId="ADAL" clId="{0ACE0F11-CA0F-5A84-BFCB-F7A5E414E4DA}" dt="2025-09-02T07:15:54.882" v="24188" actId="20577"/>
          <ac:spMkLst>
            <pc:docMk/>
            <pc:sldMk cId="2710688578" sldId="2173"/>
            <ac:spMk id="19" creationId="{1DD52E2A-EFB0-30B2-4A90-815A28875789}"/>
          </ac:spMkLst>
        </pc:spChg>
        <pc:spChg chg="add mod ord">
          <ac:chgData name="FONG, Chi Kit Ken [DSAI]" userId="960785e9-9efa-43e3-981a-c495c07125dc" providerId="ADAL" clId="{0ACE0F11-CA0F-5A84-BFCB-F7A5E414E4DA}" dt="2025-09-07T06:44:11.299" v="26386" actId="207"/>
          <ac:spMkLst>
            <pc:docMk/>
            <pc:sldMk cId="2710688578" sldId="2173"/>
            <ac:spMk id="20" creationId="{8BAB2C28-E53D-3DB0-CA5E-0E78CB59F5F4}"/>
          </ac:spMkLst>
        </pc:spChg>
        <pc:spChg chg="add mod">
          <ac:chgData name="FONG, Chi Kit Ken [DSAI]" userId="960785e9-9efa-43e3-981a-c495c07125dc" providerId="ADAL" clId="{0ACE0F11-CA0F-5A84-BFCB-F7A5E414E4DA}" dt="2025-09-02T02:54:15.202" v="21920"/>
          <ac:spMkLst>
            <pc:docMk/>
            <pc:sldMk cId="2710688578" sldId="2173"/>
            <ac:spMk id="22" creationId="{85513A96-D1DF-2298-9C03-C683A0AB1764}"/>
          </ac:spMkLst>
        </pc:spChg>
        <pc:picChg chg="add mod">
          <ac:chgData name="FONG, Chi Kit Ken [DSAI]" userId="960785e9-9efa-43e3-981a-c495c07125dc" providerId="ADAL" clId="{0ACE0F11-CA0F-5A84-BFCB-F7A5E414E4DA}" dt="2025-09-02T02:54:09.856" v="21918" actId="14100"/>
          <ac:picMkLst>
            <pc:docMk/>
            <pc:sldMk cId="2710688578" sldId="2173"/>
            <ac:picMk id="21" creationId="{8A15701C-BE53-839E-EA1F-186FA7CF51BD}"/>
          </ac:picMkLst>
        </pc:picChg>
      </pc:sldChg>
      <pc:sldChg chg="addSp delSp modSp new mod modAnim chgLayout">
        <pc:chgData name="FONG, Chi Kit Ken [DSAI]" userId="960785e9-9efa-43e3-981a-c495c07125dc" providerId="ADAL" clId="{0ACE0F11-CA0F-5A84-BFCB-F7A5E414E4DA}" dt="2025-09-07T06:41:59.238" v="26363" actId="207"/>
        <pc:sldMkLst>
          <pc:docMk/>
          <pc:sldMk cId="3075066444" sldId="2174"/>
        </pc:sldMkLst>
        <pc:spChg chg="mod ord">
          <ac:chgData name="FONG, Chi Kit Ken [DSAI]" userId="960785e9-9efa-43e3-981a-c495c07125dc" providerId="ADAL" clId="{0ACE0F11-CA0F-5A84-BFCB-F7A5E414E4DA}" dt="2025-09-02T03:01:34.714" v="22078" actId="6264"/>
          <ac:spMkLst>
            <pc:docMk/>
            <pc:sldMk cId="3075066444" sldId="2174"/>
            <ac:spMk id="3" creationId="{97FA1201-0D70-E0B3-81ED-7390E777AF52}"/>
          </ac:spMkLst>
        </pc:spChg>
        <pc:spChg chg="add mod ord">
          <ac:chgData name="FONG, Chi Kit Ken [DSAI]" userId="960785e9-9efa-43e3-981a-c495c07125dc" providerId="ADAL" clId="{0ACE0F11-CA0F-5A84-BFCB-F7A5E414E4DA}" dt="2025-09-02T03:05:49.463" v="22358" actId="20577"/>
          <ac:spMkLst>
            <pc:docMk/>
            <pc:sldMk cId="3075066444" sldId="2174"/>
            <ac:spMk id="9" creationId="{FDEBA27F-5FE2-2640-265F-76AA558AAAC9}"/>
          </ac:spMkLst>
        </pc:spChg>
        <pc:spChg chg="add mod ord">
          <ac:chgData name="FONG, Chi Kit Ken [DSAI]" userId="960785e9-9efa-43e3-981a-c495c07125dc" providerId="ADAL" clId="{0ACE0F11-CA0F-5A84-BFCB-F7A5E414E4DA}" dt="2025-09-07T06:41:59.238" v="26363" actId="207"/>
          <ac:spMkLst>
            <pc:docMk/>
            <pc:sldMk cId="3075066444" sldId="2174"/>
            <ac:spMk id="10" creationId="{2D5F937B-95AE-C97B-F03F-3BE7030A82A7}"/>
          </ac:spMkLst>
        </pc:spChg>
        <pc:spChg chg="add mod">
          <ac:chgData name="FONG, Chi Kit Ken [DSAI]" userId="960785e9-9efa-43e3-981a-c495c07125dc" providerId="ADAL" clId="{0ACE0F11-CA0F-5A84-BFCB-F7A5E414E4DA}" dt="2025-09-02T03:05:05.831" v="22326" actId="1076"/>
          <ac:spMkLst>
            <pc:docMk/>
            <pc:sldMk cId="3075066444" sldId="2174"/>
            <ac:spMk id="11" creationId="{347D0DF8-033C-1298-47B5-31BC359E2C8B}"/>
          </ac:spMkLst>
        </pc:spChg>
        <pc:picChg chg="add mod">
          <ac:chgData name="FONG, Chi Kit Ken [DSAI]" userId="960785e9-9efa-43e3-981a-c495c07125dc" providerId="ADAL" clId="{0ACE0F11-CA0F-5A84-BFCB-F7A5E414E4DA}" dt="2025-09-02T03:05:03.282" v="22325" actId="1076"/>
          <ac:picMkLst>
            <pc:docMk/>
            <pc:sldMk cId="3075066444" sldId="2174"/>
            <ac:picMk id="18434" creationId="{F5D70C05-CE6E-A452-2BCB-D4280E78B85A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6:45:41.695" v="26398" actId="478"/>
        <pc:sldMkLst>
          <pc:docMk/>
          <pc:sldMk cId="2579195138" sldId="2175"/>
        </pc:sldMkLst>
        <pc:spChg chg="mod">
          <ac:chgData name="FONG, Chi Kit Ken [DSAI]" userId="960785e9-9efa-43e3-981a-c495c07125dc" providerId="ADAL" clId="{0ACE0F11-CA0F-5A84-BFCB-F7A5E414E4DA}" dt="2025-09-07T06:45:38.249" v="26397" actId="207"/>
          <ac:spMkLst>
            <pc:docMk/>
            <pc:sldMk cId="2579195138" sldId="2175"/>
            <ac:spMk id="2" creationId="{F2DCCE9B-5E34-6CC0-9F7E-5D7DD12292F1}"/>
          </ac:spMkLst>
        </pc:spChg>
        <pc:spChg chg="del">
          <ac:chgData name="FONG, Chi Kit Ken [DSAI]" userId="960785e9-9efa-43e3-981a-c495c07125dc" providerId="ADAL" clId="{0ACE0F11-CA0F-5A84-BFCB-F7A5E414E4DA}" dt="2025-09-07T06:45:41.695" v="26398" actId="478"/>
          <ac:spMkLst>
            <pc:docMk/>
            <pc:sldMk cId="2579195138" sldId="2175"/>
            <ac:spMk id="3" creationId="{CF22D901-1536-D8C1-7D03-0AC0A671120E}"/>
          </ac:spMkLst>
        </pc:spChg>
        <pc:spChg chg="mod">
          <ac:chgData name="FONG, Chi Kit Ken [DSAI]" userId="960785e9-9efa-43e3-981a-c495c07125dc" providerId="ADAL" clId="{0ACE0F11-CA0F-5A84-BFCB-F7A5E414E4DA}" dt="2025-09-02T03:11:25.251" v="22511" actId="20577"/>
          <ac:spMkLst>
            <pc:docMk/>
            <pc:sldMk cId="2579195138" sldId="2175"/>
            <ac:spMk id="4" creationId="{E746F721-DE5B-3BA5-3A25-8738CD56A3F2}"/>
          </ac:spMkLst>
        </pc:spChg>
        <pc:spChg chg="add mod topLvl">
          <ac:chgData name="FONG, Chi Kit Ken [DSAI]" userId="960785e9-9efa-43e3-981a-c495c07125dc" providerId="ADAL" clId="{0ACE0F11-CA0F-5A84-BFCB-F7A5E414E4DA}" dt="2025-09-07T06:42:26.129" v="26368" actId="165"/>
          <ac:spMkLst>
            <pc:docMk/>
            <pc:sldMk cId="2579195138" sldId="2175"/>
            <ac:spMk id="11" creationId="{BAE2861D-1ADB-D3BF-9975-05F82CA2CC49}"/>
          </ac:spMkLst>
        </pc:spChg>
        <pc:spChg chg="add mod topLvl">
          <ac:chgData name="FONG, Chi Kit Ken [DSAI]" userId="960785e9-9efa-43e3-981a-c495c07125dc" providerId="ADAL" clId="{0ACE0F11-CA0F-5A84-BFCB-F7A5E414E4DA}" dt="2025-09-07T06:42:26.129" v="26368" actId="165"/>
          <ac:spMkLst>
            <pc:docMk/>
            <pc:sldMk cId="2579195138" sldId="2175"/>
            <ac:spMk id="12" creationId="{A07A02AA-04C6-C2C7-597E-E08BC7AD1676}"/>
          </ac:spMkLst>
        </pc:spChg>
        <pc:grpChg chg="add">
          <ac:chgData name="FONG, Chi Kit Ken [DSAI]" userId="960785e9-9efa-43e3-981a-c495c07125dc" providerId="ADAL" clId="{0ACE0F11-CA0F-5A84-BFCB-F7A5E414E4DA}" dt="2025-09-07T06:42:29.870" v="26369" actId="164"/>
          <ac:grpSpMkLst>
            <pc:docMk/>
            <pc:sldMk cId="2579195138" sldId="2175"/>
            <ac:grpSpMk id="6" creationId="{757F4A69-36F5-5598-174C-39A12E92F906}"/>
          </ac:grpSpMkLst>
        </pc:grpChg>
        <pc:grpChg chg="add">
          <ac:chgData name="FONG, Chi Kit Ken [DSAI]" userId="960785e9-9efa-43e3-981a-c495c07125dc" providerId="ADAL" clId="{0ACE0F11-CA0F-5A84-BFCB-F7A5E414E4DA}" dt="2025-09-07T06:42:34.447" v="26370" actId="164"/>
          <ac:grpSpMkLst>
            <pc:docMk/>
            <pc:sldMk cId="2579195138" sldId="2175"/>
            <ac:grpSpMk id="7" creationId="{2F7F8BF8-89B0-3D90-3B96-3F2D25A22354}"/>
          </ac:grpSpMkLst>
        </pc:grpChg>
        <pc:grpChg chg="add del mod">
          <ac:chgData name="FONG, Chi Kit Ken [DSAI]" userId="960785e9-9efa-43e3-981a-c495c07125dc" providerId="ADAL" clId="{0ACE0F11-CA0F-5A84-BFCB-F7A5E414E4DA}" dt="2025-09-07T06:42:26.129" v="26368" actId="165"/>
          <ac:grpSpMkLst>
            <pc:docMk/>
            <pc:sldMk cId="2579195138" sldId="2175"/>
            <ac:grpSpMk id="13" creationId="{08D5C9CA-3F35-0AF3-8EB0-C6DB76292D75}"/>
          </ac:grpSpMkLst>
        </pc:grpChg>
        <pc:picChg chg="add mod topLvl">
          <ac:chgData name="FONG, Chi Kit Ken [DSAI]" userId="960785e9-9efa-43e3-981a-c495c07125dc" providerId="ADAL" clId="{0ACE0F11-CA0F-5A84-BFCB-F7A5E414E4DA}" dt="2025-09-07T06:42:26.129" v="26368" actId="165"/>
          <ac:picMkLst>
            <pc:docMk/>
            <pc:sldMk cId="2579195138" sldId="2175"/>
            <ac:picMk id="5" creationId="{636C693B-96A1-F542-B391-2B2FC75672D9}"/>
          </ac:picMkLst>
        </pc:picChg>
        <pc:picChg chg="add mod topLvl">
          <ac:chgData name="FONG, Chi Kit Ken [DSAI]" userId="960785e9-9efa-43e3-981a-c495c07125dc" providerId="ADAL" clId="{0ACE0F11-CA0F-5A84-BFCB-F7A5E414E4DA}" dt="2025-09-07T06:42:26.129" v="26368" actId="165"/>
          <ac:picMkLst>
            <pc:docMk/>
            <pc:sldMk cId="2579195138" sldId="2175"/>
            <ac:picMk id="10" creationId="{6BDCE0F4-C0DF-D39B-7738-F04810EDA2AD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6:47:10.864" v="26407" actId="207"/>
        <pc:sldMkLst>
          <pc:docMk/>
          <pc:sldMk cId="3309659045" sldId="2176"/>
        </pc:sldMkLst>
        <pc:spChg chg="mod">
          <ac:chgData name="FONG, Chi Kit Ken [DSAI]" userId="960785e9-9efa-43e3-981a-c495c07125dc" providerId="ADAL" clId="{0ACE0F11-CA0F-5A84-BFCB-F7A5E414E4DA}" dt="2025-09-07T06:47:10.864" v="26407" actId="207"/>
          <ac:spMkLst>
            <pc:docMk/>
            <pc:sldMk cId="3309659045" sldId="2176"/>
            <ac:spMk id="2" creationId="{2EA906A5-2B97-E349-AFFA-538A9CEF1315}"/>
          </ac:spMkLst>
        </pc:spChg>
        <pc:spChg chg="del">
          <ac:chgData name="FONG, Chi Kit Ken [DSAI]" userId="960785e9-9efa-43e3-981a-c495c07125dc" providerId="ADAL" clId="{0ACE0F11-CA0F-5A84-BFCB-F7A5E414E4DA}" dt="2025-09-07T06:43:30.594" v="26381" actId="478"/>
          <ac:spMkLst>
            <pc:docMk/>
            <pc:sldMk cId="3309659045" sldId="2176"/>
            <ac:spMk id="3" creationId="{CD9A9C0E-7025-EC6B-55D6-B5462CE8396D}"/>
          </ac:spMkLst>
        </pc:spChg>
        <pc:spChg chg="mod">
          <ac:chgData name="FONG, Chi Kit Ken [DSAI]" userId="960785e9-9efa-43e3-981a-c495c07125dc" providerId="ADAL" clId="{0ACE0F11-CA0F-5A84-BFCB-F7A5E414E4DA}" dt="2025-09-02T05:01:23.438" v="23471" actId="20577"/>
          <ac:spMkLst>
            <pc:docMk/>
            <pc:sldMk cId="3309659045" sldId="2176"/>
            <ac:spMk id="4" creationId="{5EBEE67C-6587-215D-EC35-8967EE79881A}"/>
          </ac:spMkLst>
        </pc:spChg>
        <pc:picChg chg="add mod">
          <ac:chgData name="FONG, Chi Kit Ken [DSAI]" userId="960785e9-9efa-43e3-981a-c495c07125dc" providerId="ADAL" clId="{0ACE0F11-CA0F-5A84-BFCB-F7A5E414E4DA}" dt="2025-09-02T05:03:42.903" v="23485" actId="1076"/>
          <ac:picMkLst>
            <pc:docMk/>
            <pc:sldMk cId="3309659045" sldId="2176"/>
            <ac:picMk id="20482" creationId="{ED2CCAFA-6C9F-A744-7045-6D9ED5EDC8B6}"/>
          </ac:picMkLst>
        </pc:picChg>
      </pc:sldChg>
      <pc:sldChg chg="addSp delSp modSp new del mod">
        <pc:chgData name="FONG, Chi Kit Ken [DSAI]" userId="960785e9-9efa-43e3-981a-c495c07125dc" providerId="ADAL" clId="{0ACE0F11-CA0F-5A84-BFCB-F7A5E414E4DA}" dt="2025-09-02T07:00:09.424" v="23904" actId="2696"/>
        <pc:sldMkLst>
          <pc:docMk/>
          <pc:sldMk cId="1229613521" sldId="2177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6:51:23.275" v="26421"/>
        <pc:sldMkLst>
          <pc:docMk/>
          <pc:sldMk cId="1130658868" sldId="2178"/>
        </pc:sldMkLst>
        <pc:spChg chg="mod">
          <ac:chgData name="FONG, Chi Kit Ken [DSAI]" userId="960785e9-9efa-43e3-981a-c495c07125dc" providerId="ADAL" clId="{0ACE0F11-CA0F-5A84-BFCB-F7A5E414E4DA}" dt="2025-09-07T06:47:24.771" v="26408" actId="207"/>
          <ac:spMkLst>
            <pc:docMk/>
            <pc:sldMk cId="1130658868" sldId="2178"/>
            <ac:spMk id="2" creationId="{EA6D4FC2-7280-9AAA-48A4-A48E60036285}"/>
          </ac:spMkLst>
        </pc:spChg>
        <pc:spChg chg="del">
          <ac:chgData name="FONG, Chi Kit Ken [DSAI]" userId="960785e9-9efa-43e3-981a-c495c07125dc" providerId="ADAL" clId="{0ACE0F11-CA0F-5A84-BFCB-F7A5E414E4DA}" dt="2025-09-07T06:43:32.232" v="26382" actId="478"/>
          <ac:spMkLst>
            <pc:docMk/>
            <pc:sldMk cId="1130658868" sldId="2178"/>
            <ac:spMk id="3" creationId="{08687F43-FA3C-4EF8-F67A-54EC34CDB154}"/>
          </ac:spMkLst>
        </pc:spChg>
        <pc:spChg chg="mod">
          <ac:chgData name="FONG, Chi Kit Ken [DSAI]" userId="960785e9-9efa-43e3-981a-c495c07125dc" providerId="ADAL" clId="{0ACE0F11-CA0F-5A84-BFCB-F7A5E414E4DA}" dt="2025-09-02T06:59:45.226" v="23901"/>
          <ac:spMkLst>
            <pc:docMk/>
            <pc:sldMk cId="1130658868" sldId="2178"/>
            <ac:spMk id="4" creationId="{B1870CC2-05FF-AC47-8642-356845F66D1F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7" creationId="{DB167A31-EB4E-AEB2-0303-77398AAA6390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0" creationId="{CECC2A1B-A02A-6A25-5F04-05FA0C4557E6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2" creationId="{93027FF6-4183-F3D3-88AC-C29486D3D5F6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4" creationId="{461B03E8-03EC-1AC8-05EF-797A420120FA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5" creationId="{081D80C2-BA68-7488-15A2-EC90BBD666A3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7" creationId="{6B1F5443-C092-5274-ED21-6B680B11B1A1}"/>
          </ac:spMkLst>
        </pc:spChg>
        <pc:spChg chg="add mod">
          <ac:chgData name="FONG, Chi Kit Ken [DSAI]" userId="960785e9-9efa-43e3-981a-c495c07125dc" providerId="ADAL" clId="{0ACE0F11-CA0F-5A84-BFCB-F7A5E414E4DA}" dt="2025-09-02T06:59:41.438" v="23900" actId="1076"/>
          <ac:spMkLst>
            <pc:docMk/>
            <pc:sldMk cId="1130658868" sldId="2178"/>
            <ac:spMk id="18" creationId="{22DFD02C-30FE-0E47-E184-3EA34600B5FD}"/>
          </ac:spMkLst>
        </pc:spChg>
        <pc:graphicFrameChg chg="add mod modGraphic">
          <ac:chgData name="FONG, Chi Kit Ken [DSAI]" userId="960785e9-9efa-43e3-981a-c495c07125dc" providerId="ADAL" clId="{0ACE0F11-CA0F-5A84-BFCB-F7A5E414E4DA}" dt="2025-09-02T06:56:45.995" v="23841" actId="1076"/>
          <ac:graphicFrameMkLst>
            <pc:docMk/>
            <pc:sldMk cId="1130658868" sldId="2178"/>
            <ac:graphicFrameMk id="6" creationId="{8715FE24-02F6-8BB2-FE86-81E05D9D243E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2T06:57:36.676" v="23858" actId="1076"/>
          <ac:graphicFrameMkLst>
            <pc:docMk/>
            <pc:sldMk cId="1130658868" sldId="2178"/>
            <ac:graphicFrameMk id="9" creationId="{C0873E2F-ED46-657B-83D1-A67AC9D12206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2T06:59:41.438" v="23900" actId="1076"/>
          <ac:graphicFrameMkLst>
            <pc:docMk/>
            <pc:sldMk cId="1130658868" sldId="2178"/>
            <ac:graphicFrameMk id="13" creationId="{90EE5344-CDCC-8B8A-0608-18B9E6DC56D8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2T06:58:54.323" v="23887" actId="1076"/>
          <ac:graphicFrameMkLst>
            <pc:docMk/>
            <pc:sldMk cId="1130658868" sldId="2178"/>
            <ac:graphicFrameMk id="16" creationId="{324522A9-8231-0798-7121-61EEBB011EB3}"/>
          </ac:graphicFrameMkLst>
        </pc:graphicFrameChg>
        <pc:picChg chg="add mod">
          <ac:chgData name="FONG, Chi Kit Ken [DSAI]" userId="960785e9-9efa-43e3-981a-c495c07125dc" providerId="ADAL" clId="{0ACE0F11-CA0F-5A84-BFCB-F7A5E414E4DA}" dt="2025-09-02T06:59:41.438" v="23900" actId="1076"/>
          <ac:picMkLst>
            <pc:docMk/>
            <pc:sldMk cId="1130658868" sldId="2178"/>
            <ac:picMk id="11" creationId="{62E620E3-8D24-4513-0CD9-6267A77E811B}"/>
          </ac:picMkLst>
        </pc:picChg>
        <pc:picChg chg="add mod">
          <ac:chgData name="FONG, Chi Kit Ken [DSAI]" userId="960785e9-9efa-43e3-981a-c495c07125dc" providerId="ADAL" clId="{0ACE0F11-CA0F-5A84-BFCB-F7A5E414E4DA}" dt="2025-09-02T06:59:41.438" v="23900" actId="1076"/>
          <ac:picMkLst>
            <pc:docMk/>
            <pc:sldMk cId="1130658868" sldId="2178"/>
            <ac:picMk id="22530" creationId="{BAE033D4-E792-7629-A209-9AF67FE29E9B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6:55:36.957" v="26459" actId="207"/>
        <pc:sldMkLst>
          <pc:docMk/>
          <pc:sldMk cId="209335940" sldId="2179"/>
        </pc:sldMkLst>
        <pc:spChg chg="mod">
          <ac:chgData name="FONG, Chi Kit Ken [DSAI]" userId="960785e9-9efa-43e3-981a-c495c07125dc" providerId="ADAL" clId="{0ACE0F11-CA0F-5A84-BFCB-F7A5E414E4DA}" dt="2025-09-07T06:55:36.957" v="26459" actId="207"/>
          <ac:spMkLst>
            <pc:docMk/>
            <pc:sldMk cId="209335940" sldId="2179"/>
            <ac:spMk id="2" creationId="{F24FAB3F-6EFC-B182-7C97-639511BFA400}"/>
          </ac:spMkLst>
        </pc:spChg>
        <pc:spChg chg="del">
          <ac:chgData name="FONG, Chi Kit Ken [DSAI]" userId="960785e9-9efa-43e3-981a-c495c07125dc" providerId="ADAL" clId="{0ACE0F11-CA0F-5A84-BFCB-F7A5E414E4DA}" dt="2025-09-07T06:43:36.891" v="26383" actId="478"/>
          <ac:spMkLst>
            <pc:docMk/>
            <pc:sldMk cId="209335940" sldId="2179"/>
            <ac:spMk id="3" creationId="{A4797AD7-A828-BB98-2227-BF14BBF40C38}"/>
          </ac:spMkLst>
        </pc:spChg>
        <pc:spChg chg="mod">
          <ac:chgData name="FONG, Chi Kit Ken [DSAI]" userId="960785e9-9efa-43e3-981a-c495c07125dc" providerId="ADAL" clId="{0ACE0F11-CA0F-5A84-BFCB-F7A5E414E4DA}" dt="2025-09-02T07:45:45.602" v="25032" actId="20577"/>
          <ac:spMkLst>
            <pc:docMk/>
            <pc:sldMk cId="209335940" sldId="2179"/>
            <ac:spMk id="4" creationId="{268CACBE-D921-E8C6-96F9-0B9BA0E5D0B2}"/>
          </ac:spMkLst>
        </pc:spChg>
        <pc:spChg chg="add mod">
          <ac:chgData name="FONG, Chi Kit Ken [DSAI]" userId="960785e9-9efa-43e3-981a-c495c07125dc" providerId="ADAL" clId="{0ACE0F11-CA0F-5A84-BFCB-F7A5E414E4DA}" dt="2025-09-07T06:55:09.500" v="26454" actId="1076"/>
          <ac:spMkLst>
            <pc:docMk/>
            <pc:sldMk cId="209335940" sldId="2179"/>
            <ac:spMk id="6" creationId="{F2247BB9-3136-0AAF-72A5-0816863CADED}"/>
          </ac:spMkLst>
        </pc:spChg>
        <pc:spChg chg="add mod">
          <ac:chgData name="FONG, Chi Kit Ken [DSAI]" userId="960785e9-9efa-43e3-981a-c495c07125dc" providerId="ADAL" clId="{0ACE0F11-CA0F-5A84-BFCB-F7A5E414E4DA}" dt="2025-09-07T06:55:09.500" v="26454" actId="1076"/>
          <ac:spMkLst>
            <pc:docMk/>
            <pc:sldMk cId="209335940" sldId="2179"/>
            <ac:spMk id="7" creationId="{2C401886-D5F7-42A5-ABDD-7ADFA6319ABB}"/>
          </ac:spMkLst>
        </pc:spChg>
        <pc:spChg chg="add mod">
          <ac:chgData name="FONG, Chi Kit Ken [DSAI]" userId="960785e9-9efa-43e3-981a-c495c07125dc" providerId="ADAL" clId="{0ACE0F11-CA0F-5A84-BFCB-F7A5E414E4DA}" dt="2025-09-07T06:55:09.500" v="26454" actId="1076"/>
          <ac:spMkLst>
            <pc:docMk/>
            <pc:sldMk cId="209335940" sldId="2179"/>
            <ac:spMk id="8" creationId="{40E266AC-2615-DD84-15DE-76E5356D3DBA}"/>
          </ac:spMkLst>
        </pc:spChg>
        <pc:spChg chg="add mod">
          <ac:chgData name="FONG, Chi Kit Ken [DSAI]" userId="960785e9-9efa-43e3-981a-c495c07125dc" providerId="ADAL" clId="{0ACE0F11-CA0F-5A84-BFCB-F7A5E414E4DA}" dt="2025-09-07T06:55:09.500" v="26454" actId="1076"/>
          <ac:spMkLst>
            <pc:docMk/>
            <pc:sldMk cId="209335940" sldId="2179"/>
            <ac:spMk id="9" creationId="{2A30B50E-6062-D229-0D85-245B44D51087}"/>
          </ac:spMkLst>
        </pc:spChg>
        <pc:graphicFrameChg chg="add mod modGraphic">
          <ac:chgData name="FONG, Chi Kit Ken [DSAI]" userId="960785e9-9efa-43e3-981a-c495c07125dc" providerId="ADAL" clId="{0ACE0F11-CA0F-5A84-BFCB-F7A5E414E4DA}" dt="2025-09-07T06:55:09.500" v="26454" actId="1076"/>
          <ac:graphicFrameMkLst>
            <pc:docMk/>
            <pc:sldMk cId="209335940" sldId="2179"/>
            <ac:graphicFrameMk id="5" creationId="{2E68262A-0C40-DB12-9E27-C1F875D396FD}"/>
          </ac:graphicFrameMkLst>
        </pc:graphicFrameChg>
      </pc:sldChg>
      <pc:sldChg chg="addSp delSp modSp new mod ord chgLayout">
        <pc:chgData name="FONG, Chi Kit Ken [DSAI]" userId="960785e9-9efa-43e3-981a-c495c07125dc" providerId="ADAL" clId="{0ACE0F11-CA0F-5A84-BFCB-F7A5E414E4DA}" dt="2025-09-02T08:30:42.896" v="25869" actId="1076"/>
        <pc:sldMkLst>
          <pc:docMk/>
          <pc:sldMk cId="2674033227" sldId="2180"/>
        </pc:sldMkLst>
        <pc:spChg chg="mod ord">
          <ac:chgData name="FONG, Chi Kit Ken [DSAI]" userId="960785e9-9efa-43e3-981a-c495c07125dc" providerId="ADAL" clId="{0ACE0F11-CA0F-5A84-BFCB-F7A5E414E4DA}" dt="2025-09-02T07:41:06.131" v="24916" actId="6264"/>
          <ac:spMkLst>
            <pc:docMk/>
            <pc:sldMk cId="2674033227" sldId="2180"/>
            <ac:spMk id="4" creationId="{A2604BC5-D004-5633-15C4-0860EA965EC8}"/>
          </ac:spMkLst>
        </pc:spChg>
        <pc:spChg chg="add del mod ord">
          <ac:chgData name="FONG, Chi Kit Ken [DSAI]" userId="960785e9-9efa-43e3-981a-c495c07125dc" providerId="ADAL" clId="{0ACE0F11-CA0F-5A84-BFCB-F7A5E414E4DA}" dt="2025-09-02T08:30:38.383" v="25868" actId="108"/>
          <ac:spMkLst>
            <pc:docMk/>
            <pc:sldMk cId="2674033227" sldId="2180"/>
            <ac:spMk id="28" creationId="{0FA41F02-CD28-CCD3-C912-22320E64F037}"/>
          </ac:spMkLst>
        </pc:spChg>
        <pc:spChg chg="add mod">
          <ac:chgData name="FONG, Chi Kit Ken [DSAI]" userId="960785e9-9efa-43e3-981a-c495c07125dc" providerId="ADAL" clId="{0ACE0F11-CA0F-5A84-BFCB-F7A5E414E4DA}" dt="2025-09-02T08:30:42.896" v="25869" actId="1076"/>
          <ac:spMkLst>
            <pc:docMk/>
            <pc:sldMk cId="2674033227" sldId="2180"/>
            <ac:spMk id="32" creationId="{F9E75D1B-00AA-47DC-9F91-B14886D1822F}"/>
          </ac:spMkLst>
        </pc:spChg>
        <pc:picChg chg="add mod">
          <ac:chgData name="FONG, Chi Kit Ken [DSAI]" userId="960785e9-9efa-43e3-981a-c495c07125dc" providerId="ADAL" clId="{0ACE0F11-CA0F-5A84-BFCB-F7A5E414E4DA}" dt="2025-09-02T08:29:14.992" v="25848" actId="1076"/>
          <ac:picMkLst>
            <pc:docMk/>
            <pc:sldMk cId="2674033227" sldId="2180"/>
            <ac:picMk id="31" creationId="{EBC11F82-A759-390C-3FDA-45D5E03F41DE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9-02T07:24:49.768" v="24317" actId="2696"/>
        <pc:sldMkLst>
          <pc:docMk/>
          <pc:sldMk cId="1197823757" sldId="2181"/>
        </pc:sldMkLst>
      </pc:sldChg>
      <pc:sldChg chg="addSp delSp modSp new mod ord">
        <pc:chgData name="FONG, Chi Kit Ken [DSAI]" userId="960785e9-9efa-43e3-981a-c495c07125dc" providerId="ADAL" clId="{0ACE0F11-CA0F-5A84-BFCB-F7A5E414E4DA}" dt="2025-09-02T08:04:32.321" v="25817" actId="478"/>
        <pc:sldMkLst>
          <pc:docMk/>
          <pc:sldMk cId="2124129187" sldId="2181"/>
        </pc:sldMkLst>
        <pc:spChg chg="mod">
          <ac:chgData name="FONG, Chi Kit Ken [DSAI]" userId="960785e9-9efa-43e3-981a-c495c07125dc" providerId="ADAL" clId="{0ACE0F11-CA0F-5A84-BFCB-F7A5E414E4DA}" dt="2025-09-02T07:50:57.022" v="25375" actId="20577"/>
          <ac:spMkLst>
            <pc:docMk/>
            <pc:sldMk cId="2124129187" sldId="2181"/>
            <ac:spMk id="2" creationId="{53FB3171-E44B-6593-4C37-194984A2E5E3}"/>
          </ac:spMkLst>
        </pc:spChg>
        <pc:spChg chg="mod">
          <ac:chgData name="FONG, Chi Kit Ken [DSAI]" userId="960785e9-9efa-43e3-981a-c495c07125dc" providerId="ADAL" clId="{0ACE0F11-CA0F-5A84-BFCB-F7A5E414E4DA}" dt="2025-09-02T08:04:28.546" v="25816" actId="27636"/>
          <ac:spMkLst>
            <pc:docMk/>
            <pc:sldMk cId="2124129187" sldId="2181"/>
            <ac:spMk id="4" creationId="{8F65B9CA-F2AE-FC06-3061-6D2FEE5EA338}"/>
          </ac:spMkLst>
        </pc:spChg>
        <pc:picChg chg="add mod">
          <ac:chgData name="FONG, Chi Kit Ken [DSAI]" userId="960785e9-9efa-43e3-981a-c495c07125dc" providerId="ADAL" clId="{0ACE0F11-CA0F-5A84-BFCB-F7A5E414E4DA}" dt="2025-09-02T07:51:00.936" v="25376" actId="1076"/>
          <ac:picMkLst>
            <pc:docMk/>
            <pc:sldMk cId="2124129187" sldId="2181"/>
            <ac:picMk id="25602" creationId="{969E6547-F44D-5CFA-0245-BCD1F57E837E}"/>
          </ac:picMkLst>
        </pc:picChg>
      </pc:sldChg>
      <pc:sldChg chg="addSp delSp modSp new del mod">
        <pc:chgData name="FONG, Chi Kit Ken [DSAI]" userId="960785e9-9efa-43e3-981a-c495c07125dc" providerId="ADAL" clId="{0ACE0F11-CA0F-5A84-BFCB-F7A5E414E4DA}" dt="2025-09-02T07:35:28.891" v="24862" actId="2696"/>
        <pc:sldMkLst>
          <pc:docMk/>
          <pc:sldMk cId="2670949567" sldId="2181"/>
        </pc:sldMkLst>
      </pc:sldChg>
      <pc:sldChg chg="addSp delSp modSp new mod modAnim">
        <pc:chgData name="FONG, Chi Kit Ken [DSAI]" userId="960785e9-9efa-43e3-981a-c495c07125dc" providerId="ADAL" clId="{0ACE0F11-CA0F-5A84-BFCB-F7A5E414E4DA}" dt="2025-09-07T06:55:54.056" v="26461"/>
        <pc:sldMkLst>
          <pc:docMk/>
          <pc:sldMk cId="3956729223" sldId="2182"/>
        </pc:sldMkLst>
        <pc:spChg chg="mod">
          <ac:chgData name="FONG, Chi Kit Ken [DSAI]" userId="960785e9-9efa-43e3-981a-c495c07125dc" providerId="ADAL" clId="{0ACE0F11-CA0F-5A84-BFCB-F7A5E414E4DA}" dt="2025-09-02T07:52:16.508" v="25405" actId="20577"/>
          <ac:spMkLst>
            <pc:docMk/>
            <pc:sldMk cId="3956729223" sldId="2182"/>
            <ac:spMk id="3" creationId="{2482AE38-F785-512C-716B-C411D52A9C2C}"/>
          </ac:spMkLst>
        </pc:spChg>
        <pc:spChg chg="add mod">
          <ac:chgData name="FONG, Chi Kit Ken [DSAI]" userId="960785e9-9efa-43e3-981a-c495c07125dc" providerId="ADAL" clId="{0ACE0F11-CA0F-5A84-BFCB-F7A5E414E4DA}" dt="2025-09-02T08:02:35.541" v="25763" actId="1076"/>
          <ac:spMkLst>
            <pc:docMk/>
            <pc:sldMk cId="3956729223" sldId="2182"/>
            <ac:spMk id="11" creationId="{92A81E43-AD50-3DAE-EBCD-65162AE124D7}"/>
          </ac:spMkLst>
        </pc:spChg>
        <pc:spChg chg="add mod">
          <ac:chgData name="FONG, Chi Kit Ken [DSAI]" userId="960785e9-9efa-43e3-981a-c495c07125dc" providerId="ADAL" clId="{0ACE0F11-CA0F-5A84-BFCB-F7A5E414E4DA}" dt="2025-09-02T08:04:16.060" v="25812" actId="20577"/>
          <ac:spMkLst>
            <pc:docMk/>
            <pc:sldMk cId="3956729223" sldId="2182"/>
            <ac:spMk id="13" creationId="{8C1973DB-3CC7-44E5-FBF2-55DE51A90191}"/>
          </ac:spMkLst>
        </pc:spChg>
        <pc:picChg chg="add mod">
          <ac:chgData name="FONG, Chi Kit Ken [DSAI]" userId="960785e9-9efa-43e3-981a-c495c07125dc" providerId="ADAL" clId="{0ACE0F11-CA0F-5A84-BFCB-F7A5E414E4DA}" dt="2025-09-02T07:56:07.669" v="25435" actId="1076"/>
          <ac:picMkLst>
            <pc:docMk/>
            <pc:sldMk cId="3956729223" sldId="2182"/>
            <ac:picMk id="5" creationId="{D0E3B42E-1503-5865-E7FB-4EB06A864229}"/>
          </ac:picMkLst>
        </pc:picChg>
        <pc:picChg chg="add mod">
          <ac:chgData name="FONG, Chi Kit Ken [DSAI]" userId="960785e9-9efa-43e3-981a-c495c07125dc" providerId="ADAL" clId="{0ACE0F11-CA0F-5A84-BFCB-F7A5E414E4DA}" dt="2025-09-02T07:56:06.019" v="25434" actId="1076"/>
          <ac:picMkLst>
            <pc:docMk/>
            <pc:sldMk cId="3956729223" sldId="2182"/>
            <ac:picMk id="9" creationId="{B9CA7C9A-04B9-2CC6-53C8-D0CC50D49B9E}"/>
          </ac:picMkLst>
        </pc:picChg>
      </pc:sldChg>
      <pc:sldChg chg="addSp delSp modSp new mod modAnim">
        <pc:chgData name="FONG, Chi Kit Ken [DSAI]" userId="960785e9-9efa-43e3-981a-c495c07125dc" providerId="ADAL" clId="{0ACE0F11-CA0F-5A84-BFCB-F7A5E414E4DA}" dt="2025-09-07T06:56:22.885" v="26465"/>
        <pc:sldMkLst>
          <pc:docMk/>
          <pc:sldMk cId="380377703" sldId="2183"/>
        </pc:sldMkLst>
        <pc:spChg chg="del">
          <ac:chgData name="FONG, Chi Kit Ken [DSAI]" userId="960785e9-9efa-43e3-981a-c495c07125dc" providerId="ADAL" clId="{0ACE0F11-CA0F-5A84-BFCB-F7A5E414E4DA}" dt="2025-09-07T06:27:02.365" v="26215" actId="478"/>
          <ac:spMkLst>
            <pc:docMk/>
            <pc:sldMk cId="380377703" sldId="2183"/>
            <ac:spMk id="2" creationId="{BFC298BA-4274-0E7D-29C1-8B5B6008AC5F}"/>
          </ac:spMkLst>
        </pc:spChg>
        <pc:spChg chg="mod">
          <ac:chgData name="FONG, Chi Kit Ken [DSAI]" userId="960785e9-9efa-43e3-981a-c495c07125dc" providerId="ADAL" clId="{0ACE0F11-CA0F-5A84-BFCB-F7A5E414E4DA}" dt="2025-09-07T06:00:42.727" v="26048" actId="20577"/>
          <ac:spMkLst>
            <pc:docMk/>
            <pc:sldMk cId="380377703" sldId="2183"/>
            <ac:spMk id="3" creationId="{E5B095DE-0672-5419-03D9-EADE32EDC000}"/>
          </ac:spMkLst>
        </pc:spChg>
        <pc:spChg chg="add del mod">
          <ac:chgData name="FONG, Chi Kit Ken [DSAI]" userId="960785e9-9efa-43e3-981a-c495c07125dc" providerId="ADAL" clId="{0ACE0F11-CA0F-5A84-BFCB-F7A5E414E4DA}" dt="2025-09-07T06:27:25.294" v="26222" actId="478"/>
          <ac:spMkLst>
            <pc:docMk/>
            <pc:sldMk cId="380377703" sldId="2183"/>
            <ac:spMk id="5" creationId="{D477E371-96CB-680A-0DB7-A60273253059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15" creationId="{CEB41EFC-FB65-516C-14D1-B7AB482B3458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16" creationId="{D6C43AA4-A633-591F-A0E4-E4ACE1F7413A}"/>
          </ac:spMkLst>
        </pc:spChg>
        <pc:spChg chg="add del mod">
          <ac:chgData name="FONG, Chi Kit Ken [DSAI]" userId="960785e9-9efa-43e3-981a-c495c07125dc" providerId="ADAL" clId="{0ACE0F11-CA0F-5A84-BFCB-F7A5E414E4DA}" dt="2025-09-07T06:30:58.339" v="26273" actId="478"/>
          <ac:spMkLst>
            <pc:docMk/>
            <pc:sldMk cId="380377703" sldId="2183"/>
            <ac:spMk id="17" creationId="{59D4F8BD-89E0-112C-BBA9-CAD927C22B9B}"/>
          </ac:spMkLst>
        </pc:spChg>
        <pc:spChg chg="add del mod">
          <ac:chgData name="FONG, Chi Kit Ken [DSAI]" userId="960785e9-9efa-43e3-981a-c495c07125dc" providerId="ADAL" clId="{0ACE0F11-CA0F-5A84-BFCB-F7A5E414E4DA}" dt="2025-09-07T06:30:58.339" v="26273" actId="478"/>
          <ac:spMkLst>
            <pc:docMk/>
            <pc:sldMk cId="380377703" sldId="2183"/>
            <ac:spMk id="18" creationId="{3A6A7392-C2A0-8636-E731-D1BA69CC8500}"/>
          </ac:spMkLst>
        </pc:spChg>
        <pc:spChg chg="add del mod">
          <ac:chgData name="FONG, Chi Kit Ken [DSAI]" userId="960785e9-9efa-43e3-981a-c495c07125dc" providerId="ADAL" clId="{0ACE0F11-CA0F-5A84-BFCB-F7A5E414E4DA}" dt="2025-09-07T06:30:58.339" v="26273" actId="478"/>
          <ac:spMkLst>
            <pc:docMk/>
            <pc:sldMk cId="380377703" sldId="2183"/>
            <ac:spMk id="19" creationId="{66FE5CE2-FD32-AD25-28BB-34FD2AE108F8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20" creationId="{C18E6263-C5B2-BD2F-5B8F-8CBBD3E007EA}"/>
          </ac:spMkLst>
        </pc:spChg>
        <pc:spChg chg="add del mod">
          <ac:chgData name="FONG, Chi Kit Ken [DSAI]" userId="960785e9-9efa-43e3-981a-c495c07125dc" providerId="ADAL" clId="{0ACE0F11-CA0F-5A84-BFCB-F7A5E414E4DA}" dt="2025-09-07T06:27:25.294" v="26222" actId="478"/>
          <ac:spMkLst>
            <pc:docMk/>
            <pc:sldMk cId="380377703" sldId="2183"/>
            <ac:spMk id="21" creationId="{65F43351-EC95-EAD9-1200-DB4C7B0E3D4E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24" creationId="{8DE74983-32BE-981C-404A-1CCEDD10AA60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28" creationId="{A297CFEE-2259-D104-4BFB-9795B77FD208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32" creationId="{0FF4FFF1-40A8-D687-7823-7BBD7F901C89}"/>
          </ac:spMkLst>
        </pc:spChg>
        <pc:spChg chg="add mod">
          <ac:chgData name="FONG, Chi Kit Ken [DSAI]" userId="960785e9-9efa-43e3-981a-c495c07125dc" providerId="ADAL" clId="{0ACE0F11-CA0F-5A84-BFCB-F7A5E414E4DA}" dt="2025-09-07T06:34:45.298" v="26328" actId="1076"/>
          <ac:spMkLst>
            <pc:docMk/>
            <pc:sldMk cId="380377703" sldId="2183"/>
            <ac:spMk id="40" creationId="{E8930D3A-A381-415D-BA5D-02442D837F27}"/>
          </ac:spMkLst>
        </pc:spChg>
        <pc:spChg chg="add del mod">
          <ac:chgData name="FONG, Chi Kit Ken [DSAI]" userId="960785e9-9efa-43e3-981a-c495c07125dc" providerId="ADAL" clId="{0ACE0F11-CA0F-5A84-BFCB-F7A5E414E4DA}" dt="2025-09-07T06:34:18.553" v="26320" actId="478"/>
          <ac:spMkLst>
            <pc:docMk/>
            <pc:sldMk cId="380377703" sldId="2183"/>
            <ac:spMk id="41" creationId="{18A97C0F-8E0D-D81E-4BE9-AED9AB043010}"/>
          </ac:spMkLst>
        </pc:spChg>
        <pc:spChg chg="add del mod">
          <ac:chgData name="FONG, Chi Kit Ken [DSAI]" userId="960785e9-9efa-43e3-981a-c495c07125dc" providerId="ADAL" clId="{0ACE0F11-CA0F-5A84-BFCB-F7A5E414E4DA}" dt="2025-09-07T06:34:18.553" v="26320" actId="478"/>
          <ac:spMkLst>
            <pc:docMk/>
            <pc:sldMk cId="380377703" sldId="2183"/>
            <ac:spMk id="42" creationId="{98AD626B-C624-DFA0-ABE1-9D3BD850C716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43" creationId="{477520E9-9EE7-F549-6CE6-F23C7B96D07A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44" creationId="{753B4364-0427-A640-829E-32349551A711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45" creationId="{C0C4696C-BC89-3DCF-2FF8-C8717A55477B}"/>
          </ac:spMkLst>
        </pc:spChg>
        <pc:spChg chg="add mod">
          <ac:chgData name="FONG, Chi Kit Ken [DSAI]" userId="960785e9-9efa-43e3-981a-c495c07125dc" providerId="ADAL" clId="{0ACE0F11-CA0F-5A84-BFCB-F7A5E414E4DA}" dt="2025-09-07T06:35:06.526" v="26330" actId="1076"/>
          <ac:spMkLst>
            <pc:docMk/>
            <pc:sldMk cId="380377703" sldId="2183"/>
            <ac:spMk id="46" creationId="{114BF6EC-2BE8-4786-C7DE-0E66FCFDAFCD}"/>
          </ac:spMkLst>
        </pc:spChg>
        <pc:grpChg chg="add mod">
          <ac:chgData name="FONG, Chi Kit Ken [DSAI]" userId="960785e9-9efa-43e3-981a-c495c07125dc" providerId="ADAL" clId="{0ACE0F11-CA0F-5A84-BFCB-F7A5E414E4DA}" dt="2025-09-07T06:30:53.722" v="26272" actId="1076"/>
          <ac:grpSpMkLst>
            <pc:docMk/>
            <pc:sldMk cId="380377703" sldId="2183"/>
            <ac:grpSpMk id="23" creationId="{EEC17467-05FC-72D2-F6EC-7E333D777E95}"/>
          </ac:grpSpMkLst>
        </pc:grpChg>
        <pc:grpChg chg="add mod">
          <ac:chgData name="FONG, Chi Kit Ken [DSAI]" userId="960785e9-9efa-43e3-981a-c495c07125dc" providerId="ADAL" clId="{0ACE0F11-CA0F-5A84-BFCB-F7A5E414E4DA}" dt="2025-09-07T06:31:11.616" v="26277" actId="1076"/>
          <ac:grpSpMkLst>
            <pc:docMk/>
            <pc:sldMk cId="380377703" sldId="2183"/>
            <ac:grpSpMk id="25" creationId="{66790C57-B25A-2A7D-3C55-CA8A0A9B85B3}"/>
          </ac:grpSpMkLst>
        </pc:grpChg>
        <pc:grpChg chg="add mod">
          <ac:chgData name="FONG, Chi Kit Ken [DSAI]" userId="960785e9-9efa-43e3-981a-c495c07125dc" providerId="ADAL" clId="{0ACE0F11-CA0F-5A84-BFCB-F7A5E414E4DA}" dt="2025-09-07T06:31:32.730" v="26284" actId="1076"/>
          <ac:grpSpMkLst>
            <pc:docMk/>
            <pc:sldMk cId="380377703" sldId="2183"/>
            <ac:grpSpMk id="29" creationId="{A42314C9-85D3-607C-EA1D-BA95BC518FCB}"/>
          </ac:grpSpMkLst>
        </pc:grpChg>
        <pc:grpChg chg="add mod">
          <ac:chgData name="FONG, Chi Kit Ken [DSAI]" userId="960785e9-9efa-43e3-981a-c495c07125dc" providerId="ADAL" clId="{0ACE0F11-CA0F-5A84-BFCB-F7A5E414E4DA}" dt="2025-09-07T06:31:39.757" v="26286" actId="1076"/>
          <ac:grpSpMkLst>
            <pc:docMk/>
            <pc:sldMk cId="380377703" sldId="2183"/>
            <ac:grpSpMk id="33" creationId="{CE02216E-4E35-B47F-D23E-3D27B0DAD6E2}"/>
          </ac:grpSpMkLst>
        </pc:grpChg>
        <pc:picChg chg="add del mod">
          <ac:chgData name="FONG, Chi Kit Ken [DSAI]" userId="960785e9-9efa-43e3-981a-c495c07125dc" providerId="ADAL" clId="{0ACE0F11-CA0F-5A84-BFCB-F7A5E414E4DA}" dt="2025-09-07T06:27:18.767" v="26219" actId="478"/>
          <ac:picMkLst>
            <pc:docMk/>
            <pc:sldMk cId="380377703" sldId="2183"/>
            <ac:picMk id="4" creationId="{14205B7D-6F49-0618-4EEF-E0BC11F02AAD}"/>
          </ac:picMkLst>
        </pc:picChg>
        <pc:picChg chg="add mod">
          <ac:chgData name="FONG, Chi Kit Ken [DSAI]" userId="960785e9-9efa-43e3-981a-c495c07125dc" providerId="ADAL" clId="{0ACE0F11-CA0F-5A84-BFCB-F7A5E414E4DA}" dt="2025-09-07T06:32:04.582" v="26295" actId="1076"/>
          <ac:picMkLst>
            <pc:docMk/>
            <pc:sldMk cId="380377703" sldId="2183"/>
            <ac:picMk id="6" creationId="{63B02D22-8CE2-AD06-B369-46E837BF899E}"/>
          </ac:picMkLst>
        </pc:picChg>
        <pc:picChg chg="del">
          <ac:chgData name="FONG, Chi Kit Ken [DSAI]" userId="960785e9-9efa-43e3-981a-c495c07125dc" providerId="ADAL" clId="{0ACE0F11-CA0F-5A84-BFCB-F7A5E414E4DA}" dt="2025-09-07T06:30:58.339" v="26273" actId="478"/>
          <ac:picMkLst>
            <pc:docMk/>
            <pc:sldMk cId="380377703" sldId="2183"/>
            <ac:picMk id="7" creationId="{F6B8137E-546F-7210-F522-C74FBF00D3F3}"/>
          </ac:picMkLst>
        </pc:picChg>
        <pc:picChg chg="add del mod">
          <ac:chgData name="FONG, Chi Kit Ken [DSAI]" userId="960785e9-9efa-43e3-981a-c495c07125dc" providerId="ADAL" clId="{0ACE0F11-CA0F-5A84-BFCB-F7A5E414E4DA}" dt="2025-09-07T06:30:58.339" v="26273" actId="478"/>
          <ac:picMkLst>
            <pc:docMk/>
            <pc:sldMk cId="380377703" sldId="2183"/>
            <ac:picMk id="8" creationId="{D44102FC-79F4-6A14-02CA-C1B000A58817}"/>
          </ac:picMkLst>
        </pc:picChg>
        <pc:picChg chg="del">
          <ac:chgData name="FONG, Chi Kit Ken [DSAI]" userId="960785e9-9efa-43e3-981a-c495c07125dc" providerId="ADAL" clId="{0ACE0F11-CA0F-5A84-BFCB-F7A5E414E4DA}" dt="2025-09-07T06:30:58.339" v="26273" actId="478"/>
          <ac:picMkLst>
            <pc:docMk/>
            <pc:sldMk cId="380377703" sldId="2183"/>
            <ac:picMk id="9" creationId="{3C7C6838-2370-8F1D-C141-C211D26643DA}"/>
          </ac:picMkLst>
        </pc:picChg>
        <pc:picChg chg="mod">
          <ac:chgData name="FONG, Chi Kit Ken [DSAI]" userId="960785e9-9efa-43e3-981a-c495c07125dc" providerId="ADAL" clId="{0ACE0F11-CA0F-5A84-BFCB-F7A5E414E4DA}" dt="2025-09-07T06:30:53.722" v="26272" actId="1076"/>
          <ac:picMkLst>
            <pc:docMk/>
            <pc:sldMk cId="380377703" sldId="2183"/>
            <ac:picMk id="10" creationId="{ABEFBC0B-13E3-9BD7-C2F2-C55892BDC42F}"/>
          </ac:picMkLst>
        </pc:picChg>
        <pc:picChg chg="add del mod">
          <ac:chgData name="FONG, Chi Kit Ken [DSAI]" userId="960785e9-9efa-43e3-981a-c495c07125dc" providerId="ADAL" clId="{0ACE0F11-CA0F-5A84-BFCB-F7A5E414E4DA}" dt="2025-09-07T06:30:09.534" v="26246" actId="478"/>
          <ac:picMkLst>
            <pc:docMk/>
            <pc:sldMk cId="380377703" sldId="2183"/>
            <ac:picMk id="22" creationId="{4E1DC4DE-EFE9-C6A4-1007-992860B8D9F1}"/>
          </ac:picMkLst>
        </pc:picChg>
        <pc:picChg chg="mod">
          <ac:chgData name="FONG, Chi Kit Ken [DSAI]" userId="960785e9-9efa-43e3-981a-c495c07125dc" providerId="ADAL" clId="{0ACE0F11-CA0F-5A84-BFCB-F7A5E414E4DA}" dt="2025-09-07T06:32:04.582" v="26295" actId="1076"/>
          <ac:picMkLst>
            <pc:docMk/>
            <pc:sldMk cId="380377703" sldId="2183"/>
            <ac:picMk id="26" creationId="{D166B740-FBFC-C249-037F-5E6C7E1EDF4B}"/>
          </ac:picMkLst>
        </pc:picChg>
        <pc:picChg chg="mod">
          <ac:chgData name="FONG, Chi Kit Ken [DSAI]" userId="960785e9-9efa-43e3-981a-c495c07125dc" providerId="ADAL" clId="{0ACE0F11-CA0F-5A84-BFCB-F7A5E414E4DA}" dt="2025-09-07T06:31:11.616" v="26277" actId="1076"/>
          <ac:picMkLst>
            <pc:docMk/>
            <pc:sldMk cId="380377703" sldId="2183"/>
            <ac:picMk id="27" creationId="{B8995313-DED6-96D2-B5E7-EDF5288E1368}"/>
          </ac:picMkLst>
        </pc:picChg>
        <pc:picChg chg="mod">
          <ac:chgData name="FONG, Chi Kit Ken [DSAI]" userId="960785e9-9efa-43e3-981a-c495c07125dc" providerId="ADAL" clId="{0ACE0F11-CA0F-5A84-BFCB-F7A5E414E4DA}" dt="2025-09-07T06:32:04.582" v="26295" actId="1076"/>
          <ac:picMkLst>
            <pc:docMk/>
            <pc:sldMk cId="380377703" sldId="2183"/>
            <ac:picMk id="30" creationId="{0187DC2B-DCD7-72D7-B72E-BD506CF4E302}"/>
          </ac:picMkLst>
        </pc:picChg>
        <pc:picChg chg="mod">
          <ac:chgData name="FONG, Chi Kit Ken [DSAI]" userId="960785e9-9efa-43e3-981a-c495c07125dc" providerId="ADAL" clId="{0ACE0F11-CA0F-5A84-BFCB-F7A5E414E4DA}" dt="2025-09-07T06:31:32.730" v="26284" actId="1076"/>
          <ac:picMkLst>
            <pc:docMk/>
            <pc:sldMk cId="380377703" sldId="2183"/>
            <ac:picMk id="31" creationId="{6830DB34-B2D9-338A-6B4F-BA48A4651665}"/>
          </ac:picMkLst>
        </pc:picChg>
        <pc:picChg chg="mod">
          <ac:chgData name="FONG, Chi Kit Ken [DSAI]" userId="960785e9-9efa-43e3-981a-c495c07125dc" providerId="ADAL" clId="{0ACE0F11-CA0F-5A84-BFCB-F7A5E414E4DA}" dt="2025-09-07T06:32:04.582" v="26295" actId="1076"/>
          <ac:picMkLst>
            <pc:docMk/>
            <pc:sldMk cId="380377703" sldId="2183"/>
            <ac:picMk id="34" creationId="{5FF2CC96-1F8F-6A00-111B-CF897C2906E4}"/>
          </ac:picMkLst>
        </pc:picChg>
        <pc:picChg chg="mod">
          <ac:chgData name="FONG, Chi Kit Ken [DSAI]" userId="960785e9-9efa-43e3-981a-c495c07125dc" providerId="ADAL" clId="{0ACE0F11-CA0F-5A84-BFCB-F7A5E414E4DA}" dt="2025-09-07T06:31:39.757" v="26286" actId="1076"/>
          <ac:picMkLst>
            <pc:docMk/>
            <pc:sldMk cId="380377703" sldId="2183"/>
            <ac:picMk id="35" creationId="{37378483-D579-CF2B-C71D-2D3B4EBBAA43}"/>
          </ac:picMkLst>
        </pc:picChg>
        <pc:picChg chg="add del">
          <ac:chgData name="FONG, Chi Kit Ken [DSAI]" userId="960785e9-9efa-43e3-981a-c495c07125dc" providerId="ADAL" clId="{0ACE0F11-CA0F-5A84-BFCB-F7A5E414E4DA}" dt="2025-09-07T06:29:23.346" v="26239" actId="478"/>
          <ac:picMkLst>
            <pc:docMk/>
            <pc:sldMk cId="380377703" sldId="2183"/>
            <ac:picMk id="2050" creationId="{43848FC6-C0A6-56CE-BA5B-0B5F151FFB99}"/>
          </ac:picMkLst>
        </pc:picChg>
        <pc:picChg chg="add mod">
          <ac:chgData name="FONG, Chi Kit Ken [DSAI]" userId="960785e9-9efa-43e3-981a-c495c07125dc" providerId="ADAL" clId="{0ACE0F11-CA0F-5A84-BFCB-F7A5E414E4DA}" dt="2025-09-07T06:30:53.722" v="26272" actId="1076"/>
          <ac:picMkLst>
            <pc:docMk/>
            <pc:sldMk cId="380377703" sldId="2183"/>
            <ac:picMk id="2052" creationId="{AB9C39EC-4071-815C-1D5B-7D9A2A0EB5F5}"/>
          </ac:picMkLst>
        </pc:picChg>
        <pc:cxnChg chg="mod">
          <ac:chgData name="FONG, Chi Kit Ken [DSAI]" userId="960785e9-9efa-43e3-981a-c495c07125dc" providerId="ADAL" clId="{0ACE0F11-CA0F-5A84-BFCB-F7A5E414E4DA}" dt="2025-09-07T06:31:52.770" v="26292" actId="14100"/>
          <ac:cxnSpMkLst>
            <pc:docMk/>
            <pc:sldMk cId="380377703" sldId="2183"/>
            <ac:cxnSpMk id="11" creationId="{5504A373-1AE7-CF13-62AE-313278E82A64}"/>
          </ac:cxnSpMkLst>
        </pc:cxnChg>
        <pc:cxnChg chg="mod">
          <ac:chgData name="FONG, Chi Kit Ken [DSAI]" userId="960785e9-9efa-43e3-981a-c495c07125dc" providerId="ADAL" clId="{0ACE0F11-CA0F-5A84-BFCB-F7A5E414E4DA}" dt="2025-09-07T06:31:59.268" v="26294" actId="14100"/>
          <ac:cxnSpMkLst>
            <pc:docMk/>
            <pc:sldMk cId="380377703" sldId="2183"/>
            <ac:cxnSpMk id="12" creationId="{495396E9-D414-8458-ED62-C0550E21A9A2}"/>
          </ac:cxnSpMkLst>
        </pc:cxnChg>
        <pc:cxnChg chg="mod">
          <ac:chgData name="FONG, Chi Kit Ken [DSAI]" userId="960785e9-9efa-43e3-981a-c495c07125dc" providerId="ADAL" clId="{0ACE0F11-CA0F-5A84-BFCB-F7A5E414E4DA}" dt="2025-09-07T06:31:56.805" v="26293" actId="14100"/>
          <ac:cxnSpMkLst>
            <pc:docMk/>
            <pc:sldMk cId="380377703" sldId="2183"/>
            <ac:cxnSpMk id="13" creationId="{49E6C242-10AA-E4BE-21F5-362C6E266345}"/>
          </ac:cxnSpMkLst>
        </pc:cxnChg>
        <pc:cxnChg chg="mod">
          <ac:chgData name="FONG, Chi Kit Ken [DSAI]" userId="960785e9-9efa-43e3-981a-c495c07125dc" providerId="ADAL" clId="{0ACE0F11-CA0F-5A84-BFCB-F7A5E414E4DA}" dt="2025-09-07T06:31:50.515" v="26291" actId="14100"/>
          <ac:cxnSpMkLst>
            <pc:docMk/>
            <pc:sldMk cId="380377703" sldId="2183"/>
            <ac:cxnSpMk id="14" creationId="{3854BCD4-46E1-4F00-8718-A5A159302516}"/>
          </ac:cxnSpMkLst>
        </pc:cxnChg>
      </pc:sldChg>
      <pc:sldChg chg="addSp delSp modSp new mod modAnim">
        <pc:chgData name="FONG, Chi Kit Ken [DSAI]" userId="960785e9-9efa-43e3-981a-c495c07125dc" providerId="ADAL" clId="{0ACE0F11-CA0F-5A84-BFCB-F7A5E414E4DA}" dt="2025-09-07T06:56:54.335" v="26470"/>
        <pc:sldMkLst>
          <pc:docMk/>
          <pc:sldMk cId="2567180131" sldId="2184"/>
        </pc:sldMkLst>
        <pc:spChg chg="del">
          <ac:chgData name="FONG, Chi Kit Ken [DSAI]" userId="960785e9-9efa-43e3-981a-c495c07125dc" providerId="ADAL" clId="{0ACE0F11-CA0F-5A84-BFCB-F7A5E414E4DA}" dt="2025-09-07T06:08:24.416" v="26073" actId="478"/>
          <ac:spMkLst>
            <pc:docMk/>
            <pc:sldMk cId="2567180131" sldId="2184"/>
            <ac:spMk id="2" creationId="{7B15E594-D0D8-745F-6EF2-817B79FE9A67}"/>
          </ac:spMkLst>
        </pc:spChg>
        <pc:spChg chg="mod">
          <ac:chgData name="FONG, Chi Kit Ken [DSAI]" userId="960785e9-9efa-43e3-981a-c495c07125dc" providerId="ADAL" clId="{0ACE0F11-CA0F-5A84-BFCB-F7A5E414E4DA}" dt="2025-09-07T06:08:20.678" v="26072" actId="20577"/>
          <ac:spMkLst>
            <pc:docMk/>
            <pc:sldMk cId="2567180131" sldId="2184"/>
            <ac:spMk id="3" creationId="{D16FA31C-D371-C397-EF79-F114E05389B4}"/>
          </ac:spMkLst>
        </pc:spChg>
        <pc:spChg chg="add mod">
          <ac:chgData name="FONG, Chi Kit Ken [DSAI]" userId="960785e9-9efa-43e3-981a-c495c07125dc" providerId="ADAL" clId="{0ACE0F11-CA0F-5A84-BFCB-F7A5E414E4DA}" dt="2025-09-07T06:09:47.702" v="26110" actId="1076"/>
          <ac:spMkLst>
            <pc:docMk/>
            <pc:sldMk cId="2567180131" sldId="2184"/>
            <ac:spMk id="5" creationId="{E2E5460A-65A3-A97D-5D37-20AA86659AC6}"/>
          </ac:spMkLst>
        </pc:spChg>
        <pc:spChg chg="add mod">
          <ac:chgData name="FONG, Chi Kit Ken [DSAI]" userId="960785e9-9efa-43e3-981a-c495c07125dc" providerId="ADAL" clId="{0ACE0F11-CA0F-5A84-BFCB-F7A5E414E4DA}" dt="2025-09-07T06:09:47.702" v="26110" actId="1076"/>
          <ac:spMkLst>
            <pc:docMk/>
            <pc:sldMk cId="2567180131" sldId="2184"/>
            <ac:spMk id="7" creationId="{74478BD9-9C91-DB51-3A82-69E7A2A3DC39}"/>
          </ac:spMkLst>
        </pc:spChg>
        <pc:spChg chg="add mod">
          <ac:chgData name="FONG, Chi Kit Ken [DSAI]" userId="960785e9-9efa-43e3-981a-c495c07125dc" providerId="ADAL" clId="{0ACE0F11-CA0F-5A84-BFCB-F7A5E414E4DA}" dt="2025-09-07T06:09:54.384" v="26113" actId="20577"/>
          <ac:spMkLst>
            <pc:docMk/>
            <pc:sldMk cId="2567180131" sldId="2184"/>
            <ac:spMk id="9" creationId="{D27A481D-DA36-29B2-D83D-9428B9A821ED}"/>
          </ac:spMkLst>
        </pc:spChg>
        <pc:spChg chg="add mod">
          <ac:chgData name="FONG, Chi Kit Ken [DSAI]" userId="960785e9-9efa-43e3-981a-c495c07125dc" providerId="ADAL" clId="{0ACE0F11-CA0F-5A84-BFCB-F7A5E414E4DA}" dt="2025-09-07T06:09:55.887" v="26114" actId="20577"/>
          <ac:spMkLst>
            <pc:docMk/>
            <pc:sldMk cId="2567180131" sldId="2184"/>
            <ac:spMk id="11" creationId="{E9313FBC-CD3A-7B62-FF50-A3807F757EA1}"/>
          </ac:spMkLst>
        </pc:spChg>
        <pc:spChg chg="add mod">
          <ac:chgData name="FONG, Chi Kit Ken [DSAI]" userId="960785e9-9efa-43e3-981a-c495c07125dc" providerId="ADAL" clId="{0ACE0F11-CA0F-5A84-BFCB-F7A5E414E4DA}" dt="2025-09-07T06:10:02.995" v="26117" actId="20577"/>
          <ac:spMkLst>
            <pc:docMk/>
            <pc:sldMk cId="2567180131" sldId="2184"/>
            <ac:spMk id="13" creationId="{AC9268D0-E1CB-C456-499D-3FDB70EC5D63}"/>
          </ac:spMkLst>
        </pc:spChg>
        <pc:spChg chg="add mod">
          <ac:chgData name="FONG, Chi Kit Ken [DSAI]" userId="960785e9-9efa-43e3-981a-c495c07125dc" providerId="ADAL" clId="{0ACE0F11-CA0F-5A84-BFCB-F7A5E414E4DA}" dt="2025-09-07T06:10:39.431" v="26143" actId="1076"/>
          <ac:spMkLst>
            <pc:docMk/>
            <pc:sldMk cId="2567180131" sldId="2184"/>
            <ac:spMk id="15" creationId="{1B3DC631-0822-1E98-146C-4EA499F702BB}"/>
          </ac:spMkLst>
        </pc:spChg>
        <pc:spChg chg="add mod">
          <ac:chgData name="FONG, Chi Kit Ken [DSAI]" userId="960785e9-9efa-43e3-981a-c495c07125dc" providerId="ADAL" clId="{0ACE0F11-CA0F-5A84-BFCB-F7A5E414E4DA}" dt="2025-09-07T06:10:58.819" v="26146" actId="207"/>
          <ac:spMkLst>
            <pc:docMk/>
            <pc:sldMk cId="2567180131" sldId="2184"/>
            <ac:spMk id="16" creationId="{D7E7402E-60EA-086A-169B-3F74A3AC1F19}"/>
          </ac:spMkLst>
        </pc:spChg>
        <pc:spChg chg="add mod">
          <ac:chgData name="FONG, Chi Kit Ken [DSAI]" userId="960785e9-9efa-43e3-981a-c495c07125dc" providerId="ADAL" clId="{0ACE0F11-CA0F-5A84-BFCB-F7A5E414E4DA}" dt="2025-09-07T06:33:28.064" v="26310" actId="2085"/>
          <ac:spMkLst>
            <pc:docMk/>
            <pc:sldMk cId="2567180131" sldId="2184"/>
            <ac:spMk id="22" creationId="{B655859D-A1A8-C850-03EC-92B7FCDF8D22}"/>
          </ac:spMkLst>
        </pc:spChg>
        <pc:spChg chg="add mod">
          <ac:chgData name="FONG, Chi Kit Ken [DSAI]" userId="960785e9-9efa-43e3-981a-c495c07125dc" providerId="ADAL" clId="{0ACE0F11-CA0F-5A84-BFCB-F7A5E414E4DA}" dt="2025-09-07T06:33:23.954" v="26308" actId="2085"/>
          <ac:spMkLst>
            <pc:docMk/>
            <pc:sldMk cId="2567180131" sldId="2184"/>
            <ac:spMk id="23" creationId="{9BD40085-5916-3401-663E-BD7CECC877D2}"/>
          </ac:spMkLst>
        </pc:spChg>
        <pc:graphicFrameChg chg="add mod modGraphic">
          <ac:chgData name="FONG, Chi Kit Ken [DSAI]" userId="960785e9-9efa-43e3-981a-c495c07125dc" providerId="ADAL" clId="{0ACE0F11-CA0F-5A84-BFCB-F7A5E414E4DA}" dt="2025-09-07T06:10:26.286" v="26128" actId="1076"/>
          <ac:graphicFrameMkLst>
            <pc:docMk/>
            <pc:sldMk cId="2567180131" sldId="2184"/>
            <ac:graphicFrameMk id="4" creationId="{32428375-433A-6702-E3BC-0A8847CD2F96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09:29.170" v="26103" actId="20577"/>
          <ac:graphicFrameMkLst>
            <pc:docMk/>
            <pc:sldMk cId="2567180131" sldId="2184"/>
            <ac:graphicFrameMk id="6" creationId="{D8026B54-1436-951B-79EA-6AB9638ADD17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10:08.888" v="26120" actId="20577"/>
          <ac:graphicFrameMkLst>
            <pc:docMk/>
            <pc:sldMk cId="2567180131" sldId="2184"/>
            <ac:graphicFrameMk id="8" creationId="{5DDFC969-E8C6-CE6C-2398-E76DF8D475C0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10:13.844" v="26123" actId="20577"/>
          <ac:graphicFrameMkLst>
            <pc:docMk/>
            <pc:sldMk cId="2567180131" sldId="2184"/>
            <ac:graphicFrameMk id="10" creationId="{850BB1C5-F01E-385D-EC9E-09224B582BB2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10:17.848" v="26126" actId="20577"/>
          <ac:graphicFrameMkLst>
            <pc:docMk/>
            <pc:sldMk cId="2567180131" sldId="2184"/>
            <ac:graphicFrameMk id="12" creationId="{C8D82F2D-4FC9-F6D5-E4ED-6D8CBC66BA1E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10:20.435" v="26127" actId="20577"/>
          <ac:graphicFrameMkLst>
            <pc:docMk/>
            <pc:sldMk cId="2567180131" sldId="2184"/>
            <ac:graphicFrameMk id="14" creationId="{304C57CD-F6F0-333A-9AAA-E45B896A36DA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22:38.339" v="26205" actId="207"/>
          <ac:graphicFrameMkLst>
            <pc:docMk/>
            <pc:sldMk cId="2567180131" sldId="2184"/>
            <ac:graphicFrameMk id="24" creationId="{20682D19-FF62-A082-F269-F3BF6F4F42F9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22:35.276" v="26204" actId="207"/>
          <ac:graphicFrameMkLst>
            <pc:docMk/>
            <pc:sldMk cId="2567180131" sldId="2184"/>
            <ac:graphicFrameMk id="25" creationId="{CC84FDF6-D707-1C8C-ADB2-6F6AB8C00054}"/>
          </ac:graphicFrameMkLst>
        </pc:graphicFrameChg>
        <pc:graphicFrameChg chg="add del mod modGraphic">
          <ac:chgData name="FONG, Chi Kit Ken [DSAI]" userId="960785e9-9efa-43e3-981a-c495c07125dc" providerId="ADAL" clId="{0ACE0F11-CA0F-5A84-BFCB-F7A5E414E4DA}" dt="2025-09-07T06:22:22.298" v="26202" actId="207"/>
          <ac:graphicFrameMkLst>
            <pc:docMk/>
            <pc:sldMk cId="2567180131" sldId="2184"/>
            <ac:graphicFrameMk id="26" creationId="{558F6A0B-2C5F-A775-AA15-668ABA59757B}"/>
          </ac:graphicFrameMkLst>
        </pc:graphicFrameChg>
        <pc:graphicFrameChg chg="add del mod modGraphic">
          <ac:chgData name="FONG, Chi Kit Ken [DSAI]" userId="960785e9-9efa-43e3-981a-c495c07125dc" providerId="ADAL" clId="{0ACE0F11-CA0F-5A84-BFCB-F7A5E414E4DA}" dt="2025-09-07T06:22:26.018" v="26203" actId="207"/>
          <ac:graphicFrameMkLst>
            <pc:docMk/>
            <pc:sldMk cId="2567180131" sldId="2184"/>
            <ac:graphicFrameMk id="27" creationId="{76CD281B-C0A5-1F2B-359F-CE286CBABEF7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23:07.399" v="26213" actId="207"/>
          <ac:graphicFrameMkLst>
            <pc:docMk/>
            <pc:sldMk cId="2567180131" sldId="2184"/>
            <ac:graphicFrameMk id="28" creationId="{E80D20BD-5033-A399-9FAE-34214F60ACA9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7T06:23:12.151" v="26214" actId="207"/>
          <ac:graphicFrameMkLst>
            <pc:docMk/>
            <pc:sldMk cId="2567180131" sldId="2184"/>
            <ac:graphicFrameMk id="29" creationId="{60556F8A-F432-09F5-EF7A-87B8CC7BF9B9}"/>
          </ac:graphicFrameMkLst>
        </pc:graphicFrameChg>
        <pc:picChg chg="add mod">
          <ac:chgData name="FONG, Chi Kit Ken [DSAI]" userId="960785e9-9efa-43e3-981a-c495c07125dc" providerId="ADAL" clId="{0ACE0F11-CA0F-5A84-BFCB-F7A5E414E4DA}" dt="2025-09-07T06:12:09.720" v="26151" actId="1076"/>
          <ac:picMkLst>
            <pc:docMk/>
            <pc:sldMk cId="2567180131" sldId="2184"/>
            <ac:picMk id="17" creationId="{1556DBA0-51D1-8D93-9EDB-11528520934C}"/>
          </ac:picMkLst>
        </pc:picChg>
        <pc:picChg chg="add mod">
          <ac:chgData name="FONG, Chi Kit Ken [DSAI]" userId="960785e9-9efa-43e3-981a-c495c07125dc" providerId="ADAL" clId="{0ACE0F11-CA0F-5A84-BFCB-F7A5E414E4DA}" dt="2025-09-07T06:12:12.711" v="26153" actId="1076"/>
          <ac:picMkLst>
            <pc:docMk/>
            <pc:sldMk cId="2567180131" sldId="2184"/>
            <ac:picMk id="18" creationId="{E35C14A6-2F0E-E5C0-C4E0-361BD2121025}"/>
          </ac:picMkLst>
        </pc:picChg>
        <pc:picChg chg="add mod">
          <ac:chgData name="FONG, Chi Kit Ken [DSAI]" userId="960785e9-9efa-43e3-981a-c495c07125dc" providerId="ADAL" clId="{0ACE0F11-CA0F-5A84-BFCB-F7A5E414E4DA}" dt="2025-09-07T06:12:18.105" v="26155" actId="1076"/>
          <ac:picMkLst>
            <pc:docMk/>
            <pc:sldMk cId="2567180131" sldId="2184"/>
            <ac:picMk id="19" creationId="{44FE3D1D-21C6-A3FA-3CFB-E8528E89D162}"/>
          </ac:picMkLst>
        </pc:picChg>
        <pc:picChg chg="add mod">
          <ac:chgData name="FONG, Chi Kit Ken [DSAI]" userId="960785e9-9efa-43e3-981a-c495c07125dc" providerId="ADAL" clId="{0ACE0F11-CA0F-5A84-BFCB-F7A5E414E4DA}" dt="2025-09-07T06:12:18.105" v="26155" actId="1076"/>
          <ac:picMkLst>
            <pc:docMk/>
            <pc:sldMk cId="2567180131" sldId="2184"/>
            <ac:picMk id="20" creationId="{519E19D5-420E-B694-D0BA-10C330988F46}"/>
          </ac:picMkLst>
        </pc:picChg>
        <pc:picChg chg="add mod">
          <ac:chgData name="FONG, Chi Kit Ken [DSAI]" userId="960785e9-9efa-43e3-981a-c495c07125dc" providerId="ADAL" clId="{0ACE0F11-CA0F-5A84-BFCB-F7A5E414E4DA}" dt="2025-09-07T06:12:25.577" v="26157" actId="1076"/>
          <ac:picMkLst>
            <pc:docMk/>
            <pc:sldMk cId="2567180131" sldId="2184"/>
            <ac:picMk id="21" creationId="{5B7D0219-6BC1-F7A1-8377-8DE43F46F4D4}"/>
          </ac:picMkLst>
        </pc:picChg>
      </pc:sldChg>
      <pc:sldMasterChg chg="modSldLayout">
        <pc:chgData name="FONG, Chi Kit Ken [DSAI]" userId="960785e9-9efa-43e3-981a-c495c07125dc" providerId="ADAL" clId="{0ACE0F11-CA0F-5A84-BFCB-F7A5E414E4DA}" dt="2025-09-02T07:40:54.496" v="24903"/>
        <pc:sldMasterMkLst>
          <pc:docMk/>
          <pc:sldMasterMk cId="2240362562" sldId="2147483662"/>
        </pc:sldMasterMkLst>
        <pc:sldLayoutChg chg="addSp delSp modSp mod">
          <pc:chgData name="FONG, Chi Kit Ken [DSAI]" userId="960785e9-9efa-43e3-981a-c495c07125dc" providerId="ADAL" clId="{0ACE0F11-CA0F-5A84-BFCB-F7A5E414E4DA}" dt="2025-09-02T07:40:54.496" v="24903"/>
          <pc:sldLayoutMkLst>
            <pc:docMk/>
            <pc:sldMasterMk cId="2240362562" sldId="2147483662"/>
            <pc:sldLayoutMk cId="4195103716" sldId="2147483692"/>
          </pc:sldLayoutMkLst>
          <pc:spChg chg="mod">
            <ac:chgData name="FONG, Chi Kit Ken [DSAI]" userId="960785e9-9efa-43e3-981a-c495c07125dc" providerId="ADAL" clId="{0ACE0F11-CA0F-5A84-BFCB-F7A5E414E4DA}" dt="2025-09-02T02:08:05.198" v="21346" actId="404"/>
            <ac:spMkLst>
              <pc:docMk/>
              <pc:sldMasterMk cId="2240362562" sldId="2147483662"/>
              <pc:sldLayoutMk cId="4195103716" sldId="2147483692"/>
              <ac:spMk id="4" creationId="{FE91ACBD-101E-31FD-DE75-0AF48A2BA2E4}"/>
            </ac:spMkLst>
          </pc:spChg>
          <pc:spChg chg="add mod">
            <ac:chgData name="FONG, Chi Kit Ken [DSAI]" userId="960785e9-9efa-43e3-981a-c495c07125dc" providerId="ADAL" clId="{0ACE0F11-CA0F-5A84-BFCB-F7A5E414E4DA}" dt="2025-09-02T02:06:31.575" v="21313"/>
            <ac:spMkLst>
              <pc:docMk/>
              <pc:sldMasterMk cId="2240362562" sldId="2147483662"/>
              <pc:sldLayoutMk cId="4195103716" sldId="2147483692"/>
              <ac:spMk id="12" creationId="{5961887F-914C-4E0C-4C2E-7F9AAAEF1C1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9/7/25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6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400"/>
            </a:lvl1pPr>
            <a:lvl2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41" indent="-285750">
              <a:lnSpc>
                <a:spcPct val="100000"/>
              </a:lnSpc>
              <a:spcBef>
                <a:spcPts val="0"/>
              </a:spcBef>
              <a:buClr>
                <a:srgbClr val="FF9300"/>
              </a:buClr>
              <a:buFont typeface="Courier New" panose="02070309020205020404" pitchFamily="49" charset="0"/>
              <a:buChar char="o"/>
              <a:defRPr sz="1400"/>
            </a:lvl3pPr>
            <a:lvl4pPr marL="857228" indent="-171446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200"/>
            </a:lvl4pPr>
            <a:lvl5pPr marL="1200120" indent="-171446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050"/>
            </a:lvl5pPr>
          </a:lstStyle>
          <a:p>
            <a:pPr marL="514346" lvl="1" indent="-34290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61887F-914C-4E0C-4C2E-7F9AAAEF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  <p:sldLayoutId id="2147483694" r:id="rId16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utexas.edu/~lin/cs380p/Free_Lunch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4812505" cy="952014"/>
          </a:xfrm>
        </p:spPr>
        <p:txBody>
          <a:bodyPr>
            <a:noAutofit/>
          </a:bodyPr>
          <a:lstStyle/>
          <a:p>
            <a:r>
              <a:rPr lang="en-US" sz="2800" dirty="0"/>
              <a:t>Lecture 2: </a:t>
            </a:r>
            <a:br>
              <a:rPr lang="en-US" sz="2800" dirty="0"/>
            </a:br>
            <a:r>
              <a:rPr lang="en-US" sz="2800" dirty="0"/>
              <a:t>The path to Parallelism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29837" y="2638389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800" dirty="0"/>
              <a:t>DSAI4205 Big Data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B39C9-547E-2299-C8E5-86B83C4C9AE0}"/>
              </a:ext>
            </a:extLst>
          </p:cNvPr>
          <p:cNvSpPr txBox="1"/>
          <p:nvPr/>
        </p:nvSpPr>
        <p:spPr>
          <a:xfrm>
            <a:off x="4095824" y="4594745"/>
            <a:ext cx="50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pic>
        <p:nvPicPr>
          <p:cNvPr id="17410" name="Picture 2" descr="Parallel Processing Icon - Free PNG &amp; SVG 3383085 - Noun Project">
            <a:extLst>
              <a:ext uri="{FF2B5EF4-FFF2-40B4-BE49-F238E27FC236}">
                <a16:creationId xmlns:a16="http://schemas.microsoft.com/office/drawing/2014/main" id="{95534842-357B-11E7-4290-1E14BF4E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7" y="2156076"/>
            <a:ext cx="2854835" cy="28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906A5-2B97-E349-AFFA-538A9CEF13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576596" cy="4519510"/>
          </a:xfrm>
        </p:spPr>
        <p:txBody>
          <a:bodyPr/>
          <a:lstStyle/>
          <a:p>
            <a:pPr marL="514346" lvl="1" indent="-342900">
              <a:lnSpc>
                <a:spcPct val="150000"/>
              </a:lnSpc>
            </a:pPr>
            <a:r>
              <a:rPr lang="en-US" dirty="0"/>
              <a:t>The method of </a:t>
            </a:r>
            <a:r>
              <a:rPr lang="en-US" dirty="0">
                <a:solidFill>
                  <a:srgbClr val="C40C67"/>
                </a:solidFill>
              </a:rPr>
              <a:t>managing</a:t>
            </a:r>
            <a:r>
              <a:rPr lang="en-US" dirty="0"/>
              <a:t> and </a:t>
            </a:r>
            <a:r>
              <a:rPr lang="en-US" dirty="0">
                <a:solidFill>
                  <a:srgbClr val="C40C67"/>
                </a:solidFill>
              </a:rPr>
              <a:t>coordinating</a:t>
            </a:r>
            <a:r>
              <a:rPr lang="en-US" dirty="0"/>
              <a:t> </a:t>
            </a:r>
            <a:r>
              <a:rPr lang="en-US" dirty="0">
                <a:solidFill>
                  <a:srgbClr val="C40C67"/>
                </a:solidFill>
              </a:rPr>
              <a:t>multiple workers</a:t>
            </a:r>
            <a:r>
              <a:rPr lang="en-US" dirty="0"/>
              <a:t> is referred to as </a:t>
            </a:r>
            <a:r>
              <a:rPr lang="en-US" dirty="0">
                <a:solidFill>
                  <a:srgbClr val="C40C67"/>
                </a:solidFill>
              </a:rPr>
              <a:t>bulk operations</a:t>
            </a:r>
            <a:r>
              <a:rPr lang="en-US" dirty="0"/>
              <a:t>.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The key is that we are </a:t>
            </a:r>
            <a:r>
              <a:rPr lang="en-US" dirty="0">
                <a:solidFill>
                  <a:srgbClr val="C40C67"/>
                </a:solidFill>
              </a:rPr>
              <a:t>performing the same operation</a:t>
            </a:r>
          </a:p>
          <a:p>
            <a:pPr marL="1200128" lvl="3" indent="-342900">
              <a:lnSpc>
                <a:spcPct val="150000"/>
              </a:lnSpc>
            </a:pPr>
            <a:r>
              <a:rPr lang="en-US" dirty="0"/>
              <a:t>It is feasible to </a:t>
            </a:r>
            <a:r>
              <a:rPr lang="en-US" dirty="0">
                <a:solidFill>
                  <a:srgbClr val="C40C67"/>
                </a:solidFill>
              </a:rPr>
              <a:t>execute this independently </a:t>
            </a:r>
            <a:r>
              <a:rPr lang="en-US" dirty="0"/>
              <a:t>across various values.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If we can carry out these tasks in an </a:t>
            </a:r>
            <a:r>
              <a:rPr lang="en-US" dirty="0">
                <a:solidFill>
                  <a:srgbClr val="C40C67"/>
                </a:solidFill>
              </a:rPr>
              <a:t>uncoordinated manner across different segments </a:t>
            </a:r>
            <a:r>
              <a:rPr lang="en-US" dirty="0"/>
              <a:t>of our data, we can </a:t>
            </a:r>
            <a:r>
              <a:rPr lang="en-US" dirty="0">
                <a:solidFill>
                  <a:srgbClr val="C40C67"/>
                </a:solidFill>
              </a:rPr>
              <a:t>allocate distinct tasks to different CPU cores</a:t>
            </a:r>
            <a:r>
              <a:rPr lang="en-US" dirty="0"/>
              <a:t>.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Therefore, </a:t>
            </a:r>
            <a:r>
              <a:rPr lang="en-HK" dirty="0"/>
              <a:t>we can scale everything in proportion to the number of computer cores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BEE67C-6587-215D-EC35-8967EE79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Operations</a:t>
            </a:r>
          </a:p>
        </p:txBody>
      </p:sp>
      <p:pic>
        <p:nvPicPr>
          <p:cNvPr id="20482" name="Picture 2" descr="5+ Thousand Coordination Work Icons Royalty-Free Images, Stock Photos &amp;  Pictures | Shutterstock">
            <a:extLst>
              <a:ext uri="{FF2B5EF4-FFF2-40B4-BE49-F238E27FC236}">
                <a16:creationId xmlns:a16="http://schemas.microsoft.com/office/drawing/2014/main" id="{ED2CCAFA-6C9F-A744-7045-6D9ED5EDC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7733" r="15333" b="18133"/>
          <a:stretch>
            <a:fillRect/>
          </a:stretch>
        </p:blipFill>
        <p:spPr bwMode="auto">
          <a:xfrm>
            <a:off x="5943600" y="2116836"/>
            <a:ext cx="2673432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D4FC2-7280-9AAA-48A4-A48E6003628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>
                <a:solidFill>
                  <a:srgbClr val="C40C67"/>
                </a:solidFill>
              </a:rPr>
              <a:t>Data parallelism = same instructions, multiple data items</a:t>
            </a:r>
            <a:endParaRPr lang="en-US" dirty="0">
              <a:solidFill>
                <a:srgbClr val="C40C67"/>
              </a:solidFill>
            </a:endParaRPr>
          </a:p>
          <a:p>
            <a:pPr marL="514346" lvl="1" indent="-342900"/>
            <a:r>
              <a:rPr lang="en-US" dirty="0"/>
              <a:t>The apply function over a DataFrame or the conditional filtering can be done in parallel on different rows by different core. </a:t>
            </a:r>
          </a:p>
          <a:p>
            <a:pPr marL="971541" lvl="2" indent="-342900"/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70CC2-05FF-AC47-8642-356845F6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Data parallelism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15FE24-02F6-8BB2-FE86-81E05D9D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98917"/>
              </p:ext>
            </p:extLst>
          </p:nvPr>
        </p:nvGraphicFramePr>
        <p:xfrm>
          <a:off x="1454870" y="2937302"/>
          <a:ext cx="963168" cy="14859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81584">
                  <a:extLst>
                    <a:ext uri="{9D8B030D-6E8A-4147-A177-3AD203B41FA5}">
                      <a16:colId xmlns:a16="http://schemas.microsoft.com/office/drawing/2014/main" val="77403453"/>
                    </a:ext>
                  </a:extLst>
                </a:gridCol>
                <a:gridCol w="481584">
                  <a:extLst>
                    <a:ext uri="{9D8B030D-6E8A-4147-A177-3AD203B41FA5}">
                      <a16:colId xmlns:a16="http://schemas.microsoft.com/office/drawing/2014/main" val="419924429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0743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1157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16772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804088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999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167A31-EB4E-AEB2-0303-77398AAA6390}"/>
              </a:ext>
            </a:extLst>
          </p:cNvPr>
          <p:cNvSpPr txBox="1"/>
          <p:nvPr/>
        </p:nvSpPr>
        <p:spPr>
          <a:xfrm>
            <a:off x="1012251" y="445520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[‘A’] &gt;1]</a:t>
            </a:r>
          </a:p>
        </p:txBody>
      </p:sp>
      <p:pic>
        <p:nvPicPr>
          <p:cNvPr id="22530" name="Picture 2" descr="Free Vectors | CPU icon">
            <a:extLst>
              <a:ext uri="{FF2B5EF4-FFF2-40B4-BE49-F238E27FC236}">
                <a16:creationId xmlns:a16="http://schemas.microsoft.com/office/drawing/2014/main" id="{BAE033D4-E792-7629-A209-9AF67FE2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2" y="3182044"/>
            <a:ext cx="699236" cy="6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0873E2F-ED46-657B-83D1-A67AC9D12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83542"/>
              </p:ext>
            </p:extLst>
          </p:nvPr>
        </p:nvGraphicFramePr>
        <p:xfrm>
          <a:off x="3611630" y="3180005"/>
          <a:ext cx="1085850" cy="59436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357640925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4251502172"/>
                    </a:ext>
                  </a:extLst>
                </a:gridCol>
              </a:tblGrid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531290"/>
                  </a:ext>
                </a:extLst>
              </a:tr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857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ECC2A1B-A02A-6A25-5F04-05FA0C4557E6}"/>
              </a:ext>
            </a:extLst>
          </p:cNvPr>
          <p:cNvSpPr/>
          <p:nvPr/>
        </p:nvSpPr>
        <p:spPr>
          <a:xfrm>
            <a:off x="2411554" y="3234482"/>
            <a:ext cx="365760" cy="576571"/>
          </a:xfrm>
          <a:prstGeom prst="rightBrace">
            <a:avLst>
              <a:gd name="adj1" fmla="val 35833"/>
              <a:gd name="adj2" fmla="val 5317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ree Vectors | CPU icon">
            <a:extLst>
              <a:ext uri="{FF2B5EF4-FFF2-40B4-BE49-F238E27FC236}">
                <a16:creationId xmlns:a16="http://schemas.microsoft.com/office/drawing/2014/main" id="{62E620E3-8D24-4513-0CD9-6267A77E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68" y="3774365"/>
            <a:ext cx="699236" cy="6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93027FF6-4183-F3D3-88AC-C29486D3D5F6}"/>
              </a:ext>
            </a:extLst>
          </p:cNvPr>
          <p:cNvSpPr/>
          <p:nvPr/>
        </p:nvSpPr>
        <p:spPr>
          <a:xfrm>
            <a:off x="2418750" y="3826803"/>
            <a:ext cx="365760" cy="576571"/>
          </a:xfrm>
          <a:prstGeom prst="rightBrace">
            <a:avLst>
              <a:gd name="adj1" fmla="val 35833"/>
              <a:gd name="adj2" fmla="val 5317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E5344-CDCC-8B8A-0608-18B9E6DC5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85719"/>
              </p:ext>
            </p:extLst>
          </p:nvPr>
        </p:nvGraphicFramePr>
        <p:xfrm>
          <a:off x="3611630" y="3879241"/>
          <a:ext cx="1085850" cy="59436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357640925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4251502172"/>
                    </a:ext>
                  </a:extLst>
                </a:gridCol>
              </a:tblGrid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531290"/>
                  </a:ext>
                </a:extLst>
              </a:tr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857"/>
                  </a:ext>
                </a:extLst>
              </a:tr>
            </a:tbl>
          </a:graphicData>
        </a:graphic>
      </p:graphicFrame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461B03E8-03EC-1AC8-05EF-797A420120FA}"/>
              </a:ext>
            </a:extLst>
          </p:cNvPr>
          <p:cNvSpPr/>
          <p:nvPr/>
        </p:nvSpPr>
        <p:spPr>
          <a:xfrm>
            <a:off x="3268160" y="3439500"/>
            <a:ext cx="301752" cy="21945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081D80C2-BA68-7488-15A2-EC90BBD666A3}"/>
              </a:ext>
            </a:extLst>
          </p:cNvPr>
          <p:cNvSpPr/>
          <p:nvPr/>
        </p:nvSpPr>
        <p:spPr>
          <a:xfrm>
            <a:off x="3268160" y="4014255"/>
            <a:ext cx="301752" cy="21945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24522A9-8231-0798-7121-61EEBB011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9223"/>
              </p:ext>
            </p:extLst>
          </p:nvPr>
        </p:nvGraphicFramePr>
        <p:xfrm>
          <a:off x="5348147" y="3505445"/>
          <a:ext cx="1085850" cy="89154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357640925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4251502172"/>
                    </a:ext>
                  </a:extLst>
                </a:gridCol>
              </a:tblGrid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531290"/>
                  </a:ext>
                </a:extLst>
              </a:tr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857"/>
                  </a:ext>
                </a:extLst>
              </a:tr>
              <a:tr h="212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580253"/>
                  </a:ext>
                </a:extLst>
              </a:tr>
            </a:tbl>
          </a:graphicData>
        </a:graphic>
      </p:graphicFrame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6B1F5443-C092-5274-ED21-6B680B11B1A1}"/>
              </a:ext>
            </a:extLst>
          </p:cNvPr>
          <p:cNvSpPr/>
          <p:nvPr/>
        </p:nvSpPr>
        <p:spPr>
          <a:xfrm rot="1250075">
            <a:off x="4914277" y="3512745"/>
            <a:ext cx="301752" cy="21945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22DFD02C-30FE-0E47-E184-3EA34600B5FD}"/>
              </a:ext>
            </a:extLst>
          </p:cNvPr>
          <p:cNvSpPr/>
          <p:nvPr/>
        </p:nvSpPr>
        <p:spPr>
          <a:xfrm rot="20356318">
            <a:off x="4928977" y="4123983"/>
            <a:ext cx="301752" cy="219456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CBDB-8D84-BD98-7DE9-0C978A47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Parallelism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2355-5634-568A-27A1-876B6E126E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6178175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</a:pPr>
            <a:r>
              <a:rPr lang="en-HK" dirty="0"/>
              <a:t>Two possible ways to overcome:</a:t>
            </a:r>
          </a:p>
          <a:p>
            <a:pPr marL="857237" lvl="2" indent="-342900">
              <a:lnSpc>
                <a:spcPct val="150000"/>
              </a:lnSpc>
              <a:spcAft>
                <a:spcPts val="600"/>
              </a:spcAft>
            </a:pPr>
            <a:r>
              <a:rPr lang="en-HK" dirty="0">
                <a:solidFill>
                  <a:srgbClr val="C40C67"/>
                </a:solidFill>
              </a:rPr>
              <a:t>Sharding/Partitioning</a:t>
            </a:r>
            <a:r>
              <a:rPr lang="en-HK" dirty="0"/>
              <a:t>:</a:t>
            </a:r>
          </a:p>
          <a:p>
            <a:pPr marL="1085824" lvl="3" indent="-342900">
              <a:lnSpc>
                <a:spcPct val="150000"/>
              </a:lnSpc>
              <a:spcAft>
                <a:spcPts val="600"/>
              </a:spcAft>
            </a:pPr>
            <a:r>
              <a:rPr lang="en-HK" dirty="0">
                <a:solidFill>
                  <a:srgbClr val="C40C67"/>
                </a:solidFill>
              </a:rPr>
              <a:t>Dividing a dataset or workload into smaller</a:t>
            </a:r>
            <a:r>
              <a:rPr lang="en-HK" dirty="0"/>
              <a:t>, manageable </a:t>
            </a:r>
            <a:r>
              <a:rPr lang="en-HK" dirty="0">
                <a:solidFill>
                  <a:srgbClr val="C40C67"/>
                </a:solidFill>
              </a:rPr>
              <a:t>subsets</a:t>
            </a:r>
            <a:r>
              <a:rPr lang="en-HK" dirty="0"/>
              <a:t> (</a:t>
            </a:r>
            <a:r>
              <a:rPr lang="en-HK" dirty="0">
                <a:solidFill>
                  <a:srgbClr val="C40C67"/>
                </a:solidFill>
              </a:rPr>
              <a:t>partitions</a:t>
            </a:r>
            <a:r>
              <a:rPr lang="en-HK" dirty="0"/>
              <a:t>) that are distributed across multiple nodes or servers.</a:t>
            </a:r>
          </a:p>
          <a:p>
            <a:pPr marL="857237" lvl="2" indent="-342900">
              <a:lnSpc>
                <a:spcPct val="150000"/>
              </a:lnSpc>
              <a:spcAft>
                <a:spcPts val="600"/>
              </a:spcAft>
            </a:pPr>
            <a:r>
              <a:rPr lang="en-HK" dirty="0">
                <a:solidFill>
                  <a:srgbClr val="C40C67"/>
                </a:solidFill>
              </a:rPr>
              <a:t>Replication</a:t>
            </a:r>
            <a:r>
              <a:rPr lang="en-HK" dirty="0"/>
              <a:t>: </a:t>
            </a:r>
          </a:p>
          <a:p>
            <a:pPr marL="1200128" lvl="3" indent="-342900">
              <a:lnSpc>
                <a:spcPct val="150000"/>
              </a:lnSpc>
              <a:spcAft>
                <a:spcPts val="600"/>
              </a:spcAft>
            </a:pPr>
            <a:r>
              <a:rPr lang="en-HK" dirty="0">
                <a:solidFill>
                  <a:srgbClr val="C40C67"/>
                </a:solidFill>
              </a:rPr>
              <a:t>Creating and maintaining multiple copies </a:t>
            </a:r>
            <a:r>
              <a:rPr lang="en-HK" dirty="0"/>
              <a:t>(</a:t>
            </a:r>
            <a:r>
              <a:rPr lang="en-HK" dirty="0">
                <a:solidFill>
                  <a:srgbClr val="C40C67"/>
                </a:solidFill>
              </a:rPr>
              <a:t>replicas</a:t>
            </a:r>
            <a:r>
              <a:rPr lang="en-HK" dirty="0"/>
              <a:t>) of the same data or service across different nodes to ensure fault tolerance</a:t>
            </a:r>
          </a:p>
          <a:p>
            <a:pPr marL="1200128" lvl="3" indent="-342900">
              <a:lnSpc>
                <a:spcPct val="150000"/>
              </a:lnSpc>
              <a:spcAft>
                <a:spcPts val="600"/>
              </a:spcAft>
            </a:pPr>
            <a:endParaRPr lang="en-HK" dirty="0"/>
          </a:p>
          <a:p>
            <a:pPr marL="514346" lvl="1" indent="-342900"/>
            <a:r>
              <a:rPr lang="en-HK" dirty="0"/>
              <a:t>Two issues to address :</a:t>
            </a:r>
          </a:p>
          <a:p>
            <a:pPr marL="971541" lvl="2" indent="-342900"/>
            <a:r>
              <a:rPr lang="en-US" dirty="0">
                <a:solidFill>
                  <a:srgbClr val="C40C67"/>
                </a:solidFill>
              </a:rPr>
              <a:t>How</a:t>
            </a:r>
            <a:r>
              <a:rPr lang="en-US" dirty="0"/>
              <a:t> can data be </a:t>
            </a:r>
            <a:r>
              <a:rPr lang="en-US" dirty="0">
                <a:solidFill>
                  <a:srgbClr val="C40C67"/>
                </a:solidFill>
              </a:rPr>
              <a:t>processed in parallel</a:t>
            </a:r>
            <a:r>
              <a:rPr lang="en-US" dirty="0"/>
              <a:t>?</a:t>
            </a:r>
          </a:p>
          <a:p>
            <a:pPr marL="971541" lvl="2" indent="-342900"/>
            <a:r>
              <a:rPr lang="en-US" dirty="0">
                <a:solidFill>
                  <a:srgbClr val="C40C67"/>
                </a:solidFill>
              </a:rPr>
              <a:t>How</a:t>
            </a:r>
            <a:r>
              <a:rPr lang="en-US" dirty="0"/>
              <a:t> can we </a:t>
            </a:r>
            <a:r>
              <a:rPr lang="en-US" dirty="0">
                <a:solidFill>
                  <a:srgbClr val="C40C67"/>
                </a:solidFill>
              </a:rPr>
              <a:t>minimize communication between workers </a:t>
            </a:r>
            <a:r>
              <a:rPr lang="en-US" dirty="0"/>
              <a:t>and </a:t>
            </a:r>
            <a:r>
              <a:rPr lang="en-US" dirty="0">
                <a:solidFill>
                  <a:srgbClr val="C40C67"/>
                </a:solidFill>
              </a:rPr>
              <a:t>reduce coordination overhead</a:t>
            </a:r>
            <a:r>
              <a:rPr lang="en-US" dirty="0"/>
              <a:t>?</a:t>
            </a:r>
            <a:endParaRPr lang="en-HK" dirty="0"/>
          </a:p>
          <a:p>
            <a:pPr marL="1200128" lvl="3" indent="-342900">
              <a:lnSpc>
                <a:spcPct val="150000"/>
              </a:lnSpc>
              <a:spcAft>
                <a:spcPts val="600"/>
              </a:spcAft>
            </a:pPr>
            <a:endParaRPr lang="en-HK" dirty="0"/>
          </a:p>
          <a:p>
            <a:pPr marL="514346" lvl="1" indent="-342900">
              <a:lnSpc>
                <a:spcPct val="150000"/>
              </a:lnSpc>
            </a:pPr>
            <a:endParaRPr lang="en-HK" dirty="0"/>
          </a:p>
          <a:p>
            <a:endParaRPr lang="en-US" dirty="0"/>
          </a:p>
        </p:txBody>
      </p:sp>
      <p:pic>
        <p:nvPicPr>
          <p:cNvPr id="24578" name="Picture 2" descr="Data replication - Free icons">
            <a:extLst>
              <a:ext uri="{FF2B5EF4-FFF2-40B4-BE49-F238E27FC236}">
                <a16:creationId xmlns:a16="http://schemas.microsoft.com/office/drawing/2014/main" id="{36A3EC93-E559-9488-81DE-1AB83ED7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24" y="3429000"/>
            <a:ext cx="1074928" cy="10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atabase partitioning, dbms, partition, server partitioning, sql partition,  table partitioning icon - Download on Iconfinder">
            <a:extLst>
              <a:ext uri="{FF2B5EF4-FFF2-40B4-BE49-F238E27FC236}">
                <a16:creationId xmlns:a16="http://schemas.microsoft.com/office/drawing/2014/main" id="{BA2A9212-4B87-7B2A-F22E-C9B7645D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0" y="1913044"/>
            <a:ext cx="1129792" cy="11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FA41F02-CD28-CCD3-C912-22320E64F0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</a:pPr>
            <a:r>
              <a:rPr lang="en-HK" dirty="0"/>
              <a:t> Copying data and storing it in different locations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Ensures data availability, fault tolerance, and improved performance in parallel computing environments.</a:t>
            </a:r>
          </a:p>
          <a:p>
            <a:pPr marL="971541" lvl="2" indent="-342900">
              <a:lnSpc>
                <a:spcPct val="150000"/>
              </a:lnSpc>
            </a:pPr>
            <a:endParaRPr lang="en-US" b="1" dirty="0">
              <a:solidFill>
                <a:srgbClr val="C40C67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604BC5-D004-5633-15C4-0860EA96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Replication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C11F82-A759-390C-3FDA-45D5E03F41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3340" y="2881236"/>
            <a:ext cx="3360697" cy="17419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E75D1B-00AA-47DC-9F91-B14886D1822F}"/>
              </a:ext>
            </a:extLst>
          </p:cNvPr>
          <p:cNvSpPr txBox="1"/>
          <p:nvPr/>
        </p:nvSpPr>
        <p:spPr>
          <a:xfrm>
            <a:off x="4870445" y="2881236"/>
            <a:ext cx="3678092" cy="2489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HK" b="1" dirty="0">
                <a:solidFill>
                  <a:srgbClr val="C40C67"/>
                </a:solidFill>
              </a:rPr>
              <a:t>Redundancy</a:t>
            </a:r>
            <a:r>
              <a:rPr lang="en-HK" dirty="0"/>
              <a:t>: Multiple copies of data reduce the risk of data loss if a node fails. 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HK" b="1" dirty="0">
                <a:solidFill>
                  <a:srgbClr val="C40C67"/>
                </a:solidFill>
              </a:rPr>
              <a:t>Scalability</a:t>
            </a:r>
            <a:r>
              <a:rPr lang="en-HK" dirty="0"/>
              <a:t>: Distributes data access across nodes, enabling faster read operations. </a:t>
            </a:r>
          </a:p>
          <a:p>
            <a:pPr marL="285750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HK" b="1" dirty="0">
                <a:solidFill>
                  <a:srgbClr val="C40C67"/>
                </a:solidFill>
              </a:rPr>
              <a:t>Consistency</a:t>
            </a:r>
            <a:r>
              <a:rPr lang="en-HK" dirty="0"/>
              <a:t>: Requires synchronization to ensure all replicas reflect the same data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B3171-E44B-6593-4C37-194984A2E5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</a:pPr>
            <a:r>
              <a:rPr lang="en-HK" dirty="0"/>
              <a:t>A tabular data can be split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vertically - storing different tables &amp; columns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horizontally - storing rows of a same table in multiple nodes.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65B9CA-F2AE-FC06-3061-6D2FEE5E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>
                <a:solidFill>
                  <a:srgbClr val="C40C67"/>
                </a:solidFill>
              </a:rPr>
              <a:t>Sharding/Partitioning</a:t>
            </a:r>
            <a:r>
              <a:rPr lang="en-HK" dirty="0"/>
              <a:t>:</a:t>
            </a:r>
            <a:endParaRPr lang="en-U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69E6547-F44D-5CFA-0245-BCD1F57E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67" y="2880360"/>
            <a:ext cx="5127145" cy="18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2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4FAB3F-6EFC-B182-7C97-639511BFA4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623290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</a:pPr>
            <a:r>
              <a:rPr lang="en-US" dirty="0"/>
              <a:t>In multi-core setting, we can </a:t>
            </a:r>
            <a:r>
              <a:rPr lang="en-US" dirty="0">
                <a:solidFill>
                  <a:srgbClr val="C40C67"/>
                </a:solidFill>
              </a:rPr>
              <a:t>randomly put different rows of data on different core</a:t>
            </a:r>
          </a:p>
          <a:p>
            <a:pPr marL="514346" lvl="1" indent="-342900">
              <a:lnSpc>
                <a:spcPct val="150000"/>
              </a:lnSpc>
            </a:pPr>
            <a:r>
              <a:rPr lang="en-US" dirty="0"/>
              <a:t>Some operations work great!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 err="1"/>
              <a:t>fitering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[‘A’] &gt; 1]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projection: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[[‘A’, ‘B’]]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apply: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[‘A’].apply(lambda 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add_one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  <a:endParaRPr lang="en-US" dirty="0"/>
          </a:p>
          <a:p>
            <a:pPr marL="514346" lvl="1" indent="-342900">
              <a:lnSpc>
                <a:spcPct val="150000"/>
              </a:lnSpc>
            </a:pPr>
            <a:r>
              <a:rPr lang="en-US" dirty="0"/>
              <a:t>However, this doesn’t work for everything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/>
              <a:t>What about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(‘A’).count()</a:t>
            </a:r>
            <a:r>
              <a:rPr lang="en-US" dirty="0">
                <a:cs typeface="Courier New" panose="02070309020205020404" pitchFamily="49" charset="0"/>
              </a:rPr>
              <a:t>?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 dirty="0">
                <a:solidFill>
                  <a:srgbClr val="C40C67"/>
                </a:solidFill>
                <a:cs typeface="Courier New" panose="02070309020205020404" pitchFamily="49" charset="0"/>
              </a:rPr>
              <a:t>Solution: maybe rearrange the data</a:t>
            </a:r>
            <a:r>
              <a:rPr lang="en-US" dirty="0">
                <a:cs typeface="Courier New" panose="02070309020205020404" pitchFamily="49" charset="0"/>
              </a:rPr>
              <a:t>, such that all A’s in the same partition (to be processed by same core)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CACBE-D921-E8C6-96F9-0B9BA0E5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Horizontal Partitioning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68262A-0C40-DB12-9E27-C1F875D39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58297"/>
              </p:ext>
            </p:extLst>
          </p:nvPr>
        </p:nvGraphicFramePr>
        <p:xfrm>
          <a:off x="6103415" y="1872544"/>
          <a:ext cx="963168" cy="14859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21056">
                  <a:extLst>
                    <a:ext uri="{9D8B030D-6E8A-4147-A177-3AD203B41FA5}">
                      <a16:colId xmlns:a16="http://schemas.microsoft.com/office/drawing/2014/main" val="77403453"/>
                    </a:ext>
                  </a:extLst>
                </a:gridCol>
                <a:gridCol w="321056">
                  <a:extLst>
                    <a:ext uri="{9D8B030D-6E8A-4147-A177-3AD203B41FA5}">
                      <a16:colId xmlns:a16="http://schemas.microsoft.com/office/drawing/2014/main" val="419924429"/>
                    </a:ext>
                  </a:extLst>
                </a:gridCol>
                <a:gridCol w="321056">
                  <a:extLst>
                    <a:ext uri="{9D8B030D-6E8A-4147-A177-3AD203B41FA5}">
                      <a16:colId xmlns:a16="http://schemas.microsoft.com/office/drawing/2014/main" val="3904120125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0743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1157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16772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804088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9998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247BB9-3136-0AAF-72A5-0816863CADED}"/>
              </a:ext>
            </a:extLst>
          </p:cNvPr>
          <p:cNvSpPr txBox="1"/>
          <p:nvPr/>
        </p:nvSpPr>
        <p:spPr>
          <a:xfrm>
            <a:off x="7153286" y="2181362"/>
            <a:ext cx="59663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CPU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01886-D5F7-42A5-ABDD-7ADFA6319ABB}"/>
              </a:ext>
            </a:extLst>
          </p:cNvPr>
          <p:cNvSpPr txBox="1"/>
          <p:nvPr/>
        </p:nvSpPr>
        <p:spPr>
          <a:xfrm>
            <a:off x="7153286" y="2476994"/>
            <a:ext cx="59663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CPU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266AC-2615-DD84-15DE-76E5356D3DBA}"/>
              </a:ext>
            </a:extLst>
          </p:cNvPr>
          <p:cNvSpPr txBox="1"/>
          <p:nvPr/>
        </p:nvSpPr>
        <p:spPr>
          <a:xfrm>
            <a:off x="7145705" y="2772626"/>
            <a:ext cx="59663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CPU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0B50E-6062-D229-0D85-245B44D51087}"/>
              </a:ext>
            </a:extLst>
          </p:cNvPr>
          <p:cNvSpPr txBox="1"/>
          <p:nvPr/>
        </p:nvSpPr>
        <p:spPr>
          <a:xfrm>
            <a:off x="7145705" y="3063294"/>
            <a:ext cx="59663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CPU 1</a:t>
            </a:r>
          </a:p>
        </p:txBody>
      </p:sp>
    </p:spTree>
    <p:extLst>
      <p:ext uri="{BB962C8B-B14F-4D97-AF65-F5344CB8AC3E}">
        <p14:creationId xmlns:p14="http://schemas.microsoft.com/office/powerpoint/2010/main" val="2093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2AE38-F785-512C-716B-C411D52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shard the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3B42E-1503-5865-E7FB-4EB06A86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8386" y="1946529"/>
            <a:ext cx="3860724" cy="1951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A7C9A-04B9-2CC6-53C8-D0CC50D49B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275" y="2010537"/>
            <a:ext cx="2012015" cy="2165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A81E43-AD50-3DAE-EBCD-65162AE124D7}"/>
              </a:ext>
            </a:extLst>
          </p:cNvPr>
          <p:cNvSpPr txBox="1"/>
          <p:nvPr/>
        </p:nvSpPr>
        <p:spPr>
          <a:xfrm>
            <a:off x="847670" y="4281154"/>
            <a:ext cx="2935223" cy="191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Font typeface="Wingdings" pitchFamily="2" charset="2"/>
              <a:buChar char="§"/>
            </a:pPr>
            <a:r>
              <a:rPr lang="en-HK" sz="1200" dirty="0">
                <a:solidFill>
                  <a:srgbClr val="C40C67"/>
                </a:solidFill>
              </a:rPr>
              <a:t>Utilize an index as a key to associate with a specific core.</a:t>
            </a:r>
          </a:p>
          <a:p>
            <a:pPr marL="171450" indent="-171450">
              <a:lnSpc>
                <a:spcPct val="125000"/>
              </a:lnSpc>
              <a:buFont typeface="Wingdings" pitchFamily="2" charset="2"/>
              <a:buChar char="§"/>
            </a:pPr>
            <a:r>
              <a:rPr lang="en-HK" sz="1200" dirty="0">
                <a:solidFill>
                  <a:srgbClr val="C40C67"/>
                </a:solidFill>
              </a:rPr>
              <a:t>Assuming we have multiple cores, we can create a mapping from a range of keys to their corresponding core IDs.</a:t>
            </a:r>
          </a:p>
          <a:p>
            <a:pPr marL="171450" indent="-171450">
              <a:lnSpc>
                <a:spcPct val="125000"/>
              </a:lnSpc>
              <a:buFont typeface="Wingdings" pitchFamily="2" charset="2"/>
              <a:buChar char="§"/>
            </a:pPr>
            <a:r>
              <a:rPr lang="en-HK" sz="1200" dirty="0">
                <a:solidFill>
                  <a:srgbClr val="C40C67"/>
                </a:solidFill>
              </a:rPr>
              <a:t>Subsequently, we will direct all tuples that match the key to the designated core.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973DB-3CC7-44E5-FBF2-55DE51A90191}"/>
              </a:ext>
            </a:extLst>
          </p:cNvPr>
          <p:cNvSpPr txBox="1"/>
          <p:nvPr/>
        </p:nvSpPr>
        <p:spPr>
          <a:xfrm>
            <a:off x="4737810" y="4281154"/>
            <a:ext cx="3101876" cy="145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25000"/>
              </a:lnSpc>
              <a:buFont typeface="Wingdings" pitchFamily="2" charset="2"/>
              <a:buChar char="§"/>
              <a:defRPr sz="1200"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Hashing:  takes a value (“a hash key”) and returns a large integer</a:t>
            </a:r>
          </a:p>
          <a:p>
            <a:r>
              <a:rPr lang="en-HK" dirty="0"/>
              <a:t>If we have </a:t>
            </a:r>
            <a:r>
              <a:rPr lang="en-HK" i="1" dirty="0"/>
              <a:t>n</a:t>
            </a:r>
            <a:r>
              <a:rPr lang="en-HK" dirty="0"/>
              <a:t> cores, we typically put the data for key </a:t>
            </a:r>
            <a:r>
              <a:rPr lang="en-HK" i="1" dirty="0"/>
              <a:t>k</a:t>
            </a:r>
            <a:r>
              <a:rPr lang="en-HK" dirty="0"/>
              <a:t> at node:</a:t>
            </a:r>
          </a:p>
          <a:p>
            <a:pPr marL="0" indent="0">
              <a:buNone/>
            </a:pPr>
            <a:r>
              <a:rPr lang="en-HK" dirty="0">
                <a:latin typeface="Courier New" panose="02070309020205020404" pitchFamily="49" charset="0"/>
                <a:cs typeface="Courier New" panose="02070309020205020404" pitchFamily="49" charset="0"/>
              </a:rPr>
              <a:t>  h(k) % n</a:t>
            </a:r>
            <a:br>
              <a:rPr lang="en-HK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095DE-0672-5419-03D9-EADE32ED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pic>
        <p:nvPicPr>
          <p:cNvPr id="6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63B02D22-8CE2-AD06-B369-46E837BF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9" y="1874824"/>
            <a:ext cx="1179247" cy="11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04A373-1AE7-CF13-62AE-313278E82A64}"/>
              </a:ext>
            </a:extLst>
          </p:cNvPr>
          <p:cNvCxnSpPr>
            <a:cxnSpLocks/>
          </p:cNvCxnSpPr>
          <p:nvPr/>
        </p:nvCxnSpPr>
        <p:spPr>
          <a:xfrm flipH="1">
            <a:off x="3534023" y="2952784"/>
            <a:ext cx="300370" cy="281098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5396E9-D414-8458-ED62-C0550E21A9A2}"/>
              </a:ext>
            </a:extLst>
          </p:cNvPr>
          <p:cNvCxnSpPr>
            <a:cxnSpLocks/>
          </p:cNvCxnSpPr>
          <p:nvPr/>
        </p:nvCxnSpPr>
        <p:spPr>
          <a:xfrm>
            <a:off x="4619605" y="2891128"/>
            <a:ext cx="459187" cy="27432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E6C242-10AA-E4BE-21F5-362C6E266345}"/>
              </a:ext>
            </a:extLst>
          </p:cNvPr>
          <p:cNvCxnSpPr>
            <a:cxnSpLocks/>
          </p:cNvCxnSpPr>
          <p:nvPr/>
        </p:nvCxnSpPr>
        <p:spPr>
          <a:xfrm>
            <a:off x="4718493" y="2748951"/>
            <a:ext cx="1574261" cy="416502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54BCD4-46E1-4F00-8718-A5A159302516}"/>
              </a:ext>
            </a:extLst>
          </p:cNvPr>
          <p:cNvCxnSpPr>
            <a:cxnSpLocks/>
          </p:cNvCxnSpPr>
          <p:nvPr/>
        </p:nvCxnSpPr>
        <p:spPr>
          <a:xfrm flipH="1">
            <a:off x="2298276" y="2735421"/>
            <a:ext cx="1324823" cy="34842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41EFC-FB65-516C-14D1-B7AB482B3458}"/>
              </a:ext>
            </a:extLst>
          </p:cNvPr>
          <p:cNvSpPr txBox="1"/>
          <p:nvPr/>
        </p:nvSpPr>
        <p:spPr>
          <a:xfrm>
            <a:off x="3998963" y="2878544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43AA4-A633-591F-A0E4-E4ACE1F7413A}"/>
              </a:ext>
            </a:extLst>
          </p:cNvPr>
          <p:cNvSpPr txBox="1"/>
          <p:nvPr/>
        </p:nvSpPr>
        <p:spPr>
          <a:xfrm>
            <a:off x="1665288" y="4043447"/>
            <a:ext cx="1000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Partition 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E6263-C5B2-BD2F-5B8F-8CBBD3E007EA}"/>
              </a:ext>
            </a:extLst>
          </p:cNvPr>
          <p:cNvSpPr txBox="1"/>
          <p:nvPr/>
        </p:nvSpPr>
        <p:spPr>
          <a:xfrm>
            <a:off x="4025487" y="3325692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C17467-05FC-72D2-F6EC-7E333D777E95}"/>
              </a:ext>
            </a:extLst>
          </p:cNvPr>
          <p:cNvGrpSpPr/>
          <p:nvPr/>
        </p:nvGrpSpPr>
        <p:grpSpPr>
          <a:xfrm>
            <a:off x="1662197" y="3168818"/>
            <a:ext cx="1016422" cy="969452"/>
            <a:chOff x="3192508" y="4637971"/>
            <a:chExt cx="825867" cy="825867"/>
          </a:xfrm>
        </p:grpSpPr>
        <p:pic>
          <p:nvPicPr>
            <p:cNvPr id="10" name="Picture 2" descr="Data Icons - Free SVG &amp; PNG Data Images - Noun Project">
              <a:extLst>
                <a:ext uri="{FF2B5EF4-FFF2-40B4-BE49-F238E27FC236}">
                  <a16:creationId xmlns:a16="http://schemas.microsoft.com/office/drawing/2014/main" id="{ABEFBC0B-13E3-9BD7-C2F2-C55892BDC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11" y="4803469"/>
              <a:ext cx="328118" cy="32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Workstation - Free computer icons">
              <a:extLst>
                <a:ext uri="{FF2B5EF4-FFF2-40B4-BE49-F238E27FC236}">
                  <a16:creationId xmlns:a16="http://schemas.microsoft.com/office/drawing/2014/main" id="{AB9C39EC-4071-815C-1D5B-7D9A2A0EB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508" y="4637971"/>
              <a:ext cx="825867" cy="82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DE74983-32BE-981C-404A-1CCEDD10AA60}"/>
              </a:ext>
            </a:extLst>
          </p:cNvPr>
          <p:cNvSpPr txBox="1"/>
          <p:nvPr/>
        </p:nvSpPr>
        <p:spPr>
          <a:xfrm>
            <a:off x="5903882" y="4060950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Partition N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790C57-B25A-2A7D-3C55-CA8A0A9B85B3}"/>
              </a:ext>
            </a:extLst>
          </p:cNvPr>
          <p:cNvGrpSpPr/>
          <p:nvPr/>
        </p:nvGrpSpPr>
        <p:grpSpPr>
          <a:xfrm>
            <a:off x="5900791" y="3186321"/>
            <a:ext cx="1016422" cy="969452"/>
            <a:chOff x="3192508" y="4637971"/>
            <a:chExt cx="825867" cy="825867"/>
          </a:xfrm>
        </p:grpSpPr>
        <p:pic>
          <p:nvPicPr>
            <p:cNvPr id="26" name="Picture 2" descr="Data Icons - Free SVG &amp; PNG Data Images - Noun Project">
              <a:extLst>
                <a:ext uri="{FF2B5EF4-FFF2-40B4-BE49-F238E27FC236}">
                  <a16:creationId xmlns:a16="http://schemas.microsoft.com/office/drawing/2014/main" id="{D166B740-FBFC-C249-037F-5E6C7E1ED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11" y="4803469"/>
              <a:ext cx="328118" cy="32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Workstation - Free computer icons">
              <a:extLst>
                <a:ext uri="{FF2B5EF4-FFF2-40B4-BE49-F238E27FC236}">
                  <a16:creationId xmlns:a16="http://schemas.microsoft.com/office/drawing/2014/main" id="{B8995313-DED6-96D2-B5E7-EDF5288E1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508" y="4637971"/>
              <a:ext cx="825867" cy="82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97CFEE-2259-D104-4BFB-9795B77FD208}"/>
              </a:ext>
            </a:extLst>
          </p:cNvPr>
          <p:cNvSpPr txBox="1"/>
          <p:nvPr/>
        </p:nvSpPr>
        <p:spPr>
          <a:xfrm>
            <a:off x="2903310" y="4075001"/>
            <a:ext cx="1000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Partition 2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2314C9-85D3-607C-EA1D-BA95BC518FCB}"/>
              </a:ext>
            </a:extLst>
          </p:cNvPr>
          <p:cNvGrpSpPr/>
          <p:nvPr/>
        </p:nvGrpSpPr>
        <p:grpSpPr>
          <a:xfrm>
            <a:off x="2900219" y="3200372"/>
            <a:ext cx="1016422" cy="969452"/>
            <a:chOff x="3192508" y="4637971"/>
            <a:chExt cx="825867" cy="825867"/>
          </a:xfrm>
        </p:grpSpPr>
        <p:pic>
          <p:nvPicPr>
            <p:cNvPr id="30" name="Picture 2" descr="Data Icons - Free SVG &amp; PNG Data Images - Noun Project">
              <a:extLst>
                <a:ext uri="{FF2B5EF4-FFF2-40B4-BE49-F238E27FC236}">
                  <a16:creationId xmlns:a16="http://schemas.microsoft.com/office/drawing/2014/main" id="{0187DC2B-DCD7-72D7-B72E-BD506CF4E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11" y="4803469"/>
              <a:ext cx="328118" cy="32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Workstation - Free computer icons">
              <a:extLst>
                <a:ext uri="{FF2B5EF4-FFF2-40B4-BE49-F238E27FC236}">
                  <a16:creationId xmlns:a16="http://schemas.microsoft.com/office/drawing/2014/main" id="{6830DB34-B2D9-338A-6B4F-BA48A4651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508" y="4637971"/>
              <a:ext cx="825867" cy="82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FF4FFF1-40A8-D687-7823-7BBD7F901C89}"/>
              </a:ext>
            </a:extLst>
          </p:cNvPr>
          <p:cNvSpPr txBox="1"/>
          <p:nvPr/>
        </p:nvSpPr>
        <p:spPr>
          <a:xfrm>
            <a:off x="4608531" y="4060950"/>
            <a:ext cx="120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Partition N-1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02216E-4E35-B47F-D23E-3D27B0DAD6E2}"/>
              </a:ext>
            </a:extLst>
          </p:cNvPr>
          <p:cNvGrpSpPr/>
          <p:nvPr/>
        </p:nvGrpSpPr>
        <p:grpSpPr>
          <a:xfrm>
            <a:off x="4605440" y="3186321"/>
            <a:ext cx="1016422" cy="969452"/>
            <a:chOff x="3192508" y="4637971"/>
            <a:chExt cx="825867" cy="825867"/>
          </a:xfrm>
        </p:grpSpPr>
        <p:pic>
          <p:nvPicPr>
            <p:cNvPr id="34" name="Picture 2" descr="Data Icons - Free SVG &amp; PNG Data Images - Noun Project">
              <a:extLst>
                <a:ext uri="{FF2B5EF4-FFF2-40B4-BE49-F238E27FC236}">
                  <a16:creationId xmlns:a16="http://schemas.microsoft.com/office/drawing/2014/main" id="{5FF2CC96-1F8F-6A00-111B-CF897C29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11" y="4803469"/>
              <a:ext cx="328118" cy="32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Workstation - Free computer icons">
              <a:extLst>
                <a:ext uri="{FF2B5EF4-FFF2-40B4-BE49-F238E27FC236}">
                  <a16:creationId xmlns:a16="http://schemas.microsoft.com/office/drawing/2014/main" id="{37378483-D579-CF2B-C71D-2D3B4EBBA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508" y="4637971"/>
              <a:ext cx="825867" cy="82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8930D3A-A381-415D-BA5D-02442D837F27}"/>
              </a:ext>
            </a:extLst>
          </p:cNvPr>
          <p:cNvSpPr txBox="1"/>
          <p:nvPr/>
        </p:nvSpPr>
        <p:spPr>
          <a:xfrm>
            <a:off x="1515751" y="4728104"/>
            <a:ext cx="607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C40C67"/>
                </a:solidFill>
              </a:rPr>
              <a:t>What if your server crashes?</a:t>
            </a:r>
          </a:p>
          <a:p>
            <a:r>
              <a:rPr lang="en-US" dirty="0">
                <a:solidFill>
                  <a:srgbClr val="C40C67"/>
                </a:solidFill>
              </a:rPr>
              <a:t>Happens all the time when you have 1000s of machines…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7520E9-9EE7-F549-6CE6-F23C7B96D07A}"/>
              </a:ext>
            </a:extLst>
          </p:cNvPr>
          <p:cNvSpPr/>
          <p:nvPr/>
        </p:nvSpPr>
        <p:spPr>
          <a:xfrm rot="19710565">
            <a:off x="6319702" y="3025750"/>
            <a:ext cx="183527" cy="1480008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3B4364-0427-A640-829E-32349551A711}"/>
              </a:ext>
            </a:extLst>
          </p:cNvPr>
          <p:cNvSpPr/>
          <p:nvPr/>
        </p:nvSpPr>
        <p:spPr>
          <a:xfrm rot="2085282">
            <a:off x="6319703" y="3025751"/>
            <a:ext cx="183527" cy="1480008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C4696C-BC89-3DCF-2FF8-C8717A55477B}"/>
              </a:ext>
            </a:extLst>
          </p:cNvPr>
          <p:cNvSpPr/>
          <p:nvPr/>
        </p:nvSpPr>
        <p:spPr>
          <a:xfrm rot="19710565">
            <a:off x="2101828" y="3025751"/>
            <a:ext cx="183527" cy="1480008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4BF6EC-2BE8-4786-C7DE-0E66FCFDAFCD}"/>
              </a:ext>
            </a:extLst>
          </p:cNvPr>
          <p:cNvSpPr/>
          <p:nvPr/>
        </p:nvSpPr>
        <p:spPr>
          <a:xfrm rot="2085282">
            <a:off x="2101829" y="3025752"/>
            <a:ext cx="183527" cy="1480008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09744D2-4453-E842-FFE8-A2EC9C2B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Hadoop Distributed File System (HDFS)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ABD3A2-0894-2F18-3B70-5794A7F175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The most widely used distributed file system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Fixed-sized partitioning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3-way replication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Write-once read-many</a:t>
            </a:r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85A8327-4EF9-D09C-F023-71083019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0665" y="3063692"/>
            <a:ext cx="4840096" cy="17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6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6FA31C-D371-C397-EF79-F114E053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Mechanism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428375-433A-6702-E3BC-0A8847CD2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61811"/>
              </p:ext>
            </p:extLst>
          </p:nvPr>
        </p:nvGraphicFramePr>
        <p:xfrm>
          <a:off x="449345" y="2413000"/>
          <a:ext cx="842128" cy="203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30401496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1748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403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5138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6423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672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E5460A-65A3-A97D-5D37-20AA86659AC6}"/>
              </a:ext>
            </a:extLst>
          </p:cNvPr>
          <p:cNvSpPr txBox="1"/>
          <p:nvPr/>
        </p:nvSpPr>
        <p:spPr>
          <a:xfrm>
            <a:off x="2156413" y="39569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026B54-1436-951B-79EA-6AB9638AD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65096"/>
              </p:ext>
            </p:extLst>
          </p:nvPr>
        </p:nvGraphicFramePr>
        <p:xfrm>
          <a:off x="2121031" y="2737701"/>
          <a:ext cx="842128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13111847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7498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72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91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478BD9-9C91-DB51-3A82-69E7A2A3DC39}"/>
              </a:ext>
            </a:extLst>
          </p:cNvPr>
          <p:cNvSpPr txBox="1"/>
          <p:nvPr/>
        </p:nvSpPr>
        <p:spPr>
          <a:xfrm>
            <a:off x="3463635" y="39569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DFC969-E8C6-CE6C-2398-E76DF8D47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78446"/>
              </p:ext>
            </p:extLst>
          </p:nvPr>
        </p:nvGraphicFramePr>
        <p:xfrm>
          <a:off x="3428253" y="2737701"/>
          <a:ext cx="842128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13111847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7498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72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911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7A481D-DA36-29B2-D83D-9428B9A821ED}"/>
              </a:ext>
            </a:extLst>
          </p:cNvPr>
          <p:cNvSpPr txBox="1"/>
          <p:nvPr/>
        </p:nvSpPr>
        <p:spPr>
          <a:xfrm>
            <a:off x="4770857" y="39569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0BB1C5-F01E-385D-EC9E-09224B582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75006"/>
              </p:ext>
            </p:extLst>
          </p:nvPr>
        </p:nvGraphicFramePr>
        <p:xfrm>
          <a:off x="4735475" y="2737701"/>
          <a:ext cx="842128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13111847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7498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72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911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9313FBC-CD3A-7B62-FF50-A3807F757EA1}"/>
              </a:ext>
            </a:extLst>
          </p:cNvPr>
          <p:cNvSpPr txBox="1"/>
          <p:nvPr/>
        </p:nvSpPr>
        <p:spPr>
          <a:xfrm>
            <a:off x="6078079" y="39569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D82F2D-4FC9-F6D5-E4ED-6D8CBC66B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261361"/>
              </p:ext>
            </p:extLst>
          </p:nvPr>
        </p:nvGraphicFramePr>
        <p:xfrm>
          <a:off x="6042697" y="2737701"/>
          <a:ext cx="842128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13111847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7498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72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911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C9268D0-E1CB-C456-499D-3FDB70EC5D63}"/>
              </a:ext>
            </a:extLst>
          </p:cNvPr>
          <p:cNvSpPr txBox="1"/>
          <p:nvPr/>
        </p:nvSpPr>
        <p:spPr>
          <a:xfrm>
            <a:off x="7385301" y="395690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4C57CD-F6F0-333A-9AAA-E45B896A3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00878"/>
              </p:ext>
            </p:extLst>
          </p:nvPr>
        </p:nvGraphicFramePr>
        <p:xfrm>
          <a:off x="7349919" y="2737701"/>
          <a:ext cx="842128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313111847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7498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72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911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3DC631-0822-1E98-146C-4EA499F702BB}"/>
              </a:ext>
            </a:extLst>
          </p:cNvPr>
          <p:cNvSpPr txBox="1"/>
          <p:nvPr/>
        </p:nvSpPr>
        <p:spPr>
          <a:xfrm>
            <a:off x="449345" y="444500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File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D7E7402E-60EA-086A-169B-3F74A3AC1F19}"/>
              </a:ext>
            </a:extLst>
          </p:cNvPr>
          <p:cNvSpPr/>
          <p:nvPr/>
        </p:nvSpPr>
        <p:spPr>
          <a:xfrm>
            <a:off x="1390882" y="3175310"/>
            <a:ext cx="634738" cy="507380"/>
          </a:xfrm>
          <a:prstGeom prst="strip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Workstation Icon Style 8328757 Vector Art at Vecteezy">
            <a:extLst>
              <a:ext uri="{FF2B5EF4-FFF2-40B4-BE49-F238E27FC236}">
                <a16:creationId xmlns:a16="http://schemas.microsoft.com/office/drawing/2014/main" id="{1556DBA0-51D1-8D93-9EDB-11528520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13" y="1992589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orkstation Icon Style 8328757 Vector Art at Vecteezy">
            <a:extLst>
              <a:ext uri="{FF2B5EF4-FFF2-40B4-BE49-F238E27FC236}">
                <a16:creationId xmlns:a16="http://schemas.microsoft.com/office/drawing/2014/main" id="{E35C14A6-2F0E-E5C0-C4E0-361BD212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44" y="1976222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orkstation Icon Style 8328757 Vector Art at Vecteezy">
            <a:extLst>
              <a:ext uri="{FF2B5EF4-FFF2-40B4-BE49-F238E27FC236}">
                <a16:creationId xmlns:a16="http://schemas.microsoft.com/office/drawing/2014/main" id="{44FE3D1D-21C6-A3FA-3CFB-E8528E89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57" y="1992589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Workstation Icon Style 8328757 Vector Art at Vecteezy">
            <a:extLst>
              <a:ext uri="{FF2B5EF4-FFF2-40B4-BE49-F238E27FC236}">
                <a16:creationId xmlns:a16="http://schemas.microsoft.com/office/drawing/2014/main" id="{519E19D5-420E-B694-D0BA-10C33098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88" y="1976222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orkstation Icon Style 8328757 Vector Art at Vecteezy">
            <a:extLst>
              <a:ext uri="{FF2B5EF4-FFF2-40B4-BE49-F238E27FC236}">
                <a16:creationId xmlns:a16="http://schemas.microsoft.com/office/drawing/2014/main" id="{5B7D0219-6BC1-F7A1-8377-8DE43F46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43" y="1992588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55859D-A1A8-C850-03EC-92B7FCDF8D22}"/>
              </a:ext>
            </a:extLst>
          </p:cNvPr>
          <p:cNvSpPr/>
          <p:nvPr/>
        </p:nvSpPr>
        <p:spPr>
          <a:xfrm rot="19710565">
            <a:off x="2469712" y="2596826"/>
            <a:ext cx="183527" cy="1480008"/>
          </a:xfrm>
          <a:prstGeom prst="rect">
            <a:avLst/>
          </a:prstGeom>
          <a:solidFill>
            <a:srgbClr val="C40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D40085-5916-3401-663E-BD7CECC877D2}"/>
              </a:ext>
            </a:extLst>
          </p:cNvPr>
          <p:cNvSpPr/>
          <p:nvPr/>
        </p:nvSpPr>
        <p:spPr>
          <a:xfrm rot="2085282">
            <a:off x="2469713" y="2596827"/>
            <a:ext cx="183527" cy="1480008"/>
          </a:xfrm>
          <a:prstGeom prst="rect">
            <a:avLst/>
          </a:prstGeom>
          <a:solidFill>
            <a:srgbClr val="C40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0682D19-FF62-A082-F269-F3BF6F4F4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66121"/>
              </p:ext>
            </p:extLst>
          </p:nvPr>
        </p:nvGraphicFramePr>
        <p:xfrm>
          <a:off x="7349918" y="2737701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C84FDF6-D707-1C8C-ADB2-6F6AB8C0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71724"/>
              </p:ext>
            </p:extLst>
          </p:nvPr>
        </p:nvGraphicFramePr>
        <p:xfrm>
          <a:off x="4735475" y="3144101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58F6A0B-2C5F-A775-AA15-668ABA597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38540"/>
              </p:ext>
            </p:extLst>
          </p:nvPr>
        </p:nvGraphicFramePr>
        <p:xfrm>
          <a:off x="7349918" y="3144101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6CD281B-C0A5-1F2B-359F-CE286CBAB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4061"/>
              </p:ext>
            </p:extLst>
          </p:nvPr>
        </p:nvGraphicFramePr>
        <p:xfrm>
          <a:off x="4735475" y="3550501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80D20BD-5033-A399-9FAE-34214F60A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55936"/>
              </p:ext>
            </p:extLst>
          </p:nvPr>
        </p:nvGraphicFramePr>
        <p:xfrm>
          <a:off x="6042697" y="3144101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0556F8A-F432-09F5-EF7A-87B8CC7BF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68885"/>
              </p:ext>
            </p:extLst>
          </p:nvPr>
        </p:nvGraphicFramePr>
        <p:xfrm>
          <a:off x="3431049" y="2741450"/>
          <a:ext cx="842128" cy="40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2128">
                  <a:extLst>
                    <a:ext uri="{9D8B030D-6E8A-4147-A177-3AD203B41FA5}">
                      <a16:colId xmlns:a16="http://schemas.microsoft.com/office/drawing/2014/main" val="228617492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4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1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869128" cy="4939430"/>
          </a:xfrm>
          <a:noFill/>
        </p:spPr>
        <p:txBody>
          <a:bodyPr>
            <a:normAutofit/>
          </a:bodyPr>
          <a:lstStyle/>
          <a:p>
            <a:pPr marL="228600" indent="-228600" algn="l">
              <a:spcBef>
                <a:spcPts val="300"/>
              </a:spcBef>
              <a:buAutoNum type="arabicPeriod"/>
            </a:pPr>
            <a:r>
              <a:rPr lang="en-US" dirty="0"/>
              <a:t>rationale behind parallel computing </a:t>
            </a:r>
          </a:p>
          <a:p>
            <a:pPr algn="l">
              <a:spcBef>
                <a:spcPts val="300"/>
              </a:spcBef>
            </a:pPr>
            <a:r>
              <a:rPr lang="en-US" dirty="0"/>
              <a:t>2. dask: multi-processing library for </a:t>
            </a:r>
            <a:r>
              <a:rPr lang="en-US" dirty="0" err="1"/>
              <a:t>NUMpy</a:t>
            </a:r>
            <a:r>
              <a:rPr lang="en-US" dirty="0"/>
              <a:t>/ pandas</a:t>
            </a:r>
          </a:p>
          <a:p>
            <a:pPr algn="l">
              <a:spcBef>
                <a:spcPts val="300"/>
              </a:spcBef>
            </a:pPr>
            <a:r>
              <a:rPr lang="en-US" dirty="0"/>
              <a:t>    2.1. Dask Overview</a:t>
            </a:r>
          </a:p>
          <a:p>
            <a:pPr algn="l">
              <a:spcBef>
                <a:spcPts val="300"/>
              </a:spcBef>
            </a:pPr>
            <a:r>
              <a:rPr lang="en-US" dirty="0"/>
              <a:t>    2.2. Dask Data Arrays</a:t>
            </a:r>
          </a:p>
          <a:p>
            <a:pPr algn="l">
              <a:spcBef>
                <a:spcPts val="300"/>
              </a:spcBef>
            </a:pPr>
            <a:r>
              <a:rPr lang="en-US" dirty="0"/>
              <a:t>    2.3. </a:t>
            </a:r>
            <a:r>
              <a:rPr lang="en-HK" dirty="0"/>
              <a:t>Dask Client/Cluster and Dashboard and </a:t>
            </a:r>
            <a:br>
              <a:rPr lang="en-HK" dirty="0"/>
            </a:br>
            <a:r>
              <a:rPr lang="en-HK" dirty="0"/>
              <a:t>          dask delayed</a:t>
            </a:r>
            <a:endParaRPr lang="en-US" dirty="0"/>
          </a:p>
          <a:p>
            <a:pPr algn="l">
              <a:spcBef>
                <a:spcPts val="300"/>
              </a:spcBef>
            </a:pPr>
            <a:r>
              <a:rPr lang="en-US" dirty="0"/>
              <a:t>    2.4. Dask DataFrames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FE81-9CAF-60AC-8993-24040E19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EBE6-36E7-D650-A73B-A603C247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856044"/>
            <a:ext cx="3998188" cy="1518944"/>
          </a:xfrm>
        </p:spPr>
        <p:txBody>
          <a:bodyPr anchor="t">
            <a:normAutofit fontScale="90000"/>
          </a:bodyPr>
          <a:lstStyle/>
          <a:p>
            <a:r>
              <a:rPr lang="en-HK" dirty="0"/>
              <a:t>Dask: Open-Source Parallel Computing Library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BBA6D3A-E513-E615-E8B1-3151341A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" y="3064145"/>
            <a:ext cx="3337778" cy="11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6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7993-5010-53B7-6668-C381C576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C55C-F02E-099D-09F3-1F3EF1E3DB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/>
          <a:p>
            <a:pPr marL="514346" lvl="1" indent="-342900"/>
            <a:r>
              <a:rPr lang="en-US" dirty="0"/>
              <a:t>Complex data structures enable data science in Python</a:t>
            </a:r>
          </a:p>
          <a:p>
            <a:pPr marL="971541" lvl="2" indent="-342900"/>
            <a:r>
              <a:rPr lang="en-US" dirty="0"/>
              <a:t>E.g. </a:t>
            </a:r>
            <a:r>
              <a:rPr lang="en-US" dirty="0" err="1"/>
              <a:t>Numpy</a:t>
            </a:r>
            <a:r>
              <a:rPr lang="en-US" dirty="0"/>
              <a:t> Array, Pandas series and </a:t>
            </a:r>
            <a:r>
              <a:rPr lang="en-US" dirty="0" err="1"/>
              <a:t>dataframes</a:t>
            </a:r>
            <a:r>
              <a:rPr lang="en-US" dirty="0"/>
              <a:t>, etc.</a:t>
            </a:r>
          </a:p>
          <a:p>
            <a:pPr marL="971541" lvl="2" indent="-342900"/>
            <a:r>
              <a:rPr lang="en-US" dirty="0"/>
              <a:t>But </a:t>
            </a:r>
            <a:r>
              <a:rPr lang="en-US" dirty="0">
                <a:solidFill>
                  <a:srgbClr val="C40C67"/>
                </a:solidFill>
              </a:rPr>
              <a:t>datasets are getting larger </a:t>
            </a:r>
            <a:r>
              <a:rPr lang="en-US" dirty="0"/>
              <a:t>all the time. </a:t>
            </a:r>
          </a:p>
          <a:p>
            <a:pPr marL="971541" lvl="2" indent="-342900"/>
            <a:r>
              <a:rPr lang="en-US" dirty="0"/>
              <a:t>What if my </a:t>
            </a:r>
            <a:r>
              <a:rPr lang="en-US" dirty="0">
                <a:solidFill>
                  <a:srgbClr val="C40C67"/>
                </a:solidFill>
              </a:rPr>
              <a:t>dataset is too big to fit into the memory </a:t>
            </a:r>
            <a:r>
              <a:rPr lang="en-US" dirty="0"/>
              <a:t>of the computer. </a:t>
            </a:r>
          </a:p>
          <a:p>
            <a:pPr marL="971541" lvl="2" indent="-342900"/>
            <a:r>
              <a:rPr lang="en-US" dirty="0"/>
              <a:t>What if the analysis is </a:t>
            </a:r>
            <a:r>
              <a:rPr lang="en-US" dirty="0">
                <a:solidFill>
                  <a:srgbClr val="C40C67"/>
                </a:solidFill>
              </a:rPr>
              <a:t>too long to complete</a:t>
            </a:r>
            <a:r>
              <a:rPr lang="en-US" dirty="0"/>
              <a:t>. </a:t>
            </a:r>
          </a:p>
          <a:p>
            <a:pPr marL="514346" lvl="1" indent="-342900"/>
            <a:r>
              <a:rPr lang="en-US" dirty="0"/>
              <a:t>Dask is an open-source Python library:</a:t>
            </a:r>
          </a:p>
          <a:p>
            <a:pPr marL="857237" lvl="2" indent="-342900"/>
            <a:r>
              <a:rPr lang="en-US" dirty="0"/>
              <a:t>Enable us to perform </a:t>
            </a:r>
            <a:r>
              <a:rPr lang="en-US" dirty="0">
                <a:solidFill>
                  <a:srgbClr val="C40C67"/>
                </a:solidFill>
              </a:rPr>
              <a:t>parallel computing </a:t>
            </a:r>
          </a:p>
          <a:p>
            <a:pPr marL="857237" lvl="2" indent="-342900"/>
            <a:r>
              <a:rPr lang="en-US" dirty="0">
                <a:solidFill>
                  <a:srgbClr val="C40C67"/>
                </a:solidFill>
              </a:rPr>
              <a:t>Scales Python packages </a:t>
            </a:r>
            <a:r>
              <a:rPr lang="en-US" dirty="0"/>
              <a:t>such as </a:t>
            </a:r>
            <a:r>
              <a:rPr lang="en-US" dirty="0" err="1"/>
              <a:t>Numpy</a:t>
            </a:r>
            <a:r>
              <a:rPr lang="en-US" dirty="0"/>
              <a:t>, Pandas, etc. </a:t>
            </a:r>
          </a:p>
          <a:p>
            <a:pPr marL="1200128" lvl="3" indent="-342900"/>
            <a:r>
              <a:rPr lang="en-US" dirty="0">
                <a:solidFill>
                  <a:srgbClr val="C40C67"/>
                </a:solidFill>
              </a:rPr>
              <a:t>From one machine to thousand core machine </a:t>
            </a:r>
            <a:r>
              <a:rPr lang="en-US" dirty="0"/>
              <a:t>such as HPC clusters.</a:t>
            </a:r>
          </a:p>
          <a:p>
            <a:pPr marL="514346" lvl="1" indent="-3429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CA71D0D7-D8A9-70CA-3F48-93744E25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3" y="3662631"/>
            <a:ext cx="2197410" cy="7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049D-E157-1013-70AB-6E783D5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Why Dask?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90B37-2E98-BAE9-F7E2-FF7A6F021986}"/>
              </a:ext>
            </a:extLst>
          </p:cNvPr>
          <p:cNvGrpSpPr/>
          <p:nvPr/>
        </p:nvGrpSpPr>
        <p:grpSpPr>
          <a:xfrm>
            <a:off x="367681" y="1632328"/>
            <a:ext cx="6434770" cy="1164466"/>
            <a:chOff x="367681" y="1721849"/>
            <a:chExt cx="6434770" cy="116446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1A777BE-F4C1-58F8-B5D3-BC0881693AAB}"/>
                </a:ext>
              </a:extLst>
            </p:cNvPr>
            <p:cNvSpPr/>
            <p:nvPr/>
          </p:nvSpPr>
          <p:spPr>
            <a:xfrm>
              <a:off x="367681" y="1721849"/>
              <a:ext cx="6273909" cy="11644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Application programming interface - Free interface icons">
              <a:extLst>
                <a:ext uri="{FF2B5EF4-FFF2-40B4-BE49-F238E27FC236}">
                  <a16:creationId xmlns:a16="http://schemas.microsoft.com/office/drawing/2014/main" id="{7BEB0A17-2A6C-726D-671E-672A9322B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40" y="1804671"/>
              <a:ext cx="784909" cy="78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CD3D38-CB9D-D13A-E808-6AB907F41E54}"/>
                </a:ext>
              </a:extLst>
            </p:cNvPr>
            <p:cNvSpPr txBox="1"/>
            <p:nvPr/>
          </p:nvSpPr>
          <p:spPr>
            <a:xfrm>
              <a:off x="1946464" y="1917388"/>
              <a:ext cx="4855987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200" dirty="0"/>
                <a:t>Provides </a:t>
              </a:r>
              <a:r>
                <a:rPr lang="en-US" sz="1200" dirty="0">
                  <a:solidFill>
                    <a:srgbClr val="C40C67"/>
                  </a:solidFill>
                </a:rPr>
                <a:t>interface which are similar to </a:t>
              </a:r>
              <a:r>
                <a:rPr lang="en-US" sz="1200" dirty="0" err="1">
                  <a:solidFill>
                    <a:srgbClr val="C40C67"/>
                  </a:solidFill>
                </a:rPr>
                <a:t>Numpy</a:t>
              </a:r>
              <a:r>
                <a:rPr lang="en-US" sz="1200" dirty="0">
                  <a:solidFill>
                    <a:srgbClr val="C40C67"/>
                  </a:solidFill>
                </a:rPr>
                <a:t> and Pandas</a:t>
              </a:r>
              <a:r>
                <a:rPr lang="en-US" sz="1200" dirty="0"/>
                <a:t> API. </a:t>
              </a:r>
            </a:p>
            <a:p>
              <a:pPr marL="171450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200" dirty="0"/>
                <a:t>Provides ways to </a:t>
              </a:r>
              <a:r>
                <a:rPr lang="en-US" sz="1200" dirty="0">
                  <a:solidFill>
                    <a:srgbClr val="C40C67"/>
                  </a:solidFill>
                </a:rPr>
                <a:t>parallelize Pandas, </a:t>
              </a:r>
              <a:r>
                <a:rPr lang="en-US" sz="1200" dirty="0" err="1">
                  <a:solidFill>
                    <a:srgbClr val="C40C67"/>
                  </a:solidFill>
                </a:rPr>
                <a:t>Numpy</a:t>
              </a:r>
              <a:r>
                <a:rPr lang="en-US" sz="1200" dirty="0">
                  <a:solidFill>
                    <a:srgbClr val="C40C67"/>
                  </a:solidFill>
                </a:rPr>
                <a:t> workflows </a:t>
              </a:r>
              <a:r>
                <a:rPr lang="en-US" sz="1200" dirty="0"/>
                <a:t>with minimal code rewriting.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DBE602-9AFB-4ABF-9028-C4F49553DFAD}"/>
                </a:ext>
              </a:extLst>
            </p:cNvPr>
            <p:cNvSpPr txBox="1"/>
            <p:nvPr/>
          </p:nvSpPr>
          <p:spPr>
            <a:xfrm>
              <a:off x="546060" y="2599448"/>
              <a:ext cx="1342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40C67"/>
                  </a:solidFill>
                </a:rPr>
                <a:t>Familiar Interface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2231A-E16D-E8A6-907E-4A7E98D4EDC7}"/>
              </a:ext>
            </a:extLst>
          </p:cNvPr>
          <p:cNvGrpSpPr/>
          <p:nvPr/>
        </p:nvGrpSpPr>
        <p:grpSpPr>
          <a:xfrm>
            <a:off x="1946464" y="2877818"/>
            <a:ext cx="6273909" cy="1213343"/>
            <a:chOff x="1871133" y="2984477"/>
            <a:chExt cx="6273909" cy="121334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0E8DC5D-23F2-B306-E240-88878C9C9038}"/>
                </a:ext>
              </a:extLst>
            </p:cNvPr>
            <p:cNvSpPr/>
            <p:nvPr/>
          </p:nvSpPr>
          <p:spPr>
            <a:xfrm>
              <a:off x="1871133" y="2984477"/>
              <a:ext cx="6273909" cy="10847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72F235-F172-4269-2EE9-AEC913402AF0}"/>
                </a:ext>
              </a:extLst>
            </p:cNvPr>
            <p:cNvSpPr txBox="1"/>
            <p:nvPr/>
          </p:nvSpPr>
          <p:spPr>
            <a:xfrm>
              <a:off x="7068373" y="3743398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40C67"/>
                  </a:solidFill>
                </a:rPr>
                <a:t>Scalability</a:t>
              </a:r>
            </a:p>
          </p:txBody>
        </p:sp>
        <p:pic>
          <p:nvPicPr>
            <p:cNvPr id="3076" name="Picture 4" descr="Flexibility Scalability Icon SVG Vector &amp; PNG Free Download ...">
              <a:extLst>
                <a:ext uri="{FF2B5EF4-FFF2-40B4-BE49-F238E27FC236}">
                  <a16:creationId xmlns:a16="http://schemas.microsoft.com/office/drawing/2014/main" id="{2DAF4361-9F48-B5C0-1F88-363EE0481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220" y="3066345"/>
              <a:ext cx="706231" cy="67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E3C12-B98C-1263-80F5-25CCCBAAFCF5}"/>
                </a:ext>
              </a:extLst>
            </p:cNvPr>
            <p:cNvSpPr txBox="1"/>
            <p:nvPr/>
          </p:nvSpPr>
          <p:spPr>
            <a:xfrm>
              <a:off x="1945347" y="3059047"/>
              <a:ext cx="5252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>
                <a:spcAft>
                  <a:spcPts val="1200"/>
                </a:spcAft>
                <a:buFont typeface="Courier New" panose="02070309020205020404" pitchFamily="49" charset="0"/>
                <a:buChar char="o"/>
                <a:defRPr sz="1200"/>
              </a:lvl1pPr>
            </a:lstStyle>
            <a:p>
              <a:r>
                <a:rPr lang="en-US" dirty="0">
                  <a:solidFill>
                    <a:srgbClr val="C40C67"/>
                  </a:solidFill>
                </a:rPr>
                <a:t>Scale from single machine to thousand-node</a:t>
              </a:r>
              <a:r>
                <a:rPr lang="en-US" dirty="0"/>
                <a:t> HPC clusters or the cloud.</a:t>
              </a:r>
            </a:p>
            <a:p>
              <a:r>
                <a:rPr lang="en-US" dirty="0"/>
                <a:t>Allow users to </a:t>
              </a:r>
              <a:r>
                <a:rPr lang="en-US" dirty="0">
                  <a:solidFill>
                    <a:srgbClr val="C40C67"/>
                  </a:solidFill>
                </a:rPr>
                <a:t>use their existing hardware </a:t>
              </a:r>
              <a:r>
                <a:rPr lang="en-US" dirty="0"/>
                <a:t>or </a:t>
              </a:r>
              <a:r>
                <a:rPr lang="en-US" dirty="0">
                  <a:solidFill>
                    <a:srgbClr val="C40C67"/>
                  </a:solidFill>
                </a:rPr>
                <a:t>add more machine </a:t>
              </a:r>
              <a:r>
                <a:rPr lang="en-US" dirty="0"/>
                <a:t>as needed.</a:t>
              </a:r>
            </a:p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F7FFDA-0D6E-4DD7-6420-80726EF8BFAB}"/>
              </a:ext>
            </a:extLst>
          </p:cNvPr>
          <p:cNvGrpSpPr/>
          <p:nvPr/>
        </p:nvGrpSpPr>
        <p:grpSpPr>
          <a:xfrm>
            <a:off x="367681" y="4103264"/>
            <a:ext cx="6405071" cy="1048172"/>
            <a:chOff x="472712" y="3960953"/>
            <a:chExt cx="6405071" cy="104817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5829592-AA87-7415-5E92-BAA40967DAD4}"/>
                </a:ext>
              </a:extLst>
            </p:cNvPr>
            <p:cNvSpPr/>
            <p:nvPr/>
          </p:nvSpPr>
          <p:spPr>
            <a:xfrm>
              <a:off x="472712" y="3960953"/>
              <a:ext cx="6273909" cy="10481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E70A9A-C315-45B9-69CC-B11EFAEF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8686" y="4021932"/>
              <a:ext cx="705747" cy="6735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782FC0-A53E-6524-9337-E7698A3BB84B}"/>
                </a:ext>
              </a:extLst>
            </p:cNvPr>
            <p:cNvSpPr txBox="1"/>
            <p:nvPr/>
          </p:nvSpPr>
          <p:spPr>
            <a:xfrm>
              <a:off x="756830" y="4695437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40C67"/>
                  </a:solidFill>
                </a:rPr>
                <a:t>Flexibility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8BFAF7-49DA-4361-3CFC-6D1D0539BD30}"/>
                </a:ext>
              </a:extLst>
            </p:cNvPr>
            <p:cNvSpPr txBox="1"/>
            <p:nvPr/>
          </p:nvSpPr>
          <p:spPr>
            <a:xfrm>
              <a:off x="1946465" y="4000231"/>
              <a:ext cx="493131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>
                <a:spcAft>
                  <a:spcPts val="1200"/>
                </a:spcAft>
                <a:buFont typeface="Courier New" panose="02070309020205020404" pitchFamily="49" charset="0"/>
                <a:buChar char="o"/>
                <a:defRPr sz="1200"/>
              </a:lvl1pPr>
            </a:lstStyle>
            <a:p>
              <a:r>
                <a:rPr lang="en-US" dirty="0"/>
                <a:t>Provides </a:t>
              </a:r>
              <a:r>
                <a:rPr lang="en-US" dirty="0">
                  <a:solidFill>
                    <a:srgbClr val="C40C67"/>
                  </a:solidFill>
                </a:rPr>
                <a:t>several tools that integrate with HPC resources managers</a:t>
              </a:r>
              <a:r>
                <a:rPr lang="en-US" dirty="0"/>
                <a:t>, schedulers, etc. </a:t>
              </a:r>
            </a:p>
            <a:p>
              <a:r>
                <a:rPr lang="en-US" dirty="0"/>
                <a:t>E.g. You can </a:t>
              </a:r>
              <a:r>
                <a:rPr lang="en-US" dirty="0">
                  <a:solidFill>
                    <a:srgbClr val="C40C67"/>
                  </a:solidFill>
                </a:rPr>
                <a:t>wrap your function </a:t>
              </a:r>
              <a:r>
                <a:rPr lang="en-US" dirty="0"/>
                <a:t>in </a:t>
              </a:r>
              <a:r>
                <a:rPr lang="en-US" dirty="0" err="1"/>
                <a:t>dask.delayed</a:t>
              </a:r>
              <a:r>
                <a:rPr lang="en-US" dirty="0"/>
                <a:t> to make it </a:t>
              </a:r>
              <a:r>
                <a:rPr lang="en-US" dirty="0">
                  <a:solidFill>
                    <a:srgbClr val="C40C67"/>
                  </a:solidFill>
                </a:rPr>
                <a:t>run in parallel mode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5C74B2-0311-66E2-25BB-76DADBBA5F64}"/>
              </a:ext>
            </a:extLst>
          </p:cNvPr>
          <p:cNvGrpSpPr/>
          <p:nvPr/>
        </p:nvGrpSpPr>
        <p:grpSpPr>
          <a:xfrm>
            <a:off x="1946464" y="5292132"/>
            <a:ext cx="6506354" cy="984885"/>
            <a:chOff x="1946464" y="5431967"/>
            <a:chExt cx="6506354" cy="98488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EE42F36-9857-F0FF-2326-B29400BCCDA4}"/>
                </a:ext>
              </a:extLst>
            </p:cNvPr>
            <p:cNvSpPr/>
            <p:nvPr/>
          </p:nvSpPr>
          <p:spPr>
            <a:xfrm>
              <a:off x="1946464" y="5431967"/>
              <a:ext cx="6506354" cy="98488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Dashboard Icon Vector Art, Icons, and Graphics for Free Download">
              <a:extLst>
                <a:ext uri="{FF2B5EF4-FFF2-40B4-BE49-F238E27FC236}">
                  <a16:creationId xmlns:a16="http://schemas.microsoft.com/office/drawing/2014/main" id="{26B962CA-97D8-191A-7310-3F88FB462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705" y="5512991"/>
              <a:ext cx="688975" cy="5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DECCDD-5F76-DE6A-707A-E669D24A0357}"/>
                </a:ext>
              </a:extLst>
            </p:cNvPr>
            <p:cNvSpPr txBox="1"/>
            <p:nvPr/>
          </p:nvSpPr>
          <p:spPr>
            <a:xfrm>
              <a:off x="7044230" y="6070991"/>
              <a:ext cx="1289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40C67"/>
                  </a:solidFill>
                </a:rPr>
                <a:t>Diagnostic Tools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C08DF-68A0-C0B0-C1A4-AC44A1FE71E6}"/>
                </a:ext>
              </a:extLst>
            </p:cNvPr>
            <p:cNvSpPr txBox="1"/>
            <p:nvPr/>
          </p:nvSpPr>
          <p:spPr>
            <a:xfrm>
              <a:off x="1993651" y="5512991"/>
              <a:ext cx="493131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1450" indent="-171450">
                <a:spcAft>
                  <a:spcPts val="1200"/>
                </a:spcAft>
                <a:buFont typeface="Courier New" panose="02070309020205020404" pitchFamily="49" charset="0"/>
                <a:buChar char="o"/>
                <a:defRPr sz="1200"/>
              </a:lvl1pPr>
            </a:lstStyle>
            <a:p>
              <a:r>
                <a:rPr lang="en-US" dirty="0"/>
                <a:t>Provide a </a:t>
              </a:r>
              <a:r>
                <a:rPr lang="en-US" dirty="0">
                  <a:solidFill>
                    <a:srgbClr val="C40C67"/>
                  </a:solidFill>
                </a:rPr>
                <a:t>live dashboard that give responsive feedback </a:t>
              </a:r>
              <a:r>
                <a:rPr lang="en-US" dirty="0"/>
                <a:t>on how the computation is progressing</a:t>
              </a:r>
            </a:p>
            <a:p>
              <a:r>
                <a:rPr lang="en-US" dirty="0"/>
                <a:t>This would be </a:t>
              </a:r>
              <a:r>
                <a:rPr lang="en-US" dirty="0">
                  <a:solidFill>
                    <a:srgbClr val="C40C67"/>
                  </a:solidFill>
                </a:rPr>
                <a:t>helpful to identify potential bottlenecks</a:t>
              </a:r>
              <a:r>
                <a:rPr lang="en-US" dirty="0"/>
                <a:t>/issues.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9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9B8E-F125-5EE8-5251-0626AA9D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First rule of Dask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D1F1-48D1-2159-1CCA-9F7D26AA5D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0268" y="3542233"/>
            <a:ext cx="3935717" cy="2547938"/>
          </a:xfrm>
        </p:spPr>
        <p:txBody>
          <a:bodyPr lIns="90000" rIns="90000">
            <a:normAutofit/>
          </a:bodyPr>
          <a:lstStyle/>
          <a:p>
            <a:pPr marL="514346" lvl="1" indent="-342900"/>
            <a:r>
              <a:rPr lang="en-US" sz="1400" dirty="0"/>
              <a:t>Its </a:t>
            </a:r>
            <a:r>
              <a:rPr lang="en-US" sz="1400" dirty="0">
                <a:solidFill>
                  <a:srgbClr val="C40C67"/>
                </a:solidFill>
              </a:rPr>
              <a:t>not always the best solution </a:t>
            </a:r>
            <a:r>
              <a:rPr lang="en-US" sz="1400" dirty="0"/>
              <a:t>for all problems</a:t>
            </a:r>
          </a:p>
          <a:p>
            <a:pPr marL="514346" lvl="1" indent="-342900"/>
            <a:r>
              <a:rPr lang="en-US" sz="1400" dirty="0"/>
              <a:t>Parallel computing add another layer of complexity/overhead to your problem. </a:t>
            </a:r>
          </a:p>
          <a:p>
            <a:pPr marL="514346" lvl="1" indent="-342900"/>
            <a:r>
              <a:rPr lang="en-US" sz="1400" dirty="0"/>
              <a:t>Think about how much time you can gain by using parallel computing compared to standalone applications. </a:t>
            </a:r>
          </a:p>
          <a:p>
            <a:pPr marL="514346" lvl="1" indent="-342900"/>
            <a:r>
              <a:rPr lang="en-US" sz="1400" dirty="0"/>
              <a:t>May require extra time for debugging and maximize the workflow.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409F4-0D91-32CC-17E5-47ED982A2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87" y="1571625"/>
            <a:ext cx="4317837" cy="172418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33CBE86-55FE-13AF-A26B-C3F4E5369283}"/>
              </a:ext>
            </a:extLst>
          </p:cNvPr>
          <p:cNvSpPr txBox="1">
            <a:spLocks/>
          </p:cNvSpPr>
          <p:nvPr/>
        </p:nvSpPr>
        <p:spPr>
          <a:xfrm>
            <a:off x="4524621" y="3542232"/>
            <a:ext cx="4359111" cy="2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46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41" indent="-28575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9300"/>
              </a:buClr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28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20" indent="-17144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3012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03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795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86" indent="-171446" algn="l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HK" sz="1400" b="1" u="sng" dirty="0">
                <a:solidFill>
                  <a:srgbClr val="C40C67"/>
                </a:solidFill>
              </a:rPr>
              <a:t>When to use Dask?</a:t>
            </a:r>
          </a:p>
          <a:p>
            <a:pPr marL="514346" lvl="1" indent="-342900"/>
            <a:r>
              <a:rPr lang="en-HK" sz="1400" dirty="0"/>
              <a:t>When you have </a:t>
            </a:r>
            <a:r>
              <a:rPr lang="en-HK" sz="1400" dirty="0">
                <a:solidFill>
                  <a:srgbClr val="C40C67"/>
                </a:solidFill>
              </a:rPr>
              <a:t>large data </a:t>
            </a:r>
            <a:r>
              <a:rPr lang="en-HK" sz="1400" dirty="0"/>
              <a:t>that </a:t>
            </a:r>
            <a:r>
              <a:rPr lang="en-HK" sz="1400" dirty="0">
                <a:solidFill>
                  <a:srgbClr val="C40C67"/>
                </a:solidFill>
              </a:rPr>
              <a:t>cannot fit in the main memory</a:t>
            </a:r>
            <a:r>
              <a:rPr lang="en-HK" sz="1400" dirty="0"/>
              <a:t>.</a:t>
            </a:r>
          </a:p>
          <a:p>
            <a:pPr marL="971541" lvl="2" indent="-342900"/>
            <a:r>
              <a:rPr lang="en-HK" sz="1200" dirty="0"/>
              <a:t>If you have s</a:t>
            </a:r>
            <a:r>
              <a:rPr lang="en-HK" sz="1200" dirty="0">
                <a:solidFill>
                  <a:srgbClr val="C40C67"/>
                </a:solidFill>
              </a:rPr>
              <a:t>maller dataset, it wouldn’t be beneficial</a:t>
            </a:r>
          </a:p>
          <a:p>
            <a:pPr marL="514346" lvl="1" indent="-342900"/>
            <a:r>
              <a:rPr lang="en-HK" sz="1400" dirty="0"/>
              <a:t>When you want to do </a:t>
            </a:r>
            <a:r>
              <a:rPr lang="en-HK" sz="1400" dirty="0">
                <a:solidFill>
                  <a:srgbClr val="C40C67"/>
                </a:solidFill>
              </a:rPr>
              <a:t>parallel computation</a:t>
            </a:r>
            <a:r>
              <a:rPr lang="en-HK" sz="1400" dirty="0"/>
              <a:t>, such as </a:t>
            </a:r>
            <a:r>
              <a:rPr lang="en-HK" sz="1400" dirty="0">
                <a:solidFill>
                  <a:srgbClr val="C40C67"/>
                </a:solidFill>
              </a:rPr>
              <a:t>Big Data Analysis</a:t>
            </a:r>
            <a:r>
              <a:rPr lang="en-HK" sz="1400" dirty="0"/>
              <a:t>. </a:t>
            </a:r>
          </a:p>
          <a:p>
            <a:endParaRPr lang="en-HK" sz="1400" dirty="0"/>
          </a:p>
        </p:txBody>
      </p:sp>
      <p:pic>
        <p:nvPicPr>
          <p:cNvPr id="5122" name="Picture 2" descr="Thinking - Free user icons">
            <a:extLst>
              <a:ext uri="{FF2B5EF4-FFF2-40B4-BE49-F238E27FC236}">
                <a16:creationId xmlns:a16="http://schemas.microsoft.com/office/drawing/2014/main" id="{32FAE9E6-561D-8003-2686-ECE536C9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32" y="2433718"/>
            <a:ext cx="1320488" cy="13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F1A8-2350-E5B9-887D-7701B64D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7429-B4E4-2CA5-1AC7-8BF38CE040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/>
          <a:lstStyle/>
          <a:p>
            <a:pPr marL="514346" lvl="1" indent="-342900"/>
            <a:r>
              <a:rPr lang="en-US" dirty="0"/>
              <a:t>Dask Collections</a:t>
            </a:r>
          </a:p>
          <a:p>
            <a:pPr marL="971541" lvl="2" indent="-342900"/>
            <a:r>
              <a:rPr lang="en-US" dirty="0"/>
              <a:t>User interfaces that enable us to perform parallel computing.</a:t>
            </a:r>
          </a:p>
          <a:p>
            <a:pPr marL="971541" lvl="2" indent="-342900"/>
            <a:r>
              <a:rPr lang="en-US" dirty="0"/>
              <a:t>Two-level collections: High-level collection/Low-level collection</a:t>
            </a:r>
          </a:p>
          <a:p>
            <a:pPr marL="514346" lvl="1" indent="-342900"/>
            <a:r>
              <a:rPr lang="en-HK" dirty="0"/>
              <a:t>High Level Collection: </a:t>
            </a:r>
            <a:r>
              <a:rPr lang="en-HK" sz="1400" dirty="0">
                <a:solidFill>
                  <a:srgbClr val="C40C67"/>
                </a:solidFill>
              </a:rPr>
              <a:t>(</a:t>
            </a:r>
            <a:r>
              <a:rPr lang="en-US" sz="1400" dirty="0">
                <a:solidFill>
                  <a:srgbClr val="C40C67"/>
                </a:solidFill>
              </a:rPr>
              <a:t>Imagine as the parallelized version of </a:t>
            </a:r>
            <a:r>
              <a:rPr lang="en-US" sz="1400" dirty="0" err="1">
                <a:solidFill>
                  <a:srgbClr val="C40C67"/>
                </a:solidFill>
              </a:rPr>
              <a:t>numpy</a:t>
            </a:r>
            <a:r>
              <a:rPr lang="en-US" sz="1400" dirty="0">
                <a:solidFill>
                  <a:srgbClr val="C40C67"/>
                </a:solidFill>
              </a:rPr>
              <a:t>/pandas.)</a:t>
            </a:r>
            <a:endParaRPr lang="en-HK" dirty="0">
              <a:solidFill>
                <a:srgbClr val="C40C67"/>
              </a:solidFill>
            </a:endParaRPr>
          </a:p>
          <a:p>
            <a:pPr marL="971541" lvl="2" indent="-342900"/>
            <a:r>
              <a:rPr lang="en-HK" dirty="0"/>
              <a:t>Dask Arrays, Dask </a:t>
            </a:r>
            <a:r>
              <a:rPr lang="en-HK" dirty="0" err="1"/>
              <a:t>DataFrames</a:t>
            </a:r>
            <a:r>
              <a:rPr lang="en-HK" dirty="0"/>
              <a:t>, and Dask Bags</a:t>
            </a:r>
          </a:p>
          <a:p>
            <a:pPr marL="1200128" lvl="3" indent="-342900"/>
            <a:r>
              <a:rPr lang="en-HK" dirty="0"/>
              <a:t>Similar to NumPy array, pandas </a:t>
            </a:r>
            <a:r>
              <a:rPr lang="en-HK" dirty="0" err="1"/>
              <a:t>dataframe</a:t>
            </a:r>
            <a:r>
              <a:rPr lang="en-HK" dirty="0"/>
              <a:t>, and lists </a:t>
            </a:r>
          </a:p>
          <a:p>
            <a:pPr marL="1200128" lvl="3" indent="-342900"/>
            <a:r>
              <a:rPr lang="en-HK" dirty="0"/>
              <a:t>Can operate in parallel on datasets that cannot fit into memory.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BDAE87-F16D-A55C-2CC4-4C4772BDE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63499"/>
              </p:ext>
            </p:extLst>
          </p:nvPr>
        </p:nvGraphicFramePr>
        <p:xfrm>
          <a:off x="1296926" y="3983596"/>
          <a:ext cx="543179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430">
                  <a:extLst>
                    <a:ext uri="{9D8B030D-6E8A-4147-A177-3AD203B41FA5}">
                      <a16:colId xmlns:a16="http://schemas.microsoft.com/office/drawing/2014/main" val="425521863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986885754"/>
                    </a:ext>
                  </a:extLst>
                </a:gridCol>
                <a:gridCol w="2875280">
                  <a:extLst>
                    <a:ext uri="{9D8B030D-6E8A-4147-A177-3AD203B41FA5}">
                      <a16:colId xmlns:a16="http://schemas.microsoft.com/office/drawing/2014/main" val="1141869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Serial 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6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numpy.array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dask.array.from_array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79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/>
                        <a:t>Dataframes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pandas.read_csv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dask.dataframe.read_csv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9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Unstructured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[1,2,3]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dask.bag.from_sequence</a:t>
                      </a: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([1,2,3])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1386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DC19C5F-C2AE-3678-07C3-46459B8A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6184" y="4115041"/>
            <a:ext cx="1708713" cy="19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1001-A398-7B18-F855-FD5B990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05C-4B09-B872-E069-3597D3491B7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/>
              <a:t>Low Level Collection: </a:t>
            </a:r>
          </a:p>
          <a:p>
            <a:pPr marL="971541" lvl="2" indent="-342900"/>
            <a:r>
              <a:rPr lang="en-HK" dirty="0"/>
              <a:t>Enable user to perform customized things and customized workflow. </a:t>
            </a:r>
          </a:p>
          <a:p>
            <a:pPr marL="971541" lvl="2" indent="-342900"/>
            <a:r>
              <a:rPr lang="en-HK" dirty="0"/>
              <a:t>Two low-level collection types:</a:t>
            </a:r>
          </a:p>
          <a:p>
            <a:pPr marL="1200128" lvl="3" indent="-342900"/>
            <a:r>
              <a:rPr lang="en-HK" dirty="0">
                <a:solidFill>
                  <a:srgbClr val="C40C67"/>
                </a:solidFill>
              </a:rPr>
              <a:t>delayed</a:t>
            </a:r>
            <a:r>
              <a:rPr lang="en-HK" dirty="0"/>
              <a:t>: </a:t>
            </a:r>
            <a:r>
              <a:rPr lang="en-HK" dirty="0">
                <a:solidFill>
                  <a:srgbClr val="C40C67"/>
                </a:solidFill>
              </a:rPr>
              <a:t>run any arbitrary Python function in a parallel </a:t>
            </a:r>
            <a:r>
              <a:rPr lang="en-HK" dirty="0"/>
              <a:t>way (similar as looped function call)</a:t>
            </a:r>
          </a:p>
          <a:p>
            <a:pPr marL="1200128" lvl="3" indent="-342900"/>
            <a:r>
              <a:rPr lang="en-HK" dirty="0"/>
              <a:t>futures:  similar to delayed but </a:t>
            </a:r>
            <a:r>
              <a:rPr lang="en-HK" dirty="0">
                <a:solidFill>
                  <a:srgbClr val="C40C67"/>
                </a:solidFill>
              </a:rPr>
              <a:t>allows for concurrent commands in the client script </a:t>
            </a:r>
            <a:r>
              <a:rPr lang="en-HK" dirty="0"/>
              <a:t>(similar as backgrounded processes)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AC343-8D3B-B527-3833-D3E760A1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3891" y="3635338"/>
            <a:ext cx="2800538" cy="23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342E-026D-F47B-DABB-09E459EF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Task Scheduling (Dask Scheduler)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9ED9-2C06-82F3-EB35-E53967FAACA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When a computation is submitted:</a:t>
            </a:r>
          </a:p>
          <a:p>
            <a:pPr marL="971541" lvl="2" indent="-342900"/>
            <a:r>
              <a:rPr lang="en-US" dirty="0"/>
              <a:t>The work will be split into different segment.</a:t>
            </a:r>
          </a:p>
          <a:p>
            <a:pPr marL="971541" lvl="2" indent="-342900"/>
            <a:r>
              <a:rPr lang="en-US" dirty="0"/>
              <a:t>Different segments will be sent to different workers. </a:t>
            </a:r>
          </a:p>
          <a:p>
            <a:pPr marL="514346" lvl="1" indent="-342900"/>
            <a:r>
              <a:rPr lang="en-US" dirty="0"/>
              <a:t>They coordinate the workers and send the tasks to the workers.</a:t>
            </a:r>
          </a:p>
          <a:p>
            <a:pPr marL="514346" lvl="1" indent="-342900"/>
            <a:r>
              <a:rPr lang="en-US" dirty="0"/>
              <a:t>They organize everything.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1B93C-897E-2D51-D206-8BB22BF5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015" y="3691311"/>
            <a:ext cx="3826960" cy="300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BC7DA1-8399-DB8F-366B-B8AF62BB9937}"/>
              </a:ext>
            </a:extLst>
          </p:cNvPr>
          <p:cNvSpPr txBox="1"/>
          <p:nvPr/>
        </p:nvSpPr>
        <p:spPr>
          <a:xfrm>
            <a:off x="4550975" y="3946512"/>
            <a:ext cx="305198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High level Interface to the scheduler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EC04B-1AC3-11DD-4C51-262B59462621}"/>
              </a:ext>
            </a:extLst>
          </p:cNvPr>
          <p:cNvSpPr txBox="1"/>
          <p:nvPr/>
        </p:nvSpPr>
        <p:spPr>
          <a:xfrm>
            <a:off x="4572000" y="5683047"/>
            <a:ext cx="32274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Perform the computation and sent the results back to the scheduler.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32091-5FC0-A68A-7F72-0EFFB9D087CF}"/>
              </a:ext>
            </a:extLst>
          </p:cNvPr>
          <p:cNvSpPr txBox="1"/>
          <p:nvPr/>
        </p:nvSpPr>
        <p:spPr>
          <a:xfrm>
            <a:off x="4593027" y="4814779"/>
            <a:ext cx="33119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Perform coordination between workers</a:t>
            </a:r>
          </a:p>
        </p:txBody>
      </p:sp>
    </p:spTree>
    <p:extLst>
      <p:ext uri="{BB962C8B-B14F-4D97-AF65-F5344CB8AC3E}">
        <p14:creationId xmlns:p14="http://schemas.microsoft.com/office/powerpoint/2010/main" val="30541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1A28-FEFF-BDB0-DA55-B9572644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Arrays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2BA954-DA6D-B2CD-0EA8-29366543D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4147699"/>
            <a:ext cx="8367942" cy="2530893"/>
          </a:xfrm>
        </p:spPr>
        <p:txBody>
          <a:bodyPr>
            <a:normAutofit/>
          </a:bodyPr>
          <a:lstStyle/>
          <a:p>
            <a:pPr marL="514346" lvl="1" indent="-342900">
              <a:spcAft>
                <a:spcPts val="600"/>
              </a:spcAft>
            </a:pPr>
            <a:r>
              <a:rPr lang="en-HK" sz="1800" dirty="0">
                <a:solidFill>
                  <a:srgbClr val="C40C67"/>
                </a:solidFill>
              </a:rPr>
              <a:t>Parallelized version of NumPy arrays </a:t>
            </a:r>
            <a:r>
              <a:rPr lang="en-HK" sz="1800" dirty="0"/>
              <a:t>for processing data sets that cannot fit in the memory.</a:t>
            </a:r>
          </a:p>
          <a:p>
            <a:pPr marL="514346" lvl="1" indent="-342900">
              <a:spcAft>
                <a:spcPts val="600"/>
              </a:spcAft>
            </a:pPr>
            <a:r>
              <a:rPr lang="en-HK" sz="1800" dirty="0"/>
              <a:t>Used as a </a:t>
            </a:r>
            <a:r>
              <a:rPr lang="en-HK" sz="1800" dirty="0">
                <a:solidFill>
                  <a:srgbClr val="C40C67"/>
                </a:solidFill>
              </a:rPr>
              <a:t>replacement for NumPy arrays</a:t>
            </a:r>
            <a:r>
              <a:rPr lang="en-HK" sz="1800" dirty="0"/>
              <a:t>, </a:t>
            </a:r>
          </a:p>
          <a:p>
            <a:pPr marL="971541" lvl="2" indent="-342900">
              <a:spcAft>
                <a:spcPts val="600"/>
              </a:spcAft>
            </a:pPr>
            <a:r>
              <a:rPr lang="en-HK" sz="1600" dirty="0"/>
              <a:t>With a similar API as a subset of NumPy functions.</a:t>
            </a:r>
          </a:p>
          <a:p>
            <a:pPr marL="514346" lvl="1" indent="-342900">
              <a:spcAft>
                <a:spcPts val="600"/>
              </a:spcAft>
            </a:pPr>
            <a:r>
              <a:rPr lang="en-HK" sz="1800" dirty="0">
                <a:solidFill>
                  <a:srgbClr val="C40C67"/>
                </a:solidFill>
              </a:rPr>
              <a:t>Effectively reduces the memory of large array computations</a:t>
            </a:r>
          </a:p>
          <a:p>
            <a:pPr marL="971541" lvl="2" indent="-342900">
              <a:spcAft>
                <a:spcPts val="600"/>
              </a:spcAft>
            </a:pPr>
            <a:r>
              <a:rPr lang="en-HK" sz="1600" dirty="0"/>
              <a:t>Split the arrays into smaller pieces (called </a:t>
            </a:r>
            <a:r>
              <a:rPr lang="en-HK" sz="1600" dirty="0">
                <a:solidFill>
                  <a:srgbClr val="C40C67"/>
                </a:solidFill>
              </a:rPr>
              <a:t>chunks</a:t>
            </a:r>
            <a:r>
              <a:rPr lang="en-HK" sz="1600" dirty="0"/>
              <a:t>) </a:t>
            </a:r>
          </a:p>
          <a:p>
            <a:pPr marL="1200128" lvl="3" indent="-342900">
              <a:spcAft>
                <a:spcPts val="600"/>
              </a:spcAft>
            </a:pPr>
            <a:r>
              <a:rPr lang="en-HK" sz="1400" dirty="0"/>
              <a:t>Able to fit into memory and stream the data from disk.</a:t>
            </a:r>
            <a:endParaRPr lang="en-US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6BACD8-FBA7-66D3-4B81-CB7E5D5ED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376" y="1466838"/>
            <a:ext cx="5317286" cy="2530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EA8AC-CA3F-481B-7C5E-993AB7387CD3}"/>
              </a:ext>
            </a:extLst>
          </p:cNvPr>
          <p:cNvSpPr txBox="1"/>
          <p:nvPr/>
        </p:nvSpPr>
        <p:spPr>
          <a:xfrm>
            <a:off x="5292970" y="3170839"/>
            <a:ext cx="364996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HK" sz="1400" dirty="0">
                <a:solidFill>
                  <a:srgbClr val="C40C67"/>
                </a:solidFill>
              </a:rPr>
              <a:t>Dask is Lazy:</a:t>
            </a:r>
          </a:p>
          <a:p>
            <a:r>
              <a:rPr lang="en-HK" sz="1400" dirty="0">
                <a:solidFill>
                  <a:srgbClr val="C40C67"/>
                </a:solidFill>
              </a:rPr>
              <a:t>The operations on Dask array are evaluated just in time when the results are needed!</a:t>
            </a:r>
            <a:endParaRPr lang="en-US" sz="1400" dirty="0">
              <a:solidFill>
                <a:srgbClr val="C40C6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064DF-2903-20FA-62BC-4A4E6D76ADED}"/>
              </a:ext>
            </a:extLst>
          </p:cNvPr>
          <p:cNvSpPr txBox="1"/>
          <p:nvPr/>
        </p:nvSpPr>
        <p:spPr>
          <a:xfrm>
            <a:off x="6331352" y="2859659"/>
            <a:ext cx="2714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40C67"/>
                </a:solidFill>
              </a:rPr>
              <a:t>It only use whatever it needs !</a:t>
            </a:r>
          </a:p>
        </p:txBody>
      </p:sp>
    </p:spTree>
    <p:extLst>
      <p:ext uri="{BB962C8B-B14F-4D97-AF65-F5344CB8AC3E}">
        <p14:creationId xmlns:p14="http://schemas.microsoft.com/office/powerpoint/2010/main" val="37112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8FBC-AA46-5A32-AC8B-BB7BAE41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Block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07D0-7F1A-3B07-3BF5-64B66F0274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600"/>
              </a:spcAft>
            </a:pPr>
            <a:r>
              <a:rPr lang="en-US" sz="1800" dirty="0"/>
              <a:t>The algorithm </a:t>
            </a:r>
            <a:r>
              <a:rPr lang="en-US" sz="1800" dirty="0">
                <a:solidFill>
                  <a:srgbClr val="C40C67"/>
                </a:solidFill>
              </a:rPr>
              <a:t>splits large computation into smaller segment </a:t>
            </a:r>
            <a:r>
              <a:rPr lang="en-US" sz="1800" dirty="0"/>
              <a:t>which operate on subsets of the data (chunks)</a:t>
            </a:r>
          </a:p>
          <a:p>
            <a:pPr marL="514346" lvl="1" indent="-342900">
              <a:spcAft>
                <a:spcPts val="600"/>
              </a:spcAft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C40C67"/>
                </a:solidFill>
              </a:rPr>
              <a:t>workers only focus the computation on the assigned smaller piece of data</a:t>
            </a:r>
            <a:r>
              <a:rPr lang="en-US" sz="1800" dirty="0"/>
              <a:t>. </a:t>
            </a:r>
          </a:p>
          <a:p>
            <a:pPr marL="514346" lvl="1" indent="-342900">
              <a:spcAft>
                <a:spcPts val="600"/>
              </a:spcAft>
            </a:pPr>
            <a:endParaRPr lang="en-US" sz="1800" dirty="0"/>
          </a:p>
          <a:p>
            <a:pPr marL="514346" lvl="1" indent="-342900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3A614-15E4-7001-62F1-AE343FC1A5E0}"/>
              </a:ext>
            </a:extLst>
          </p:cNvPr>
          <p:cNvSpPr txBox="1"/>
          <p:nvPr/>
        </p:nvSpPr>
        <p:spPr>
          <a:xfrm>
            <a:off x="960698" y="3125164"/>
            <a:ext cx="6285054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da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[1,2,3,4],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[5,6,7,8],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[9,10,11,12],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[13,14,15,16]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dask_arr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da.from_array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(data, chunks=(2,2))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54F836-BB50-6F3E-5498-9E3F17D70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47778"/>
              </p:ext>
            </p:extLst>
          </p:nvPr>
        </p:nvGraphicFramePr>
        <p:xfrm>
          <a:off x="5355222" y="3338481"/>
          <a:ext cx="2828080" cy="182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569019199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3992634867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830682845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1493799707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44634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946446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5455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2382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37B10-8003-240C-6CAB-DC1F8001815A}"/>
              </a:ext>
            </a:extLst>
          </p:cNvPr>
          <p:cNvCxnSpPr>
            <a:cxnSpLocks/>
          </p:cNvCxnSpPr>
          <p:nvPr/>
        </p:nvCxnSpPr>
        <p:spPr>
          <a:xfrm flipH="1">
            <a:off x="6757687" y="2986268"/>
            <a:ext cx="11575" cy="25464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E7774C-76B9-9FC5-477E-FAD67F652C14}"/>
              </a:ext>
            </a:extLst>
          </p:cNvPr>
          <p:cNvCxnSpPr>
            <a:cxnSpLocks/>
          </p:cNvCxnSpPr>
          <p:nvPr/>
        </p:nvCxnSpPr>
        <p:spPr>
          <a:xfrm>
            <a:off x="5053376" y="4248863"/>
            <a:ext cx="343177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D7E95C-F34F-5AC8-CCA0-11088F5F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Block Algorithms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012A1B-5F24-A2F5-F3F9-1976AA5CC4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Suppose we would like to compute the sum of this array using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dask_arr.sum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800" dirty="0"/>
              <a:t>which is similar to </a:t>
            </a:r>
            <a:r>
              <a:rPr lang="en-US" sz="1800" dirty="0" err="1"/>
              <a:t>numpy</a:t>
            </a:r>
            <a:r>
              <a:rPr lang="en-US" sz="1800" dirty="0"/>
              <a:t>.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When we take the sum of the </a:t>
            </a:r>
            <a:r>
              <a:rPr lang="en-US" sz="1800" dirty="0" err="1"/>
              <a:t>dask_arr</a:t>
            </a:r>
            <a:r>
              <a:rPr lang="en-US" sz="1800" dirty="0"/>
              <a:t>: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600" dirty="0"/>
              <a:t>First compute the sum of each chunk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600" dirty="0"/>
              <a:t>Take the sum of the results from each chunk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91C51A-4806-615F-2572-895A9B5F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99696"/>
              </p:ext>
            </p:extLst>
          </p:nvPr>
        </p:nvGraphicFramePr>
        <p:xfrm>
          <a:off x="917050" y="4099832"/>
          <a:ext cx="1414040" cy="910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4038377224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2600790260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499231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895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FD4CC7-0A6A-C62C-7C9E-3F509DD6D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04356"/>
              </p:ext>
            </p:extLst>
          </p:nvPr>
        </p:nvGraphicFramePr>
        <p:xfrm>
          <a:off x="6228740" y="4099832"/>
          <a:ext cx="1414040" cy="910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51479297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4105512548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03547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434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00E0EB-7F0A-E24E-3695-E4E472A60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29475"/>
              </p:ext>
            </p:extLst>
          </p:nvPr>
        </p:nvGraphicFramePr>
        <p:xfrm>
          <a:off x="917050" y="5386884"/>
          <a:ext cx="1414040" cy="910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37528083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887876319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91239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108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00A504-C47E-F47D-AF02-6288CE470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76715"/>
              </p:ext>
            </p:extLst>
          </p:nvPr>
        </p:nvGraphicFramePr>
        <p:xfrm>
          <a:off x="6228740" y="5411294"/>
          <a:ext cx="1414040" cy="910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8494481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773890189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45960"/>
                  </a:ext>
                </a:extLst>
              </a:tr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84866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3B3F3A-1ECC-36B4-F4A4-0F7C2CF73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96892"/>
              </p:ext>
            </p:extLst>
          </p:nvPr>
        </p:nvGraphicFramePr>
        <p:xfrm>
          <a:off x="3128914" y="4378174"/>
          <a:ext cx="707020" cy="45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7935401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51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40580C2-34BF-F119-7EFF-21BF99DA9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90312"/>
              </p:ext>
            </p:extLst>
          </p:nvPr>
        </p:nvGraphicFramePr>
        <p:xfrm>
          <a:off x="4429554" y="4378173"/>
          <a:ext cx="707020" cy="45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7935401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515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DA92CF-6CC8-2188-123B-9D8C324E6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11369"/>
              </p:ext>
            </p:extLst>
          </p:nvPr>
        </p:nvGraphicFramePr>
        <p:xfrm>
          <a:off x="3128914" y="5614480"/>
          <a:ext cx="707020" cy="45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7935401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515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64BBFD5-BCB5-59EC-018B-21496ADD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87930"/>
              </p:ext>
            </p:extLst>
          </p:nvPr>
        </p:nvGraphicFramePr>
        <p:xfrm>
          <a:off x="4429554" y="5614480"/>
          <a:ext cx="707020" cy="45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7935401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515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5EB2FD-71CD-3F21-6750-B9D15A3A5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09590"/>
              </p:ext>
            </p:extLst>
          </p:nvPr>
        </p:nvGraphicFramePr>
        <p:xfrm>
          <a:off x="3776858" y="4996326"/>
          <a:ext cx="707020" cy="45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20">
                  <a:extLst>
                    <a:ext uri="{9D8B030D-6E8A-4147-A177-3AD203B41FA5}">
                      <a16:colId xmlns:a16="http://schemas.microsoft.com/office/drawing/2014/main" val="27935401"/>
                    </a:ext>
                  </a:extLst>
                </a:gridCol>
              </a:tblGrid>
              <a:tr h="455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55156"/>
                  </a:ext>
                </a:extLst>
              </a:tr>
            </a:tbl>
          </a:graphicData>
        </a:graphic>
      </p:graphicFrame>
      <p:sp>
        <p:nvSpPr>
          <p:cNvPr id="26" name="Right Arrow 25">
            <a:extLst>
              <a:ext uri="{FF2B5EF4-FFF2-40B4-BE49-F238E27FC236}">
                <a16:creationId xmlns:a16="http://schemas.microsoft.com/office/drawing/2014/main" id="{A6792822-3966-84F6-1091-DCEE21C38D9B}"/>
              </a:ext>
            </a:extLst>
          </p:cNvPr>
          <p:cNvSpPr/>
          <p:nvPr/>
        </p:nvSpPr>
        <p:spPr>
          <a:xfrm>
            <a:off x="2498508" y="4437935"/>
            <a:ext cx="462988" cy="3356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AB33E93-8AC6-ABB3-7CC9-A49E50EB3A64}"/>
              </a:ext>
            </a:extLst>
          </p:cNvPr>
          <p:cNvSpPr/>
          <p:nvPr/>
        </p:nvSpPr>
        <p:spPr>
          <a:xfrm>
            <a:off x="2517972" y="5674242"/>
            <a:ext cx="462988" cy="3356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63C16F56-5A45-C2A6-3368-BD13BD870021}"/>
              </a:ext>
            </a:extLst>
          </p:cNvPr>
          <p:cNvSpPr/>
          <p:nvPr/>
        </p:nvSpPr>
        <p:spPr>
          <a:xfrm rot="10800000">
            <a:off x="5424548" y="4437935"/>
            <a:ext cx="462988" cy="3356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2059664-6506-BB24-FED4-44101EC047C0}"/>
              </a:ext>
            </a:extLst>
          </p:cNvPr>
          <p:cNvSpPr/>
          <p:nvPr/>
        </p:nvSpPr>
        <p:spPr>
          <a:xfrm rot="10800000">
            <a:off x="5444012" y="5674242"/>
            <a:ext cx="462988" cy="3356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 Up Arrow 29">
            <a:extLst>
              <a:ext uri="{FF2B5EF4-FFF2-40B4-BE49-F238E27FC236}">
                <a16:creationId xmlns:a16="http://schemas.microsoft.com/office/drawing/2014/main" id="{722B5792-9478-CA28-9E6E-C0783E8FADA2}"/>
              </a:ext>
            </a:extLst>
          </p:cNvPr>
          <p:cNvSpPr/>
          <p:nvPr/>
        </p:nvSpPr>
        <p:spPr>
          <a:xfrm rot="10800000">
            <a:off x="4018076" y="4541133"/>
            <a:ext cx="411477" cy="45519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 Up Arrow 30">
            <a:extLst>
              <a:ext uri="{FF2B5EF4-FFF2-40B4-BE49-F238E27FC236}">
                <a16:creationId xmlns:a16="http://schemas.microsoft.com/office/drawing/2014/main" id="{D50C389B-48AA-237B-94BB-E5F290B6CB17}"/>
              </a:ext>
            </a:extLst>
          </p:cNvPr>
          <p:cNvSpPr/>
          <p:nvPr/>
        </p:nvSpPr>
        <p:spPr>
          <a:xfrm rot="10800000" flipH="1">
            <a:off x="3847509" y="4541134"/>
            <a:ext cx="353603" cy="45519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 Up Arrow 31">
            <a:extLst>
              <a:ext uri="{FF2B5EF4-FFF2-40B4-BE49-F238E27FC236}">
                <a16:creationId xmlns:a16="http://schemas.microsoft.com/office/drawing/2014/main" id="{EDE07F55-148E-9079-B087-986118C6718C}"/>
              </a:ext>
            </a:extLst>
          </p:cNvPr>
          <p:cNvSpPr/>
          <p:nvPr/>
        </p:nvSpPr>
        <p:spPr>
          <a:xfrm>
            <a:off x="3844393" y="5451518"/>
            <a:ext cx="353602" cy="45519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 Up Arrow 32">
            <a:extLst>
              <a:ext uri="{FF2B5EF4-FFF2-40B4-BE49-F238E27FC236}">
                <a16:creationId xmlns:a16="http://schemas.microsoft.com/office/drawing/2014/main" id="{093370BA-694C-72AC-463E-14A74B608DDD}"/>
              </a:ext>
            </a:extLst>
          </p:cNvPr>
          <p:cNvSpPr/>
          <p:nvPr/>
        </p:nvSpPr>
        <p:spPr>
          <a:xfrm flipH="1">
            <a:off x="4044343" y="5451518"/>
            <a:ext cx="353603" cy="455192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620D-33A1-9F66-D3FE-3E6F8575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98C2-88BB-E8C9-4584-1ED96431A4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987403"/>
            <a:ext cx="4632286" cy="4218864"/>
          </a:xfrm>
        </p:spPr>
        <p:txBody>
          <a:bodyPr lIns="90000">
            <a:normAutofit fontScale="92500" lnSpcReduction="10000"/>
          </a:bodyPr>
          <a:lstStyle/>
          <a:p>
            <a:pPr lvl="1" indent="0">
              <a:spcAft>
                <a:spcPts val="300"/>
              </a:spcAft>
              <a:buNone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Scale up </a:t>
            </a:r>
            <a:r>
              <a:rPr lang="en-US" dirty="0"/>
              <a:t>(</a:t>
            </a:r>
            <a:r>
              <a:rPr lang="en-HK" dirty="0"/>
              <a:t>Vertical Scaling)</a:t>
            </a:r>
          </a:p>
          <a:p>
            <a:pPr marL="857237" lvl="2" indent="-342900">
              <a:lnSpc>
                <a:spcPct val="120000"/>
              </a:lnSpc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Upgrade Hardware: </a:t>
            </a:r>
            <a:br>
              <a:rPr lang="en-HK" dirty="0"/>
            </a:br>
            <a:r>
              <a:rPr lang="en-HK" sz="1300" dirty="0"/>
              <a:t>Acquire higher-quality hardware to enhance system performance.</a:t>
            </a:r>
          </a:p>
          <a:p>
            <a:pPr marL="857237" lvl="2" indent="-342900">
              <a:lnSpc>
                <a:spcPct val="120000"/>
              </a:lnSpc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Add Resources: </a:t>
            </a:r>
            <a:br>
              <a:rPr lang="en-HK" dirty="0"/>
            </a:br>
            <a:r>
              <a:rPr lang="en-HK" sz="1300" dirty="0"/>
              <a:t>Introduce additional resources to an existing system or component to boost its performance.</a:t>
            </a:r>
          </a:p>
          <a:p>
            <a:pPr lvl="1" indent="0">
              <a:spcAft>
                <a:spcPts val="300"/>
              </a:spcAft>
              <a:buNone/>
            </a:pPr>
            <a:endParaRPr lang="en-US" dirty="0"/>
          </a:p>
          <a:p>
            <a:pPr lvl="1" indent="0">
              <a:spcAft>
                <a:spcPts val="300"/>
              </a:spcAft>
              <a:buNone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Scale out </a:t>
            </a:r>
            <a:r>
              <a:rPr lang="en-US" dirty="0"/>
              <a:t>(Horizontal Scaling)</a:t>
            </a:r>
          </a:p>
          <a:p>
            <a:pPr marL="857237" lvl="2" indent="-342900">
              <a:lnSpc>
                <a:spcPct val="120000"/>
              </a:lnSpc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Performance Enhancement: </a:t>
            </a:r>
            <a:br>
              <a:rPr lang="en-HK" dirty="0"/>
            </a:br>
            <a:r>
              <a:rPr lang="en-HK" sz="1300" dirty="0"/>
              <a:t>Increasing performance by adding more machines or workers to a system.</a:t>
            </a:r>
          </a:p>
          <a:p>
            <a:pPr marL="857237" lvl="2" indent="-342900">
              <a:lnSpc>
                <a:spcPct val="120000"/>
              </a:lnSpc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Capacity Expansion</a:t>
            </a:r>
            <a:br>
              <a:rPr lang="en-HK" dirty="0"/>
            </a:br>
            <a:r>
              <a:rPr lang="en-HK" sz="1300" dirty="0"/>
              <a:t>Enhances the system's capacity to handle greater workloads by distributing tasks across additional resources.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8338E-C63E-59EF-6242-9074B63F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5" y="2389667"/>
            <a:ext cx="3188081" cy="1108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8DE91-7EBF-3174-AB3B-1235BCBC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65" y="4316884"/>
            <a:ext cx="3188081" cy="1107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176AA3-D4CA-D2AA-1B17-975E3B9350E5}"/>
              </a:ext>
            </a:extLst>
          </p:cNvPr>
          <p:cNvSpPr txBox="1"/>
          <p:nvPr/>
        </p:nvSpPr>
        <p:spPr>
          <a:xfrm>
            <a:off x="7797744" y="3391956"/>
            <a:ext cx="8850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Scale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EC279-32D9-CDEB-92B5-8C4E873DF727}"/>
              </a:ext>
            </a:extLst>
          </p:cNvPr>
          <p:cNvSpPr txBox="1"/>
          <p:nvPr/>
        </p:nvSpPr>
        <p:spPr>
          <a:xfrm>
            <a:off x="7797743" y="5349247"/>
            <a:ext cx="99075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Scale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00282-C4AA-E60C-ED0F-C237D4AD83CC}"/>
              </a:ext>
            </a:extLst>
          </p:cNvPr>
          <p:cNvSpPr txBox="1"/>
          <p:nvPr/>
        </p:nvSpPr>
        <p:spPr>
          <a:xfrm>
            <a:off x="367004" y="1664238"/>
            <a:ext cx="7193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As we require more resources for computation, we simply have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two options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24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C5FFA7-13D6-C5DE-08AA-05172B5298F0}"/>
              </a:ext>
            </a:extLst>
          </p:cNvPr>
          <p:cNvCxnSpPr/>
          <p:nvPr/>
        </p:nvCxnSpPr>
        <p:spPr>
          <a:xfrm flipH="1" flipV="1">
            <a:off x="6261904" y="552859"/>
            <a:ext cx="231493" cy="36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54E9FC-B558-4C1A-DB6B-84A0CC0D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Task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AF86-58F5-B048-BC4C-B8B84CFED3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3963682"/>
            <a:ext cx="8367942" cy="2680186"/>
          </a:xfrm>
        </p:spPr>
        <p:txBody>
          <a:bodyPr>
            <a:normAutofit/>
          </a:bodyPr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>
                <a:solidFill>
                  <a:srgbClr val="C40C67"/>
                </a:solidFill>
              </a:rPr>
              <a:t>Symbolic representation </a:t>
            </a:r>
            <a:r>
              <a:rPr lang="en-US" sz="1800" dirty="0"/>
              <a:t>of the computations that are needed.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C40C67"/>
                </a:solidFill>
              </a:rPr>
              <a:t>task graph </a:t>
            </a:r>
            <a:r>
              <a:rPr lang="en-US" sz="1800" dirty="0"/>
              <a:t>defines: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dirty="0"/>
              <a:t>(1) The </a:t>
            </a:r>
            <a:r>
              <a:rPr lang="en-US" dirty="0">
                <a:solidFill>
                  <a:srgbClr val="C40C67"/>
                </a:solidFill>
              </a:rPr>
              <a:t>relationships between tasks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dirty="0"/>
              <a:t>(2) The </a:t>
            </a:r>
            <a:r>
              <a:rPr lang="en-US" dirty="0">
                <a:solidFill>
                  <a:srgbClr val="C40C67"/>
                </a:solidFill>
              </a:rPr>
              <a:t>order in which they should be executed</a:t>
            </a:r>
            <a:r>
              <a:rPr lang="en-US" dirty="0"/>
              <a:t>.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dirty="0"/>
              <a:t>Each node in a graph represents a task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dirty="0"/>
              <a:t>Each line represent the dependencies/relationships between tasks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16D0E-1A35-0B14-E68C-AE0336A3D1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6485" y="688983"/>
            <a:ext cx="5851041" cy="3153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DFA80-A608-D41A-0F7F-B2B3F5482B6E}"/>
              </a:ext>
            </a:extLst>
          </p:cNvPr>
          <p:cNvSpPr txBox="1"/>
          <p:nvPr/>
        </p:nvSpPr>
        <p:spPr>
          <a:xfrm>
            <a:off x="6363018" y="809870"/>
            <a:ext cx="2488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HK" sz="1200" dirty="0">
                <a:solidFill>
                  <a:srgbClr val="C40C67"/>
                </a:solidFill>
              </a:rPr>
              <a:t>Instructs </a:t>
            </a:r>
            <a:r>
              <a:rPr lang="en-HK" sz="1200" dirty="0" err="1">
                <a:solidFill>
                  <a:srgbClr val="C40C67"/>
                </a:solidFill>
              </a:rPr>
              <a:t>Graphviz</a:t>
            </a:r>
            <a:r>
              <a:rPr lang="en-HK" sz="1200" dirty="0">
                <a:solidFill>
                  <a:srgbClr val="C40C67"/>
                </a:solidFill>
              </a:rPr>
              <a:t> to arrange the nodes in the graph from left to right instead.</a:t>
            </a:r>
            <a:endParaRPr lang="en-US" sz="1200" dirty="0">
              <a:solidFill>
                <a:srgbClr val="C40C6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3E77F-BC16-3484-F3D0-EEABA62EE097}"/>
              </a:ext>
            </a:extLst>
          </p:cNvPr>
          <p:cNvSpPr txBox="1"/>
          <p:nvPr/>
        </p:nvSpPr>
        <p:spPr>
          <a:xfrm>
            <a:off x="2418019" y="245082"/>
            <a:ext cx="426591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dask_arr.sum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().visualize(</a:t>
            </a:r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rankdir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="LR")</a:t>
            </a:r>
          </a:p>
        </p:txBody>
      </p:sp>
    </p:spTree>
    <p:extLst>
      <p:ext uri="{BB962C8B-B14F-4D97-AF65-F5344CB8AC3E}">
        <p14:creationId xmlns:p14="http://schemas.microsoft.com/office/powerpoint/2010/main" val="42200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F685-BDC4-2DF6-1EFC-ECD96B0B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Task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6AC3-BF89-925B-DCCE-FC9B22CD3D3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This is called a </a:t>
            </a:r>
            <a:r>
              <a:rPr lang="en-US" sz="1800" dirty="0">
                <a:solidFill>
                  <a:srgbClr val="C40C67"/>
                </a:solidFill>
              </a:rPr>
              <a:t>low-level task graph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However, with larger dataset, the task graphs overwhelming rapidly.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Instead, we can switch to </a:t>
            </a:r>
            <a:r>
              <a:rPr lang="en-US" sz="1800" dirty="0">
                <a:solidFill>
                  <a:srgbClr val="C40C67"/>
                </a:solidFill>
              </a:rPr>
              <a:t>high level of task graph</a:t>
            </a:r>
            <a:r>
              <a:rPr lang="en-US" sz="1800" dirty="0"/>
              <a:t>:</a:t>
            </a:r>
          </a:p>
          <a:p>
            <a:pPr marL="514346" lvl="1" indent="-342900"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The task graph only display the high-level steps instead. </a:t>
            </a:r>
          </a:p>
          <a:p>
            <a:pPr marL="514346" lvl="1" indent="-342900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9E2F5-FB53-22F8-1E06-780E698441EC}"/>
              </a:ext>
            </a:extLst>
          </p:cNvPr>
          <p:cNvSpPr txBox="1"/>
          <p:nvPr/>
        </p:nvSpPr>
        <p:spPr>
          <a:xfrm>
            <a:off x="3580069" y="3121223"/>
            <a:ext cx="480291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dask_arr.sum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400" b="1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</a:t>
            </a:r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.visualize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rankdir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="LR")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5B88B-26DF-017B-30C1-88B993272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546" y="3568499"/>
            <a:ext cx="7420441" cy="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3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D728-BDD0-5F77-3167-30C4262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Large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4F37-6387-9A13-2C40-69AFF2EB6D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Now try a with a larger array.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B655E-AC02-5D9A-217F-334905940A8C}"/>
              </a:ext>
            </a:extLst>
          </p:cNvPr>
          <p:cNvSpPr txBox="1"/>
          <p:nvPr/>
        </p:nvSpPr>
        <p:spPr>
          <a:xfrm>
            <a:off x="960698" y="2195976"/>
            <a:ext cx="50495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np.ones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((10000, 12000))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35E17-BFB6-C216-F119-FED1FC42CD4C}"/>
              </a:ext>
            </a:extLst>
          </p:cNvPr>
          <p:cNvSpPr txBox="1"/>
          <p:nvPr/>
        </p:nvSpPr>
        <p:spPr>
          <a:xfrm>
            <a:off x="960698" y="4481049"/>
            <a:ext cx="50495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.ones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((10000, 12000))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dask_data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022CD-3195-6F46-6937-3E27F4AA28BD}"/>
              </a:ext>
            </a:extLst>
          </p:cNvPr>
          <p:cNvSpPr txBox="1"/>
          <p:nvPr/>
        </p:nvSpPr>
        <p:spPr>
          <a:xfrm>
            <a:off x="960698" y="2842307"/>
            <a:ext cx="3717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array([[1., 1., 1., ..., 1., 1., 1.],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1.]])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CE8A44-0613-0B52-62CF-2B9961C0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1456" y="5058298"/>
            <a:ext cx="4497638" cy="17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C945-BCAB-4FAF-2C61-3DC816C1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Splitting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6647-905F-9315-E454-C07BC2380C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HK" sz="1800" dirty="0"/>
              <a:t>Notice that </a:t>
            </a:r>
            <a:r>
              <a:rPr lang="en-HK" sz="1800" dirty="0">
                <a:solidFill>
                  <a:srgbClr val="C40C67"/>
                </a:solidFill>
              </a:rPr>
              <a:t>the way that arrays are chunked can significantly affect total performance</a:t>
            </a:r>
            <a:r>
              <a:rPr lang="en-HK" sz="1800" dirty="0"/>
              <a:t>.</a:t>
            </a:r>
          </a:p>
          <a:p>
            <a:pPr marL="514346" lvl="1" indent="-342900">
              <a:spcAft>
                <a:spcPts val="1200"/>
              </a:spcAft>
            </a:pPr>
            <a:r>
              <a:rPr lang="en-HK" sz="1800" dirty="0"/>
              <a:t>Make use the chunks argument when creating the </a:t>
            </a:r>
            <a:r>
              <a:rPr lang="en-HK" sz="1800" dirty="0" err="1">
                <a:solidFill>
                  <a:srgbClr val="C40C67"/>
                </a:solidFill>
              </a:rPr>
              <a:t>dask.array</a:t>
            </a:r>
            <a:endParaRPr lang="en-HK" sz="1800" dirty="0">
              <a:solidFill>
                <a:srgbClr val="C40C67"/>
              </a:solidFill>
            </a:endParaRPr>
          </a:p>
          <a:p>
            <a:pPr marL="971541" lvl="2" indent="-342900">
              <a:spcAft>
                <a:spcPts val="1200"/>
              </a:spcAft>
            </a:pPr>
            <a:r>
              <a:rPr lang="en-HK" sz="1600" dirty="0">
                <a:solidFill>
                  <a:srgbClr val="C40C67"/>
                </a:solidFill>
              </a:rPr>
              <a:t>Be careful: chunk argument represent the shape of the chunk, not the number of chunks. </a:t>
            </a:r>
          </a:p>
          <a:p>
            <a:pPr marL="1200128" lvl="3" indent="-342900">
              <a:spcAft>
                <a:spcPts val="1200"/>
              </a:spcAft>
            </a:pPr>
            <a:r>
              <a:rPr lang="en-HK" sz="1400" dirty="0"/>
              <a:t>E.g. if you put 1 in chunks argument, it means one element in each of the chunk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43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1286CB-B970-0CAB-CD55-BAFBD5D960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9356" y="4583565"/>
            <a:ext cx="2884839" cy="1123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2B0E6-8643-1CBD-860B-0B223EA7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Splitting Chunks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1E42A8-6332-D150-50E3-B1D1468157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736913" cy="4519510"/>
          </a:xfrm>
        </p:spPr>
        <p:txBody>
          <a:bodyPr/>
          <a:lstStyle/>
          <a:p>
            <a:pPr marL="514346" lvl="1" indent="-342900">
              <a:spcAft>
                <a:spcPts val="1200"/>
              </a:spcAft>
              <a:buClr>
                <a:srgbClr val="C40C67"/>
              </a:buClr>
              <a:defRPr/>
            </a:pPr>
            <a:r>
              <a:rPr lang="en-HK" sz="1600" dirty="0">
                <a:solidFill>
                  <a:srgbClr val="000000"/>
                </a:solidFill>
              </a:rPr>
              <a:t>There are </a:t>
            </a:r>
            <a:r>
              <a:rPr lang="en-HK" sz="1600" dirty="0">
                <a:solidFill>
                  <a:srgbClr val="C40C67"/>
                </a:solidFill>
              </a:rPr>
              <a:t>several ways to define chunks</a:t>
            </a:r>
            <a:r>
              <a:rPr lang="en-HK" sz="1600" dirty="0">
                <a:solidFill>
                  <a:srgbClr val="000000"/>
                </a:solidFill>
              </a:rPr>
              <a:t>:</a:t>
            </a:r>
          </a:p>
          <a:p>
            <a:pPr marL="971541" lvl="2" indent="-342900">
              <a:spcAft>
                <a:spcPts val="1200"/>
              </a:spcAft>
              <a:defRPr/>
            </a:pPr>
            <a:r>
              <a:rPr lang="en-HK" sz="1600" dirty="0">
                <a:solidFill>
                  <a:srgbClr val="000000"/>
                </a:solidFill>
              </a:rPr>
              <a:t>We can have </a:t>
            </a:r>
            <a:r>
              <a:rPr lang="en-HK" sz="1600" dirty="0">
                <a:solidFill>
                  <a:srgbClr val="C40C67"/>
                </a:solidFill>
              </a:rPr>
              <a:t>same size of chunks</a:t>
            </a:r>
          </a:p>
          <a:p>
            <a:pPr marL="1200128" lvl="3" indent="-342900">
              <a:spcAft>
                <a:spcPts val="1200"/>
              </a:spcAft>
              <a:buClr>
                <a:srgbClr val="0696D0">
                  <a:lumMod val="60000"/>
                  <a:lumOff val="40000"/>
                </a:srgbClr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A chunk size like 1000, meaning chunks of size 1000 in each dimension.</a:t>
            </a:r>
            <a:endParaRPr lang="en-HK" sz="1400" dirty="0">
              <a:solidFill>
                <a:srgbClr val="000000"/>
              </a:solidFill>
            </a:endParaRPr>
          </a:p>
          <a:p>
            <a:pPr marL="971541" lvl="2" indent="-342900">
              <a:spcAft>
                <a:spcPts val="1200"/>
              </a:spcAft>
              <a:defRPr/>
            </a:pPr>
            <a:r>
              <a:rPr lang="en-HK" sz="1600" dirty="0">
                <a:solidFill>
                  <a:srgbClr val="000000"/>
                </a:solidFill>
              </a:rPr>
              <a:t>We can have </a:t>
            </a:r>
            <a:r>
              <a:rPr lang="en-HK" sz="1600" dirty="0">
                <a:solidFill>
                  <a:srgbClr val="C40C67"/>
                </a:solidFill>
              </a:rPr>
              <a:t>different size of chunks</a:t>
            </a:r>
          </a:p>
          <a:p>
            <a:pPr marL="1200128" lvl="3" indent="-342900">
              <a:spcAft>
                <a:spcPts val="1200"/>
              </a:spcAft>
              <a:buClr>
                <a:srgbClr val="0696D0">
                  <a:lumMod val="60000"/>
                  <a:lumOff val="40000"/>
                </a:srgbClr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A </a:t>
            </a:r>
            <a:r>
              <a:rPr lang="en-US" sz="1400" dirty="0">
                <a:solidFill>
                  <a:srgbClr val="C40C67"/>
                </a:solidFill>
              </a:rPr>
              <a:t>chunk shape like (1000, 2000)</a:t>
            </a:r>
            <a:r>
              <a:rPr lang="en-US" sz="1400" dirty="0">
                <a:solidFill>
                  <a:srgbClr val="000000"/>
                </a:solidFill>
              </a:rPr>
              <a:t>, meaning chunks of size 1000 in the first axis, 2000 in the second axis</a:t>
            </a:r>
          </a:p>
          <a:p>
            <a:pPr marL="1200128" lvl="3" indent="-342900">
              <a:spcAft>
                <a:spcPts val="1200"/>
              </a:spcAft>
              <a:buClr>
                <a:srgbClr val="0696D0">
                  <a:lumMod val="60000"/>
                  <a:lumOff val="40000"/>
                </a:srgbClr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A </a:t>
            </a:r>
            <a:r>
              <a:rPr lang="en-US" sz="1400" dirty="0">
                <a:solidFill>
                  <a:srgbClr val="C40C67"/>
                </a:solidFill>
              </a:rPr>
              <a:t>dictionary</a:t>
            </a:r>
            <a:r>
              <a:rPr lang="en-US" sz="1400" dirty="0">
                <a:solidFill>
                  <a:srgbClr val="000000"/>
                </a:solidFill>
              </a:rPr>
              <a:t> specifying </a:t>
            </a:r>
            <a:r>
              <a:rPr lang="en-US" sz="1400" dirty="0">
                <a:solidFill>
                  <a:srgbClr val="C40C67"/>
                </a:solidFill>
              </a:rPr>
              <a:t>chunk size per dimension </a:t>
            </a:r>
            <a:r>
              <a:rPr lang="en-US" sz="1400" dirty="0">
                <a:solidFill>
                  <a:srgbClr val="000000"/>
                </a:solidFill>
              </a:rPr>
              <a:t>like 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{0: 1000, 1: 2000} </a:t>
            </a:r>
          </a:p>
          <a:p>
            <a:pPr marL="1200128" lvl="3" indent="-342900">
              <a:spcAft>
                <a:spcPts val="1200"/>
              </a:spcAft>
              <a:buClr>
                <a:srgbClr val="0696D0">
                  <a:lumMod val="60000"/>
                  <a:lumOff val="40000"/>
                </a:srgbClr>
              </a:buClr>
              <a:defRPr/>
            </a:pPr>
            <a:r>
              <a:rPr lang="en-US" sz="1400" dirty="0">
                <a:solidFill>
                  <a:srgbClr val="C40C67"/>
                </a:solidFill>
              </a:rPr>
              <a:t>Fully explicit sizes of all blocks for all dimensions</a:t>
            </a:r>
            <a:r>
              <a:rPr lang="en-US" sz="1400" dirty="0">
                <a:solidFill>
                  <a:srgbClr val="000000"/>
                </a:solidFill>
              </a:rPr>
              <a:t>, like  ((1000,1000,1000,5000,2000),(3000,2000,7000))</a:t>
            </a:r>
            <a:endParaRPr lang="en-HK" sz="14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8415C-17B1-55F4-DAEF-F434F2B2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9355" y="1920029"/>
            <a:ext cx="2884840" cy="112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F2EDC-FC23-BDE4-063D-D80C32D736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847" y="3251797"/>
            <a:ext cx="2877348" cy="11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0EEF-BE2F-7E00-F9AE-C4BBD8EB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Splitting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5EAD-F12E-DADF-1B45-A7E20531E7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Suppose we would like to split the data into 6 chunks</a:t>
            </a:r>
            <a:endParaRPr lang="en-US" dirty="0"/>
          </a:p>
          <a:p>
            <a:pPr marL="971541" lvl="2" indent="-342900">
              <a:spcAft>
                <a:spcPts val="1200"/>
              </a:spcAft>
            </a:pPr>
            <a:r>
              <a:rPr lang="en-US" sz="1600" dirty="0" err="1"/>
              <a:t>da.ones</a:t>
            </a:r>
            <a:r>
              <a:rPr lang="en-US" sz="1600" dirty="0"/>
              <a:t>((10000, 12000,chunks=(5000,4000))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8D897-64D1-E4DB-EEE5-E981C5FE83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2817" y="2443327"/>
            <a:ext cx="5023370" cy="19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2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8D88-52B2-34B4-A7A6-48AF2315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54AD8-47D2-3869-A647-B3884F25CC8B}"/>
              </a:ext>
            </a:extLst>
          </p:cNvPr>
          <p:cNvSpPr txBox="1"/>
          <p:nvPr/>
        </p:nvSpPr>
        <p:spPr>
          <a:xfrm>
            <a:off x="367681" y="1835028"/>
            <a:ext cx="20592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data.mean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88345-FFD9-4B97-2402-BCDA7D2FD034}"/>
              </a:ext>
            </a:extLst>
          </p:cNvPr>
          <p:cNvSpPr txBox="1"/>
          <p:nvPr/>
        </p:nvSpPr>
        <p:spPr>
          <a:xfrm>
            <a:off x="4650565" y="1839416"/>
            <a:ext cx="41257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mean_of_1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dask_data.mean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5A868-0EB0-4A09-B751-09D9E02036E8}"/>
              </a:ext>
            </a:extLst>
          </p:cNvPr>
          <p:cNvSpPr txBox="1"/>
          <p:nvPr/>
        </p:nvSpPr>
        <p:spPr>
          <a:xfrm>
            <a:off x="367681" y="2334126"/>
            <a:ext cx="4209999" cy="52322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base" latinLnBrk="1"/>
            <a:r>
              <a:rPr lang="en-HK" sz="1400" dirty="0"/>
              <a:t>CPU times: user 62.9 </a:t>
            </a:r>
            <a:r>
              <a:rPr lang="en-HK" sz="1400" dirty="0" err="1"/>
              <a:t>ms</a:t>
            </a:r>
            <a:r>
              <a:rPr lang="en-HK" sz="1400" dirty="0"/>
              <a:t>, sys: 45.3 </a:t>
            </a:r>
            <a:r>
              <a:rPr lang="en-HK" sz="1400" dirty="0" err="1"/>
              <a:t>ms</a:t>
            </a:r>
            <a:r>
              <a:rPr lang="en-HK" sz="1400" dirty="0"/>
              <a:t>, total: 108 </a:t>
            </a:r>
            <a:r>
              <a:rPr lang="en-HK" sz="1400" dirty="0" err="1"/>
              <a:t>ms</a:t>
            </a:r>
            <a:endParaRPr lang="en-HK" sz="1400" dirty="0"/>
          </a:p>
          <a:p>
            <a:pPr fontAlgn="base" latinLnBrk="1"/>
            <a:r>
              <a:rPr lang="en-HK" sz="1400" dirty="0"/>
              <a:t>Wall time: 105 </a:t>
            </a:r>
            <a:r>
              <a:rPr lang="en-HK" sz="1400" dirty="0" err="1"/>
              <a:t>ms</a:t>
            </a:r>
            <a:endParaRPr lang="en-HK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7315-3203-D290-0F7B-1079BCDE8B17}"/>
              </a:ext>
            </a:extLst>
          </p:cNvPr>
          <p:cNvSpPr txBox="1"/>
          <p:nvPr/>
        </p:nvSpPr>
        <p:spPr>
          <a:xfrm>
            <a:off x="4650565" y="2334126"/>
            <a:ext cx="4133055" cy="52322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base" latinLnBrk="1"/>
            <a:r>
              <a:rPr lang="en-HK" sz="1400" dirty="0"/>
              <a:t>CPU times: user 3.47 </a:t>
            </a:r>
            <a:r>
              <a:rPr lang="en-HK" sz="1400" dirty="0" err="1"/>
              <a:t>ms</a:t>
            </a:r>
            <a:r>
              <a:rPr lang="en-HK" sz="1400" dirty="0"/>
              <a:t>, sys: 55 µs, total: 3.52 </a:t>
            </a:r>
            <a:r>
              <a:rPr lang="en-HK" sz="1400" dirty="0" err="1"/>
              <a:t>ms</a:t>
            </a:r>
            <a:endParaRPr lang="en-HK" sz="1400" dirty="0"/>
          </a:p>
          <a:p>
            <a:pPr fontAlgn="base" latinLnBrk="1"/>
            <a:r>
              <a:rPr lang="en-HK" sz="1400" dirty="0"/>
              <a:t>Wall time: 3.51 </a:t>
            </a:r>
            <a:r>
              <a:rPr lang="en-HK" sz="1400" dirty="0" err="1"/>
              <a:t>ms</a:t>
            </a:r>
            <a:endParaRPr lang="en-H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7828C-B914-C3E4-3BAF-1671DB4EC7DC}"/>
              </a:ext>
            </a:extLst>
          </p:cNvPr>
          <p:cNvSpPr txBox="1"/>
          <p:nvPr/>
        </p:nvSpPr>
        <p:spPr>
          <a:xfrm>
            <a:off x="367681" y="2987112"/>
            <a:ext cx="4133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array([[1., 1., 1., ..., 1., 1., 1.],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1.],</a:t>
            </a:r>
          </a:p>
          <a:p>
            <a:pPr fontAlgn="base" latinLnBrk="1"/>
            <a:r>
              <a:rPr lang="en-H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[1., 1., 1., ..., 1., 1., 1.]])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5D5AA9-3681-1D65-2699-D0DC047B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469" y="2971526"/>
            <a:ext cx="4550531" cy="1785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205983-F428-226A-3079-6CEBD22399CD}"/>
              </a:ext>
            </a:extLst>
          </p:cNvPr>
          <p:cNvSpPr txBox="1"/>
          <p:nvPr/>
        </p:nvSpPr>
        <p:spPr>
          <a:xfrm>
            <a:off x="4650565" y="4717918"/>
            <a:ext cx="41330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mean_of_1.compute()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C9D76-FD25-FFA5-6AEC-4C508E8D7D29}"/>
              </a:ext>
            </a:extLst>
          </p:cNvPr>
          <p:cNvSpPr txBox="1"/>
          <p:nvPr/>
        </p:nvSpPr>
        <p:spPr>
          <a:xfrm>
            <a:off x="4650565" y="5159322"/>
            <a:ext cx="4220058" cy="52322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400" dirty="0"/>
              <a:t>CPU times: user 49.5 </a:t>
            </a:r>
            <a:r>
              <a:rPr lang="en-HK" sz="1400" dirty="0" err="1"/>
              <a:t>ms</a:t>
            </a:r>
            <a:r>
              <a:rPr lang="en-HK" sz="1400" dirty="0"/>
              <a:t>, sys: 5.98 </a:t>
            </a:r>
            <a:r>
              <a:rPr lang="en-HK" sz="1400" dirty="0" err="1"/>
              <a:t>ms</a:t>
            </a:r>
            <a:r>
              <a:rPr lang="en-HK" sz="1400" dirty="0"/>
              <a:t>, total: 55.5 </a:t>
            </a:r>
            <a:r>
              <a:rPr lang="en-HK" sz="1400" dirty="0" err="1"/>
              <a:t>ms</a:t>
            </a:r>
            <a:endParaRPr lang="en-HK" sz="1400" dirty="0"/>
          </a:p>
          <a:p>
            <a:pPr fontAlgn="base" latinLnBrk="1"/>
            <a:r>
              <a:rPr lang="en-HK" sz="1400" dirty="0"/>
              <a:t>Wall time: 29.9 </a:t>
            </a:r>
            <a:r>
              <a:rPr lang="en-HK" sz="1400" dirty="0" err="1"/>
              <a:t>ms</a:t>
            </a:r>
            <a:endParaRPr lang="en-HK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6A192-B898-76F6-D7BD-B7AA0E02DFE3}"/>
              </a:ext>
            </a:extLst>
          </p:cNvPr>
          <p:cNvSpPr txBox="1"/>
          <p:nvPr/>
        </p:nvSpPr>
        <p:spPr>
          <a:xfrm>
            <a:off x="5764491" y="1088023"/>
            <a:ext cx="320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So far, we just construct the representation (task graph), but no computation yet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14A82-F877-530E-D04D-C8401F391239}"/>
              </a:ext>
            </a:extLst>
          </p:cNvPr>
          <p:cNvSpPr txBox="1"/>
          <p:nvPr/>
        </p:nvSpPr>
        <p:spPr>
          <a:xfrm>
            <a:off x="772998" y="4902584"/>
            <a:ext cx="379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we need to call the compute to trigger the computation!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6D7E68-05B9-8D71-DE5F-AFC78FD91746}"/>
              </a:ext>
            </a:extLst>
          </p:cNvPr>
          <p:cNvCxnSpPr>
            <a:cxnSpLocks/>
          </p:cNvCxnSpPr>
          <p:nvPr/>
        </p:nvCxnSpPr>
        <p:spPr>
          <a:xfrm flipH="1">
            <a:off x="6868734" y="1532305"/>
            <a:ext cx="191942" cy="2496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A385A8-DCCE-63F7-9B64-8D378F91246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42062" y="4902584"/>
            <a:ext cx="408503" cy="1158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A4D464-DEA8-CF7B-E32E-A4DDD0C95E1C}"/>
              </a:ext>
            </a:extLst>
          </p:cNvPr>
          <p:cNvSpPr txBox="1"/>
          <p:nvPr/>
        </p:nvSpPr>
        <p:spPr>
          <a:xfrm>
            <a:off x="360381" y="5571075"/>
            <a:ext cx="41330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compute():</a:t>
            </a:r>
            <a:r>
              <a:rPr lang="en-US" dirty="0">
                <a:solidFill>
                  <a:srgbClr val="C40C67"/>
                </a:solidFill>
                <a:cs typeface="Courier New" panose="02070309020205020404" pitchFamily="49" charset="0"/>
              </a:rPr>
              <a:t>convert the </a:t>
            </a:r>
            <a:r>
              <a:rPr lang="en-US" dirty="0" err="1">
                <a:solidFill>
                  <a:srgbClr val="C40C67"/>
                </a:solidFill>
                <a:cs typeface="Courier New" panose="02070309020205020404" pitchFamily="49" charset="0"/>
              </a:rPr>
              <a:t>dask</a:t>
            </a:r>
            <a:r>
              <a:rPr lang="en-US" dirty="0">
                <a:solidFill>
                  <a:srgbClr val="C40C67"/>
                </a:solidFill>
                <a:cs typeface="Courier New" panose="02070309020205020404" pitchFamily="49" charset="0"/>
              </a:rPr>
              <a:t> array to the </a:t>
            </a:r>
            <a:r>
              <a:rPr lang="en-US" dirty="0" err="1">
                <a:solidFill>
                  <a:srgbClr val="C40C67"/>
                </a:solidFill>
                <a:cs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C40C67"/>
                </a:solidFill>
                <a:cs typeface="Courier New" panose="02070309020205020404" pitchFamily="49" charset="0"/>
              </a:rPr>
              <a:t> array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8810BE-9124-709E-B6BA-63080FC1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36" y="5978442"/>
            <a:ext cx="2438658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2" grpId="0"/>
      <p:bldP spid="13" grpId="0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0A68-15C6-2059-43BE-56BC01C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Task Graph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C8A9C0-948C-7035-6089-3047C58D99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When </a:t>
            </a:r>
            <a:r>
              <a:rPr lang="en-US" sz="1800" dirty="0">
                <a:solidFill>
                  <a:srgbClr val="C40C67"/>
                </a:solidFill>
              </a:rPr>
              <a:t>working with large Dask arrays</a:t>
            </a:r>
            <a:r>
              <a:rPr lang="en-US" sz="1800" dirty="0"/>
              <a:t>, we want to </a:t>
            </a:r>
            <a:r>
              <a:rPr lang="en-US" sz="1800" dirty="0">
                <a:solidFill>
                  <a:srgbClr val="C40C67"/>
                </a:solidFill>
              </a:rPr>
              <a:t>avoid generate the data right away</a:t>
            </a:r>
            <a:r>
              <a:rPr lang="en-US" sz="1800" dirty="0"/>
              <a:t> by compute function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We should </a:t>
            </a:r>
            <a:r>
              <a:rPr lang="en-HK" sz="1800" dirty="0">
                <a:solidFill>
                  <a:srgbClr val="C40C67"/>
                </a:solidFill>
              </a:rPr>
              <a:t>perform some computations that reduce the data size</a:t>
            </a:r>
          </a:p>
          <a:p>
            <a:pPr marL="971541" lvl="2" indent="-342900">
              <a:spcAft>
                <a:spcPts val="1200"/>
              </a:spcAft>
            </a:pPr>
            <a:r>
              <a:rPr lang="en-HK" sz="1600" dirty="0"/>
              <a:t>E.g. compute statistics like the mean or standard deviation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10FA63-403E-38EB-2AB6-9A4758E4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66" y="3167406"/>
            <a:ext cx="4540331" cy="34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29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4188-244F-AF8C-BEC0-36CD2D17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HK" b="1" dirty="0"/>
              <a:t>Rechunking 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CDA9-B673-9E51-4F68-77EB75D968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HK" sz="1800" dirty="0">
                <a:solidFill>
                  <a:srgbClr val="C40C67"/>
                </a:solidFill>
              </a:rPr>
              <a:t>Change the chunking after the creation of a Dask array.</a:t>
            </a:r>
          </a:p>
          <a:p>
            <a:pPr marL="514346" lvl="1" indent="-342900">
              <a:spcAft>
                <a:spcPts val="1200"/>
              </a:spcAft>
            </a:pPr>
            <a:r>
              <a:rPr lang="en-HK" sz="1800" dirty="0"/>
              <a:t>Note that: Rechunking Dask arrays can be expensive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B4DB7-F0E2-3970-27B2-E4D3241A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00" y="2894160"/>
            <a:ext cx="3122244" cy="1319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D0CE3-F94F-DB4C-9FD1-91575AD6102D}"/>
              </a:ext>
            </a:extLst>
          </p:cNvPr>
          <p:cNvSpPr txBox="1"/>
          <p:nvPr/>
        </p:nvSpPr>
        <p:spPr>
          <a:xfrm>
            <a:off x="4550975" y="2624862"/>
            <a:ext cx="3406702" cy="307777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dask_data.rechunk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(10000,10000)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C02E2-DD6A-A87D-5B8B-20662F1F1A52}"/>
              </a:ext>
            </a:extLst>
          </p:cNvPr>
          <p:cNvSpPr txBox="1"/>
          <p:nvPr/>
        </p:nvSpPr>
        <p:spPr>
          <a:xfrm>
            <a:off x="916503" y="2662700"/>
            <a:ext cx="2762295" cy="307777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dask_data.rechunk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(10,10)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2A39D-1F5C-BAD6-94B8-081064FF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03" y="2963338"/>
            <a:ext cx="3265961" cy="1250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42EDD-9FEA-B168-5069-86D6B3AC3D9C}"/>
              </a:ext>
            </a:extLst>
          </p:cNvPr>
          <p:cNvSpPr txBox="1"/>
          <p:nvPr/>
        </p:nvSpPr>
        <p:spPr>
          <a:xfrm>
            <a:off x="916503" y="4917815"/>
            <a:ext cx="70026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40C67"/>
                </a:solidFill>
                <a:cs typeface="Courier New" panose="02070309020205020404" pitchFamily="49" charset="0"/>
              </a:rPr>
              <a:t>Consider on Chunk Size</a:t>
            </a:r>
            <a:r>
              <a:rPr lang="en-US" sz="1400" b="1" dirty="0">
                <a:solidFill>
                  <a:srgbClr val="C40C67"/>
                </a:solidFill>
                <a:cs typeface="Courier New" panose="02070309020205020404" pitchFamily="49" charset="0"/>
              </a:rPr>
              <a:t>:</a:t>
            </a:r>
          </a:p>
          <a:p>
            <a:r>
              <a:rPr lang="en-US" sz="1400" dirty="0">
                <a:solidFill>
                  <a:srgbClr val="C40C67"/>
                </a:solidFill>
                <a:cs typeface="Courier New" panose="02070309020205020404" pitchFamily="49" charset="0"/>
              </a:rPr>
              <a:t>Too small: will be bad because introducing too much overhead</a:t>
            </a:r>
          </a:p>
          <a:p>
            <a:r>
              <a:rPr lang="en-US" sz="1400" dirty="0">
                <a:solidFill>
                  <a:srgbClr val="C40C67"/>
                </a:solidFill>
                <a:cs typeface="Courier New" panose="02070309020205020404" pitchFamily="49" charset="0"/>
              </a:rPr>
              <a:t>Too large: may not fit well in main memory</a:t>
            </a:r>
          </a:p>
          <a:p>
            <a:r>
              <a:rPr lang="en-US" sz="1400" dirty="0">
                <a:solidFill>
                  <a:srgbClr val="C40C67"/>
                </a:solidFill>
                <a:cs typeface="Courier New" panose="02070309020205020404" pitchFamily="49" charset="0"/>
              </a:rPr>
              <a:t>Chunk size recommended in Dask Guideline: 100MB to 1GB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4AEBA-6944-7DD1-E5E3-66C3A233DA1D}"/>
              </a:ext>
            </a:extLst>
          </p:cNvPr>
          <p:cNvSpPr txBox="1"/>
          <p:nvPr/>
        </p:nvSpPr>
        <p:spPr>
          <a:xfrm>
            <a:off x="4572000" y="4329191"/>
            <a:ext cx="3385677" cy="415498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050" dirty="0"/>
              <a:t>CPU times: user 183 </a:t>
            </a:r>
            <a:r>
              <a:rPr lang="en-HK" sz="1050" dirty="0" err="1"/>
              <a:t>ms</a:t>
            </a:r>
            <a:r>
              <a:rPr lang="en-HK" sz="1050" dirty="0"/>
              <a:t>, sys: 12.8 </a:t>
            </a:r>
            <a:r>
              <a:rPr lang="en-HK" sz="1050" dirty="0" err="1"/>
              <a:t>ms</a:t>
            </a:r>
            <a:r>
              <a:rPr lang="en-HK" sz="1050" dirty="0"/>
              <a:t>, total: 196 </a:t>
            </a:r>
            <a:r>
              <a:rPr lang="en-HK" sz="1050" dirty="0" err="1"/>
              <a:t>ms</a:t>
            </a:r>
            <a:endParaRPr lang="en-HK" sz="1050" dirty="0"/>
          </a:p>
          <a:p>
            <a:pPr fontAlgn="base" latinLnBrk="1"/>
            <a:r>
              <a:rPr lang="en-HK" sz="1050" dirty="0"/>
              <a:t>Wall time: 86.2 </a:t>
            </a:r>
            <a:r>
              <a:rPr lang="en-HK" sz="1050" dirty="0" err="1"/>
              <a:t>ms</a:t>
            </a:r>
            <a:endParaRPr lang="en-HK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F4779-FEFB-DB1E-2B22-499ECFEB9723}"/>
              </a:ext>
            </a:extLst>
          </p:cNvPr>
          <p:cNvSpPr txBox="1"/>
          <p:nvPr/>
        </p:nvSpPr>
        <p:spPr>
          <a:xfrm>
            <a:off x="916503" y="4329191"/>
            <a:ext cx="3476388" cy="430887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050" dirty="0"/>
              <a:t>CPU times: user 5min 22s, sys: 1min 29s, total: 6min 52s</a:t>
            </a:r>
          </a:p>
          <a:p>
            <a:pPr fontAlgn="base" latinLnBrk="1"/>
            <a:r>
              <a:rPr lang="en-HK" sz="1050" dirty="0"/>
              <a:t>Wall time: 7min 13s</a:t>
            </a:r>
          </a:p>
        </p:txBody>
      </p:sp>
    </p:spTree>
    <p:extLst>
      <p:ext uri="{BB962C8B-B14F-4D97-AF65-F5344CB8AC3E}">
        <p14:creationId xmlns:p14="http://schemas.microsoft.com/office/powerpoint/2010/main" val="37334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CF206-99BC-994D-2571-DFF656E41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F009-01AD-51C4-B21D-950CA0F5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242" y="3064145"/>
            <a:ext cx="3998188" cy="1518944"/>
          </a:xfrm>
        </p:spPr>
        <p:txBody>
          <a:bodyPr anchor="t">
            <a:normAutofit fontScale="90000"/>
          </a:bodyPr>
          <a:lstStyle/>
          <a:p>
            <a:r>
              <a:rPr lang="en-HK" dirty="0"/>
              <a:t>Dask Client/Cluster and Dashboard</a:t>
            </a:r>
            <a:endParaRPr lang="en-US" dirty="0"/>
          </a:p>
        </p:txBody>
      </p:sp>
      <p:pic>
        <p:nvPicPr>
          <p:cNvPr id="10242" name="Picture 2" descr="Deploy Dask Clusters — Dask documentation">
            <a:extLst>
              <a:ext uri="{FF2B5EF4-FFF2-40B4-BE49-F238E27FC236}">
                <a16:creationId xmlns:a16="http://schemas.microsoft.com/office/drawing/2014/main" id="{22B518FF-4748-5463-57AE-5AF9ED8E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2" y="3122473"/>
            <a:ext cx="873207" cy="8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ashboard Icon Style 8329474 Vector Art at Vecteezy">
            <a:extLst>
              <a:ext uri="{FF2B5EF4-FFF2-40B4-BE49-F238E27FC236}">
                <a16:creationId xmlns:a16="http://schemas.microsoft.com/office/drawing/2014/main" id="{EB857554-610A-5364-4C62-ACB92A28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29" y="2947865"/>
            <a:ext cx="1275619" cy="12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luster Computing Icons - Free SVG &amp; PNG Cluster Computing Images - Noun  Project">
            <a:extLst>
              <a:ext uri="{FF2B5EF4-FFF2-40B4-BE49-F238E27FC236}">
                <a16:creationId xmlns:a16="http://schemas.microsoft.com/office/drawing/2014/main" id="{A6BE69D2-0B5B-DE3A-A913-BC70D820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39" y="2976030"/>
            <a:ext cx="1166091" cy="11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BAB2C28-E53D-3DB0-CA5E-0E78CB59F5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dirty="0"/>
              <a:t>Why is there a focus on using multiple processors instead of just one fast processor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dirty="0"/>
              <a:t>For many decades, we can depend on computer technology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dirty="0">
                <a:solidFill>
                  <a:srgbClr val="C40C67"/>
                </a:solidFill>
              </a:rPr>
              <a:t>Transistors getting smaller</a:t>
            </a:r>
            <a:r>
              <a:rPr lang="en-US" dirty="0"/>
              <a:t>, and </a:t>
            </a:r>
            <a:r>
              <a:rPr lang="en-US" dirty="0">
                <a:solidFill>
                  <a:srgbClr val="C40C67"/>
                </a:solidFill>
              </a:rPr>
              <a:t>CPU gets faster </a:t>
            </a:r>
            <a:r>
              <a:rPr lang="en-US" dirty="0"/>
              <a:t>with every generation.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DD52E2A-EFB0-30B2-4A90-815A288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scaling up</a:t>
            </a:r>
          </a:p>
        </p:txBody>
      </p:sp>
      <p:pic>
        <p:nvPicPr>
          <p:cNvPr id="21" name="Picture 2" descr="refer to caption">
            <a:extLst>
              <a:ext uri="{FF2B5EF4-FFF2-40B4-BE49-F238E27FC236}">
                <a16:creationId xmlns:a16="http://schemas.microsoft.com/office/drawing/2014/main" id="{8A15701C-BE53-839E-EA1F-186FA7CF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48" y="2827248"/>
            <a:ext cx="5226474" cy="38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513A96-D1DF-2298-9C03-C683A0AB1764}"/>
              </a:ext>
            </a:extLst>
          </p:cNvPr>
          <p:cNvSpPr txBox="1"/>
          <p:nvPr/>
        </p:nvSpPr>
        <p:spPr>
          <a:xfrm>
            <a:off x="4674549" y="5161661"/>
            <a:ext cx="374305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number of transistors in integrated circuits doubles roughly every 18-24 months</a:t>
            </a:r>
          </a:p>
        </p:txBody>
      </p:sp>
    </p:spTree>
    <p:extLst>
      <p:ext uri="{BB962C8B-B14F-4D97-AF65-F5344CB8AC3E}">
        <p14:creationId xmlns:p14="http://schemas.microsoft.com/office/powerpoint/2010/main" val="27106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D5AF-2893-FFE7-BBA4-B6F6C8A9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HK" dirty="0"/>
              <a:t>Create workers (Start our cluster)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5ADE1-418C-8E10-8ABA-5AA4A1C9906C}"/>
              </a:ext>
            </a:extLst>
          </p:cNvPr>
          <p:cNvSpPr txBox="1"/>
          <p:nvPr/>
        </p:nvSpPr>
        <p:spPr>
          <a:xfrm>
            <a:off x="475051" y="1653184"/>
            <a:ext cx="4572000" cy="646331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from </a:t>
            </a:r>
            <a:r>
              <a:rPr lang="en-US" dirty="0" err="1"/>
              <a:t>dask.distributed</a:t>
            </a:r>
            <a:r>
              <a:rPr lang="en-US" dirty="0"/>
              <a:t> import Client</a:t>
            </a:r>
          </a:p>
          <a:p>
            <a:r>
              <a:rPr lang="en-US" dirty="0"/>
              <a:t>client = Client(</a:t>
            </a:r>
            <a:r>
              <a:rPr lang="en-US" dirty="0" err="1"/>
              <a:t>n_workers</a:t>
            </a:r>
            <a:r>
              <a:rPr lang="en-US" dirty="0"/>
              <a:t>=2)</a:t>
            </a:r>
          </a:p>
          <a:p>
            <a:r>
              <a:rPr lang="en-US" dirty="0"/>
              <a:t>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C4BB7-6D98-8F19-5BB4-206B0BEA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1" y="2490549"/>
            <a:ext cx="5420481" cy="115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17CB3-1B1C-FA99-5B51-5A7544C19CFD}"/>
              </a:ext>
            </a:extLst>
          </p:cNvPr>
          <p:cNvSpPr txBox="1"/>
          <p:nvPr/>
        </p:nvSpPr>
        <p:spPr>
          <a:xfrm>
            <a:off x="5272309" y="2048749"/>
            <a:ext cx="3568090" cy="1384995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r>
              <a:rPr lang="en-HK" sz="1400" b="1" u="sng" dirty="0"/>
              <a:t>To create a set of workers on your computer.</a:t>
            </a:r>
          </a:p>
          <a:p>
            <a:r>
              <a:rPr lang="en-HK" sz="1400" dirty="0"/>
              <a:t>This cluster is running only on your own computer</a:t>
            </a:r>
          </a:p>
          <a:p>
            <a:r>
              <a:rPr lang="en-HK" sz="1400" dirty="0"/>
              <a:t>it would work on a cloud cluster where these workers live on other computers.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DA18D-0BDD-B48D-B347-9EB0089E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6" y="3923908"/>
            <a:ext cx="6287699" cy="21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2480-0454-CE4B-F456-7C125F03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Delayed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187031-743E-C2B7-9A2C-A54F0F92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08" y="1508122"/>
            <a:ext cx="2175801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73245-79E5-626A-7F90-E09A34854D0F}"/>
              </a:ext>
            </a:extLst>
          </p:cNvPr>
          <p:cNvSpPr txBox="1"/>
          <p:nvPr/>
        </p:nvSpPr>
        <p:spPr>
          <a:xfrm>
            <a:off x="567029" y="2163007"/>
            <a:ext cx="3066865" cy="3416320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inc</a:t>
            </a:r>
            <a:r>
              <a:rPr lang="en-US" dirty="0"/>
              <a:t>(x):</a:t>
            </a:r>
          </a:p>
          <a:p>
            <a:r>
              <a:rPr lang="en-US" dirty="0"/>
              <a:t>    return x + 1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 double(x):</a:t>
            </a:r>
          </a:p>
          <a:p>
            <a:r>
              <a:rPr lang="en-US" dirty="0"/>
              <a:t>    return x * 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 add(x, y):</a:t>
            </a:r>
          </a:p>
          <a:p>
            <a:r>
              <a:rPr lang="en-US" dirty="0"/>
              <a:t>    return x + y</a:t>
            </a:r>
          </a:p>
          <a:p>
            <a:endParaRPr lang="en-US" dirty="0"/>
          </a:p>
          <a:p>
            <a:r>
              <a:rPr lang="en-US" dirty="0"/>
              <a:t>output = []</a:t>
            </a:r>
          </a:p>
          <a:p>
            <a:r>
              <a:rPr lang="en-US" dirty="0"/>
              <a:t>x = 5</a:t>
            </a:r>
          </a:p>
          <a:p>
            <a:r>
              <a:rPr lang="en-US" dirty="0"/>
              <a:t>a = </a:t>
            </a:r>
            <a:r>
              <a:rPr lang="en-US" dirty="0" err="1"/>
              <a:t>inc</a:t>
            </a:r>
            <a:r>
              <a:rPr lang="en-US" dirty="0"/>
              <a:t>(x)</a:t>
            </a:r>
          </a:p>
          <a:p>
            <a:r>
              <a:rPr lang="en-US" dirty="0"/>
              <a:t>b = double(x)</a:t>
            </a:r>
          </a:p>
          <a:p>
            <a:r>
              <a:rPr lang="en-US" dirty="0"/>
              <a:t>c = add(a, b)</a:t>
            </a:r>
          </a:p>
          <a:p>
            <a:r>
              <a:rPr lang="en-US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0AC61-14FD-BA36-DB61-F25110B9D640}"/>
              </a:ext>
            </a:extLst>
          </p:cNvPr>
          <p:cNvSpPr txBox="1"/>
          <p:nvPr/>
        </p:nvSpPr>
        <p:spPr>
          <a:xfrm>
            <a:off x="476250" y="1781175"/>
            <a:ext cx="3311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Consider the following Python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590B3-E1AE-2107-21A8-9FED09712ED3}"/>
              </a:ext>
            </a:extLst>
          </p:cNvPr>
          <p:cNvSpPr txBox="1"/>
          <p:nvPr/>
        </p:nvSpPr>
        <p:spPr>
          <a:xfrm>
            <a:off x="567029" y="214489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dask.delayed</a:t>
            </a:r>
            <a:endParaRPr lang="en-US" sz="1400" b="1" dirty="0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097A7-87A3-0517-13CE-ED4A13F41F36}"/>
              </a:ext>
            </a:extLst>
          </p:cNvPr>
          <p:cNvSpPr txBox="1"/>
          <p:nvPr/>
        </p:nvSpPr>
        <p:spPr>
          <a:xfrm>
            <a:off x="567029" y="2888456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dask.delayed</a:t>
            </a:r>
            <a:endParaRPr lang="en-US" sz="1400" b="1" dirty="0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FA734-98F4-D042-3D58-8CD9FB7E6F9C}"/>
              </a:ext>
            </a:extLst>
          </p:cNvPr>
          <p:cNvSpPr txBox="1"/>
          <p:nvPr/>
        </p:nvSpPr>
        <p:spPr>
          <a:xfrm>
            <a:off x="551302" y="3624945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dask.delayed</a:t>
            </a:r>
            <a:endParaRPr lang="en-US" sz="1400" b="1" dirty="0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80579-5B62-0430-D86D-00EC30017885}"/>
              </a:ext>
            </a:extLst>
          </p:cNvPr>
          <p:cNvSpPr txBox="1"/>
          <p:nvPr/>
        </p:nvSpPr>
        <p:spPr>
          <a:xfrm>
            <a:off x="554680" y="5998188"/>
            <a:ext cx="4919371" cy="523220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u="sng"/>
            </a:lvl1pPr>
          </a:lstStyle>
          <a:p>
            <a:r>
              <a:rPr lang="en-HK" b="0" u="none" dirty="0">
                <a:solidFill>
                  <a:srgbClr val="C40C67"/>
                </a:solidFill>
              </a:rPr>
              <a:t>To define tasks lazily:</a:t>
            </a:r>
          </a:p>
          <a:p>
            <a:r>
              <a:rPr lang="en-HK" b="0" u="none" dirty="0">
                <a:solidFill>
                  <a:srgbClr val="C40C67"/>
                </a:solidFill>
              </a:rPr>
              <a:t>computations are not executed until explicitly requested.</a:t>
            </a:r>
            <a:endParaRPr lang="en-US" b="0" u="none" dirty="0">
              <a:solidFill>
                <a:srgbClr val="C40C6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000B2-C48D-508C-5D79-AD0DAC79B4AA}"/>
              </a:ext>
            </a:extLst>
          </p:cNvPr>
          <p:cNvSpPr txBox="1"/>
          <p:nvPr/>
        </p:nvSpPr>
        <p:spPr>
          <a:xfrm>
            <a:off x="3437907" y="859812"/>
            <a:ext cx="3066865" cy="523220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u="sng"/>
            </a:lvl1pPr>
          </a:lstStyle>
          <a:p>
            <a:r>
              <a:rPr lang="en-HK" b="0" u="none" dirty="0"/>
              <a:t>to parallelize computations and build complex workflows in Python. </a:t>
            </a:r>
            <a:endParaRPr lang="en-US" b="0" u="non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FE425-88A1-5D24-5580-900305758989}"/>
              </a:ext>
            </a:extLst>
          </p:cNvPr>
          <p:cNvSpPr txBox="1"/>
          <p:nvPr/>
        </p:nvSpPr>
        <p:spPr>
          <a:xfrm>
            <a:off x="520548" y="5653382"/>
            <a:ext cx="403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200" dirty="0">
                <a:solidFill>
                  <a:srgbClr val="C40C67"/>
                </a:solidFill>
              </a:rPr>
              <a:t>Delayed('add-84c361fe-7381-4cb3-ae48-02be99f73111')</a:t>
            </a:r>
          </a:p>
        </p:txBody>
      </p:sp>
    </p:spTree>
    <p:extLst>
      <p:ext uri="{BB962C8B-B14F-4D97-AF65-F5344CB8AC3E}">
        <p14:creationId xmlns:p14="http://schemas.microsoft.com/office/powerpoint/2010/main" val="3598062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AC6-AB6E-276C-E74F-8AFC213D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Delayed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DA274-A359-4990-A5F5-400A44082BE4}"/>
              </a:ext>
            </a:extLst>
          </p:cNvPr>
          <p:cNvSpPr txBox="1"/>
          <p:nvPr/>
        </p:nvSpPr>
        <p:spPr>
          <a:xfrm>
            <a:off x="564070" y="2110122"/>
            <a:ext cx="3066865" cy="4524315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</a:t>
            </a:r>
            <a:r>
              <a:rPr lang="en-US" dirty="0" err="1">
                <a:solidFill>
                  <a:srgbClr val="C40C67"/>
                </a:solidFill>
              </a:rPr>
              <a:t>dask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>
                <a:solidFill>
                  <a:srgbClr val="C40C67"/>
                </a:solidFill>
              </a:rPr>
              <a:t>import time</a:t>
            </a:r>
          </a:p>
          <a:p>
            <a:r>
              <a:rPr lang="en-US" dirty="0">
                <a:solidFill>
                  <a:srgbClr val="C40C67"/>
                </a:solidFill>
              </a:rPr>
              <a:t>import random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</a:t>
            </a:r>
            <a:r>
              <a:rPr lang="en-US" dirty="0" err="1"/>
              <a:t>inc</a:t>
            </a:r>
            <a:r>
              <a:rPr lang="en-US" dirty="0"/>
              <a:t>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+ 1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double(x):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* 2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add(x, y):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y</a:t>
            </a:r>
          </a:p>
          <a:p>
            <a:endParaRPr lang="en-US" dirty="0"/>
          </a:p>
          <a:p>
            <a:r>
              <a:rPr lang="en-US" dirty="0"/>
              <a:t>x = 5</a:t>
            </a:r>
          </a:p>
          <a:p>
            <a:r>
              <a:rPr lang="en-US" dirty="0"/>
              <a:t>a = </a:t>
            </a:r>
            <a:r>
              <a:rPr lang="en-US" dirty="0" err="1"/>
              <a:t>inc</a:t>
            </a:r>
            <a:r>
              <a:rPr lang="en-US" dirty="0"/>
              <a:t>(x)</a:t>
            </a:r>
          </a:p>
          <a:p>
            <a:r>
              <a:rPr lang="en-US" dirty="0"/>
              <a:t>b = double(x)</a:t>
            </a:r>
          </a:p>
          <a:p>
            <a:r>
              <a:rPr lang="en-US" dirty="0"/>
              <a:t>c = add(a, b)</a:t>
            </a:r>
          </a:p>
          <a:p>
            <a:r>
              <a:rPr lang="en-US" dirty="0" err="1">
                <a:solidFill>
                  <a:srgbClr val="C40C67"/>
                </a:solidFill>
              </a:rPr>
              <a:t>c.compute</a:t>
            </a:r>
            <a:r>
              <a:rPr lang="en-US" dirty="0">
                <a:solidFill>
                  <a:srgbClr val="C40C67"/>
                </a:solidFill>
              </a:rPr>
              <a:t>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84B81-8B62-5A8D-F643-F2B73075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34" y="2163007"/>
            <a:ext cx="4962678" cy="3097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96060-AF2C-B391-4C94-344DE9E43A2C}"/>
              </a:ext>
            </a:extLst>
          </p:cNvPr>
          <p:cNvSpPr txBox="1"/>
          <p:nvPr/>
        </p:nvSpPr>
        <p:spPr>
          <a:xfrm>
            <a:off x="7279574" y="3247001"/>
            <a:ext cx="649537" cy="276999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9D73C-F5DC-4C82-74F9-A3BDDCA45377}"/>
              </a:ext>
            </a:extLst>
          </p:cNvPr>
          <p:cNvSpPr txBox="1"/>
          <p:nvPr/>
        </p:nvSpPr>
        <p:spPr>
          <a:xfrm>
            <a:off x="5211289" y="4732109"/>
            <a:ext cx="928459" cy="276999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A3F80-A886-4C7D-865C-C4DFA1EA65B7}"/>
              </a:ext>
            </a:extLst>
          </p:cNvPr>
          <p:cNvSpPr txBox="1"/>
          <p:nvPr/>
        </p:nvSpPr>
        <p:spPr>
          <a:xfrm>
            <a:off x="8106232" y="3247001"/>
            <a:ext cx="649537" cy="276999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7FC0F-DDC8-67D4-C20F-36937519D14B}"/>
              </a:ext>
            </a:extLst>
          </p:cNvPr>
          <p:cNvSpPr txBox="1"/>
          <p:nvPr/>
        </p:nvSpPr>
        <p:spPr>
          <a:xfrm>
            <a:off x="7279574" y="1993676"/>
            <a:ext cx="1300356" cy="276999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transfer-add</a:t>
            </a:r>
          </a:p>
        </p:txBody>
      </p:sp>
    </p:spTree>
    <p:extLst>
      <p:ext uri="{BB962C8B-B14F-4D97-AF65-F5344CB8AC3E}">
        <p14:creationId xmlns:p14="http://schemas.microsoft.com/office/powerpoint/2010/main" val="3331111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1B90-72ED-77DB-841F-A8CF521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Delayed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F936B-2ACA-C8FD-E8CC-3144F5917A2F}"/>
              </a:ext>
            </a:extLst>
          </p:cNvPr>
          <p:cNvSpPr txBox="1"/>
          <p:nvPr/>
        </p:nvSpPr>
        <p:spPr>
          <a:xfrm>
            <a:off x="367681" y="1595098"/>
            <a:ext cx="3349296" cy="5078313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</a:t>
            </a:r>
            <a:r>
              <a:rPr lang="en-US" dirty="0" err="1">
                <a:solidFill>
                  <a:srgbClr val="C40C67"/>
                </a:solidFill>
              </a:rPr>
              <a:t>dask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>
                <a:solidFill>
                  <a:srgbClr val="C40C67"/>
                </a:solidFill>
              </a:rPr>
              <a:t>import time</a:t>
            </a:r>
          </a:p>
          <a:p>
            <a:r>
              <a:rPr lang="en-US" dirty="0">
                <a:solidFill>
                  <a:srgbClr val="C40C67"/>
                </a:solidFill>
              </a:rPr>
              <a:t>import random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</a:t>
            </a:r>
            <a:r>
              <a:rPr lang="en-US" dirty="0" err="1"/>
              <a:t>inc</a:t>
            </a:r>
            <a:r>
              <a:rPr lang="en-US" dirty="0"/>
              <a:t>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+ 1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double(x):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* 2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add(x, y):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y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range(5):</a:t>
            </a:r>
          </a:p>
          <a:p>
            <a:r>
              <a:rPr lang="en-US" dirty="0"/>
              <a:t>    x = </a:t>
            </a:r>
            <a:r>
              <a:rPr lang="en-US" dirty="0" err="1"/>
              <a:t>random.random</a:t>
            </a:r>
            <a:r>
              <a:rPr lang="en-US" dirty="0"/>
              <a:t>()</a:t>
            </a:r>
          </a:p>
          <a:p>
            <a:r>
              <a:rPr lang="en-US" dirty="0"/>
              <a:t>    a = </a:t>
            </a:r>
            <a:r>
              <a:rPr lang="en-US" dirty="0" err="1"/>
              <a:t>inc</a:t>
            </a:r>
            <a:r>
              <a:rPr lang="en-US" dirty="0"/>
              <a:t>(x)</a:t>
            </a:r>
          </a:p>
          <a:p>
            <a:r>
              <a:rPr lang="en-US" dirty="0"/>
              <a:t>    b = double(x)</a:t>
            </a:r>
          </a:p>
          <a:p>
            <a:r>
              <a:rPr lang="en-US" dirty="0"/>
              <a:t>    c = add(a, b)</a:t>
            </a:r>
          </a:p>
          <a:p>
            <a:r>
              <a:rPr lang="en-US" dirty="0"/>
              <a:t>    </a:t>
            </a:r>
            <a:r>
              <a:rPr lang="en-US" dirty="0" err="1"/>
              <a:t>output.append</a:t>
            </a:r>
            <a:r>
              <a:rPr lang="en-US" dirty="0"/>
              <a:t>(c)</a:t>
            </a:r>
          </a:p>
          <a:p>
            <a:r>
              <a:rPr lang="en-US" dirty="0">
                <a:solidFill>
                  <a:srgbClr val="C40C67"/>
                </a:solidFill>
              </a:rPr>
              <a:t>total = 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r>
              <a:rPr lang="en-US" dirty="0">
                <a:solidFill>
                  <a:srgbClr val="C40C67"/>
                </a:solidFill>
              </a:rPr>
              <a:t>(sum)(output)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3F1B444-F836-75F1-4182-7F8DE486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57" y="1846736"/>
            <a:ext cx="5029712" cy="31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32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1E86-FF61-7B4F-9137-DE0F3497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Delayed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0B32-36B7-7411-F300-0FF6BA7A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460" y="809870"/>
            <a:ext cx="5062696" cy="3237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ED168-6F7F-B8F7-2121-2BD3653CB0F5}"/>
              </a:ext>
            </a:extLst>
          </p:cNvPr>
          <p:cNvSpPr txBox="1"/>
          <p:nvPr/>
        </p:nvSpPr>
        <p:spPr>
          <a:xfrm>
            <a:off x="177844" y="1585355"/>
            <a:ext cx="3610385" cy="5078313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</a:t>
            </a:r>
            <a:r>
              <a:rPr lang="en-US" dirty="0" err="1">
                <a:solidFill>
                  <a:srgbClr val="C40C67"/>
                </a:solidFill>
              </a:rPr>
              <a:t>dask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>
                <a:solidFill>
                  <a:srgbClr val="C40C67"/>
                </a:solidFill>
              </a:rPr>
              <a:t>import time</a:t>
            </a:r>
          </a:p>
          <a:p>
            <a:r>
              <a:rPr lang="en-US" dirty="0">
                <a:solidFill>
                  <a:srgbClr val="C40C67"/>
                </a:solidFill>
              </a:rPr>
              <a:t>import random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</a:t>
            </a:r>
            <a:r>
              <a:rPr lang="en-US" dirty="0" err="1"/>
              <a:t>inc</a:t>
            </a:r>
            <a:r>
              <a:rPr lang="en-US" dirty="0"/>
              <a:t>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+ 1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double(x):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* 2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@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endParaRPr lang="en-US" dirty="0">
              <a:solidFill>
                <a:srgbClr val="C40C67"/>
              </a:solidFill>
            </a:endParaRPr>
          </a:p>
          <a:p>
            <a:r>
              <a:rPr lang="en-US" dirty="0"/>
              <a:t>def add(x, y):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C40C67"/>
                </a:solidFill>
              </a:rPr>
              <a:t>time.sleep</a:t>
            </a:r>
            <a:r>
              <a:rPr lang="en-US" dirty="0">
                <a:solidFill>
                  <a:srgbClr val="C40C67"/>
                </a:solidFill>
              </a:rPr>
              <a:t>(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())</a:t>
            </a:r>
          </a:p>
          <a:p>
            <a:r>
              <a:rPr lang="en-US" dirty="0"/>
              <a:t>    return x + y</a:t>
            </a:r>
          </a:p>
          <a:p>
            <a:endParaRPr lang="en-US" dirty="0"/>
          </a:p>
          <a:p>
            <a:r>
              <a:rPr lang="en-US" dirty="0">
                <a:solidFill>
                  <a:srgbClr val="C40C67"/>
                </a:solidFill>
              </a:rPr>
              <a:t>for </a:t>
            </a:r>
            <a:r>
              <a:rPr lang="en-US" dirty="0" err="1">
                <a:solidFill>
                  <a:srgbClr val="C40C67"/>
                </a:solidFill>
              </a:rPr>
              <a:t>i</a:t>
            </a:r>
            <a:r>
              <a:rPr lang="en-US" dirty="0">
                <a:solidFill>
                  <a:srgbClr val="C40C67"/>
                </a:solidFill>
              </a:rPr>
              <a:t> in range(100):</a:t>
            </a:r>
          </a:p>
          <a:p>
            <a:r>
              <a:rPr lang="en-US" dirty="0">
                <a:solidFill>
                  <a:srgbClr val="C40C67"/>
                </a:solidFill>
              </a:rPr>
              <a:t>    x = </a:t>
            </a:r>
            <a:r>
              <a:rPr lang="en-US" dirty="0" err="1">
                <a:solidFill>
                  <a:srgbClr val="C40C67"/>
                </a:solidFill>
              </a:rPr>
              <a:t>random.random</a:t>
            </a:r>
            <a:r>
              <a:rPr lang="en-US" dirty="0">
                <a:solidFill>
                  <a:srgbClr val="C40C67"/>
                </a:solidFill>
              </a:rPr>
              <a:t>()</a:t>
            </a:r>
          </a:p>
          <a:p>
            <a:r>
              <a:rPr lang="en-US" dirty="0">
                <a:solidFill>
                  <a:srgbClr val="C40C67"/>
                </a:solidFill>
              </a:rPr>
              <a:t>    a = </a:t>
            </a:r>
            <a:r>
              <a:rPr lang="en-US" dirty="0" err="1">
                <a:solidFill>
                  <a:srgbClr val="C40C67"/>
                </a:solidFill>
              </a:rPr>
              <a:t>inc</a:t>
            </a:r>
            <a:r>
              <a:rPr lang="en-US" dirty="0">
                <a:solidFill>
                  <a:srgbClr val="C40C67"/>
                </a:solidFill>
              </a:rPr>
              <a:t>(x)</a:t>
            </a:r>
          </a:p>
          <a:p>
            <a:r>
              <a:rPr lang="en-US" dirty="0">
                <a:solidFill>
                  <a:srgbClr val="C40C67"/>
                </a:solidFill>
              </a:rPr>
              <a:t>    b = double(x)</a:t>
            </a:r>
          </a:p>
          <a:p>
            <a:r>
              <a:rPr lang="en-US" dirty="0">
                <a:solidFill>
                  <a:srgbClr val="C40C67"/>
                </a:solidFill>
              </a:rPr>
              <a:t>    c = add(a, b)</a:t>
            </a:r>
          </a:p>
          <a:p>
            <a:r>
              <a:rPr lang="en-US" dirty="0">
                <a:solidFill>
                  <a:srgbClr val="C40C67"/>
                </a:solidFill>
              </a:rPr>
              <a:t>    </a:t>
            </a:r>
            <a:r>
              <a:rPr lang="en-US" dirty="0" err="1">
                <a:solidFill>
                  <a:srgbClr val="C40C67"/>
                </a:solidFill>
              </a:rPr>
              <a:t>output.append</a:t>
            </a:r>
            <a:r>
              <a:rPr lang="en-US" dirty="0">
                <a:solidFill>
                  <a:srgbClr val="C40C67"/>
                </a:solidFill>
              </a:rPr>
              <a:t>(c)</a:t>
            </a:r>
          </a:p>
          <a:p>
            <a:r>
              <a:rPr lang="en-US" dirty="0">
                <a:solidFill>
                  <a:srgbClr val="C40C67"/>
                </a:solidFill>
              </a:rPr>
              <a:t>total = </a:t>
            </a:r>
            <a:r>
              <a:rPr lang="en-US" dirty="0" err="1">
                <a:solidFill>
                  <a:srgbClr val="C40C67"/>
                </a:solidFill>
              </a:rPr>
              <a:t>dask.delayed</a:t>
            </a:r>
            <a:r>
              <a:rPr lang="en-US" dirty="0">
                <a:solidFill>
                  <a:srgbClr val="C40C67"/>
                </a:solidFill>
              </a:rPr>
              <a:t>(sum)(output)</a:t>
            </a:r>
          </a:p>
          <a:p>
            <a:r>
              <a:rPr lang="en-US" dirty="0" err="1">
                <a:solidFill>
                  <a:srgbClr val="C40C67"/>
                </a:solidFill>
              </a:rPr>
              <a:t>c.compute</a:t>
            </a:r>
            <a:r>
              <a:rPr lang="en-US" dirty="0">
                <a:solidFill>
                  <a:srgbClr val="C40C67"/>
                </a:solidFill>
              </a:rPr>
              <a:t>()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0E143F-F055-F7AA-AB1C-539E2853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60" y="4124511"/>
            <a:ext cx="4075590" cy="25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44CC-0AF9-E669-FEE5-2F60F390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DD46-8A9D-1230-3DBF-803CB29C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366" y="3247846"/>
            <a:ext cx="3998188" cy="747834"/>
          </a:xfrm>
        </p:spPr>
        <p:txBody>
          <a:bodyPr anchor="t">
            <a:normAutofit/>
          </a:bodyPr>
          <a:lstStyle/>
          <a:p>
            <a:r>
              <a:rPr lang="en-HK" dirty="0"/>
              <a:t>Dask DataFrame</a:t>
            </a:r>
            <a:endParaRPr lang="en-US" dirty="0"/>
          </a:p>
        </p:txBody>
      </p:sp>
      <p:pic>
        <p:nvPicPr>
          <p:cNvPr id="10242" name="Picture 2" descr="Deploy Dask Clusters — Dask documentation">
            <a:extLst>
              <a:ext uri="{FF2B5EF4-FFF2-40B4-BE49-F238E27FC236}">
                <a16:creationId xmlns:a16="http://schemas.microsoft.com/office/drawing/2014/main" id="{BCDCAA89-F375-F744-880C-79B2D2DD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89" y="3122473"/>
            <a:ext cx="873207" cy="8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C43FB-0CA3-199F-6306-CB9FB1E6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827" y="2587052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3BED-CEF0-3FAB-952F-499C15EE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DataFrame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B61C5-4496-1AEB-E111-EC6B233301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Pandas is popular to deal with </a:t>
            </a:r>
            <a:r>
              <a:rPr lang="en-US" sz="1800" dirty="0">
                <a:solidFill>
                  <a:srgbClr val="C40C67"/>
                </a:solidFill>
              </a:rPr>
              <a:t>tabular datasets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600" dirty="0"/>
              <a:t>But the datasets need to be fit into the memory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Pandas operates </a:t>
            </a:r>
            <a:r>
              <a:rPr lang="en-US" sz="1800" dirty="0">
                <a:solidFill>
                  <a:srgbClr val="C40C67"/>
                </a:solidFill>
              </a:rPr>
              <a:t>best with smaller dataset</a:t>
            </a:r>
            <a:r>
              <a:rPr lang="en-US" sz="1800" dirty="0"/>
              <a:t>. 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600" dirty="0"/>
              <a:t>If you have a large dataset, you will receive an out of memory error using pandas.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The practice: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600" dirty="0"/>
              <a:t>To have </a:t>
            </a:r>
            <a:r>
              <a:rPr lang="en-US" sz="1600" dirty="0">
                <a:solidFill>
                  <a:srgbClr val="C40C67"/>
                </a:solidFill>
              </a:rPr>
              <a:t>5-10 times as much main memory as the size of your dataset</a:t>
            </a:r>
            <a:r>
              <a:rPr lang="en-US" sz="1600" dirty="0"/>
              <a:t>. 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800" dirty="0"/>
              <a:t>Dask DataFrame can be used to solve Pandas performance issue. </a:t>
            </a:r>
          </a:p>
        </p:txBody>
      </p:sp>
    </p:spTree>
    <p:extLst>
      <p:ext uri="{BB962C8B-B14F-4D97-AF65-F5344CB8AC3E}">
        <p14:creationId xmlns:p14="http://schemas.microsoft.com/office/powerpoint/2010/main" val="270836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01F2-F65B-E7A0-2F55-62D3914D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3F878-6D99-A4DB-A4B7-6CF71312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6" y="2597226"/>
            <a:ext cx="3279191" cy="1168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D22C9-F95E-A98F-D7D9-57D5E11E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1" y="2527893"/>
            <a:ext cx="4433503" cy="355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DF3E6-58EC-2CDA-930F-F58FE1C7537E}"/>
              </a:ext>
            </a:extLst>
          </p:cNvPr>
          <p:cNvSpPr txBox="1"/>
          <p:nvPr/>
        </p:nvSpPr>
        <p:spPr>
          <a:xfrm>
            <a:off x="367681" y="1750725"/>
            <a:ext cx="6645767" cy="646331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pandas as pd</a:t>
            </a:r>
          </a:p>
          <a:p>
            <a:r>
              <a:rPr lang="en-US" dirty="0" err="1">
                <a:solidFill>
                  <a:srgbClr val="C40C67"/>
                </a:solidFill>
              </a:rPr>
              <a:t>df</a:t>
            </a:r>
            <a:r>
              <a:rPr lang="en-US" dirty="0">
                <a:solidFill>
                  <a:srgbClr val="C40C67"/>
                </a:solidFill>
              </a:rPr>
              <a:t> = </a:t>
            </a:r>
            <a:r>
              <a:rPr lang="en-US" dirty="0" err="1">
                <a:solidFill>
                  <a:srgbClr val="C40C67"/>
                </a:solidFill>
              </a:rPr>
              <a:t>pd.read_csv</a:t>
            </a:r>
            <a:r>
              <a:rPr lang="en-US" dirty="0">
                <a:solidFill>
                  <a:srgbClr val="C40C67"/>
                </a:solidFill>
              </a:rPr>
              <a:t>(‘data/2000-01-01.csv’, </a:t>
            </a:r>
            <a:r>
              <a:rPr lang="en-US" dirty="0" err="1">
                <a:solidFill>
                  <a:srgbClr val="C40C67"/>
                </a:solidFill>
              </a:rPr>
              <a:t>parse_dates</a:t>
            </a:r>
            <a:r>
              <a:rPr lang="en-US" dirty="0">
                <a:solidFill>
                  <a:srgbClr val="C40C67"/>
                </a:solidFill>
              </a:rPr>
              <a:t>=‘timestamp’)</a:t>
            </a:r>
          </a:p>
          <a:p>
            <a:r>
              <a:rPr lang="en-US" dirty="0" err="1">
                <a:solidFill>
                  <a:srgbClr val="C40C67"/>
                </a:solidFill>
              </a:rPr>
              <a:t>df</a:t>
            </a:r>
            <a:endParaRPr lang="en-US" dirty="0">
              <a:solidFill>
                <a:srgbClr val="C40C6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4C270-BCE2-ADE3-13A4-722899E109D9}"/>
              </a:ext>
            </a:extLst>
          </p:cNvPr>
          <p:cNvSpPr txBox="1"/>
          <p:nvPr/>
        </p:nvSpPr>
        <p:spPr>
          <a:xfrm>
            <a:off x="3655603" y="3765488"/>
            <a:ext cx="5080021" cy="646331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</a:t>
            </a:r>
            <a:r>
              <a:rPr lang="en-US" dirty="0" err="1">
                <a:solidFill>
                  <a:srgbClr val="C40C67"/>
                </a:solidFill>
              </a:rPr>
              <a:t>dask.dataframe</a:t>
            </a:r>
            <a:r>
              <a:rPr lang="en-US" dirty="0">
                <a:solidFill>
                  <a:srgbClr val="C40C67"/>
                </a:solidFill>
              </a:rPr>
              <a:t> as dd</a:t>
            </a:r>
          </a:p>
          <a:p>
            <a:r>
              <a:rPr lang="en-US" dirty="0" err="1">
                <a:solidFill>
                  <a:srgbClr val="C40C67"/>
                </a:solidFill>
              </a:rPr>
              <a:t>df</a:t>
            </a:r>
            <a:r>
              <a:rPr lang="en-US" dirty="0">
                <a:solidFill>
                  <a:srgbClr val="C40C67"/>
                </a:solidFill>
              </a:rPr>
              <a:t> = </a:t>
            </a:r>
            <a:r>
              <a:rPr lang="en-US" dirty="0" err="1">
                <a:solidFill>
                  <a:srgbClr val="C40C67"/>
                </a:solidFill>
              </a:rPr>
              <a:t>dd.read_csv</a:t>
            </a:r>
            <a:r>
              <a:rPr lang="en-US" dirty="0">
                <a:solidFill>
                  <a:srgbClr val="C40C67"/>
                </a:solidFill>
              </a:rPr>
              <a:t>(‘</a:t>
            </a:r>
            <a:r>
              <a:rPr lang="en-US" dirty="0" err="1">
                <a:solidFill>
                  <a:srgbClr val="C40C67"/>
                </a:solidFill>
              </a:rPr>
              <a:t>data.csv</a:t>
            </a:r>
            <a:r>
              <a:rPr lang="en-US" dirty="0">
                <a:solidFill>
                  <a:srgbClr val="C40C67"/>
                </a:solidFill>
              </a:rPr>
              <a:t>’, </a:t>
            </a:r>
            <a:r>
              <a:rPr lang="en-US" dirty="0" err="1">
                <a:solidFill>
                  <a:srgbClr val="C40C67"/>
                </a:solidFill>
              </a:rPr>
              <a:t>pares_dates</a:t>
            </a:r>
            <a:r>
              <a:rPr lang="en-US" dirty="0">
                <a:solidFill>
                  <a:srgbClr val="C40C67"/>
                </a:solidFill>
              </a:rPr>
              <a:t>=‘timestamp’)</a:t>
            </a:r>
          </a:p>
          <a:p>
            <a:r>
              <a:rPr lang="en-US" dirty="0" err="1">
                <a:solidFill>
                  <a:srgbClr val="C40C67"/>
                </a:solidFill>
              </a:rPr>
              <a:t>df</a:t>
            </a:r>
            <a:endParaRPr lang="en-US" dirty="0">
              <a:solidFill>
                <a:srgbClr val="C40C6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B6506-D8B7-83E1-A908-25FDB9FF88BD}"/>
              </a:ext>
            </a:extLst>
          </p:cNvPr>
          <p:cNvSpPr txBox="1"/>
          <p:nvPr/>
        </p:nvSpPr>
        <p:spPr>
          <a:xfrm>
            <a:off x="7325160" y="2397056"/>
            <a:ext cx="1154099" cy="307777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r>
              <a:rPr lang="en-HK" sz="1400" dirty="0"/>
              <a:t>Lazy output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39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1104-D0DC-D369-80C5-52A2B8FB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3AEBE-8CD9-0F7C-17BF-C049C27B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09" y="2125345"/>
            <a:ext cx="3253659" cy="1357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D79B5-D11D-6F43-C121-79FE8A318982}"/>
              </a:ext>
            </a:extLst>
          </p:cNvPr>
          <p:cNvSpPr txBox="1"/>
          <p:nvPr/>
        </p:nvSpPr>
        <p:spPr>
          <a:xfrm>
            <a:off x="643509" y="3968265"/>
            <a:ext cx="3345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dd.Scalar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&lt;series-…,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=float64&gt;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A789D-3468-F150-719D-99A8E813A409}"/>
              </a:ext>
            </a:extLst>
          </p:cNvPr>
          <p:cNvSpPr txBox="1"/>
          <p:nvPr/>
        </p:nvSpPr>
        <p:spPr>
          <a:xfrm>
            <a:off x="643509" y="1779627"/>
            <a:ext cx="1058783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>
                <a:solidFill>
                  <a:srgbClr val="C40C67"/>
                </a:solidFill>
              </a:rPr>
              <a:t>df.head</a:t>
            </a:r>
            <a:r>
              <a:rPr lang="en-US" dirty="0">
                <a:solidFill>
                  <a:srgbClr val="C40C67"/>
                </a:solidFill>
              </a:rPr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6FE68-54F3-92C0-CAEF-31DABCCA80C1}"/>
              </a:ext>
            </a:extLst>
          </p:cNvPr>
          <p:cNvSpPr txBox="1"/>
          <p:nvPr/>
        </p:nvSpPr>
        <p:spPr>
          <a:xfrm>
            <a:off x="643509" y="3691266"/>
            <a:ext cx="1560195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>
                <a:solidFill>
                  <a:srgbClr val="C40C67"/>
                </a:solidFill>
              </a:rPr>
              <a:t>df.x.mean</a:t>
            </a:r>
            <a:r>
              <a:rPr lang="en-US" dirty="0">
                <a:solidFill>
                  <a:srgbClr val="C40C67"/>
                </a:solidFill>
              </a:rPr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B590C-F529-E9D5-B961-DC27BAF7B876}"/>
              </a:ext>
            </a:extLst>
          </p:cNvPr>
          <p:cNvSpPr txBox="1"/>
          <p:nvPr/>
        </p:nvSpPr>
        <p:spPr>
          <a:xfrm>
            <a:off x="4066032" y="3829765"/>
            <a:ext cx="4783617" cy="523220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Lazy result: the file is not yet loaded into memory</a:t>
            </a:r>
          </a:p>
          <a:p>
            <a:r>
              <a:rPr lang="en-US" dirty="0"/>
              <a:t>Dask will only load that memory when we ask for a result.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A86BE-E5D3-F342-0135-2E45DF74C2E8}"/>
              </a:ext>
            </a:extLst>
          </p:cNvPr>
          <p:cNvSpPr txBox="1"/>
          <p:nvPr/>
        </p:nvSpPr>
        <p:spPr>
          <a:xfrm>
            <a:off x="643509" y="4731650"/>
            <a:ext cx="2300859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>
                <a:solidFill>
                  <a:srgbClr val="C40C67"/>
                </a:solidFill>
              </a:rPr>
              <a:t>df.x.mean</a:t>
            </a:r>
            <a:r>
              <a:rPr lang="en-US" dirty="0">
                <a:solidFill>
                  <a:srgbClr val="C40C67"/>
                </a:solidFill>
              </a:rPr>
              <a:t>().compute()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6389-0763-7895-ABC7-C20C344F40E0}"/>
              </a:ext>
            </a:extLst>
          </p:cNvPr>
          <p:cNvSpPr txBox="1"/>
          <p:nvPr/>
        </p:nvSpPr>
        <p:spPr>
          <a:xfrm>
            <a:off x="643509" y="5008649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0.0017233805619337674</a:t>
            </a:r>
          </a:p>
        </p:txBody>
      </p:sp>
    </p:spTree>
    <p:extLst>
      <p:ext uri="{BB962C8B-B14F-4D97-AF65-F5344CB8AC3E}">
        <p14:creationId xmlns:p14="http://schemas.microsoft.com/office/powerpoint/2010/main" val="813471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343D-D914-B9C1-448D-27B6CA98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4C47-37E7-B7CB-176B-3E266215DE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Unlike Pandas, Dask DataFrame can read multiple files at once.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8DF63-8C66-43E3-3FEE-F98276B0243A}"/>
              </a:ext>
            </a:extLst>
          </p:cNvPr>
          <p:cNvSpPr txBox="1"/>
          <p:nvPr/>
        </p:nvSpPr>
        <p:spPr>
          <a:xfrm>
            <a:off x="1016905" y="2116485"/>
            <a:ext cx="6645767" cy="461665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olidFill>
                  <a:srgbClr val="C40C67"/>
                </a:solidFill>
              </a:rPr>
              <a:t>import </a:t>
            </a:r>
            <a:r>
              <a:rPr lang="en-US" dirty="0" err="1">
                <a:solidFill>
                  <a:srgbClr val="C40C67"/>
                </a:solidFill>
              </a:rPr>
              <a:t>dask.dataframe</a:t>
            </a:r>
            <a:r>
              <a:rPr lang="en-US" dirty="0">
                <a:solidFill>
                  <a:srgbClr val="C40C67"/>
                </a:solidFill>
              </a:rPr>
              <a:t> as dd</a:t>
            </a:r>
          </a:p>
          <a:p>
            <a:r>
              <a:rPr lang="en-US" dirty="0" err="1">
                <a:solidFill>
                  <a:srgbClr val="C40C67"/>
                </a:solidFill>
              </a:rPr>
              <a:t>df</a:t>
            </a:r>
            <a:r>
              <a:rPr lang="en-US" dirty="0">
                <a:solidFill>
                  <a:srgbClr val="C40C67"/>
                </a:solidFill>
              </a:rPr>
              <a:t> = </a:t>
            </a:r>
            <a:r>
              <a:rPr lang="en-US" dirty="0" err="1">
                <a:solidFill>
                  <a:srgbClr val="C40C67"/>
                </a:solidFill>
              </a:rPr>
              <a:t>dd.read_csv</a:t>
            </a:r>
            <a:r>
              <a:rPr lang="en-US" dirty="0">
                <a:solidFill>
                  <a:srgbClr val="C40C67"/>
                </a:solidFill>
              </a:rPr>
              <a:t>(‘data/*.csv’, </a:t>
            </a:r>
            <a:r>
              <a:rPr lang="en-US" dirty="0" err="1">
                <a:solidFill>
                  <a:srgbClr val="C40C67"/>
                </a:solidFill>
              </a:rPr>
              <a:t>parse_dates</a:t>
            </a:r>
            <a:r>
              <a:rPr lang="en-US" dirty="0">
                <a:solidFill>
                  <a:srgbClr val="C40C67"/>
                </a:solidFill>
              </a:rPr>
              <a:t>=‘timestamp’)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F64AF-BF8F-829F-BD9B-601B683B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96" y="2684853"/>
            <a:ext cx="4114800" cy="2486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DF811-07AF-D640-815E-1EAD354A763F}"/>
              </a:ext>
            </a:extLst>
          </p:cNvPr>
          <p:cNvSpPr txBox="1"/>
          <p:nvPr/>
        </p:nvSpPr>
        <p:spPr>
          <a:xfrm>
            <a:off x="1016905" y="2792490"/>
            <a:ext cx="3555095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>
                <a:solidFill>
                  <a:srgbClr val="C40C67"/>
                </a:solidFill>
              </a:rPr>
              <a:t>df.groupby</a:t>
            </a:r>
            <a:r>
              <a:rPr lang="en-US" dirty="0">
                <a:solidFill>
                  <a:srgbClr val="C40C67"/>
                </a:solidFill>
              </a:rPr>
              <a:t>(‘name’).</a:t>
            </a:r>
            <a:r>
              <a:rPr lang="en-US" dirty="0" err="1">
                <a:solidFill>
                  <a:srgbClr val="C40C67"/>
                </a:solidFill>
              </a:rPr>
              <a:t>x.std</a:t>
            </a:r>
            <a:r>
              <a:rPr lang="en-US" dirty="0">
                <a:solidFill>
                  <a:srgbClr val="C40C67"/>
                </a:solidFill>
              </a:rPr>
              <a:t>().compute()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CE379-B941-53B9-9BDC-C11F3F1D6EDF}"/>
              </a:ext>
            </a:extLst>
          </p:cNvPr>
          <p:cNvSpPr txBox="1"/>
          <p:nvPr/>
        </p:nvSpPr>
        <p:spPr>
          <a:xfrm>
            <a:off x="5363236" y="5123940"/>
            <a:ext cx="3413760" cy="523220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>
                <a:solidFill>
                  <a:srgbClr val="C40C67"/>
                </a:solidFill>
              </a:rPr>
              <a:t>Dask will reread through all the CSV files and compute the result.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0F7BF-0BEE-2F65-47E6-0983D0D14F70}"/>
              </a:ext>
            </a:extLst>
          </p:cNvPr>
          <p:cNvSpPr txBox="1"/>
          <p:nvPr/>
        </p:nvSpPr>
        <p:spPr>
          <a:xfrm>
            <a:off x="994000" y="3154170"/>
            <a:ext cx="185820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Alice     0.577489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Bob       0.576694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Charlie   0.577403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Dan       0.577112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Edith     0.577661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Frank     0.576977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George    0.579063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Hannah    0.577351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Ingrid    0.576857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Jerry     0.577186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Kevin     0.577374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Laura     0.578591</a:t>
            </a:r>
          </a:p>
        </p:txBody>
      </p:sp>
    </p:spTree>
    <p:extLst>
      <p:ext uri="{BB962C8B-B14F-4D97-AF65-F5344CB8AC3E}">
        <p14:creationId xmlns:p14="http://schemas.microsoft.com/office/powerpoint/2010/main" val="26215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28BE-58CC-2D4B-5F88-1834635F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Clock Speed of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1011-D368-6C3B-CB8D-EA2B00CC55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054" y="1686757"/>
            <a:ext cx="8325892" cy="4519510"/>
          </a:xfrm>
        </p:spPr>
        <p:txBody>
          <a:bodyPr/>
          <a:lstStyle/>
          <a:p>
            <a:pPr marL="514346" lvl="1" indent="-342900">
              <a:spcAft>
                <a:spcPts val="300"/>
              </a:spcAft>
            </a:pPr>
            <a:r>
              <a:rPr lang="en-HK" dirty="0"/>
              <a:t>Due to </a:t>
            </a:r>
            <a:r>
              <a:rPr lang="en-HK" dirty="0">
                <a:solidFill>
                  <a:srgbClr val="C40C67"/>
                </a:solidFill>
              </a:rPr>
              <a:t>physical limitations of miniaturization</a:t>
            </a:r>
            <a:r>
              <a:rPr lang="en-HK" dirty="0"/>
              <a:t>, leading to issues like quantum tunneling and thermal constraints</a:t>
            </a:r>
            <a:endParaRPr lang="en-US" dirty="0"/>
          </a:p>
          <a:p>
            <a:pPr marL="971541" lvl="2" indent="-342900">
              <a:spcAft>
                <a:spcPts val="300"/>
              </a:spcAft>
            </a:pPr>
            <a:r>
              <a:rPr lang="en-US" dirty="0"/>
              <a:t>It is </a:t>
            </a:r>
            <a:r>
              <a:rPr lang="en-US" dirty="0">
                <a:solidFill>
                  <a:srgbClr val="C40C67"/>
                </a:solidFill>
              </a:rPr>
              <a:t>no longer possible to make single CPU twice as faster every 18 months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(In 2005, </a:t>
            </a:r>
            <a:r>
              <a:rPr lang="en-HK" dirty="0"/>
              <a:t>Herb Sutter announced to the world: </a:t>
            </a:r>
            <a:r>
              <a:rPr lang="en-HK" dirty="0">
                <a:hlinkClick r:id="rId2"/>
              </a:rPr>
              <a:t>The Free Lunch Is Over</a:t>
            </a:r>
            <a:r>
              <a:rPr lang="en-HK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27410-2CF4-B6B0-4377-A5769B36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91" y="2724912"/>
            <a:ext cx="3857061" cy="3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CAF0-C8B5-5272-46F5-BC65CBCD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Dask DataFrame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8D5D-4165-9FD1-E10A-B451996DB1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073676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Dask DataFrame is </a:t>
            </a:r>
            <a:r>
              <a:rPr lang="en-US" sz="1800" dirty="0">
                <a:solidFill>
                  <a:srgbClr val="C40C67"/>
                </a:solidFill>
              </a:rPr>
              <a:t>composed of many pandas' data frame</a:t>
            </a:r>
            <a:r>
              <a:rPr lang="en-US" sz="1800" dirty="0"/>
              <a:t>. (partitions)</a:t>
            </a:r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The partitions will be:</a:t>
            </a:r>
          </a:p>
          <a:p>
            <a:pPr marL="971541" lvl="2" indent="-342900">
              <a:lnSpc>
                <a:spcPct val="110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C40C67"/>
                </a:solidFill>
              </a:rPr>
              <a:t>Loaded lazily</a:t>
            </a:r>
            <a:r>
              <a:rPr lang="en-US" sz="1600" dirty="0"/>
              <a:t>.</a:t>
            </a:r>
          </a:p>
          <a:p>
            <a:pPr marL="1200128" lvl="3" indent="-342900">
              <a:lnSpc>
                <a:spcPct val="110000"/>
              </a:lnSpc>
              <a:spcAft>
                <a:spcPts val="1200"/>
              </a:spcAft>
            </a:pPr>
            <a:r>
              <a:rPr lang="en-HK" sz="1400" dirty="0"/>
              <a:t>Operations on Dask </a:t>
            </a:r>
            <a:r>
              <a:rPr lang="en-HK" sz="1400" dirty="0" err="1"/>
              <a:t>DataFrames</a:t>
            </a:r>
            <a:r>
              <a:rPr lang="en-HK" sz="1400" dirty="0"/>
              <a:t> are not computed until you explicitly request them</a:t>
            </a:r>
            <a:r>
              <a:rPr lang="en-US" sz="1400" dirty="0"/>
              <a:t> </a:t>
            </a:r>
          </a:p>
          <a:p>
            <a:pPr marL="1200128" lvl="3" indent="-342900">
              <a:lnSpc>
                <a:spcPct val="110000"/>
              </a:lnSpc>
              <a:spcAft>
                <a:spcPts val="1200"/>
              </a:spcAft>
            </a:pPr>
            <a:endParaRPr lang="en-US" sz="1400" dirty="0"/>
          </a:p>
          <a:p>
            <a:pPr marL="1200128" lvl="3" indent="-342900">
              <a:lnSpc>
                <a:spcPct val="110000"/>
              </a:lnSpc>
              <a:spcAft>
                <a:spcPts val="1200"/>
              </a:spcAft>
            </a:pPr>
            <a:endParaRPr lang="en-US" sz="1400" dirty="0"/>
          </a:p>
          <a:p>
            <a:pPr lvl="3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1400" dirty="0"/>
          </a:p>
          <a:p>
            <a:pPr marL="971541" lvl="2" indent="-342900">
              <a:lnSpc>
                <a:spcPct val="110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C40C67"/>
                </a:solidFill>
              </a:rPr>
              <a:t>Processed in parallel across multiple cores</a:t>
            </a:r>
            <a:r>
              <a:rPr lang="en-US" sz="1600" dirty="0"/>
              <a:t>.</a:t>
            </a:r>
          </a:p>
        </p:txBody>
      </p:sp>
      <p:pic>
        <p:nvPicPr>
          <p:cNvPr id="2050" name="Picture 2" descr="Dask DataFrame is composed of pandas DataFrames">
            <a:extLst>
              <a:ext uri="{FF2B5EF4-FFF2-40B4-BE49-F238E27FC236}">
                <a16:creationId xmlns:a16="http://schemas.microsoft.com/office/drawing/2014/main" id="{1C6D6362-6E84-E7ED-B26A-245E7D64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42" y="2188964"/>
            <a:ext cx="3417554" cy="32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6DBEF-ADCE-DE80-5D2F-FD79FD9C4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66" y="3873360"/>
            <a:ext cx="3279191" cy="11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290A-29B3-40B7-3247-CB951798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068B-C831-FF93-88A3-56628BC7ED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Suppose we have a large DataFrame from multiple files.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506E7-CB97-8A23-273D-2AE02F55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9011"/>
            <a:ext cx="7772400" cy="42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4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EDDC-0376-4FC0-51DD-C0983905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BFF05-7BB2-CFA2-015A-246D26E70C9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67681" y="2584808"/>
            <a:ext cx="5531167" cy="1558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E1E42-1284-5E96-DF78-455E7BBC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1" y="4241182"/>
            <a:ext cx="4867736" cy="23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4492A-7A2C-DE33-25B5-A2C2121E4061}"/>
              </a:ext>
            </a:extLst>
          </p:cNvPr>
          <p:cNvSpPr txBox="1"/>
          <p:nvPr/>
        </p:nvSpPr>
        <p:spPr>
          <a:xfrm>
            <a:off x="367681" y="1656220"/>
            <a:ext cx="6645767" cy="830997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>
                <a:solidFill>
                  <a:srgbClr val="C40C67"/>
                </a:solidFill>
              </a:rPr>
              <a:t>import dask</a:t>
            </a:r>
          </a:p>
          <a:p>
            <a:r>
              <a:rPr lang="en-HK" dirty="0">
                <a:solidFill>
                  <a:srgbClr val="C40C67"/>
                </a:solidFill>
              </a:rPr>
              <a:t>import </a:t>
            </a:r>
            <a:r>
              <a:rPr lang="en-HK" dirty="0" err="1">
                <a:solidFill>
                  <a:srgbClr val="C40C67"/>
                </a:solidFill>
              </a:rPr>
              <a:t>dask.dataframe</a:t>
            </a:r>
            <a:r>
              <a:rPr lang="en-HK" dirty="0">
                <a:solidFill>
                  <a:srgbClr val="C40C67"/>
                </a:solidFill>
              </a:rPr>
              <a:t> as dd</a:t>
            </a:r>
          </a:p>
          <a:p>
            <a:r>
              <a:rPr lang="en-HK" dirty="0" err="1">
                <a:solidFill>
                  <a:srgbClr val="C40C67"/>
                </a:solidFill>
              </a:rPr>
              <a:t>ddf</a:t>
            </a:r>
            <a:r>
              <a:rPr lang="en-HK" dirty="0">
                <a:solidFill>
                  <a:srgbClr val="C40C67"/>
                </a:solidFill>
              </a:rPr>
              <a:t> = </a:t>
            </a:r>
            <a:r>
              <a:rPr lang="en-HK" dirty="0" err="1">
                <a:solidFill>
                  <a:srgbClr val="C40C67"/>
                </a:solidFill>
              </a:rPr>
              <a:t>dd.read_csv</a:t>
            </a:r>
            <a:r>
              <a:rPr lang="en-HK" dirty="0">
                <a:solidFill>
                  <a:srgbClr val="C40C67"/>
                </a:solidFill>
              </a:rPr>
              <a:t>('*.csv', </a:t>
            </a:r>
            <a:r>
              <a:rPr lang="en-HK" dirty="0" err="1">
                <a:solidFill>
                  <a:srgbClr val="C40C67"/>
                </a:solidFill>
              </a:rPr>
              <a:t>parse_dates</a:t>
            </a:r>
            <a:r>
              <a:rPr lang="en-HK" dirty="0">
                <a:solidFill>
                  <a:srgbClr val="C40C67"/>
                </a:solidFill>
              </a:rPr>
              <a:t>=['DATE'], </a:t>
            </a:r>
            <a:r>
              <a:rPr lang="en-HK" dirty="0" err="1">
                <a:solidFill>
                  <a:srgbClr val="C40C67"/>
                </a:solidFill>
              </a:rPr>
              <a:t>blocksize</a:t>
            </a:r>
            <a:r>
              <a:rPr lang="en-HK" dirty="0">
                <a:solidFill>
                  <a:srgbClr val="C40C67"/>
                </a:solidFill>
              </a:rPr>
              <a:t>='64MB’)</a:t>
            </a:r>
          </a:p>
          <a:p>
            <a:r>
              <a:rPr lang="en-HK" dirty="0" err="1">
                <a:solidFill>
                  <a:srgbClr val="C40C67"/>
                </a:solidFill>
              </a:rPr>
              <a:t>ddf</a:t>
            </a:r>
            <a:endParaRPr lang="en-HK" dirty="0">
              <a:solidFill>
                <a:srgbClr val="C40C6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26BF1-3D3B-505E-61A9-FD01181DF36D}"/>
              </a:ext>
            </a:extLst>
          </p:cNvPr>
          <p:cNvSpPr txBox="1"/>
          <p:nvPr/>
        </p:nvSpPr>
        <p:spPr>
          <a:xfrm>
            <a:off x="5046361" y="5909630"/>
            <a:ext cx="2735183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 err="1"/>
              <a:t>ddf.partitions</a:t>
            </a:r>
            <a:r>
              <a:rPr lang="en-HK" dirty="0"/>
              <a:t>[5].compute()</a:t>
            </a:r>
          </a:p>
        </p:txBody>
      </p:sp>
    </p:spTree>
    <p:extLst>
      <p:ext uri="{BB962C8B-B14F-4D97-AF65-F5344CB8AC3E}">
        <p14:creationId xmlns:p14="http://schemas.microsoft.com/office/powerpoint/2010/main" val="1756464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9D0B7-40AF-83F9-2E1D-042024CA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4" y="2392827"/>
            <a:ext cx="5330952" cy="1600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491F1-6330-E92E-2A61-1E5C6635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Dask 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BBC4-EE1A-A556-F279-1D5534BD267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We can also use </a:t>
            </a:r>
            <a:r>
              <a:rPr lang="en-US" sz="18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dd.from_pandas</a:t>
            </a:r>
            <a:r>
              <a:rPr lang="en-US" sz="18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function to convert Pandas DataFrame to Dask DataFrame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5719C-AD89-73E7-26F8-426D51BC3FF5}"/>
              </a:ext>
            </a:extLst>
          </p:cNvPr>
          <p:cNvSpPr txBox="1"/>
          <p:nvPr/>
        </p:nvSpPr>
        <p:spPr>
          <a:xfrm>
            <a:off x="4831313" y="2912610"/>
            <a:ext cx="3903633" cy="830997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/>
              <a:t>import dask</a:t>
            </a:r>
          </a:p>
          <a:p>
            <a:r>
              <a:rPr lang="en-HK" dirty="0"/>
              <a:t>import </a:t>
            </a:r>
            <a:r>
              <a:rPr lang="en-HK" dirty="0" err="1"/>
              <a:t>dask.dataframe</a:t>
            </a:r>
            <a:r>
              <a:rPr lang="en-HK" dirty="0"/>
              <a:t> as dd</a:t>
            </a:r>
          </a:p>
          <a:p>
            <a:r>
              <a:rPr lang="en-US" dirty="0" err="1"/>
              <a:t>ddf</a:t>
            </a:r>
            <a:r>
              <a:rPr lang="en-US" dirty="0"/>
              <a:t> = </a:t>
            </a:r>
            <a:r>
              <a:rPr lang="en-US" dirty="0" err="1"/>
              <a:t>dd.from_pandas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, </a:t>
            </a:r>
            <a:r>
              <a:rPr lang="en-US" dirty="0" err="1"/>
              <a:t>npartitions</a:t>
            </a:r>
            <a:r>
              <a:rPr lang="en-US" dirty="0"/>
              <a:t>=10)</a:t>
            </a:r>
          </a:p>
          <a:p>
            <a:r>
              <a:rPr lang="en-US" dirty="0" err="1"/>
              <a:t>ddf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7B3D0-1389-F641-0753-FB0A825AD875}"/>
              </a:ext>
            </a:extLst>
          </p:cNvPr>
          <p:cNvSpPr txBox="1"/>
          <p:nvPr/>
        </p:nvSpPr>
        <p:spPr>
          <a:xfrm>
            <a:off x="602260" y="4471416"/>
            <a:ext cx="12073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0    280908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1    280909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2    280910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3    280960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4    280915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5    280891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6    280926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7    280957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8    280883</a:t>
            </a:r>
          </a:p>
          <a:p>
            <a:pPr fontAlgn="base"/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9    280981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E7EDD-A444-B588-1ABD-E7B58FF92299}"/>
              </a:ext>
            </a:extLst>
          </p:cNvPr>
          <p:cNvSpPr txBox="1"/>
          <p:nvPr/>
        </p:nvSpPr>
        <p:spPr>
          <a:xfrm>
            <a:off x="284234" y="4194417"/>
            <a:ext cx="3252814" cy="276999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ddf.map_partitions</a:t>
            </a:r>
            <a:r>
              <a:rPr lang="en-US" dirty="0"/>
              <a:t>(</a:t>
            </a:r>
            <a:r>
              <a:rPr lang="en-US" dirty="0" err="1"/>
              <a:t>len</a:t>
            </a:r>
            <a:r>
              <a:rPr lang="en-US" dirty="0"/>
              <a:t>).compute()</a:t>
            </a:r>
          </a:p>
        </p:txBody>
      </p:sp>
    </p:spTree>
    <p:extLst>
      <p:ext uri="{BB962C8B-B14F-4D97-AF65-F5344CB8AC3E}">
        <p14:creationId xmlns:p14="http://schemas.microsoft.com/office/powerpoint/2010/main" val="19678475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0C3A-49AC-2CCB-5EEB-5EAD1A9B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LinkedIn Dataset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B2F9-AA7F-CB60-F384-FAA0F76D1C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Suppose we obtain 100k records from LinkedIn in JSON format. </a:t>
            </a:r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r>
              <a:rPr lang="en-US" sz="1800" dirty="0"/>
              <a:t>Convert to the DataFrame. </a:t>
            </a:r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sz="1800" dirty="0"/>
          </a:p>
          <a:p>
            <a:pPr marL="514346" lvl="1" indent="-342900">
              <a:lnSpc>
                <a:spcPct val="110000"/>
              </a:lnSpc>
              <a:spcAft>
                <a:spcPts val="1200"/>
              </a:spcAft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DBC4C-610B-24BB-B319-97A8BD9BF822}"/>
              </a:ext>
            </a:extLst>
          </p:cNvPr>
          <p:cNvSpPr txBox="1"/>
          <p:nvPr/>
        </p:nvSpPr>
        <p:spPr>
          <a:xfrm>
            <a:off x="1009186" y="4808148"/>
            <a:ext cx="4239709" cy="1731243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HK" dirty="0"/>
              <a:t>data = open(‘</a:t>
            </a:r>
            <a:r>
              <a:rPr lang="en-HK" dirty="0" err="1"/>
              <a:t>linkedin.json.txt</a:t>
            </a:r>
            <a:r>
              <a:rPr lang="en-HK" dirty="0"/>
              <a:t>’)</a:t>
            </a:r>
          </a:p>
          <a:p>
            <a:pPr>
              <a:lnSpc>
                <a:spcPct val="150000"/>
              </a:lnSpc>
            </a:pPr>
            <a:r>
              <a:rPr lang="en-HK" dirty="0"/>
              <a:t>people = []</a:t>
            </a:r>
            <a:br>
              <a:rPr lang="en-HK" dirty="0"/>
            </a:br>
            <a:r>
              <a:rPr lang="en-HK" dirty="0"/>
              <a:t>for line in data:</a:t>
            </a:r>
          </a:p>
          <a:p>
            <a:pPr>
              <a:lnSpc>
                <a:spcPct val="150000"/>
              </a:lnSpc>
            </a:pPr>
            <a:r>
              <a:rPr lang="en-HK" dirty="0"/>
              <a:t>    person = </a:t>
            </a:r>
            <a:r>
              <a:rPr lang="en-HK" dirty="0" err="1"/>
              <a:t>json.loads</a:t>
            </a:r>
            <a:r>
              <a:rPr lang="en-HK" dirty="0"/>
              <a:t>(line)</a:t>
            </a:r>
          </a:p>
          <a:p>
            <a:pPr>
              <a:lnSpc>
                <a:spcPct val="150000"/>
              </a:lnSpc>
            </a:pPr>
            <a:r>
              <a:rPr lang="en-HK" dirty="0"/>
              <a:t>    </a:t>
            </a:r>
            <a:r>
              <a:rPr lang="en-HK" dirty="0" err="1"/>
              <a:t>people.append</a:t>
            </a:r>
            <a:r>
              <a:rPr lang="en-HK" dirty="0"/>
              <a:t>(person)</a:t>
            </a:r>
          </a:p>
          <a:p>
            <a:pPr>
              <a:lnSpc>
                <a:spcPct val="150000"/>
              </a:lnSpc>
            </a:pPr>
            <a:r>
              <a:rPr lang="en-HK" dirty="0" err="1"/>
              <a:t>df</a:t>
            </a:r>
            <a:r>
              <a:rPr lang="en-HK" dirty="0"/>
              <a:t> = </a:t>
            </a:r>
            <a:r>
              <a:rPr lang="en-HK" dirty="0" err="1"/>
              <a:t>pd.DataFrame</a:t>
            </a:r>
            <a:r>
              <a:rPr lang="en-HK" dirty="0"/>
              <a:t>(people)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1F1B4B-A14F-E9FE-CF6B-2DE33B9F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186" y="2105533"/>
            <a:ext cx="6000008" cy="2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23EF-9103-C555-9B4B-8367A199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LinkedIn Dataset Example</a:t>
            </a:r>
          </a:p>
        </p:txBody>
      </p:sp>
      <p:pic>
        <p:nvPicPr>
          <p:cNvPr id="3074" name="Picture 2" descr="Navigating the Dataframe Landscape">
            <a:extLst>
              <a:ext uri="{FF2B5EF4-FFF2-40B4-BE49-F238E27FC236}">
                <a16:creationId xmlns:a16="http://schemas.microsoft.com/office/drawing/2014/main" id="{7C34B492-F610-8983-DE01-AD87E2C3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84" y="1700323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vigating the Dataframe Landscape">
            <a:extLst>
              <a:ext uri="{FF2B5EF4-FFF2-40B4-BE49-F238E27FC236}">
                <a16:creationId xmlns:a16="http://schemas.microsoft.com/office/drawing/2014/main" id="{8AD94B3B-B53C-B592-A30C-22B30CC7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9" y="3944434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87AFE-C1BA-E3B0-9D55-F22A00768D4B}"/>
              </a:ext>
            </a:extLst>
          </p:cNvPr>
          <p:cNvSpPr txBox="1"/>
          <p:nvPr/>
        </p:nvSpPr>
        <p:spPr>
          <a:xfrm>
            <a:off x="2681064" y="1819238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LinkedIn DataFrame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5528F-3FEB-26C0-FB49-3DBB3BA1EECB}"/>
              </a:ext>
            </a:extLst>
          </p:cNvPr>
          <p:cNvSpPr txBox="1"/>
          <p:nvPr/>
        </p:nvSpPr>
        <p:spPr>
          <a:xfrm>
            <a:off x="1088026" y="519684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skills</a:t>
            </a:r>
          </a:p>
        </p:txBody>
      </p:sp>
      <p:pic>
        <p:nvPicPr>
          <p:cNvPr id="7" name="Picture 2" descr="Navigating the Dataframe Landscape">
            <a:extLst>
              <a:ext uri="{FF2B5EF4-FFF2-40B4-BE49-F238E27FC236}">
                <a16:creationId xmlns:a16="http://schemas.microsoft.com/office/drawing/2014/main" id="{DCCE3804-B757-CE4B-5B30-5C4AD603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05" y="3944434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CD3BF-F0E2-411E-5522-1B300ED1CEC7}"/>
              </a:ext>
            </a:extLst>
          </p:cNvPr>
          <p:cNvSpPr txBox="1"/>
          <p:nvPr/>
        </p:nvSpPr>
        <p:spPr>
          <a:xfrm>
            <a:off x="2681064" y="5196847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pic>
        <p:nvPicPr>
          <p:cNvPr id="9" name="Picture 2" descr="Navigating the Dataframe Landscape">
            <a:extLst>
              <a:ext uri="{FF2B5EF4-FFF2-40B4-BE49-F238E27FC236}">
                <a16:creationId xmlns:a16="http://schemas.microsoft.com/office/drawing/2014/main" id="{57866728-C030-7FF5-3F35-25D35DFF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67" y="3944434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1A0F9-E297-B0A6-B7BE-41324C6364CE}"/>
              </a:ext>
            </a:extLst>
          </p:cNvPr>
          <p:cNvSpPr txBox="1"/>
          <p:nvPr/>
        </p:nvSpPr>
        <p:spPr>
          <a:xfrm>
            <a:off x="4475526" y="519684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</a:t>
            </a:r>
          </a:p>
        </p:txBody>
      </p:sp>
      <p:pic>
        <p:nvPicPr>
          <p:cNvPr id="11" name="Picture 2" descr="Navigating the Dataframe Landscape">
            <a:extLst>
              <a:ext uri="{FF2B5EF4-FFF2-40B4-BE49-F238E27FC236}">
                <a16:creationId xmlns:a16="http://schemas.microsoft.com/office/drawing/2014/main" id="{5ACC386D-2CA8-8703-8928-2E644022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50" y="3944434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E183B5-30FE-566A-E411-9271838E4A46}"/>
              </a:ext>
            </a:extLst>
          </p:cNvPr>
          <p:cNvSpPr txBox="1"/>
          <p:nvPr/>
        </p:nvSpPr>
        <p:spPr>
          <a:xfrm>
            <a:off x="6631262" y="5181623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0789F-7D9D-C759-2841-26DD98AF2EC3}"/>
              </a:ext>
            </a:extLst>
          </p:cNvPr>
          <p:cNvSpPr txBox="1"/>
          <p:nvPr/>
        </p:nvSpPr>
        <p:spPr>
          <a:xfrm>
            <a:off x="938283" y="5618263"/>
            <a:ext cx="6320961" cy="1015663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skills_df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[['_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id','skills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']].explode('skills')</a:t>
            </a:r>
          </a:p>
          <a:p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education_df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[['_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id','education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']].explode('education')</a:t>
            </a:r>
          </a:p>
          <a:p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experience_df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[['_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id','experience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']]</a:t>
            </a:r>
          </a:p>
          <a:p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honors_df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people_df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[['_id', '</a:t>
            </a:r>
            <a:r>
              <a:rPr lang="en-H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honors'</a:t>
            </a:r>
            <a:r>
              <a:rPr lang="en-H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F5B6D-18ED-DE93-3415-1420922D1735}"/>
              </a:ext>
            </a:extLst>
          </p:cNvPr>
          <p:cNvCxnSpPr>
            <a:cxnSpLocks/>
          </p:cNvCxnSpPr>
          <p:nvPr/>
        </p:nvCxnSpPr>
        <p:spPr>
          <a:xfrm flipH="1">
            <a:off x="1508166" y="2919940"/>
            <a:ext cx="599905" cy="1129546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4CB6F9-1788-A132-1DCD-3B472B5C8ECF}"/>
              </a:ext>
            </a:extLst>
          </p:cNvPr>
          <p:cNvCxnSpPr>
            <a:cxnSpLocks/>
          </p:cNvCxnSpPr>
          <p:nvPr/>
        </p:nvCxnSpPr>
        <p:spPr>
          <a:xfrm>
            <a:off x="2108071" y="2913566"/>
            <a:ext cx="1056606" cy="125470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44B638-62E4-9B72-6D78-A0468A8BFD4E}"/>
              </a:ext>
            </a:extLst>
          </p:cNvPr>
          <p:cNvCxnSpPr>
            <a:cxnSpLocks/>
          </p:cNvCxnSpPr>
          <p:nvPr/>
        </p:nvCxnSpPr>
        <p:spPr>
          <a:xfrm>
            <a:off x="2138548" y="2919940"/>
            <a:ext cx="2552205" cy="115344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D13A8E-7CFD-317F-1B25-64943FA4E1B2}"/>
              </a:ext>
            </a:extLst>
          </p:cNvPr>
          <p:cNvCxnSpPr>
            <a:cxnSpLocks/>
          </p:cNvCxnSpPr>
          <p:nvPr/>
        </p:nvCxnSpPr>
        <p:spPr>
          <a:xfrm>
            <a:off x="2108071" y="2913566"/>
            <a:ext cx="4660569" cy="115981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12337E-EBCC-AA61-C062-3D91ED913A40}"/>
              </a:ext>
            </a:extLst>
          </p:cNvPr>
          <p:cNvSpPr txBox="1"/>
          <p:nvPr/>
        </p:nvSpPr>
        <p:spPr>
          <a:xfrm>
            <a:off x="2681064" y="2253405"/>
            <a:ext cx="4424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['_id', 'name', 'locality', 'skills', 'industry', 'summary', '</a:t>
            </a:r>
            <a:r>
              <a:rPr lang="en-HK" sz="1200" dirty="0" err="1"/>
              <a:t>url</a:t>
            </a:r>
            <a:r>
              <a:rPr lang="en-HK" sz="1200" dirty="0"/>
              <a:t>',</a:t>
            </a:r>
          </a:p>
          <a:p>
            <a:r>
              <a:rPr lang="en-HK" sz="1200" dirty="0"/>
              <a:t> '</a:t>
            </a:r>
            <a:r>
              <a:rPr lang="en-HK" sz="1200" dirty="0" err="1"/>
              <a:t>also_view</a:t>
            </a:r>
            <a:r>
              <a:rPr lang="en-HK" sz="1200" dirty="0"/>
              <a:t>', 'education', 'group', '</a:t>
            </a:r>
            <a:r>
              <a:rPr lang="en-HK" sz="1200" dirty="0" err="1"/>
              <a:t>overview_html</a:t>
            </a:r>
            <a:r>
              <a:rPr lang="en-HK" sz="1200" dirty="0"/>
              <a:t>', 'interval’,</a:t>
            </a:r>
          </a:p>
          <a:p>
            <a:r>
              <a:rPr lang="en-HK" sz="1200" dirty="0"/>
              <a:t> 'experience', '</a:t>
            </a:r>
            <a:r>
              <a:rPr lang="en-HK" sz="1200" dirty="0" err="1"/>
              <a:t>specilities</a:t>
            </a:r>
            <a:r>
              <a:rPr lang="en-HK" sz="1200" dirty="0"/>
              <a:t>', 'events', 'interests', 'homepage’, '</a:t>
            </a:r>
            <a:r>
              <a:rPr lang="en-HK" sz="1200" dirty="0" err="1"/>
              <a:t>honors'</a:t>
            </a:r>
            <a:r>
              <a:rPr lang="en-HK" sz="1200" dirty="0"/>
              <a:t>]</a:t>
            </a:r>
          </a:p>
          <a:p>
            <a:endParaRPr lang="en-US" sz="1200" dirty="0"/>
          </a:p>
        </p:txBody>
      </p:sp>
      <p:pic>
        <p:nvPicPr>
          <p:cNvPr id="30" name="Picture 2" descr="Navigating the Dataframe Landscape">
            <a:extLst>
              <a:ext uri="{FF2B5EF4-FFF2-40B4-BE49-F238E27FC236}">
                <a16:creationId xmlns:a16="http://schemas.microsoft.com/office/drawing/2014/main" id="{29C0F179-B9F4-7623-E20C-2ABA6905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3" y="1491032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DC4AEB5-2A60-C918-F689-5B3696C0BF0E}"/>
              </a:ext>
            </a:extLst>
          </p:cNvPr>
          <p:cNvSpPr txBox="1"/>
          <p:nvPr/>
        </p:nvSpPr>
        <p:spPr>
          <a:xfrm>
            <a:off x="7005452" y="2824724"/>
            <a:ext cx="2178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['_id', 'name', 'locality', 'industry', 'summary', '</a:t>
            </a:r>
            <a:r>
              <a:rPr lang="en-HK" sz="1200" dirty="0" err="1"/>
              <a:t>url</a:t>
            </a:r>
            <a:r>
              <a:rPr lang="en-HK" sz="1200" dirty="0"/>
              <a:t>',</a:t>
            </a:r>
          </a:p>
          <a:p>
            <a:r>
              <a:rPr lang="en-HK" sz="1200" dirty="0"/>
              <a:t> '</a:t>
            </a:r>
            <a:r>
              <a:rPr lang="en-HK" sz="1200" dirty="0" err="1"/>
              <a:t>also_view</a:t>
            </a:r>
            <a:r>
              <a:rPr lang="en-HK" sz="1200" dirty="0"/>
              <a:t>', 'group', '</a:t>
            </a:r>
            <a:r>
              <a:rPr lang="en-HK" sz="1200" dirty="0" err="1"/>
              <a:t>overview_html</a:t>
            </a:r>
            <a:r>
              <a:rPr lang="en-HK" sz="1200" dirty="0"/>
              <a:t>', 'interval’,</a:t>
            </a:r>
          </a:p>
          <a:p>
            <a:r>
              <a:rPr lang="en-HK" sz="1200" dirty="0"/>
              <a:t>'</a:t>
            </a:r>
            <a:r>
              <a:rPr lang="en-HK" sz="1200" dirty="0" err="1"/>
              <a:t>specilities</a:t>
            </a:r>
            <a:r>
              <a:rPr lang="en-HK" sz="1200" dirty="0"/>
              <a:t>', 'events', 'interests', 'homepage’']</a:t>
            </a:r>
          </a:p>
          <a:p>
            <a:endParaRPr lang="en-US" sz="1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02D6F4-7962-5577-C974-1276FD30BDC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884103" y="2003904"/>
            <a:ext cx="2484441" cy="0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5" grpId="0" animBg="1"/>
      <p:bldP spid="29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6BE1-BD03-CE68-732A-A80BDE952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B0D2-59F4-0458-39B9-6D2D7CB9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LinkedIn Dataset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75FE2-23B7-FD54-5606-121067AFEE10}"/>
              </a:ext>
            </a:extLst>
          </p:cNvPr>
          <p:cNvSpPr txBox="1"/>
          <p:nvPr/>
        </p:nvSpPr>
        <p:spPr>
          <a:xfrm>
            <a:off x="601921" y="3378420"/>
            <a:ext cx="6320961" cy="646331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 err="1"/>
              <a:t>linkedin_df.merge</a:t>
            </a:r>
            <a:r>
              <a:rPr lang="en-HK" dirty="0"/>
              <a:t>(</a:t>
            </a:r>
            <a:r>
              <a:rPr lang="en-HK" dirty="0" err="1"/>
              <a:t>experience_df</a:t>
            </a:r>
            <a:r>
              <a:rPr lang="en-HK" dirty="0"/>
              <a:t>, on='_id').merge(</a:t>
            </a:r>
            <a:r>
              <a:rPr lang="en-HK" dirty="0" err="1"/>
              <a:t>skills_df</a:t>
            </a:r>
            <a:r>
              <a:rPr lang="en-HK" dirty="0"/>
              <a:t>, on='_id').merge(</a:t>
            </a:r>
            <a:r>
              <a:rPr lang="en-HK" dirty="0" err="1"/>
              <a:t>honors_df</a:t>
            </a:r>
            <a:r>
              <a:rPr lang="en-HK" dirty="0"/>
              <a:t>, on='_id').merge(</a:t>
            </a:r>
            <a:r>
              <a:rPr lang="en-HK" dirty="0" err="1"/>
              <a:t>education_df</a:t>
            </a:r>
            <a:r>
              <a:rPr lang="en-HK" dirty="0"/>
              <a:t>, on='_id')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73A83-8B4B-BC51-450F-40D09D5F8D40}"/>
              </a:ext>
            </a:extLst>
          </p:cNvPr>
          <p:cNvSpPr txBox="1"/>
          <p:nvPr/>
        </p:nvSpPr>
        <p:spPr>
          <a:xfrm>
            <a:off x="601921" y="4024751"/>
            <a:ext cx="4220058" cy="26161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100" dirty="0"/>
              <a:t>CPU times: user 5.34 s, sys: 1.6 s, total: 6.94 s Wall time: 6.95 s</a:t>
            </a:r>
            <a:endParaRPr lang="en-HK" sz="1000" dirty="0"/>
          </a:p>
        </p:txBody>
      </p:sp>
      <p:pic>
        <p:nvPicPr>
          <p:cNvPr id="3" name="Picture 2" descr="Navigating the Dataframe Landscape">
            <a:extLst>
              <a:ext uri="{FF2B5EF4-FFF2-40B4-BE49-F238E27FC236}">
                <a16:creationId xmlns:a16="http://schemas.microsoft.com/office/drawing/2014/main" id="{179925D8-A36E-6147-A88A-3E7B92CF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80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avigating the Dataframe Landscape">
            <a:extLst>
              <a:ext uri="{FF2B5EF4-FFF2-40B4-BE49-F238E27FC236}">
                <a16:creationId xmlns:a16="http://schemas.microsoft.com/office/drawing/2014/main" id="{62A5CDBB-2AA9-6725-4B3B-E501F887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67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avigating the Dataframe Landscape">
            <a:extLst>
              <a:ext uri="{FF2B5EF4-FFF2-40B4-BE49-F238E27FC236}">
                <a16:creationId xmlns:a16="http://schemas.microsoft.com/office/drawing/2014/main" id="{94B53827-38EC-4A03-744F-2CBE1136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53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avigating the Dataframe Landscape">
            <a:extLst>
              <a:ext uri="{FF2B5EF4-FFF2-40B4-BE49-F238E27FC236}">
                <a16:creationId xmlns:a16="http://schemas.microsoft.com/office/drawing/2014/main" id="{1D4387ED-FAA4-8B41-0F93-21FE255E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7" y="1821133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avigating the Dataframe Landscape">
            <a:extLst>
              <a:ext uri="{FF2B5EF4-FFF2-40B4-BE49-F238E27FC236}">
                <a16:creationId xmlns:a16="http://schemas.microsoft.com/office/drawing/2014/main" id="{FCD72776-8602-C07F-6D55-00943BB6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8" y="1815777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3D77FC-CF1E-D833-AA97-486228C98B7B}"/>
              </a:ext>
            </a:extLst>
          </p:cNvPr>
          <p:cNvSpPr txBox="1"/>
          <p:nvPr/>
        </p:nvSpPr>
        <p:spPr>
          <a:xfrm>
            <a:off x="517309" y="271257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linkedin_df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6CE32C-34EB-AB32-236C-3B236CEB7FA1}"/>
              </a:ext>
            </a:extLst>
          </p:cNvPr>
          <p:cNvSpPr txBox="1"/>
          <p:nvPr/>
        </p:nvSpPr>
        <p:spPr>
          <a:xfrm>
            <a:off x="3051252" y="274452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skills_df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7D675D-CB17-2FC1-5FE6-789A200D7FD1}"/>
              </a:ext>
            </a:extLst>
          </p:cNvPr>
          <p:cNvSpPr txBox="1"/>
          <p:nvPr/>
        </p:nvSpPr>
        <p:spPr>
          <a:xfrm>
            <a:off x="1645947" y="2744523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experience_df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8863FE-7574-65C6-4E6D-A912E75F5B35}"/>
              </a:ext>
            </a:extLst>
          </p:cNvPr>
          <p:cNvSpPr txBox="1"/>
          <p:nvPr/>
        </p:nvSpPr>
        <p:spPr>
          <a:xfrm>
            <a:off x="4225633" y="2744523"/>
            <a:ext cx="808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honors_df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B89B7-0661-D103-12EB-9B3082E91A3A}"/>
              </a:ext>
            </a:extLst>
          </p:cNvPr>
          <p:cNvSpPr txBox="1"/>
          <p:nvPr/>
        </p:nvSpPr>
        <p:spPr>
          <a:xfrm>
            <a:off x="5424374" y="273968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education_df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59936E7-6537-4BD1-DCE4-6173265890D7}"/>
              </a:ext>
            </a:extLst>
          </p:cNvPr>
          <p:cNvSpPr/>
          <p:nvPr/>
        </p:nvSpPr>
        <p:spPr>
          <a:xfrm>
            <a:off x="1336985" y="2138673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6C29CDBB-E5F9-1EFE-4276-A3908D1FAF09}"/>
              </a:ext>
            </a:extLst>
          </p:cNvPr>
          <p:cNvSpPr/>
          <p:nvPr/>
        </p:nvSpPr>
        <p:spPr>
          <a:xfrm>
            <a:off x="2560780" y="2160016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5EB97992-19DD-04DD-CEF1-138BAE955617}"/>
              </a:ext>
            </a:extLst>
          </p:cNvPr>
          <p:cNvSpPr/>
          <p:nvPr/>
        </p:nvSpPr>
        <p:spPr>
          <a:xfrm>
            <a:off x="3814538" y="2149344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783EC54E-36A3-422D-A527-22D0BEE299D6}"/>
              </a:ext>
            </a:extLst>
          </p:cNvPr>
          <p:cNvSpPr/>
          <p:nvPr/>
        </p:nvSpPr>
        <p:spPr>
          <a:xfrm>
            <a:off x="5041087" y="2171727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3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51EA-C0C5-BC37-0BCB-63101776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LinkedIn Dataset Example</a:t>
            </a:r>
          </a:p>
        </p:txBody>
      </p:sp>
      <p:pic>
        <p:nvPicPr>
          <p:cNvPr id="4" name="Picture 2" descr="Navigating the Dataframe Landscape">
            <a:extLst>
              <a:ext uri="{FF2B5EF4-FFF2-40B4-BE49-F238E27FC236}">
                <a16:creationId xmlns:a16="http://schemas.microsoft.com/office/drawing/2014/main" id="{EF238743-5D5A-D30A-8B47-2BBA7D11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80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vigating the Dataframe Landscape">
            <a:extLst>
              <a:ext uri="{FF2B5EF4-FFF2-40B4-BE49-F238E27FC236}">
                <a16:creationId xmlns:a16="http://schemas.microsoft.com/office/drawing/2014/main" id="{FEAFC348-799B-7723-C964-3FCD8735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67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vigating the Dataframe Landscape">
            <a:extLst>
              <a:ext uri="{FF2B5EF4-FFF2-40B4-BE49-F238E27FC236}">
                <a16:creationId xmlns:a16="http://schemas.microsoft.com/office/drawing/2014/main" id="{C99C15AC-4D18-3095-024C-77662D3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53" y="1815776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avigating the Dataframe Landscape">
            <a:extLst>
              <a:ext uri="{FF2B5EF4-FFF2-40B4-BE49-F238E27FC236}">
                <a16:creationId xmlns:a16="http://schemas.microsoft.com/office/drawing/2014/main" id="{99CF4E61-A260-5C16-9690-030FA782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7" y="1821133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avigating the Dataframe Landscape">
            <a:extLst>
              <a:ext uri="{FF2B5EF4-FFF2-40B4-BE49-F238E27FC236}">
                <a16:creationId xmlns:a16="http://schemas.microsoft.com/office/drawing/2014/main" id="{EF22161B-BCAC-8E2B-C109-71E6E3B5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8" y="1815777"/>
            <a:ext cx="1017473" cy="10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AA7BB3-DB18-6247-AAB3-633BBBC00CA8}"/>
              </a:ext>
            </a:extLst>
          </p:cNvPr>
          <p:cNvSpPr txBox="1"/>
          <p:nvPr/>
        </p:nvSpPr>
        <p:spPr>
          <a:xfrm>
            <a:off x="480818" y="3474325"/>
            <a:ext cx="7687056" cy="1015663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 err="1"/>
              <a:t>linkedin_ddf</a:t>
            </a:r>
            <a:r>
              <a:rPr lang="en-HK" dirty="0"/>
              <a:t> = </a:t>
            </a:r>
            <a:r>
              <a:rPr lang="en-HK" dirty="0" err="1"/>
              <a:t>dd.from_pandas</a:t>
            </a:r>
            <a:r>
              <a:rPr lang="en-HK" dirty="0"/>
              <a:t>(</a:t>
            </a:r>
            <a:r>
              <a:rPr lang="en-HK" dirty="0" err="1"/>
              <a:t>linkedin_df,npartitions</a:t>
            </a:r>
            <a:r>
              <a:rPr lang="en-HK" dirty="0"/>
              <a:t>=100)</a:t>
            </a:r>
          </a:p>
          <a:p>
            <a:r>
              <a:rPr lang="en-HK" dirty="0" err="1"/>
              <a:t>skills_ddf</a:t>
            </a:r>
            <a:r>
              <a:rPr lang="en-HK" dirty="0"/>
              <a:t> = </a:t>
            </a:r>
            <a:r>
              <a:rPr lang="en-HK" dirty="0" err="1"/>
              <a:t>dd.from_pandas</a:t>
            </a:r>
            <a:r>
              <a:rPr lang="en-HK" dirty="0"/>
              <a:t>(</a:t>
            </a:r>
            <a:r>
              <a:rPr lang="en-HK" dirty="0" err="1"/>
              <a:t>skills_df,npartitions</a:t>
            </a:r>
            <a:r>
              <a:rPr lang="en-HK" dirty="0"/>
              <a:t>=100)</a:t>
            </a:r>
          </a:p>
          <a:p>
            <a:r>
              <a:rPr lang="en-HK" dirty="0" err="1"/>
              <a:t>experience_ddf</a:t>
            </a:r>
            <a:r>
              <a:rPr lang="en-HK" dirty="0"/>
              <a:t> = </a:t>
            </a:r>
            <a:r>
              <a:rPr lang="en-HK" dirty="0" err="1"/>
              <a:t>dd.from_pandas</a:t>
            </a:r>
            <a:r>
              <a:rPr lang="en-HK" dirty="0"/>
              <a:t>(</a:t>
            </a:r>
            <a:r>
              <a:rPr lang="en-HK" dirty="0" err="1"/>
              <a:t>experience_df,npartitions</a:t>
            </a:r>
            <a:r>
              <a:rPr lang="en-HK" dirty="0"/>
              <a:t>=100)</a:t>
            </a:r>
          </a:p>
          <a:p>
            <a:r>
              <a:rPr lang="en-HK" dirty="0" err="1"/>
              <a:t>education_ddf</a:t>
            </a:r>
            <a:r>
              <a:rPr lang="en-HK" dirty="0"/>
              <a:t> = </a:t>
            </a:r>
            <a:r>
              <a:rPr lang="en-HK" dirty="0" err="1"/>
              <a:t>dd.from_pandas</a:t>
            </a:r>
            <a:r>
              <a:rPr lang="en-HK" dirty="0"/>
              <a:t>(</a:t>
            </a:r>
            <a:r>
              <a:rPr lang="en-HK" dirty="0" err="1"/>
              <a:t>education_df,npartitions</a:t>
            </a:r>
            <a:r>
              <a:rPr lang="en-HK" dirty="0"/>
              <a:t>=100)</a:t>
            </a:r>
          </a:p>
          <a:p>
            <a:r>
              <a:rPr lang="en-HK" dirty="0" err="1"/>
              <a:t>honors_ddf</a:t>
            </a:r>
            <a:r>
              <a:rPr lang="en-HK" dirty="0"/>
              <a:t> = </a:t>
            </a:r>
            <a:r>
              <a:rPr lang="en-HK" dirty="0" err="1"/>
              <a:t>dd.from_pandas</a:t>
            </a:r>
            <a:r>
              <a:rPr lang="en-HK" dirty="0"/>
              <a:t>(</a:t>
            </a:r>
            <a:r>
              <a:rPr lang="en-HK" dirty="0" err="1"/>
              <a:t>honors_df</a:t>
            </a:r>
            <a:r>
              <a:rPr lang="en-HK" dirty="0"/>
              <a:t>, </a:t>
            </a:r>
            <a:r>
              <a:rPr lang="en-HK" dirty="0" err="1"/>
              <a:t>npartitions</a:t>
            </a:r>
            <a:r>
              <a:rPr lang="en-HK" dirty="0"/>
              <a:t>=100)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C3B57-637F-00F5-3EE6-3E1CFCD5A3A6}"/>
              </a:ext>
            </a:extLst>
          </p:cNvPr>
          <p:cNvSpPr txBox="1"/>
          <p:nvPr/>
        </p:nvSpPr>
        <p:spPr>
          <a:xfrm>
            <a:off x="480817" y="5177229"/>
            <a:ext cx="4459318" cy="26161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100" dirty="0"/>
              <a:t>CPU times: user 49.2 </a:t>
            </a:r>
            <a:r>
              <a:rPr lang="en-HK" sz="1100" dirty="0" err="1"/>
              <a:t>ms</a:t>
            </a:r>
            <a:r>
              <a:rPr lang="en-HK" sz="1100" dirty="0"/>
              <a:t>, sys: 0 ns, total: 49.2 </a:t>
            </a:r>
            <a:r>
              <a:rPr lang="en-HK" sz="1100" dirty="0" err="1"/>
              <a:t>ms</a:t>
            </a:r>
            <a:r>
              <a:rPr lang="en-HK" sz="1100" dirty="0"/>
              <a:t> Wall time: 50.4 </a:t>
            </a:r>
            <a:r>
              <a:rPr lang="en-HK" sz="1100" dirty="0" err="1"/>
              <a:t>ms</a:t>
            </a:r>
            <a:endParaRPr lang="en-HK" sz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E01A7-387A-4894-A75C-AE33FD272001}"/>
              </a:ext>
            </a:extLst>
          </p:cNvPr>
          <p:cNvSpPr txBox="1"/>
          <p:nvPr/>
        </p:nvSpPr>
        <p:spPr>
          <a:xfrm>
            <a:off x="480817" y="4715564"/>
            <a:ext cx="7687055" cy="461665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 err="1"/>
              <a:t>linkedin_ddf.merge</a:t>
            </a:r>
            <a:r>
              <a:rPr lang="en-HK" dirty="0"/>
              <a:t>(</a:t>
            </a:r>
            <a:r>
              <a:rPr lang="en-HK" dirty="0" err="1"/>
              <a:t>experience_ddf</a:t>
            </a:r>
            <a:r>
              <a:rPr lang="en-HK" dirty="0"/>
              <a:t>, on='_id').merge(</a:t>
            </a:r>
            <a:r>
              <a:rPr lang="en-HK" dirty="0" err="1"/>
              <a:t>skills_ddf</a:t>
            </a:r>
            <a:r>
              <a:rPr lang="en-HK" dirty="0"/>
              <a:t>, on='_id').merge(</a:t>
            </a:r>
            <a:r>
              <a:rPr lang="en-HK" dirty="0" err="1"/>
              <a:t>honors_ddf</a:t>
            </a:r>
            <a:r>
              <a:rPr lang="en-HK" dirty="0"/>
              <a:t>, on='_id').merge(</a:t>
            </a:r>
            <a:r>
              <a:rPr lang="en-HK" dirty="0" err="1"/>
              <a:t>education_ddf</a:t>
            </a:r>
            <a:r>
              <a:rPr lang="en-HK" dirty="0"/>
              <a:t>, on='_id')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34FB2-9EC5-8ECB-09BB-747533360BB0}"/>
              </a:ext>
            </a:extLst>
          </p:cNvPr>
          <p:cNvSpPr txBox="1"/>
          <p:nvPr/>
        </p:nvSpPr>
        <p:spPr>
          <a:xfrm>
            <a:off x="480817" y="6110692"/>
            <a:ext cx="4220058" cy="261610"/>
          </a:xfrm>
          <a:prstGeom prst="rect">
            <a:avLst/>
          </a:prstGeom>
          <a:solidFill>
            <a:srgbClr val="C1F2AB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 latinLnBrk="1"/>
            <a:r>
              <a:rPr lang="en-HK" sz="1100" dirty="0"/>
              <a:t>CPU times: user 3.81 s, sys: 181 </a:t>
            </a:r>
            <a:r>
              <a:rPr lang="en-HK" sz="1100" dirty="0" err="1"/>
              <a:t>ms</a:t>
            </a:r>
            <a:r>
              <a:rPr lang="en-HK" sz="1100" dirty="0"/>
              <a:t>, total: 3.99 s Wall time: 4.06 s</a:t>
            </a:r>
            <a:endParaRPr lang="en-HK" sz="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86082-F7AB-AF1B-6693-A8E6778522C0}"/>
              </a:ext>
            </a:extLst>
          </p:cNvPr>
          <p:cNvSpPr txBox="1"/>
          <p:nvPr/>
        </p:nvSpPr>
        <p:spPr>
          <a:xfrm>
            <a:off x="480817" y="5638894"/>
            <a:ext cx="7687055" cy="461665"/>
          </a:xfrm>
          <a:prstGeom prst="rect">
            <a:avLst/>
          </a:prstGeom>
          <a:solidFill>
            <a:srgbClr val="F4DCE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dirty="0" err="1"/>
              <a:t>linkedin_ddf.merge</a:t>
            </a:r>
            <a:r>
              <a:rPr lang="en-HK" dirty="0"/>
              <a:t>(</a:t>
            </a:r>
            <a:r>
              <a:rPr lang="en-HK" dirty="0" err="1"/>
              <a:t>experience_ddf</a:t>
            </a:r>
            <a:r>
              <a:rPr lang="en-HK" dirty="0"/>
              <a:t>, on='_id').merge(</a:t>
            </a:r>
            <a:r>
              <a:rPr lang="en-HK" dirty="0" err="1"/>
              <a:t>skills_ddf</a:t>
            </a:r>
            <a:r>
              <a:rPr lang="en-HK" dirty="0"/>
              <a:t>, on='_id').merge(</a:t>
            </a:r>
            <a:r>
              <a:rPr lang="en-HK" dirty="0" err="1"/>
              <a:t>honors_ddf</a:t>
            </a:r>
            <a:r>
              <a:rPr lang="en-HK" dirty="0"/>
              <a:t>, on='_id').merge(</a:t>
            </a:r>
            <a:r>
              <a:rPr lang="en-HK" dirty="0" err="1"/>
              <a:t>education_ddf</a:t>
            </a:r>
            <a:r>
              <a:rPr lang="en-HK" dirty="0"/>
              <a:t>, on='_id')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9C2EC-4B16-FCF1-6BAC-11218C26C8D2}"/>
              </a:ext>
            </a:extLst>
          </p:cNvPr>
          <p:cNvSpPr txBox="1"/>
          <p:nvPr/>
        </p:nvSpPr>
        <p:spPr>
          <a:xfrm>
            <a:off x="517309" y="2712578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linkedin_ddf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CCFF5F-A71C-8F7C-E506-EA7C0389AECE}"/>
              </a:ext>
            </a:extLst>
          </p:cNvPr>
          <p:cNvSpPr txBox="1"/>
          <p:nvPr/>
        </p:nvSpPr>
        <p:spPr>
          <a:xfrm>
            <a:off x="3051252" y="2744523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skills_ddf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403BD1-66B0-83BF-6FB5-3C568F4D4453}"/>
              </a:ext>
            </a:extLst>
          </p:cNvPr>
          <p:cNvSpPr txBox="1"/>
          <p:nvPr/>
        </p:nvSpPr>
        <p:spPr>
          <a:xfrm>
            <a:off x="1645947" y="2744523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experience_ddf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B1344F-1920-3AB8-CB1A-2DF5C90BC09E}"/>
              </a:ext>
            </a:extLst>
          </p:cNvPr>
          <p:cNvSpPr txBox="1"/>
          <p:nvPr/>
        </p:nvSpPr>
        <p:spPr>
          <a:xfrm>
            <a:off x="4225633" y="2744523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honors_ddf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70C520-A83C-260C-4A07-7928CFC24FE8}"/>
              </a:ext>
            </a:extLst>
          </p:cNvPr>
          <p:cNvSpPr txBox="1"/>
          <p:nvPr/>
        </p:nvSpPr>
        <p:spPr>
          <a:xfrm>
            <a:off x="5424374" y="2739681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education_ddf</a:t>
            </a:r>
            <a:endParaRPr lang="en-US" sz="1100" dirty="0">
              <a:solidFill>
                <a:srgbClr val="C40C67"/>
              </a:solidFill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3B53C053-359F-8921-1D1B-A9A10AE21234}"/>
              </a:ext>
            </a:extLst>
          </p:cNvPr>
          <p:cNvSpPr/>
          <p:nvPr/>
        </p:nvSpPr>
        <p:spPr>
          <a:xfrm>
            <a:off x="1336985" y="2138673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0BD5005E-1B4F-0ED7-B58C-6073E1D67A55}"/>
              </a:ext>
            </a:extLst>
          </p:cNvPr>
          <p:cNvSpPr/>
          <p:nvPr/>
        </p:nvSpPr>
        <p:spPr>
          <a:xfrm>
            <a:off x="2560780" y="2160016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2B19B14B-26C4-F03F-96AA-87E57EC09EB2}"/>
              </a:ext>
            </a:extLst>
          </p:cNvPr>
          <p:cNvSpPr/>
          <p:nvPr/>
        </p:nvSpPr>
        <p:spPr>
          <a:xfrm>
            <a:off x="3814538" y="2149344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A925FA2D-AAFC-C9C2-92D6-6FB7923A5264}"/>
              </a:ext>
            </a:extLst>
          </p:cNvPr>
          <p:cNvSpPr/>
          <p:nvPr/>
        </p:nvSpPr>
        <p:spPr>
          <a:xfrm>
            <a:off x="5041087" y="2171727"/>
            <a:ext cx="504622" cy="373492"/>
          </a:xfrm>
          <a:prstGeom prst="leftRightArrow">
            <a:avLst>
              <a:gd name="adj1" fmla="val 24564"/>
              <a:gd name="adj2" fmla="val 37282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1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FE88-1B0C-6B43-5843-0AB22218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HK" b="1" dirty="0"/>
              <a:t>When to use Dask 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B9ED-8EC2-882E-CAD5-84A50A668C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spcAft>
                <a:spcPts val="1200"/>
              </a:spcAft>
            </a:pPr>
            <a:r>
              <a:rPr lang="en-US" sz="1600" dirty="0"/>
              <a:t>Same question, when to use Dask DataFrame?</a:t>
            </a:r>
          </a:p>
          <a:p>
            <a:pPr marL="514346" lvl="1" indent="-342900">
              <a:spcAft>
                <a:spcPts val="1200"/>
              </a:spcAft>
            </a:pPr>
            <a:r>
              <a:rPr lang="en-US" sz="1600" dirty="0"/>
              <a:t>Answer: when we require parallelizable computations.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400" dirty="0"/>
              <a:t>For example:</a:t>
            </a:r>
          </a:p>
          <a:p>
            <a:pPr marL="1200128" lvl="3" indent="-342900">
              <a:spcAft>
                <a:spcPts val="1200"/>
              </a:spcAft>
            </a:pPr>
            <a:r>
              <a:rPr lang="en-US" sz="1200" dirty="0"/>
              <a:t>Element-wise operations such as 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df.y</a:t>
            </a:r>
            <a:endParaRPr lang="en-US" sz="1200" dirty="0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28" lvl="3" indent="-342900">
              <a:spcAft>
                <a:spcPts val="1200"/>
              </a:spcAft>
            </a:pPr>
            <a:r>
              <a:rPr lang="en-US" sz="1200" dirty="0"/>
              <a:t>Row-wise filtering such as 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&gt;0]</a:t>
            </a:r>
          </a:p>
          <a:p>
            <a:pPr marL="1200128" lvl="3" indent="-342900">
              <a:spcAft>
                <a:spcPts val="1200"/>
              </a:spcAft>
            </a:pPr>
            <a:r>
              <a:rPr lang="en-US" sz="1200" dirty="0"/>
              <a:t>Common aggregations such as 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df.x.max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200128" lvl="3" indent="-342900">
              <a:spcAft>
                <a:spcPts val="1200"/>
              </a:spcAft>
            </a:pPr>
            <a:r>
              <a:rPr lang="en-US" sz="1200" dirty="0"/>
              <a:t>Dropping duplicates such as </a:t>
            </a:r>
            <a:r>
              <a:rPr lang="en-US" sz="12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df.x.drop_duplicate</a:t>
            </a:r>
            <a:r>
              <a:rPr lang="en-US" sz="12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46" lvl="1" indent="-342900">
              <a:spcAft>
                <a:spcPts val="1200"/>
              </a:spcAft>
            </a:pPr>
            <a:r>
              <a:rPr lang="en-HK" sz="1800" dirty="0"/>
              <a:t>Dask is not great for operations that requires shuffling or re-indexing.</a:t>
            </a:r>
          </a:p>
          <a:p>
            <a:pPr marL="971541" lvl="2" indent="-342900">
              <a:spcAft>
                <a:spcPts val="1200"/>
              </a:spcAft>
            </a:pPr>
            <a:r>
              <a:rPr lang="en-US" sz="1400" dirty="0"/>
              <a:t>Set index: </a:t>
            </a:r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df.set_index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lang="en-US" sz="1400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71541" lvl="2" indent="-342900">
              <a:spcAft>
                <a:spcPts val="1200"/>
              </a:spcAft>
            </a:pPr>
            <a:endParaRPr lang="en-US" sz="1400" dirty="0"/>
          </a:p>
        </p:txBody>
      </p:sp>
      <p:pic>
        <p:nvPicPr>
          <p:cNvPr id="6" name="Picture 2" descr="Thinking - Free user icons">
            <a:extLst>
              <a:ext uri="{FF2B5EF4-FFF2-40B4-BE49-F238E27FC236}">
                <a16:creationId xmlns:a16="http://schemas.microsoft.com/office/drawing/2014/main" id="{8A886387-1E54-5E8E-25DB-F38CF4E5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24" y="1571348"/>
            <a:ext cx="1320488" cy="13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4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4FE4-4392-CCD5-0CDC-779988B1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5317-4F97-553B-76C5-2925F07B94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The clock speeds of microprocessors are </a:t>
            </a:r>
            <a:r>
              <a:rPr lang="en-US" dirty="0">
                <a:solidFill>
                  <a:srgbClr val="C40C67"/>
                </a:solidFill>
              </a:rPr>
              <a:t>not going to improve much </a:t>
            </a:r>
            <a:r>
              <a:rPr lang="en-US" dirty="0"/>
              <a:t>in the foreseeable future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The efficiency gains in single threaded performance are going to be only moderate.</a:t>
            </a:r>
          </a:p>
          <a:p>
            <a:pPr marL="514346" lvl="1" indent="-342900"/>
            <a:endParaRPr lang="en-US" dirty="0"/>
          </a:p>
          <a:p>
            <a:pPr marL="514346" lvl="1" indent="-342900"/>
            <a:r>
              <a:rPr lang="en-US" dirty="0"/>
              <a:t>How to process Big Data (Large Volume of data) ?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4" name="Picture 2" descr="Data Ingestion Icon #342672 - Free Icons Library">
            <a:extLst>
              <a:ext uri="{FF2B5EF4-FFF2-40B4-BE49-F238E27FC236}">
                <a16:creationId xmlns:a16="http://schemas.microsoft.com/office/drawing/2014/main" id="{5266A73C-32CC-FEC1-D73E-0FA19A8B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7" y="3416103"/>
            <a:ext cx="1219200" cy="15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+ Hundred Advanced Data Structures Algorithms Royalty-Free Images, Stock  Photos &amp; Pictures | Shutterstock">
            <a:extLst>
              <a:ext uri="{FF2B5EF4-FFF2-40B4-BE49-F238E27FC236}">
                <a16:creationId xmlns:a16="http://schemas.microsoft.com/office/drawing/2014/main" id="{A6F0A3AE-94F2-1129-3DE0-B891ECCE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77" y="3429000"/>
            <a:ext cx="1598646" cy="15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B6124-BCC7-06E0-8523-88635482BDD5}"/>
              </a:ext>
            </a:extLst>
          </p:cNvPr>
          <p:cNvSpPr txBox="1"/>
          <p:nvPr/>
        </p:nvSpPr>
        <p:spPr>
          <a:xfrm>
            <a:off x="3794108" y="5143811"/>
            <a:ext cx="159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Efficient Algorithm and Data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666FD-B870-668D-AD81-7E39D2C41E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128" y="3560768"/>
            <a:ext cx="1606767" cy="1227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1E5D5-E461-91DD-D6B9-BE81162FEF16}"/>
              </a:ext>
            </a:extLst>
          </p:cNvPr>
          <p:cNvSpPr txBox="1"/>
          <p:nvPr/>
        </p:nvSpPr>
        <p:spPr>
          <a:xfrm>
            <a:off x="778213" y="5174481"/>
            <a:ext cx="159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40C67"/>
                </a:solidFill>
              </a:rPr>
              <a:t>Data 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46AFF-0222-0DF6-3923-DBA5A36C44E1}"/>
              </a:ext>
            </a:extLst>
          </p:cNvPr>
          <p:cNvSpPr txBox="1"/>
          <p:nvPr/>
        </p:nvSpPr>
        <p:spPr>
          <a:xfrm>
            <a:off x="6287707" y="5082149"/>
            <a:ext cx="217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40C67"/>
                </a:solidFill>
              </a:rPr>
              <a:t>Allocate workload to multiple processors/workers.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7E24D-2B7E-E0F8-C23F-54F51E95419D}"/>
              </a:ext>
            </a:extLst>
          </p:cNvPr>
          <p:cNvSpPr txBox="1"/>
          <p:nvPr/>
        </p:nvSpPr>
        <p:spPr>
          <a:xfrm>
            <a:off x="1007967" y="5374643"/>
            <a:ext cx="19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</a:lstStyle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Feature selection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Dimensionality reduction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Data Compression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CA189-049C-2908-F5BE-D85F0816608E}"/>
              </a:ext>
            </a:extLst>
          </p:cNvPr>
          <p:cNvSpPr txBox="1"/>
          <p:nvPr/>
        </p:nvSpPr>
        <p:spPr>
          <a:xfrm>
            <a:off x="3771531" y="5572628"/>
            <a:ext cx="19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</a:lstStyle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Indexing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Tree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HashMap/</a:t>
            </a:r>
            <a:r>
              <a:rPr lang="en-HK" dirty="0" err="1"/>
              <a:t>HashTable</a:t>
            </a:r>
            <a:endParaRPr lang="en-HK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HK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1874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0E44-0B91-2F6A-BFBC-0CCBE29DBC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4955095" cy="4518025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</a:pPr>
            <a:r>
              <a:rPr lang="en-US" dirty="0"/>
              <a:t>The number of transistors in a microprocessor is </a:t>
            </a:r>
            <a:r>
              <a:rPr lang="en-US" dirty="0">
                <a:solidFill>
                  <a:srgbClr val="C40C67"/>
                </a:solidFill>
              </a:rPr>
              <a:t>still growing at a high rate</a:t>
            </a:r>
          </a:p>
          <a:p>
            <a:pPr marL="857237" lvl="2" indent="-342900">
              <a:lnSpc>
                <a:spcPct val="120000"/>
              </a:lnSpc>
            </a:pPr>
            <a:r>
              <a:rPr lang="en-US" dirty="0"/>
              <a:t>One of the main uses of transistors has been to </a:t>
            </a:r>
            <a:r>
              <a:rPr lang="en-US" dirty="0">
                <a:solidFill>
                  <a:srgbClr val="C40C67"/>
                </a:solidFill>
              </a:rPr>
              <a:t>increase the number of computing cores </a:t>
            </a:r>
            <a:r>
              <a:rPr lang="en-US" dirty="0"/>
              <a:t>the processor has</a:t>
            </a:r>
          </a:p>
          <a:p>
            <a:pPr marL="857237" lvl="2" indent="-342900"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40C67"/>
                </a:solidFill>
              </a:rPr>
              <a:t>number of cores in a low-end workstation </a:t>
            </a:r>
            <a:r>
              <a:rPr lang="en-US" dirty="0"/>
              <a:t>(as those employed in large scale datacenters) is going to keep on </a:t>
            </a:r>
            <a:r>
              <a:rPr lang="en-US" dirty="0">
                <a:solidFill>
                  <a:srgbClr val="C40C67"/>
                </a:solidFill>
              </a:rPr>
              <a:t>steadily growing</a:t>
            </a:r>
          </a:p>
          <a:p>
            <a:pPr marL="857237" lvl="2" indent="-342900">
              <a:lnSpc>
                <a:spcPct val="120000"/>
              </a:lnSpc>
            </a:pPr>
            <a:r>
              <a:rPr lang="en-US" dirty="0">
                <a:solidFill>
                  <a:srgbClr val="C40C67"/>
                </a:solidFill>
              </a:rPr>
              <a:t>Programming models need to change </a:t>
            </a:r>
            <a:r>
              <a:rPr lang="en-US" dirty="0"/>
              <a:t>to efficiently exploit all the available concurrency</a:t>
            </a:r>
          </a:p>
          <a:p>
            <a:pPr marL="514346" lvl="1" indent="-342900">
              <a:lnSpc>
                <a:spcPct val="120000"/>
              </a:lnSpc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4C2EA54B-0098-2548-4EA8-A098C451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 to Big Data</a:t>
            </a:r>
          </a:p>
        </p:txBody>
      </p:sp>
      <p:pic>
        <p:nvPicPr>
          <p:cNvPr id="49" name="Picture 2" descr="refer to caption">
            <a:extLst>
              <a:ext uri="{FF2B5EF4-FFF2-40B4-BE49-F238E27FC236}">
                <a16:creationId xmlns:a16="http://schemas.microsoft.com/office/drawing/2014/main" id="{737B693F-5322-93AC-F5F6-4A5C2CC0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4" y="1811132"/>
            <a:ext cx="3372873" cy="24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8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5F937B-95AE-C97B-F03F-3BE7030A82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300"/>
              </a:spcAft>
            </a:pPr>
            <a:r>
              <a:rPr lang="en-US" dirty="0"/>
              <a:t>To address this issue, processor vendor tends to develop multi-core processor</a:t>
            </a:r>
          </a:p>
          <a:p>
            <a:pPr marL="971541" lvl="2" indent="-342900">
              <a:spcAft>
                <a:spcPts val="300"/>
              </a:spcAft>
            </a:pPr>
            <a:r>
              <a:rPr lang="en-US" dirty="0"/>
              <a:t>Putting multiple CPU core on the same chip and utilize multiple cores in parallel processing</a:t>
            </a:r>
          </a:p>
          <a:p>
            <a:pPr marL="971541" lvl="2" indent="-342900">
              <a:spcAft>
                <a:spcPts val="300"/>
              </a:spcAft>
            </a:pPr>
            <a:r>
              <a:rPr lang="en-HK" dirty="0"/>
              <a:t>Enabled by a </a:t>
            </a:r>
            <a:r>
              <a:rPr lang="en-HK" b="1" dirty="0">
                <a:solidFill>
                  <a:srgbClr val="C40C67"/>
                </a:solidFill>
              </a:rPr>
              <a:t>shared memory model</a:t>
            </a:r>
            <a:r>
              <a:rPr lang="en-HK" dirty="0">
                <a:solidFill>
                  <a:srgbClr val="C40C67"/>
                </a:solidFill>
              </a:rPr>
              <a:t> </a:t>
            </a:r>
            <a:r>
              <a:rPr lang="en-HK" dirty="0"/>
              <a:t>in which the same address in memory points to the same data on all the cores on a chip.</a:t>
            </a:r>
            <a:endParaRPr lang="en-US" dirty="0"/>
          </a:p>
          <a:p>
            <a:pPr marL="971541" lvl="2" indent="-342900">
              <a:spcAft>
                <a:spcPts val="3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A1201-0D70-E0B3-81ED-7390E777AF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672834" y="6190487"/>
            <a:ext cx="2057400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DEBA27F-5FE2-2640-265F-76AA558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5D70C05-CE6E-A452-2BCB-D4280E78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" y="2878354"/>
            <a:ext cx="4907280" cy="29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D0DF8-033C-1298-47B5-31BC359E2C8B}"/>
              </a:ext>
            </a:extLst>
          </p:cNvPr>
          <p:cNvSpPr txBox="1"/>
          <p:nvPr/>
        </p:nvSpPr>
        <p:spPr>
          <a:xfrm>
            <a:off x="4646867" y="4752764"/>
            <a:ext cx="405079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These CPU cores have their own local state and run their own instruction-evaluation loop.</a:t>
            </a:r>
          </a:p>
        </p:txBody>
      </p:sp>
    </p:spTree>
    <p:extLst>
      <p:ext uri="{BB962C8B-B14F-4D97-AF65-F5344CB8AC3E}">
        <p14:creationId xmlns:p14="http://schemas.microsoft.com/office/powerpoint/2010/main" val="30750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CCE9B-5E34-6CC0-9F7E-5D7DD12292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997507"/>
          </a:xfrm>
        </p:spPr>
        <p:txBody>
          <a:bodyPr>
            <a:normAutofit/>
          </a:bodyPr>
          <a:lstStyle/>
          <a:p>
            <a:pPr marL="514346" lvl="1" indent="-342900"/>
            <a:r>
              <a:rPr lang="en-US" dirty="0"/>
              <a:t>How to write algorithm that </a:t>
            </a:r>
            <a:r>
              <a:rPr lang="en-US" dirty="0">
                <a:solidFill>
                  <a:srgbClr val="C40C67"/>
                </a:solidFill>
              </a:rPr>
              <a:t>coordinate among these different core </a:t>
            </a:r>
            <a:r>
              <a:rPr lang="en-US" dirty="0"/>
              <a:t>and have them to do the work efficiently. </a:t>
            </a:r>
          </a:p>
          <a:p>
            <a:pPr marL="514346" lvl="1" indent="-342900"/>
            <a:r>
              <a:rPr lang="en-US" dirty="0"/>
              <a:t>However, double the number of workers for a job </a:t>
            </a:r>
            <a:r>
              <a:rPr lang="en-US" dirty="0">
                <a:solidFill>
                  <a:srgbClr val="C40C67"/>
                </a:solidFill>
              </a:rPr>
              <a:t>does not ensure that the throughput will also be doubled</a:t>
            </a:r>
            <a:r>
              <a:rPr lang="en-US" dirty="0"/>
              <a:t>. </a:t>
            </a:r>
          </a:p>
          <a:p>
            <a:pPr marL="514346" lvl="1" indent="-342900"/>
            <a:endParaRPr lang="en-US" dirty="0"/>
          </a:p>
          <a:p>
            <a:pPr marL="514346" lvl="1" indent="-342900"/>
            <a:endParaRPr lang="en-US" dirty="0"/>
          </a:p>
          <a:p>
            <a:pPr marL="514346" lvl="1" indent="-342900"/>
            <a:endParaRPr lang="en-US" dirty="0"/>
          </a:p>
          <a:p>
            <a:pPr marL="514346" lvl="1" indent="-342900"/>
            <a:endParaRPr lang="en-US" dirty="0"/>
          </a:p>
          <a:p>
            <a:pPr marL="514346" lvl="1" indent="-342900"/>
            <a:endParaRPr lang="en-US" dirty="0"/>
          </a:p>
          <a:p>
            <a:pPr marL="514346" lvl="1" indent="-342900"/>
            <a:endParaRPr lang="en-US" dirty="0"/>
          </a:p>
          <a:p>
            <a:pPr marL="514346" lvl="1" indent="-342900"/>
            <a:r>
              <a:rPr lang="en-US" dirty="0"/>
              <a:t>There is </a:t>
            </a:r>
            <a:r>
              <a:rPr lang="en-US" dirty="0">
                <a:solidFill>
                  <a:srgbClr val="C40C67"/>
                </a:solidFill>
              </a:rPr>
              <a:t>significant overhead </a:t>
            </a:r>
            <a:r>
              <a:rPr lang="en-US" dirty="0"/>
              <a:t>associated with coordination.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6F721-DE5B-3BA5-3A25-8738CD56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Parallel Processing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7F4A69-36F5-5598-174C-39A12E92F906}"/>
              </a:ext>
            </a:extLst>
          </p:cNvPr>
          <p:cNvGrpSpPr/>
          <p:nvPr/>
        </p:nvGrpSpPr>
        <p:grpSpPr>
          <a:xfrm>
            <a:off x="1354113" y="3029670"/>
            <a:ext cx="1829732" cy="1452342"/>
            <a:chOff x="1354113" y="3029670"/>
            <a:chExt cx="1829732" cy="1452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6C693B-96A1-F542-B391-2B2FC7567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55859" y="3029670"/>
              <a:ext cx="1727200" cy="12446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E2861D-1ADB-D3BF-9975-05F82CA2CC49}"/>
                </a:ext>
              </a:extLst>
            </p:cNvPr>
            <p:cNvSpPr txBox="1"/>
            <p:nvPr/>
          </p:nvSpPr>
          <p:spPr>
            <a:xfrm>
              <a:off x="1354113" y="4205013"/>
              <a:ext cx="182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C40C67"/>
                  </a:solidFill>
                </a:defRPr>
              </a:lvl1pPr>
            </a:lstStyle>
            <a:p>
              <a:r>
                <a:rPr lang="en-US" dirty="0"/>
                <a:t>A team with 5 students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F8BF8-89B0-3D90-3B96-3F2D25A22354}"/>
              </a:ext>
            </a:extLst>
          </p:cNvPr>
          <p:cNvGrpSpPr/>
          <p:nvPr/>
        </p:nvGrpSpPr>
        <p:grpSpPr>
          <a:xfrm>
            <a:off x="3448558" y="2760749"/>
            <a:ext cx="2897378" cy="1790520"/>
            <a:chOff x="3448558" y="2760749"/>
            <a:chExt cx="2897378" cy="17905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CE0F4-C0DF-D39B-7738-F04810ED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8558" y="2760749"/>
              <a:ext cx="2897378" cy="15091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7A02AA-04C6-C2C7-597E-E08BC7AD1676}"/>
                </a:ext>
              </a:extLst>
            </p:cNvPr>
            <p:cNvSpPr txBox="1"/>
            <p:nvPr/>
          </p:nvSpPr>
          <p:spPr>
            <a:xfrm>
              <a:off x="4107726" y="4274270"/>
              <a:ext cx="182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C40C67"/>
                  </a:solidFill>
                </a:defRPr>
              </a:lvl1pPr>
            </a:lstStyle>
            <a:p>
              <a:r>
                <a:rPr lang="en-US" dirty="0"/>
                <a:t>A team with 30 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1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D100F2-74DD-462C-BBFE-2504278ADF72}">
  <ds:schemaRefs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30e9df3-be65-4c73-a93b-d1236ebd677e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42371</TotalTime>
  <Words>4457</Words>
  <Application>Microsoft Macintosh PowerPoint</Application>
  <PresentationFormat>On-screen Show (4:3)</PresentationFormat>
  <Paragraphs>694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Segoe UI </vt:lpstr>
      <vt:lpstr>Arial</vt:lpstr>
      <vt:lpstr>Calibri</vt:lpstr>
      <vt:lpstr>Courier New</vt:lpstr>
      <vt:lpstr>Raleway</vt:lpstr>
      <vt:lpstr>Wingdings</vt:lpstr>
      <vt:lpstr>powerpoint tutorial</vt:lpstr>
      <vt:lpstr>PowerPoint Presentation</vt:lpstr>
      <vt:lpstr>Agenda</vt:lpstr>
      <vt:lpstr>Scalability</vt:lpstr>
      <vt:lpstr>Limitation of scaling up</vt:lpstr>
      <vt:lpstr>Clock Speed of Processors</vt:lpstr>
      <vt:lpstr>Implications</vt:lpstr>
      <vt:lpstr>Possible Solutions to Big Data</vt:lpstr>
      <vt:lpstr>Multi-Core Processor</vt:lpstr>
      <vt:lpstr>Challenge of Parallel Processing</vt:lpstr>
      <vt:lpstr>Bulk Operations</vt:lpstr>
      <vt:lpstr>Data parallelism</vt:lpstr>
      <vt:lpstr>Parallelism Mechanisms</vt:lpstr>
      <vt:lpstr>Replication</vt:lpstr>
      <vt:lpstr>Sharding/Partitioning:</vt:lpstr>
      <vt:lpstr>Example of Horizontal Partitioning </vt:lpstr>
      <vt:lpstr>How to shard the data</vt:lpstr>
      <vt:lpstr>Fault Tolerance</vt:lpstr>
      <vt:lpstr>Hadoop Distributed File System (HDFS)</vt:lpstr>
      <vt:lpstr>Replication Mechanism</vt:lpstr>
      <vt:lpstr>Dask: Open-Source Parallel Computing Library</vt:lpstr>
      <vt:lpstr>Dask</vt:lpstr>
      <vt:lpstr>Why Dask?</vt:lpstr>
      <vt:lpstr>First rule of Dask</vt:lpstr>
      <vt:lpstr>Dask Collections</vt:lpstr>
      <vt:lpstr>Dask Collections</vt:lpstr>
      <vt:lpstr>Dynamic Task Scheduling (Dask Scheduler)</vt:lpstr>
      <vt:lpstr>Dask Arrays</vt:lpstr>
      <vt:lpstr>Block Algorithms</vt:lpstr>
      <vt:lpstr>Block Algorithms</vt:lpstr>
      <vt:lpstr>Task Graph</vt:lpstr>
      <vt:lpstr>Task Graph</vt:lpstr>
      <vt:lpstr>Large data example</vt:lpstr>
      <vt:lpstr>Splitting Chunks</vt:lpstr>
      <vt:lpstr>Splitting Chunks</vt:lpstr>
      <vt:lpstr>Splitting Chunks</vt:lpstr>
      <vt:lpstr>Performance comparison</vt:lpstr>
      <vt:lpstr>Task Graph</vt:lpstr>
      <vt:lpstr>Rechunking Arrays</vt:lpstr>
      <vt:lpstr>Dask Client/Cluster and Dashboard</vt:lpstr>
      <vt:lpstr>Create workers (Start our cluster)</vt:lpstr>
      <vt:lpstr>Dask Delayed</vt:lpstr>
      <vt:lpstr>Dask Delayed</vt:lpstr>
      <vt:lpstr>Dask Delayed</vt:lpstr>
      <vt:lpstr>Dask Delayed</vt:lpstr>
      <vt:lpstr>Dask DataFrame</vt:lpstr>
      <vt:lpstr>Dask DataFrame</vt:lpstr>
      <vt:lpstr>Dask DataFrame</vt:lpstr>
      <vt:lpstr>Dask DataFrame</vt:lpstr>
      <vt:lpstr>Dask DataFrame</vt:lpstr>
      <vt:lpstr>Dask DataFrame</vt:lpstr>
      <vt:lpstr>Dask DataFrame</vt:lpstr>
      <vt:lpstr>Dask DataFrame</vt:lpstr>
      <vt:lpstr>Dask DataFrame</vt:lpstr>
      <vt:lpstr>LinkedIn Dataset Example</vt:lpstr>
      <vt:lpstr>LinkedIn Dataset Example</vt:lpstr>
      <vt:lpstr>LinkedIn Dataset Example</vt:lpstr>
      <vt:lpstr>LinkedIn Dataset Example</vt:lpstr>
      <vt:lpstr>When to use Dask DataFrame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88</cp:revision>
  <dcterms:created xsi:type="dcterms:W3CDTF">2022-08-24T19:45:33Z</dcterms:created>
  <dcterms:modified xsi:type="dcterms:W3CDTF">2025-09-07T07:29:34Z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