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47"/>
  </p:notesMasterIdLst>
  <p:handoutMasterIdLst>
    <p:handoutMasterId r:id="rId48"/>
  </p:handoutMasterIdLst>
  <p:sldIdLst>
    <p:sldId id="1938" r:id="rId5"/>
    <p:sldId id="269" r:id="rId6"/>
    <p:sldId id="2066" r:id="rId7"/>
    <p:sldId id="2114" r:id="rId8"/>
    <p:sldId id="2113" r:id="rId9"/>
    <p:sldId id="2109" r:id="rId10"/>
    <p:sldId id="2067" r:id="rId11"/>
    <p:sldId id="2072" r:id="rId12"/>
    <p:sldId id="2077" r:id="rId13"/>
    <p:sldId id="2076" r:id="rId14"/>
    <p:sldId id="2093" r:id="rId15"/>
    <p:sldId id="2075" r:id="rId16"/>
    <p:sldId id="2096" r:id="rId17"/>
    <p:sldId id="2098" r:id="rId18"/>
    <p:sldId id="2082" r:id="rId19"/>
    <p:sldId id="2078" r:id="rId20"/>
    <p:sldId id="2100" r:id="rId21"/>
    <p:sldId id="2079" r:id="rId22"/>
    <p:sldId id="2099" r:id="rId23"/>
    <p:sldId id="2069" r:id="rId24"/>
    <p:sldId id="2068" r:id="rId25"/>
    <p:sldId id="580" r:id="rId26"/>
    <p:sldId id="2120" r:id="rId27"/>
    <p:sldId id="2121" r:id="rId28"/>
    <p:sldId id="2103" r:id="rId29"/>
    <p:sldId id="2104" r:id="rId30"/>
    <p:sldId id="2105" r:id="rId31"/>
    <p:sldId id="2065" r:id="rId32"/>
    <p:sldId id="2106" r:id="rId33"/>
    <p:sldId id="2107" r:id="rId34"/>
    <p:sldId id="2108" r:id="rId35"/>
    <p:sldId id="557" r:id="rId36"/>
    <p:sldId id="550" r:id="rId37"/>
    <p:sldId id="549" r:id="rId38"/>
    <p:sldId id="551" r:id="rId39"/>
    <p:sldId id="552" r:id="rId40"/>
    <p:sldId id="553" r:id="rId41"/>
    <p:sldId id="2115" r:id="rId42"/>
    <p:sldId id="2116" r:id="rId43"/>
    <p:sldId id="2117" r:id="rId44"/>
    <p:sldId id="2118" r:id="rId45"/>
    <p:sldId id="200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ata and Big Data" id="{0BB4C471-A6B6-F449-9EF0-07CA812E16AB}">
          <p14:sldIdLst>
            <p14:sldId id="1938"/>
            <p14:sldId id="269"/>
            <p14:sldId id="2066"/>
            <p14:sldId id="2114"/>
            <p14:sldId id="2113"/>
            <p14:sldId id="2109"/>
            <p14:sldId id="2067"/>
            <p14:sldId id="2072"/>
            <p14:sldId id="2077"/>
            <p14:sldId id="2076"/>
            <p14:sldId id="2093"/>
            <p14:sldId id="2075"/>
            <p14:sldId id="2096"/>
            <p14:sldId id="2098"/>
            <p14:sldId id="2082"/>
            <p14:sldId id="2078"/>
            <p14:sldId id="2100"/>
            <p14:sldId id="2079"/>
            <p14:sldId id="2099"/>
            <p14:sldId id="2069"/>
            <p14:sldId id="2068"/>
            <p14:sldId id="580"/>
          </p14:sldIdLst>
        </p14:section>
        <p14:section name="Component of Big Data" id="{83255470-F408-2E48-9511-1D63177D9DA5}">
          <p14:sldIdLst>
            <p14:sldId id="2120"/>
            <p14:sldId id="2121"/>
            <p14:sldId id="2103"/>
            <p14:sldId id="2104"/>
            <p14:sldId id="2105"/>
            <p14:sldId id="2065"/>
            <p14:sldId id="2106"/>
            <p14:sldId id="2107"/>
            <p14:sldId id="2108"/>
            <p14:sldId id="557"/>
            <p14:sldId id="550"/>
            <p14:sldId id="549"/>
            <p14:sldId id="551"/>
            <p14:sldId id="552"/>
            <p14:sldId id="553"/>
            <p14:sldId id="2115"/>
            <p14:sldId id="2116"/>
            <p14:sldId id="2117"/>
            <p14:sldId id="2118"/>
            <p14:sldId id="20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C67"/>
    <a:srgbClr val="F4DCE0"/>
    <a:srgbClr val="FCC6E1"/>
    <a:srgbClr val="FFD6D5"/>
    <a:srgbClr val="FF2727"/>
    <a:srgbClr val="FF7675"/>
    <a:srgbClr val="F7D6D6"/>
    <a:srgbClr val="EEC7E8"/>
    <a:srgbClr val="C7FFE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981AE3-AD65-8E48-B3C3-73620EE935AD}" v="594" dt="2025-09-01T10:02:25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7" autoAdjust="0"/>
    <p:restoredTop sz="95275" autoAdjust="0"/>
  </p:normalViewPr>
  <p:slideViewPr>
    <p:cSldViewPr snapToGrid="0">
      <p:cViewPr varScale="1">
        <p:scale>
          <a:sx n="140" d="100"/>
          <a:sy n="140" d="100"/>
        </p:scale>
        <p:origin x="28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394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55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NG, Chi Kit Ken [DSAI]" userId="960785e9-9efa-43e3-981a-c495c07125dc" providerId="ADAL" clId="{0ACE0F11-CA0F-5A84-BFCB-F7A5E414E4DA}"/>
    <pc:docChg chg="undo custSel addSld delSld modSld sldOrd addSection delSection modSection">
      <pc:chgData name="FONG, Chi Kit Ken [DSAI]" userId="960785e9-9efa-43e3-981a-c495c07125dc" providerId="ADAL" clId="{0ACE0F11-CA0F-5A84-BFCB-F7A5E414E4DA}" dt="2025-09-01T10:05:08.013" v="8472" actId="20577"/>
      <pc:docMkLst>
        <pc:docMk/>
      </pc:docMkLst>
      <pc:sldChg chg="del">
        <pc:chgData name="FONG, Chi Kit Ken [DSAI]" userId="960785e9-9efa-43e3-981a-c495c07125dc" providerId="ADAL" clId="{0ACE0F11-CA0F-5A84-BFCB-F7A5E414E4DA}" dt="2025-08-21T04:13:01.244" v="95" actId="2696"/>
        <pc:sldMkLst>
          <pc:docMk/>
          <pc:sldMk cId="0" sldId="259"/>
        </pc:sldMkLst>
      </pc:sldChg>
      <pc:sldChg chg="del">
        <pc:chgData name="FONG, Chi Kit Ken [DSAI]" userId="960785e9-9efa-43e3-981a-c495c07125dc" providerId="ADAL" clId="{0ACE0F11-CA0F-5A84-BFCB-F7A5E414E4DA}" dt="2025-08-21T04:13:00.039" v="58" actId="2696"/>
        <pc:sldMkLst>
          <pc:docMk/>
          <pc:sldMk cId="0" sldId="260"/>
        </pc:sldMkLst>
      </pc:sldChg>
      <pc:sldChg chg="del">
        <pc:chgData name="FONG, Chi Kit Ken [DSAI]" userId="960785e9-9efa-43e3-981a-c495c07125dc" providerId="ADAL" clId="{0ACE0F11-CA0F-5A84-BFCB-F7A5E414E4DA}" dt="2025-08-21T04:13:00.952" v="81" actId="2696"/>
        <pc:sldMkLst>
          <pc:docMk/>
          <pc:sldMk cId="0" sldId="261"/>
        </pc:sldMkLst>
      </pc:sldChg>
      <pc:sldChg chg="modSp mod ord">
        <pc:chgData name="FONG, Chi Kit Ken [DSAI]" userId="960785e9-9efa-43e3-981a-c495c07125dc" providerId="ADAL" clId="{0ACE0F11-CA0F-5A84-BFCB-F7A5E414E4DA}" dt="2025-08-22T06:56:29.027" v="8252" actId="20577"/>
        <pc:sldMkLst>
          <pc:docMk/>
          <pc:sldMk cId="4169552892" sldId="269"/>
        </pc:sldMkLst>
        <pc:spChg chg="mod">
          <ac:chgData name="FONG, Chi Kit Ken [DSAI]" userId="960785e9-9efa-43e3-981a-c495c07125dc" providerId="ADAL" clId="{0ACE0F11-CA0F-5A84-BFCB-F7A5E414E4DA}" dt="2025-08-22T06:56:29.027" v="8252" actId="20577"/>
          <ac:spMkLst>
            <pc:docMk/>
            <pc:sldMk cId="4169552892" sldId="269"/>
            <ac:spMk id="3" creationId="{9BEA8735-F1DC-1DE6-0A38-429B2F660F8A}"/>
          </ac:spMkLst>
        </pc:spChg>
      </pc:sldChg>
      <pc:sldChg chg="del">
        <pc:chgData name="FONG, Chi Kit Ken [DSAI]" userId="960785e9-9efa-43e3-981a-c495c07125dc" providerId="ADAL" clId="{0ACE0F11-CA0F-5A84-BFCB-F7A5E414E4DA}" dt="2025-08-21T04:12:56.025" v="51" actId="2696"/>
        <pc:sldMkLst>
          <pc:docMk/>
          <pc:sldMk cId="3896473917" sldId="476"/>
        </pc:sldMkLst>
      </pc:sldChg>
      <pc:sldChg chg="addSp delSp modSp add mod ord modClrScheme chgLayout">
        <pc:chgData name="FONG, Chi Kit Ken [DSAI]" userId="960785e9-9efa-43e3-981a-c495c07125dc" providerId="ADAL" clId="{0ACE0F11-CA0F-5A84-BFCB-F7A5E414E4DA}" dt="2025-08-21T16:50:25.250" v="8023" actId="20578"/>
        <pc:sldMkLst>
          <pc:docMk/>
          <pc:sldMk cId="3497504157" sldId="549"/>
        </pc:sldMkLst>
        <pc:spChg chg="mod ord">
          <ac:chgData name="FONG, Chi Kit Ken [DSAI]" userId="960785e9-9efa-43e3-981a-c495c07125dc" providerId="ADAL" clId="{0ACE0F11-CA0F-5A84-BFCB-F7A5E414E4DA}" dt="2025-08-21T12:33:26.530" v="4426" actId="6264"/>
          <ac:spMkLst>
            <pc:docMk/>
            <pc:sldMk cId="3497504157" sldId="549"/>
            <ac:spMk id="4" creationId="{E98FB5B5-445E-9BF7-D7D5-74A83A711FD1}"/>
          </ac:spMkLst>
        </pc:spChg>
        <pc:spChg chg="add mod ord">
          <ac:chgData name="FONG, Chi Kit Ken [DSAI]" userId="960785e9-9efa-43e3-981a-c495c07125dc" providerId="ADAL" clId="{0ACE0F11-CA0F-5A84-BFCB-F7A5E414E4DA}" dt="2025-08-21T16:27:53.947" v="7834" actId="207"/>
          <ac:spMkLst>
            <pc:docMk/>
            <pc:sldMk cId="3497504157" sldId="549"/>
            <ac:spMk id="47" creationId="{7B1B2A30-0293-6C6A-31FB-6EF2DF274A7E}"/>
          </ac:spMkLst>
        </pc:spChg>
        <pc:picChg chg="add mod">
          <ac:chgData name="FONG, Chi Kit Ken [DSAI]" userId="960785e9-9efa-43e3-981a-c495c07125dc" providerId="ADAL" clId="{0ACE0F11-CA0F-5A84-BFCB-F7A5E414E4DA}" dt="2025-08-21T16:27:30.581" v="7830" actId="14100"/>
          <ac:picMkLst>
            <pc:docMk/>
            <pc:sldMk cId="3497504157" sldId="549"/>
            <ac:picMk id="199" creationId="{64409E92-7D0F-9FFA-496D-BE133C1796A1}"/>
          </ac:picMkLst>
        </pc:picChg>
      </pc:sldChg>
      <pc:sldChg chg="addSp delSp modSp add mod ord modClrScheme chgLayout">
        <pc:chgData name="FONG, Chi Kit Ken [DSAI]" userId="960785e9-9efa-43e3-981a-c495c07125dc" providerId="ADAL" clId="{0ACE0F11-CA0F-5A84-BFCB-F7A5E414E4DA}" dt="2025-08-25T10:38:12.883" v="8267"/>
        <pc:sldMkLst>
          <pc:docMk/>
          <pc:sldMk cId="486820717" sldId="550"/>
        </pc:sldMkLst>
        <pc:spChg chg="add mod ord">
          <ac:chgData name="FONG, Chi Kit Ken [DSAI]" userId="960785e9-9efa-43e3-981a-c495c07125dc" providerId="ADAL" clId="{0ACE0F11-CA0F-5A84-BFCB-F7A5E414E4DA}" dt="2025-08-25T10:38:12.883" v="8267"/>
          <ac:spMkLst>
            <pc:docMk/>
            <pc:sldMk cId="486820717" sldId="550"/>
            <ac:spMk id="2" creationId="{CD4217A9-A51B-D142-3C88-E1582414F49E}"/>
          </ac:spMkLst>
        </pc:spChg>
        <pc:spChg chg="mod ord">
          <ac:chgData name="FONG, Chi Kit Ken [DSAI]" userId="960785e9-9efa-43e3-981a-c495c07125dc" providerId="ADAL" clId="{0ACE0F11-CA0F-5A84-BFCB-F7A5E414E4DA}" dt="2025-08-21T16:23:02.703" v="7790"/>
          <ac:spMkLst>
            <pc:docMk/>
            <pc:sldMk cId="486820717" sldId="550"/>
            <ac:spMk id="4" creationId="{E98FB5B5-445E-9BF7-D7D5-74A83A711FD1}"/>
          </ac:spMkLst>
        </pc:spChg>
        <pc:spChg chg="mod">
          <ac:chgData name="FONG, Chi Kit Ken [DSAI]" userId="960785e9-9efa-43e3-981a-c495c07125dc" providerId="ADAL" clId="{0ACE0F11-CA0F-5A84-BFCB-F7A5E414E4DA}" dt="2025-08-21T09:32:29.036" v="2500" actId="207"/>
          <ac:spMkLst>
            <pc:docMk/>
            <pc:sldMk cId="486820717" sldId="550"/>
            <ac:spMk id="9" creationId="{8F650FEB-7322-2847-7560-11B56F4AA58F}"/>
          </ac:spMkLst>
        </pc:spChg>
        <pc:spChg chg="mod">
          <ac:chgData name="FONG, Chi Kit Ken [DSAI]" userId="960785e9-9efa-43e3-981a-c495c07125dc" providerId="ADAL" clId="{0ACE0F11-CA0F-5A84-BFCB-F7A5E414E4DA}" dt="2025-08-21T12:35:56.740" v="4448" actId="166"/>
          <ac:spMkLst>
            <pc:docMk/>
            <pc:sldMk cId="486820717" sldId="550"/>
            <ac:spMk id="10" creationId="{A02ED4D7-6BF5-5A28-E41F-736DC741D6BE}"/>
          </ac:spMkLst>
        </pc:spChg>
        <pc:spChg chg="mod">
          <ac:chgData name="FONG, Chi Kit Ken [DSAI]" userId="960785e9-9efa-43e3-981a-c495c07125dc" providerId="ADAL" clId="{0ACE0F11-CA0F-5A84-BFCB-F7A5E414E4DA}" dt="2025-08-21T09:32:29.036" v="2500" actId="207"/>
          <ac:spMkLst>
            <pc:docMk/>
            <pc:sldMk cId="486820717" sldId="550"/>
            <ac:spMk id="13" creationId="{9BDB7D06-4996-7BA8-0144-ACBCB38B42B3}"/>
          </ac:spMkLst>
        </pc:spChg>
        <pc:spChg chg="mod">
          <ac:chgData name="FONG, Chi Kit Ken [DSAI]" userId="960785e9-9efa-43e3-981a-c495c07125dc" providerId="ADAL" clId="{0ACE0F11-CA0F-5A84-BFCB-F7A5E414E4DA}" dt="2025-08-21T09:32:29.036" v="2500" actId="207"/>
          <ac:spMkLst>
            <pc:docMk/>
            <pc:sldMk cId="486820717" sldId="550"/>
            <ac:spMk id="14" creationId="{A07E3625-18CE-5FAE-BFB5-2A50ED38BA99}"/>
          </ac:spMkLst>
        </pc:spChg>
        <pc:spChg chg="mod">
          <ac:chgData name="FONG, Chi Kit Ken [DSAI]" userId="960785e9-9efa-43e3-981a-c495c07125dc" providerId="ADAL" clId="{0ACE0F11-CA0F-5A84-BFCB-F7A5E414E4DA}" dt="2025-08-21T09:32:38.774" v="2503" actId="14100"/>
          <ac:spMkLst>
            <pc:docMk/>
            <pc:sldMk cId="486820717" sldId="550"/>
            <ac:spMk id="37" creationId="{46045676-49AA-2A7B-0155-5038100DEAFA}"/>
          </ac:spMkLst>
        </pc:spChg>
        <pc:grpChg chg="mod">
          <ac:chgData name="FONG, Chi Kit Ken [DSAI]" userId="960785e9-9efa-43e3-981a-c495c07125dc" providerId="ADAL" clId="{0ACE0F11-CA0F-5A84-BFCB-F7A5E414E4DA}" dt="2025-08-21T09:32:35.028" v="2502" actId="14100"/>
          <ac:grpSpMkLst>
            <pc:docMk/>
            <pc:sldMk cId="486820717" sldId="550"/>
            <ac:grpSpMk id="53" creationId="{A2245E7F-BE1E-318B-1700-16FABADF77EA}"/>
          </ac:grpSpMkLst>
        </pc:grpChg>
      </pc:sldChg>
      <pc:sldChg chg="addSp delSp modSp add mod ord modClrScheme chgLayout">
        <pc:chgData name="FONG, Chi Kit Ken [DSAI]" userId="960785e9-9efa-43e3-981a-c495c07125dc" providerId="ADAL" clId="{0ACE0F11-CA0F-5A84-BFCB-F7A5E414E4DA}" dt="2025-08-21T17:15:36.840" v="8246" actId="478"/>
        <pc:sldMkLst>
          <pc:docMk/>
          <pc:sldMk cId="766416416" sldId="551"/>
        </pc:sldMkLst>
        <pc:spChg chg="mod ord">
          <ac:chgData name="FONG, Chi Kit Ken [DSAI]" userId="960785e9-9efa-43e3-981a-c495c07125dc" providerId="ADAL" clId="{0ACE0F11-CA0F-5A84-BFCB-F7A5E414E4DA}" dt="2025-08-21T12:39:07.889" v="4490" actId="6264"/>
          <ac:spMkLst>
            <pc:docMk/>
            <pc:sldMk cId="766416416" sldId="551"/>
            <ac:spMk id="4" creationId="{E5F440BF-E27A-9F48-5B34-D3D4560506C8}"/>
          </ac:spMkLst>
        </pc:spChg>
        <pc:spChg chg="add mod ord">
          <ac:chgData name="FONG, Chi Kit Ken [DSAI]" userId="960785e9-9efa-43e3-981a-c495c07125dc" providerId="ADAL" clId="{0ACE0F11-CA0F-5A84-BFCB-F7A5E414E4DA}" dt="2025-08-21T16:28:16.924" v="7839" actId="207"/>
          <ac:spMkLst>
            <pc:docMk/>
            <pc:sldMk cId="766416416" sldId="551"/>
            <ac:spMk id="33" creationId="{20BA5B1E-1061-9453-94E2-AEA85A519441}"/>
          </ac:spMkLst>
        </pc:spChg>
        <pc:picChg chg="add mod">
          <ac:chgData name="FONG, Chi Kit Ken [DSAI]" userId="960785e9-9efa-43e3-981a-c495c07125dc" providerId="ADAL" clId="{0ACE0F11-CA0F-5A84-BFCB-F7A5E414E4DA}" dt="2025-08-21T12:40:36.918" v="4512" actId="1076"/>
          <ac:picMkLst>
            <pc:docMk/>
            <pc:sldMk cId="766416416" sldId="551"/>
            <ac:picMk id="62" creationId="{E42D6A77-803E-98F9-E042-EC91DB0BF4BC}"/>
          </ac:picMkLst>
        </pc:picChg>
      </pc:sldChg>
      <pc:sldChg chg="addSp delSp modSp add mod ord modClrScheme chgLayout">
        <pc:chgData name="FONG, Chi Kit Ken [DSAI]" userId="960785e9-9efa-43e3-981a-c495c07125dc" providerId="ADAL" clId="{0ACE0F11-CA0F-5A84-BFCB-F7A5E414E4DA}" dt="2025-08-21T17:15:35.628" v="8245" actId="478"/>
        <pc:sldMkLst>
          <pc:docMk/>
          <pc:sldMk cId="1654308850" sldId="552"/>
        </pc:sldMkLst>
        <pc:spChg chg="mod ord">
          <ac:chgData name="FONG, Chi Kit Ken [DSAI]" userId="960785e9-9efa-43e3-981a-c495c07125dc" providerId="ADAL" clId="{0ACE0F11-CA0F-5A84-BFCB-F7A5E414E4DA}" dt="2025-08-21T16:20:01.501" v="7755" actId="14100"/>
          <ac:spMkLst>
            <pc:docMk/>
            <pc:sldMk cId="1654308850" sldId="552"/>
            <ac:spMk id="4" creationId="{E5F440BF-E27A-9F48-5B34-D3D4560506C8}"/>
          </ac:spMkLst>
        </pc:spChg>
        <pc:spChg chg="add mod ord">
          <ac:chgData name="FONG, Chi Kit Ken [DSAI]" userId="960785e9-9efa-43e3-981a-c495c07125dc" providerId="ADAL" clId="{0ACE0F11-CA0F-5A84-BFCB-F7A5E414E4DA}" dt="2025-08-21T16:28:45.842" v="7846" actId="207"/>
          <ac:spMkLst>
            <pc:docMk/>
            <pc:sldMk cId="1654308850" sldId="552"/>
            <ac:spMk id="33" creationId="{2998FBA8-CF75-E04A-178E-1ED2246C7273}"/>
          </ac:spMkLst>
        </pc:spChg>
        <pc:picChg chg="add mod">
          <ac:chgData name="FONG, Chi Kit Ken [DSAI]" userId="960785e9-9efa-43e3-981a-c495c07125dc" providerId="ADAL" clId="{0ACE0F11-CA0F-5A84-BFCB-F7A5E414E4DA}" dt="2025-08-21T16:21:31.456" v="7773" actId="1076"/>
          <ac:picMkLst>
            <pc:docMk/>
            <pc:sldMk cId="1654308850" sldId="552"/>
            <ac:picMk id="60" creationId="{AEC64E1F-0494-C6C5-90FC-A34D2AA17FBB}"/>
          </ac:picMkLst>
        </pc:picChg>
      </pc:sldChg>
      <pc:sldChg chg="addSp delSp modSp add mod ord modClrScheme chgLayout">
        <pc:chgData name="FONG, Chi Kit Ken [DSAI]" userId="960785e9-9efa-43e3-981a-c495c07125dc" providerId="ADAL" clId="{0ACE0F11-CA0F-5A84-BFCB-F7A5E414E4DA}" dt="2025-08-21T17:15:33.724" v="8244" actId="478"/>
        <pc:sldMkLst>
          <pc:docMk/>
          <pc:sldMk cId="4087184549" sldId="553"/>
        </pc:sldMkLst>
        <pc:spChg chg="add mod ord">
          <ac:chgData name="FONG, Chi Kit Ken [DSAI]" userId="960785e9-9efa-43e3-981a-c495c07125dc" providerId="ADAL" clId="{0ACE0F11-CA0F-5A84-BFCB-F7A5E414E4DA}" dt="2025-08-21T16:29:14.052" v="7854" actId="207"/>
          <ac:spMkLst>
            <pc:docMk/>
            <pc:sldMk cId="4087184549" sldId="553"/>
            <ac:spMk id="2" creationId="{450EE957-8349-D150-66FC-C4A6658CEF41}"/>
          </ac:spMkLst>
        </pc:spChg>
        <pc:spChg chg="mod ord">
          <ac:chgData name="FONG, Chi Kit Ken [DSAI]" userId="960785e9-9efa-43e3-981a-c495c07125dc" providerId="ADAL" clId="{0ACE0F11-CA0F-5A84-BFCB-F7A5E414E4DA}" dt="2025-08-21T16:22:41.446" v="7782" actId="6264"/>
          <ac:spMkLst>
            <pc:docMk/>
            <pc:sldMk cId="4087184549" sldId="553"/>
            <ac:spMk id="4" creationId="{E5F440BF-E27A-9F48-5B34-D3D4560506C8}"/>
          </ac:spMkLst>
        </pc:spChg>
        <pc:picChg chg="add mod">
          <ac:chgData name="FONG, Chi Kit Ken [DSAI]" userId="960785e9-9efa-43e3-981a-c495c07125dc" providerId="ADAL" clId="{0ACE0F11-CA0F-5A84-BFCB-F7A5E414E4DA}" dt="2025-08-21T16:25:22.913" v="7812" actId="14100"/>
          <ac:picMkLst>
            <pc:docMk/>
            <pc:sldMk cId="4087184549" sldId="553"/>
            <ac:picMk id="56" creationId="{0FAAC894-9994-7F70-EB7D-5DA8D0840E52}"/>
          </ac:picMkLst>
        </pc:picChg>
      </pc:sldChg>
      <pc:sldChg chg="addSp delSp modSp add mod ord modClrScheme chgLayout">
        <pc:chgData name="FONG, Chi Kit Ken [DSAI]" userId="960785e9-9efa-43e3-981a-c495c07125dc" providerId="ADAL" clId="{0ACE0F11-CA0F-5A84-BFCB-F7A5E414E4DA}" dt="2025-08-28T10:05:28.019" v="8389" actId="20577"/>
        <pc:sldMkLst>
          <pc:docMk/>
          <pc:sldMk cId="3040509067" sldId="557"/>
        </pc:sldMkLst>
        <pc:spChg chg="mod ord">
          <ac:chgData name="FONG, Chi Kit Ken [DSAI]" userId="960785e9-9efa-43e3-981a-c495c07125dc" providerId="ADAL" clId="{0ACE0F11-CA0F-5A84-BFCB-F7A5E414E4DA}" dt="2025-08-28T10:05:28.019" v="8389" actId="20577"/>
          <ac:spMkLst>
            <pc:docMk/>
            <pc:sldMk cId="3040509067" sldId="557"/>
            <ac:spMk id="7" creationId="{164176C1-F441-445F-FCF9-3AB4B1E22FE2}"/>
          </ac:spMkLst>
        </pc:spChg>
        <pc:spChg chg="mod ord">
          <ac:chgData name="FONG, Chi Kit Ken [DSAI]" userId="960785e9-9efa-43e3-981a-c495c07125dc" providerId="ADAL" clId="{0ACE0F11-CA0F-5A84-BFCB-F7A5E414E4DA}" dt="2025-08-21T12:34:02.588" v="4432"/>
          <ac:spMkLst>
            <pc:docMk/>
            <pc:sldMk cId="3040509067" sldId="557"/>
            <ac:spMk id="8" creationId="{C3E62981-4B24-78F2-FF86-D851A3CC89B7}"/>
          </ac:spMkLst>
        </pc:spChg>
        <pc:picChg chg="add mod">
          <ac:chgData name="FONG, Chi Kit Ken [DSAI]" userId="960785e9-9efa-43e3-981a-c495c07125dc" providerId="ADAL" clId="{0ACE0F11-CA0F-5A84-BFCB-F7A5E414E4DA}" dt="2025-08-21T12:34:56.690" v="4435" actId="1076"/>
          <ac:picMkLst>
            <pc:docMk/>
            <pc:sldMk cId="3040509067" sldId="557"/>
            <ac:picMk id="2" creationId="{54282EE2-ECEC-2A27-39FC-2FF371BC1C4E}"/>
          </ac:picMkLst>
        </pc:picChg>
      </pc:sldChg>
      <pc:sldChg chg="addSp delSp modSp add del mod ord modClrScheme chgLayout">
        <pc:chgData name="FONG, Chi Kit Ken [DSAI]" userId="960785e9-9efa-43e3-981a-c495c07125dc" providerId="ADAL" clId="{0ACE0F11-CA0F-5A84-BFCB-F7A5E414E4DA}" dt="2025-08-21T14:00:06.811" v="4939" actId="2696"/>
        <pc:sldMkLst>
          <pc:docMk/>
          <pc:sldMk cId="1321808945" sldId="580"/>
        </pc:sldMkLst>
      </pc:sldChg>
      <pc:sldChg chg="delSp add mod ord">
        <pc:chgData name="FONG, Chi Kit Ken [DSAI]" userId="960785e9-9efa-43e3-981a-c495c07125dc" providerId="ADAL" clId="{0ACE0F11-CA0F-5A84-BFCB-F7A5E414E4DA}" dt="2025-08-21T17:15:43.308" v="8247" actId="478"/>
        <pc:sldMkLst>
          <pc:docMk/>
          <pc:sldMk cId="3457667237" sldId="580"/>
        </pc:sldMkLst>
      </pc:sldChg>
      <pc:sldChg chg="addSp delSp modSp mod ord">
        <pc:chgData name="FONG, Chi Kit Ken [DSAI]" userId="960785e9-9efa-43e3-981a-c495c07125dc" providerId="ADAL" clId="{0ACE0F11-CA0F-5A84-BFCB-F7A5E414E4DA}" dt="2025-08-21T16:06:16.125" v="7594" actId="20578"/>
        <pc:sldMkLst>
          <pc:docMk/>
          <pc:sldMk cId="2159875524" sldId="1938"/>
        </pc:sldMkLst>
        <pc:spChg chg="mod">
          <ac:chgData name="FONG, Chi Kit Ken [DSAI]" userId="960785e9-9efa-43e3-981a-c495c07125dc" providerId="ADAL" clId="{0ACE0F11-CA0F-5A84-BFCB-F7A5E414E4DA}" dt="2025-08-21T04:09:13.110" v="1" actId="20577"/>
          <ac:spMkLst>
            <pc:docMk/>
            <pc:sldMk cId="2159875524" sldId="1938"/>
            <ac:spMk id="10" creationId="{1BF59ED5-66B9-83A2-1FC4-283F25C57007}"/>
          </ac:spMkLst>
        </pc:spChg>
        <pc:spChg chg="mod">
          <ac:chgData name="FONG, Chi Kit Ken [DSAI]" userId="960785e9-9efa-43e3-981a-c495c07125dc" providerId="ADAL" clId="{0ACE0F11-CA0F-5A84-BFCB-F7A5E414E4DA}" dt="2025-08-21T10:00:20.618" v="2622" actId="207"/>
          <ac:spMkLst>
            <pc:docMk/>
            <pc:sldMk cId="2159875524" sldId="1938"/>
            <ac:spMk id="14" creationId="{DF6B39C9-547E-2299-C8E5-86B83C4C9AE0}"/>
          </ac:spMkLst>
        </pc:spChg>
        <pc:spChg chg="mod">
          <ac:chgData name="FONG, Chi Kit Ken [DSAI]" userId="960785e9-9efa-43e3-981a-c495c07125dc" providerId="ADAL" clId="{0ACE0F11-CA0F-5A84-BFCB-F7A5E414E4DA}" dt="2025-08-21T04:13:50.428" v="123" actId="20577"/>
          <ac:spMkLst>
            <pc:docMk/>
            <pc:sldMk cId="2159875524" sldId="1938"/>
            <ac:spMk id="18" creationId="{57D62F16-F75C-6B98-2080-BECC2DE82C16}"/>
          </ac:spMkLst>
        </pc:spChg>
        <pc:picChg chg="add mod">
          <ac:chgData name="FONG, Chi Kit Ken [DSAI]" userId="960785e9-9efa-43e3-981a-c495c07125dc" providerId="ADAL" clId="{0ACE0F11-CA0F-5A84-BFCB-F7A5E414E4DA}" dt="2025-08-21T04:12:41.817" v="47" actId="1076"/>
          <ac:picMkLst>
            <pc:docMk/>
            <pc:sldMk cId="2159875524" sldId="1938"/>
            <ac:picMk id="1026" creationId="{9A4FE948-E939-7467-00D3-8AC2163C082B}"/>
          </ac:picMkLst>
        </pc:picChg>
      </pc:sldChg>
      <pc:sldChg chg="ord">
        <pc:chgData name="FONG, Chi Kit Ken [DSAI]" userId="960785e9-9efa-43e3-981a-c495c07125dc" providerId="ADAL" clId="{0ACE0F11-CA0F-5A84-BFCB-F7A5E414E4DA}" dt="2025-08-21T16:50:25.250" v="8023" actId="20578"/>
        <pc:sldMkLst>
          <pc:docMk/>
          <pc:sldMk cId="3396116464" sldId="2000"/>
        </pc:sldMkLst>
      </pc:sldChg>
      <pc:sldChg chg="del">
        <pc:chgData name="FONG, Chi Kit Ken [DSAI]" userId="960785e9-9efa-43e3-981a-c495c07125dc" providerId="ADAL" clId="{0ACE0F11-CA0F-5A84-BFCB-F7A5E414E4DA}" dt="2025-08-21T04:13:01.501" v="100" actId="2696"/>
        <pc:sldMkLst>
          <pc:docMk/>
          <pc:sldMk cId="2679128735" sldId="2015"/>
        </pc:sldMkLst>
      </pc:sldChg>
      <pc:sldChg chg="del">
        <pc:chgData name="FONG, Chi Kit Ken [DSAI]" userId="960785e9-9efa-43e3-981a-c495c07125dc" providerId="ADAL" clId="{0ACE0F11-CA0F-5A84-BFCB-F7A5E414E4DA}" dt="2025-08-21T04:13:00.280" v="62" actId="2696"/>
        <pc:sldMkLst>
          <pc:docMk/>
          <pc:sldMk cId="2209981906" sldId="2016"/>
        </pc:sldMkLst>
      </pc:sldChg>
      <pc:sldChg chg="del">
        <pc:chgData name="FONG, Chi Kit Ken [DSAI]" userId="960785e9-9efa-43e3-981a-c495c07125dc" providerId="ADAL" clId="{0ACE0F11-CA0F-5A84-BFCB-F7A5E414E4DA}" dt="2025-08-21T04:13:00.987" v="83" actId="2696"/>
        <pc:sldMkLst>
          <pc:docMk/>
          <pc:sldMk cId="2674858159" sldId="2017"/>
        </pc:sldMkLst>
      </pc:sldChg>
      <pc:sldChg chg="del">
        <pc:chgData name="FONG, Chi Kit Ken [DSAI]" userId="960785e9-9efa-43e3-981a-c495c07125dc" providerId="ADAL" clId="{0ACE0F11-CA0F-5A84-BFCB-F7A5E414E4DA}" dt="2025-08-21T04:13:00.363" v="65" actId="2696"/>
        <pc:sldMkLst>
          <pc:docMk/>
          <pc:sldMk cId="1987542111" sldId="2018"/>
        </pc:sldMkLst>
      </pc:sldChg>
      <pc:sldChg chg="del">
        <pc:chgData name="FONG, Chi Kit Ken [DSAI]" userId="960785e9-9efa-43e3-981a-c495c07125dc" providerId="ADAL" clId="{0ACE0F11-CA0F-5A84-BFCB-F7A5E414E4DA}" dt="2025-08-21T04:13:00.003" v="53" actId="2696"/>
        <pc:sldMkLst>
          <pc:docMk/>
          <pc:sldMk cId="2162490968" sldId="2019"/>
        </pc:sldMkLst>
      </pc:sldChg>
      <pc:sldChg chg="del">
        <pc:chgData name="FONG, Chi Kit Ken [DSAI]" userId="960785e9-9efa-43e3-981a-c495c07125dc" providerId="ADAL" clId="{0ACE0F11-CA0F-5A84-BFCB-F7A5E414E4DA}" dt="2025-08-21T04:13:00.037" v="56" actId="2696"/>
        <pc:sldMkLst>
          <pc:docMk/>
          <pc:sldMk cId="2295460673" sldId="2021"/>
        </pc:sldMkLst>
      </pc:sldChg>
      <pc:sldChg chg="del">
        <pc:chgData name="FONG, Chi Kit Ken [DSAI]" userId="960785e9-9efa-43e3-981a-c495c07125dc" providerId="ADAL" clId="{0ACE0F11-CA0F-5A84-BFCB-F7A5E414E4DA}" dt="2025-08-21T04:13:00.381" v="67" actId="2696"/>
        <pc:sldMkLst>
          <pc:docMk/>
          <pc:sldMk cId="1224684451" sldId="2022"/>
        </pc:sldMkLst>
      </pc:sldChg>
      <pc:sldChg chg="del">
        <pc:chgData name="FONG, Chi Kit Ken [DSAI]" userId="960785e9-9efa-43e3-981a-c495c07125dc" providerId="ADAL" clId="{0ACE0F11-CA0F-5A84-BFCB-F7A5E414E4DA}" dt="2025-08-21T04:13:01.013" v="85" actId="2696"/>
        <pc:sldMkLst>
          <pc:docMk/>
          <pc:sldMk cId="1075268639" sldId="2023"/>
        </pc:sldMkLst>
      </pc:sldChg>
      <pc:sldChg chg="del">
        <pc:chgData name="FONG, Chi Kit Ken [DSAI]" userId="960785e9-9efa-43e3-981a-c495c07125dc" providerId="ADAL" clId="{0ACE0F11-CA0F-5A84-BFCB-F7A5E414E4DA}" dt="2025-08-21T04:13:00.361" v="63" actId="2696"/>
        <pc:sldMkLst>
          <pc:docMk/>
          <pc:sldMk cId="1635946717" sldId="2024"/>
        </pc:sldMkLst>
      </pc:sldChg>
      <pc:sldChg chg="del">
        <pc:chgData name="FONG, Chi Kit Ken [DSAI]" userId="960785e9-9efa-43e3-981a-c495c07125dc" providerId="ADAL" clId="{0ACE0F11-CA0F-5A84-BFCB-F7A5E414E4DA}" dt="2025-08-21T04:13:00.950" v="80" actId="2696"/>
        <pc:sldMkLst>
          <pc:docMk/>
          <pc:sldMk cId="382086174" sldId="2025"/>
        </pc:sldMkLst>
      </pc:sldChg>
      <pc:sldChg chg="del">
        <pc:chgData name="FONG, Chi Kit Ken [DSAI]" userId="960785e9-9efa-43e3-981a-c495c07125dc" providerId="ADAL" clId="{0ACE0F11-CA0F-5A84-BFCB-F7A5E414E4DA}" dt="2025-08-21T04:13:00.240" v="60" actId="2696"/>
        <pc:sldMkLst>
          <pc:docMk/>
          <pc:sldMk cId="2141302303" sldId="2026"/>
        </pc:sldMkLst>
      </pc:sldChg>
      <pc:sldChg chg="del">
        <pc:chgData name="FONG, Chi Kit Ken [DSAI]" userId="960785e9-9efa-43e3-981a-c495c07125dc" providerId="ADAL" clId="{0ACE0F11-CA0F-5A84-BFCB-F7A5E414E4DA}" dt="2025-08-21T04:13:00.034" v="54" actId="2696"/>
        <pc:sldMkLst>
          <pc:docMk/>
          <pc:sldMk cId="879471721" sldId="2027"/>
        </pc:sldMkLst>
      </pc:sldChg>
      <pc:sldChg chg="del">
        <pc:chgData name="FONG, Chi Kit Ken [DSAI]" userId="960785e9-9efa-43e3-981a-c495c07125dc" providerId="ADAL" clId="{0ACE0F11-CA0F-5A84-BFCB-F7A5E414E4DA}" dt="2025-08-21T04:13:00.089" v="59" actId="2696"/>
        <pc:sldMkLst>
          <pc:docMk/>
          <pc:sldMk cId="3319163068" sldId="2028"/>
        </pc:sldMkLst>
      </pc:sldChg>
      <pc:sldChg chg="del">
        <pc:chgData name="FONG, Chi Kit Ken [DSAI]" userId="960785e9-9efa-43e3-981a-c495c07125dc" providerId="ADAL" clId="{0ACE0F11-CA0F-5A84-BFCB-F7A5E414E4DA}" dt="2025-08-21T04:13:01.498" v="99" actId="2696"/>
        <pc:sldMkLst>
          <pc:docMk/>
          <pc:sldMk cId="2979814703" sldId="2029"/>
        </pc:sldMkLst>
      </pc:sldChg>
      <pc:sldChg chg="del">
        <pc:chgData name="FONG, Chi Kit Ken [DSAI]" userId="960785e9-9efa-43e3-981a-c495c07125dc" providerId="ADAL" clId="{0ACE0F11-CA0F-5A84-BFCB-F7A5E414E4DA}" dt="2025-08-21T04:13:01.278" v="96" actId="2696"/>
        <pc:sldMkLst>
          <pc:docMk/>
          <pc:sldMk cId="2577899326" sldId="2030"/>
        </pc:sldMkLst>
      </pc:sldChg>
      <pc:sldChg chg="del">
        <pc:chgData name="FONG, Chi Kit Ken [DSAI]" userId="960785e9-9efa-43e3-981a-c495c07125dc" providerId="ADAL" clId="{0ACE0F11-CA0F-5A84-BFCB-F7A5E414E4DA}" dt="2025-08-21T04:13:00.036" v="55" actId="2696"/>
        <pc:sldMkLst>
          <pc:docMk/>
          <pc:sldMk cId="455470733" sldId="2031"/>
        </pc:sldMkLst>
      </pc:sldChg>
      <pc:sldChg chg="del">
        <pc:chgData name="FONG, Chi Kit Ken [DSAI]" userId="960785e9-9efa-43e3-981a-c495c07125dc" providerId="ADAL" clId="{0ACE0F11-CA0F-5A84-BFCB-F7A5E414E4DA}" dt="2025-08-21T04:13:00.485" v="71" actId="2696"/>
        <pc:sldMkLst>
          <pc:docMk/>
          <pc:sldMk cId="1606405863" sldId="2032"/>
        </pc:sldMkLst>
      </pc:sldChg>
      <pc:sldChg chg="del">
        <pc:chgData name="FONG, Chi Kit Ken [DSAI]" userId="960785e9-9efa-43e3-981a-c495c07125dc" providerId="ADAL" clId="{0ACE0F11-CA0F-5A84-BFCB-F7A5E414E4DA}" dt="2025-08-21T04:13:01.160" v="89" actId="2696"/>
        <pc:sldMkLst>
          <pc:docMk/>
          <pc:sldMk cId="931401938" sldId="2033"/>
        </pc:sldMkLst>
      </pc:sldChg>
      <pc:sldChg chg="del">
        <pc:chgData name="FONG, Chi Kit Ken [DSAI]" userId="960785e9-9efa-43e3-981a-c495c07125dc" providerId="ADAL" clId="{0ACE0F11-CA0F-5A84-BFCB-F7A5E414E4DA}" dt="2025-08-21T04:13:01.011" v="84" actId="2696"/>
        <pc:sldMkLst>
          <pc:docMk/>
          <pc:sldMk cId="3674997915" sldId="2034"/>
        </pc:sldMkLst>
      </pc:sldChg>
      <pc:sldChg chg="del">
        <pc:chgData name="FONG, Chi Kit Ken [DSAI]" userId="960785e9-9efa-43e3-981a-c495c07125dc" providerId="ADAL" clId="{0ACE0F11-CA0F-5A84-BFCB-F7A5E414E4DA}" dt="2025-08-21T04:13:00.038" v="57" actId="2696"/>
        <pc:sldMkLst>
          <pc:docMk/>
          <pc:sldMk cId="250787368" sldId="2035"/>
        </pc:sldMkLst>
      </pc:sldChg>
      <pc:sldChg chg="del">
        <pc:chgData name="FONG, Chi Kit Ken [DSAI]" userId="960785e9-9efa-43e3-981a-c495c07125dc" providerId="ADAL" clId="{0ACE0F11-CA0F-5A84-BFCB-F7A5E414E4DA}" dt="2025-08-21T04:13:00.986" v="82" actId="2696"/>
        <pc:sldMkLst>
          <pc:docMk/>
          <pc:sldMk cId="90669563" sldId="2036"/>
        </pc:sldMkLst>
      </pc:sldChg>
      <pc:sldChg chg="del">
        <pc:chgData name="FONG, Chi Kit Ken [DSAI]" userId="960785e9-9efa-43e3-981a-c495c07125dc" providerId="ADAL" clId="{0ACE0F11-CA0F-5A84-BFCB-F7A5E414E4DA}" dt="2025-08-21T04:13:00.800" v="75" actId="2696"/>
        <pc:sldMkLst>
          <pc:docMk/>
          <pc:sldMk cId="354615410" sldId="2037"/>
        </pc:sldMkLst>
      </pc:sldChg>
      <pc:sldChg chg="del">
        <pc:chgData name="FONG, Chi Kit Ken [DSAI]" userId="960785e9-9efa-43e3-981a-c495c07125dc" providerId="ADAL" clId="{0ACE0F11-CA0F-5A84-BFCB-F7A5E414E4DA}" dt="2025-08-21T04:13:00.380" v="66" actId="2696"/>
        <pc:sldMkLst>
          <pc:docMk/>
          <pc:sldMk cId="699868505" sldId="2038"/>
        </pc:sldMkLst>
      </pc:sldChg>
      <pc:sldChg chg="del">
        <pc:chgData name="FONG, Chi Kit Ken [DSAI]" userId="960785e9-9efa-43e3-981a-c495c07125dc" providerId="ADAL" clId="{0ACE0F11-CA0F-5A84-BFCB-F7A5E414E4DA}" dt="2025-08-21T04:13:01.159" v="88" actId="2696"/>
        <pc:sldMkLst>
          <pc:docMk/>
          <pc:sldMk cId="3479901841" sldId="2039"/>
        </pc:sldMkLst>
      </pc:sldChg>
      <pc:sldChg chg="del">
        <pc:chgData name="FONG, Chi Kit Ken [DSAI]" userId="960785e9-9efa-43e3-981a-c495c07125dc" providerId="ADAL" clId="{0ACE0F11-CA0F-5A84-BFCB-F7A5E414E4DA}" dt="2025-08-21T04:13:01.243" v="94" actId="2696"/>
        <pc:sldMkLst>
          <pc:docMk/>
          <pc:sldMk cId="434244531" sldId="2040"/>
        </pc:sldMkLst>
      </pc:sldChg>
      <pc:sldChg chg="del">
        <pc:chgData name="FONG, Chi Kit Ken [DSAI]" userId="960785e9-9efa-43e3-981a-c495c07125dc" providerId="ADAL" clId="{0ACE0F11-CA0F-5A84-BFCB-F7A5E414E4DA}" dt="2025-08-21T04:13:00.885" v="79" actId="2696"/>
        <pc:sldMkLst>
          <pc:docMk/>
          <pc:sldMk cId="2822069712" sldId="2042"/>
        </pc:sldMkLst>
      </pc:sldChg>
      <pc:sldChg chg="del">
        <pc:chgData name="FONG, Chi Kit Ken [DSAI]" userId="960785e9-9efa-43e3-981a-c495c07125dc" providerId="ADAL" clId="{0ACE0F11-CA0F-5A84-BFCB-F7A5E414E4DA}" dt="2025-08-21T04:13:01.229" v="91" actId="2696"/>
        <pc:sldMkLst>
          <pc:docMk/>
          <pc:sldMk cId="38723859" sldId="2044"/>
        </pc:sldMkLst>
      </pc:sldChg>
      <pc:sldChg chg="del">
        <pc:chgData name="FONG, Chi Kit Ken [DSAI]" userId="960785e9-9efa-43e3-981a-c495c07125dc" providerId="ADAL" clId="{0ACE0F11-CA0F-5A84-BFCB-F7A5E414E4DA}" dt="2025-08-21T04:13:01.232" v="92" actId="2696"/>
        <pc:sldMkLst>
          <pc:docMk/>
          <pc:sldMk cId="368997460" sldId="2045"/>
        </pc:sldMkLst>
      </pc:sldChg>
      <pc:sldChg chg="del">
        <pc:chgData name="FONG, Chi Kit Ken [DSAI]" userId="960785e9-9efa-43e3-981a-c495c07125dc" providerId="ADAL" clId="{0ACE0F11-CA0F-5A84-BFCB-F7A5E414E4DA}" dt="2025-08-21T04:13:00.462" v="70" actId="2696"/>
        <pc:sldMkLst>
          <pc:docMk/>
          <pc:sldMk cId="2583294919" sldId="2046"/>
        </pc:sldMkLst>
      </pc:sldChg>
      <pc:sldChg chg="del">
        <pc:chgData name="FONG, Chi Kit Ken [DSAI]" userId="960785e9-9efa-43e3-981a-c495c07125dc" providerId="ADAL" clId="{0ACE0F11-CA0F-5A84-BFCB-F7A5E414E4DA}" dt="2025-08-21T04:13:01.228" v="90" actId="2696"/>
        <pc:sldMkLst>
          <pc:docMk/>
          <pc:sldMk cId="2493888031" sldId="2047"/>
        </pc:sldMkLst>
      </pc:sldChg>
      <pc:sldChg chg="del">
        <pc:chgData name="FONG, Chi Kit Ken [DSAI]" userId="960785e9-9efa-43e3-981a-c495c07125dc" providerId="ADAL" clId="{0ACE0F11-CA0F-5A84-BFCB-F7A5E414E4DA}" dt="2025-08-21T04:13:00.832" v="77" actId="2696"/>
        <pc:sldMkLst>
          <pc:docMk/>
          <pc:sldMk cId="2251067758" sldId="2048"/>
        </pc:sldMkLst>
      </pc:sldChg>
      <pc:sldChg chg="del">
        <pc:chgData name="FONG, Chi Kit Ken [DSAI]" userId="960785e9-9efa-43e3-981a-c495c07125dc" providerId="ADAL" clId="{0ACE0F11-CA0F-5A84-BFCB-F7A5E414E4DA}" dt="2025-08-21T04:13:00.362" v="64" actId="2696"/>
        <pc:sldMkLst>
          <pc:docMk/>
          <pc:sldMk cId="946075445" sldId="2049"/>
        </pc:sldMkLst>
      </pc:sldChg>
      <pc:sldChg chg="del">
        <pc:chgData name="FONG, Chi Kit Ken [DSAI]" userId="960785e9-9efa-43e3-981a-c495c07125dc" providerId="ADAL" clId="{0ACE0F11-CA0F-5A84-BFCB-F7A5E414E4DA}" dt="2025-08-21T04:13:00.279" v="61" actId="2696"/>
        <pc:sldMkLst>
          <pc:docMk/>
          <pc:sldMk cId="2020274603" sldId="2050"/>
        </pc:sldMkLst>
      </pc:sldChg>
      <pc:sldChg chg="del">
        <pc:chgData name="FONG, Chi Kit Ken [DSAI]" userId="960785e9-9efa-43e3-981a-c495c07125dc" providerId="ADAL" clId="{0ACE0F11-CA0F-5A84-BFCB-F7A5E414E4DA}" dt="2025-08-21T04:13:01.312" v="97" actId="2696"/>
        <pc:sldMkLst>
          <pc:docMk/>
          <pc:sldMk cId="3087123754" sldId="2051"/>
        </pc:sldMkLst>
      </pc:sldChg>
      <pc:sldChg chg="del">
        <pc:chgData name="FONG, Chi Kit Ken [DSAI]" userId="960785e9-9efa-43e3-981a-c495c07125dc" providerId="ADAL" clId="{0ACE0F11-CA0F-5A84-BFCB-F7A5E414E4DA}" dt="2025-08-21T04:13:00.415" v="69" actId="2696"/>
        <pc:sldMkLst>
          <pc:docMk/>
          <pc:sldMk cId="563716760" sldId="2052"/>
        </pc:sldMkLst>
      </pc:sldChg>
      <pc:sldChg chg="del">
        <pc:chgData name="FONG, Chi Kit Ken [DSAI]" userId="960785e9-9efa-43e3-981a-c495c07125dc" providerId="ADAL" clId="{0ACE0F11-CA0F-5A84-BFCB-F7A5E414E4DA}" dt="2025-08-21T04:13:00.864" v="78" actId="2696"/>
        <pc:sldMkLst>
          <pc:docMk/>
          <pc:sldMk cId="2238628035" sldId="2053"/>
        </pc:sldMkLst>
      </pc:sldChg>
      <pc:sldChg chg="del">
        <pc:chgData name="FONG, Chi Kit Ken [DSAI]" userId="960785e9-9efa-43e3-981a-c495c07125dc" providerId="ADAL" clId="{0ACE0F11-CA0F-5A84-BFCB-F7A5E414E4DA}" dt="2025-08-21T04:13:01.242" v="93" actId="2696"/>
        <pc:sldMkLst>
          <pc:docMk/>
          <pc:sldMk cId="2781879551" sldId="2054"/>
        </pc:sldMkLst>
      </pc:sldChg>
      <pc:sldChg chg="del">
        <pc:chgData name="FONG, Chi Kit Ken [DSAI]" userId="960785e9-9efa-43e3-981a-c495c07125dc" providerId="ADAL" clId="{0ACE0F11-CA0F-5A84-BFCB-F7A5E414E4DA}" dt="2025-08-21T04:13:00.485" v="72" actId="2696"/>
        <pc:sldMkLst>
          <pc:docMk/>
          <pc:sldMk cId="3988069071" sldId="2056"/>
        </pc:sldMkLst>
      </pc:sldChg>
      <pc:sldChg chg="del">
        <pc:chgData name="FONG, Chi Kit Ken [DSAI]" userId="960785e9-9efa-43e3-981a-c495c07125dc" providerId="ADAL" clId="{0ACE0F11-CA0F-5A84-BFCB-F7A5E414E4DA}" dt="2025-08-21T04:13:01.094" v="86" actId="2696"/>
        <pc:sldMkLst>
          <pc:docMk/>
          <pc:sldMk cId="3541548795" sldId="2057"/>
        </pc:sldMkLst>
      </pc:sldChg>
      <pc:sldChg chg="del">
        <pc:chgData name="FONG, Chi Kit Ken [DSAI]" userId="960785e9-9efa-43e3-981a-c495c07125dc" providerId="ADAL" clId="{0ACE0F11-CA0F-5A84-BFCB-F7A5E414E4DA}" dt="2025-08-21T04:13:01.143" v="87" actId="2696"/>
        <pc:sldMkLst>
          <pc:docMk/>
          <pc:sldMk cId="716669359" sldId="2058"/>
        </pc:sldMkLst>
      </pc:sldChg>
      <pc:sldChg chg="del">
        <pc:chgData name="FONG, Chi Kit Ken [DSAI]" userId="960785e9-9efa-43e3-981a-c495c07125dc" providerId="ADAL" clId="{0ACE0F11-CA0F-5A84-BFCB-F7A5E414E4DA}" dt="2025-08-21T04:13:01.412" v="98" actId="2696"/>
        <pc:sldMkLst>
          <pc:docMk/>
          <pc:sldMk cId="357532902" sldId="2059"/>
        </pc:sldMkLst>
      </pc:sldChg>
      <pc:sldChg chg="del">
        <pc:chgData name="FONG, Chi Kit Ken [DSAI]" userId="960785e9-9efa-43e3-981a-c495c07125dc" providerId="ADAL" clId="{0ACE0F11-CA0F-5A84-BFCB-F7A5E414E4DA}" dt="2025-08-21T04:13:00.583" v="73" actId="2696"/>
        <pc:sldMkLst>
          <pc:docMk/>
          <pc:sldMk cId="3744194334" sldId="2060"/>
        </pc:sldMkLst>
      </pc:sldChg>
      <pc:sldChg chg="del">
        <pc:chgData name="FONG, Chi Kit Ken [DSAI]" userId="960785e9-9efa-43e3-981a-c495c07125dc" providerId="ADAL" clId="{0ACE0F11-CA0F-5A84-BFCB-F7A5E414E4DA}" dt="2025-08-21T04:13:00.720" v="74" actId="2696"/>
        <pc:sldMkLst>
          <pc:docMk/>
          <pc:sldMk cId="3657695270" sldId="2061"/>
        </pc:sldMkLst>
      </pc:sldChg>
      <pc:sldChg chg="del">
        <pc:chgData name="FONG, Chi Kit Ken [DSAI]" userId="960785e9-9efa-43e3-981a-c495c07125dc" providerId="ADAL" clId="{0ACE0F11-CA0F-5A84-BFCB-F7A5E414E4DA}" dt="2025-08-21T04:13:00.802" v="76" actId="2696"/>
        <pc:sldMkLst>
          <pc:docMk/>
          <pc:sldMk cId="765736194" sldId="2062"/>
        </pc:sldMkLst>
      </pc:sldChg>
      <pc:sldChg chg="del">
        <pc:chgData name="FONG, Chi Kit Ken [DSAI]" userId="960785e9-9efa-43e3-981a-c495c07125dc" providerId="ADAL" clId="{0ACE0F11-CA0F-5A84-BFCB-F7A5E414E4DA}" dt="2025-08-21T04:12:59.869" v="52" actId="2696"/>
        <pc:sldMkLst>
          <pc:docMk/>
          <pc:sldMk cId="2639655390" sldId="2064"/>
        </pc:sldMkLst>
      </pc:sldChg>
      <pc:sldChg chg="addSp delSp modSp add del mod ord">
        <pc:chgData name="FONG, Chi Kit Ken [DSAI]" userId="960785e9-9efa-43e3-981a-c495c07125dc" providerId="ADAL" clId="{0ACE0F11-CA0F-5A84-BFCB-F7A5E414E4DA}" dt="2025-08-21T16:04:03.223" v="7593" actId="20578"/>
        <pc:sldMkLst>
          <pc:docMk/>
          <pc:sldMk cId="2607654322" sldId="2065"/>
        </pc:sldMkLst>
        <pc:spChg chg="mod">
          <ac:chgData name="FONG, Chi Kit Ken [DSAI]" userId="960785e9-9efa-43e3-981a-c495c07125dc" providerId="ADAL" clId="{0ACE0F11-CA0F-5A84-BFCB-F7A5E414E4DA}" dt="2025-08-21T12:45:50.962" v="4621" actId="20577"/>
          <ac:spMkLst>
            <pc:docMk/>
            <pc:sldMk cId="2607654322" sldId="2065"/>
            <ac:spMk id="2" creationId="{860F1199-86D1-2A00-2216-A4E29DC5F85E}"/>
          </ac:spMkLst>
        </pc:spChg>
        <pc:spChg chg="add del">
          <ac:chgData name="FONG, Chi Kit Ken [DSAI]" userId="960785e9-9efa-43e3-981a-c495c07125dc" providerId="ADAL" clId="{0ACE0F11-CA0F-5A84-BFCB-F7A5E414E4DA}" dt="2025-08-21T12:45:12.963" v="4578" actId="478"/>
          <ac:spMkLst>
            <pc:docMk/>
            <pc:sldMk cId="2607654322" sldId="2065"/>
            <ac:spMk id="9" creationId="{E0CDC621-EBDD-5B9B-5652-8E625DD1D4D5}"/>
          </ac:spMkLst>
        </pc:spChg>
      </pc:sldChg>
      <pc:sldChg chg="addSp delSp modSp new mod">
        <pc:chgData name="FONG, Chi Kit Ken [DSAI]" userId="960785e9-9efa-43e3-981a-c495c07125dc" providerId="ADAL" clId="{0ACE0F11-CA0F-5A84-BFCB-F7A5E414E4DA}" dt="2025-08-21T07:44:07.490" v="581" actId="20577"/>
        <pc:sldMkLst>
          <pc:docMk/>
          <pc:sldMk cId="164769912" sldId="2066"/>
        </pc:sldMkLst>
        <pc:spChg chg="mod">
          <ac:chgData name="FONG, Chi Kit Ken [DSAI]" userId="960785e9-9efa-43e3-981a-c495c07125dc" providerId="ADAL" clId="{0ACE0F11-CA0F-5A84-BFCB-F7A5E414E4DA}" dt="2025-08-21T07:44:07.490" v="581" actId="20577"/>
          <ac:spMkLst>
            <pc:docMk/>
            <pc:sldMk cId="164769912" sldId="2066"/>
            <ac:spMk id="2" creationId="{77A0E927-8A22-7B13-92AE-E0E52FA18A27}"/>
          </ac:spMkLst>
        </pc:spChg>
        <pc:picChg chg="add mod">
          <ac:chgData name="FONG, Chi Kit Ken [DSAI]" userId="960785e9-9efa-43e3-981a-c495c07125dc" providerId="ADAL" clId="{0ACE0F11-CA0F-5A84-BFCB-F7A5E414E4DA}" dt="2025-08-21T07:36:38.396" v="580" actId="14100"/>
          <ac:picMkLst>
            <pc:docMk/>
            <pc:sldMk cId="164769912" sldId="2066"/>
            <ac:picMk id="4" creationId="{C826D3C9-9EF2-8514-8DF2-1B65C71DE6C7}"/>
          </ac:picMkLst>
        </pc:picChg>
      </pc:sldChg>
      <pc:sldChg chg="new del">
        <pc:chgData name="FONG, Chi Kit Ken [DSAI]" userId="960785e9-9efa-43e3-981a-c495c07125dc" providerId="ADAL" clId="{0ACE0F11-CA0F-5A84-BFCB-F7A5E414E4DA}" dt="2025-08-21T04:12:53.752" v="49" actId="680"/>
        <pc:sldMkLst>
          <pc:docMk/>
          <pc:sldMk cId="3223700771" sldId="2066"/>
        </pc:sldMkLst>
      </pc:sldChg>
      <pc:sldChg chg="addSp delSp modSp new mod ord modAnim">
        <pc:chgData name="FONG, Chi Kit Ken [DSAI]" userId="960785e9-9efa-43e3-981a-c495c07125dc" providerId="ADAL" clId="{0ACE0F11-CA0F-5A84-BFCB-F7A5E414E4DA}" dt="2025-08-28T09:14:48.502" v="8327"/>
        <pc:sldMkLst>
          <pc:docMk/>
          <pc:sldMk cId="617371896" sldId="2067"/>
        </pc:sldMkLst>
        <pc:spChg chg="mod">
          <ac:chgData name="FONG, Chi Kit Ken [DSAI]" userId="960785e9-9efa-43e3-981a-c495c07125dc" providerId="ADAL" clId="{0ACE0F11-CA0F-5A84-BFCB-F7A5E414E4DA}" dt="2025-08-21T07:35:29.095" v="574" actId="20577"/>
          <ac:spMkLst>
            <pc:docMk/>
            <pc:sldMk cId="617371896" sldId="2067"/>
            <ac:spMk id="2" creationId="{89015F6D-527A-BFB7-1BCB-B33D0B95E8A1}"/>
          </ac:spMkLst>
        </pc:spChg>
        <pc:picChg chg="add mod modCrop">
          <ac:chgData name="FONG, Chi Kit Ken [DSAI]" userId="960785e9-9efa-43e3-981a-c495c07125dc" providerId="ADAL" clId="{0ACE0F11-CA0F-5A84-BFCB-F7A5E414E4DA}" dt="2025-08-21T11:14:18.579" v="2875" actId="732"/>
          <ac:picMkLst>
            <pc:docMk/>
            <pc:sldMk cId="617371896" sldId="2067"/>
            <ac:picMk id="4" creationId="{3216B879-B364-2269-5978-7DC5019E52D4}"/>
          </ac:picMkLst>
        </pc:picChg>
        <pc:picChg chg="add mod modCrop">
          <ac:chgData name="FONG, Chi Kit Ken [DSAI]" userId="960785e9-9efa-43e3-981a-c495c07125dc" providerId="ADAL" clId="{0ACE0F11-CA0F-5A84-BFCB-F7A5E414E4DA}" dt="2025-08-21T11:14:24.554" v="2883" actId="1038"/>
          <ac:picMkLst>
            <pc:docMk/>
            <pc:sldMk cId="617371896" sldId="2067"/>
            <ac:picMk id="5" creationId="{C63979CA-8D95-5D85-484D-8947F895CF23}"/>
          </ac:picMkLst>
        </pc:picChg>
      </pc:sldChg>
      <pc:sldChg chg="addSp delSp modSp new add del mod ord">
        <pc:chgData name="FONG, Chi Kit Ken [DSAI]" userId="960785e9-9efa-43e3-981a-c495c07125dc" providerId="ADAL" clId="{0ACE0F11-CA0F-5A84-BFCB-F7A5E414E4DA}" dt="2025-08-21T14:00:06.811" v="4939" actId="2696"/>
        <pc:sldMkLst>
          <pc:docMk/>
          <pc:sldMk cId="858776441" sldId="2068"/>
        </pc:sldMkLst>
      </pc:sldChg>
      <pc:sldChg chg="add ord">
        <pc:chgData name="FONG, Chi Kit Ken [DSAI]" userId="960785e9-9efa-43e3-981a-c495c07125dc" providerId="ADAL" clId="{0ACE0F11-CA0F-5A84-BFCB-F7A5E414E4DA}" dt="2025-08-21T16:03:08.066" v="7586" actId="20578"/>
        <pc:sldMkLst>
          <pc:docMk/>
          <pc:sldMk cId="2613170667" sldId="2068"/>
        </pc:sldMkLst>
      </pc:sldChg>
      <pc:sldChg chg="addSp delSp modSp new mod ord modAnim">
        <pc:chgData name="FONG, Chi Kit Ken [DSAI]" userId="960785e9-9efa-43e3-981a-c495c07125dc" providerId="ADAL" clId="{0ACE0F11-CA0F-5A84-BFCB-F7A5E414E4DA}" dt="2025-08-28T10:03:50.647" v="8387"/>
        <pc:sldMkLst>
          <pc:docMk/>
          <pc:sldMk cId="2585070855" sldId="2069"/>
        </pc:sldMkLst>
        <pc:spChg chg="mod">
          <ac:chgData name="FONG, Chi Kit Ken [DSAI]" userId="960785e9-9efa-43e3-981a-c495c07125dc" providerId="ADAL" clId="{0ACE0F11-CA0F-5A84-BFCB-F7A5E414E4DA}" dt="2025-08-21T09:00:44.777" v="2149" actId="20577"/>
          <ac:spMkLst>
            <pc:docMk/>
            <pc:sldMk cId="2585070855" sldId="2069"/>
            <ac:spMk id="2" creationId="{E5E722DB-3D1E-9CF2-8E09-6481ED850354}"/>
          </ac:spMkLst>
        </pc:spChg>
        <pc:spChg chg="mod">
          <ac:chgData name="FONG, Chi Kit Ken [DSAI]" userId="960785e9-9efa-43e3-981a-c495c07125dc" providerId="ADAL" clId="{0ACE0F11-CA0F-5A84-BFCB-F7A5E414E4DA}" dt="2025-08-21T15:30:32.395" v="6985" actId="20577"/>
          <ac:spMkLst>
            <pc:docMk/>
            <pc:sldMk cId="2585070855" sldId="2069"/>
            <ac:spMk id="3" creationId="{322F5A7B-4220-3C9F-9526-F2B32A3FEB96}"/>
          </ac:spMkLst>
        </pc:spChg>
        <pc:spChg chg="add mod">
          <ac:chgData name="FONG, Chi Kit Ken [DSAI]" userId="960785e9-9efa-43e3-981a-c495c07125dc" providerId="ADAL" clId="{0ACE0F11-CA0F-5A84-BFCB-F7A5E414E4DA}" dt="2025-08-21T15:39:45.373" v="7164" actId="1076"/>
          <ac:spMkLst>
            <pc:docMk/>
            <pc:sldMk cId="2585070855" sldId="2069"/>
            <ac:spMk id="4" creationId="{612815A6-416A-1CC9-DFF6-D1048450DE5E}"/>
          </ac:spMkLst>
        </pc:spChg>
        <pc:spChg chg="add mod">
          <ac:chgData name="FONG, Chi Kit Ken [DSAI]" userId="960785e9-9efa-43e3-981a-c495c07125dc" providerId="ADAL" clId="{0ACE0F11-CA0F-5A84-BFCB-F7A5E414E4DA}" dt="2025-08-21T15:38:45.217" v="7153" actId="1076"/>
          <ac:spMkLst>
            <pc:docMk/>
            <pc:sldMk cId="2585070855" sldId="2069"/>
            <ac:spMk id="7" creationId="{1E02A1D6-C4AF-D794-8C4A-200DD6943109}"/>
          </ac:spMkLst>
        </pc:spChg>
        <pc:spChg chg="add mod">
          <ac:chgData name="FONG, Chi Kit Ken [DSAI]" userId="960785e9-9efa-43e3-981a-c495c07125dc" providerId="ADAL" clId="{0ACE0F11-CA0F-5A84-BFCB-F7A5E414E4DA}" dt="2025-08-21T15:38:45.217" v="7153" actId="1076"/>
          <ac:spMkLst>
            <pc:docMk/>
            <pc:sldMk cId="2585070855" sldId="2069"/>
            <ac:spMk id="9" creationId="{3BE81385-CFA9-019F-36D2-A15107D13D87}"/>
          </ac:spMkLst>
        </pc:spChg>
        <pc:spChg chg="add mod">
          <ac:chgData name="FONG, Chi Kit Ken [DSAI]" userId="960785e9-9efa-43e3-981a-c495c07125dc" providerId="ADAL" clId="{0ACE0F11-CA0F-5A84-BFCB-F7A5E414E4DA}" dt="2025-08-21T15:38:45.217" v="7153" actId="1076"/>
          <ac:spMkLst>
            <pc:docMk/>
            <pc:sldMk cId="2585070855" sldId="2069"/>
            <ac:spMk id="10" creationId="{4372358C-DC72-42AC-6DCD-855C15CAD408}"/>
          </ac:spMkLst>
        </pc:spChg>
        <pc:spChg chg="add mod">
          <ac:chgData name="FONG, Chi Kit Ken [DSAI]" userId="960785e9-9efa-43e3-981a-c495c07125dc" providerId="ADAL" clId="{0ACE0F11-CA0F-5A84-BFCB-F7A5E414E4DA}" dt="2025-08-21T15:44:18.586" v="7225" actId="1076"/>
          <ac:spMkLst>
            <pc:docMk/>
            <pc:sldMk cId="2585070855" sldId="2069"/>
            <ac:spMk id="15" creationId="{E846A4E7-52E0-8050-94E8-F6390DF21BAB}"/>
          </ac:spMkLst>
        </pc:spChg>
        <pc:grpChg chg="add mod">
          <ac:chgData name="FONG, Chi Kit Ken [DSAI]" userId="960785e9-9efa-43e3-981a-c495c07125dc" providerId="ADAL" clId="{0ACE0F11-CA0F-5A84-BFCB-F7A5E414E4DA}" dt="2025-08-21T15:35:33.778" v="7123" actId="1076"/>
          <ac:grpSpMkLst>
            <pc:docMk/>
            <pc:sldMk cId="2585070855" sldId="2069"/>
            <ac:grpSpMk id="8" creationId="{8386A421-EC52-43A7-08F3-421F4D2BA778}"/>
          </ac:grpSpMkLst>
        </pc:grpChg>
        <pc:picChg chg="add mod">
          <ac:chgData name="FONG, Chi Kit Ken [DSAI]" userId="960785e9-9efa-43e3-981a-c495c07125dc" providerId="ADAL" clId="{0ACE0F11-CA0F-5A84-BFCB-F7A5E414E4DA}" dt="2025-08-21T15:38:45.217" v="7153" actId="1076"/>
          <ac:picMkLst>
            <pc:docMk/>
            <pc:sldMk cId="2585070855" sldId="2069"/>
            <ac:picMk id="5" creationId="{B9E6AB6B-2BEA-47CE-0389-CCBFE72BEDFF}"/>
          </ac:picMkLst>
        </pc:picChg>
        <pc:picChg chg="add mod">
          <ac:chgData name="FONG, Chi Kit Ken [DSAI]" userId="960785e9-9efa-43e3-981a-c495c07125dc" providerId="ADAL" clId="{0ACE0F11-CA0F-5A84-BFCB-F7A5E414E4DA}" dt="2025-08-21T15:38:45.217" v="7153" actId="1076"/>
          <ac:picMkLst>
            <pc:docMk/>
            <pc:sldMk cId="2585070855" sldId="2069"/>
            <ac:picMk id="6" creationId="{591DFA8D-1D1C-1636-401E-E3C6346AEFDA}"/>
          </ac:picMkLst>
        </pc:picChg>
        <pc:picChg chg="add mod">
          <ac:chgData name="FONG, Chi Kit Ken [DSAI]" userId="960785e9-9efa-43e3-981a-c495c07125dc" providerId="ADAL" clId="{0ACE0F11-CA0F-5A84-BFCB-F7A5E414E4DA}" dt="2025-08-21T15:38:50.694" v="7154" actId="1076"/>
          <ac:picMkLst>
            <pc:docMk/>
            <pc:sldMk cId="2585070855" sldId="2069"/>
            <ac:picMk id="11" creationId="{8614898C-18E8-BDD7-3B71-A41610D1B894}"/>
          </ac:picMkLst>
        </pc:picChg>
        <pc:picChg chg="add mod">
          <ac:chgData name="FONG, Chi Kit Ken [DSAI]" userId="960785e9-9efa-43e3-981a-c495c07125dc" providerId="ADAL" clId="{0ACE0F11-CA0F-5A84-BFCB-F7A5E414E4DA}" dt="2025-08-21T15:39:41.204" v="7163" actId="1076"/>
          <ac:picMkLst>
            <pc:docMk/>
            <pc:sldMk cId="2585070855" sldId="2069"/>
            <ac:picMk id="12" creationId="{7813C27D-5B60-F683-BADC-676BBEC0646E}"/>
          </ac:picMkLst>
        </pc:picChg>
        <pc:picChg chg="add mod">
          <ac:chgData name="FONG, Chi Kit Ken [DSAI]" userId="960785e9-9efa-43e3-981a-c495c07125dc" providerId="ADAL" clId="{0ACE0F11-CA0F-5A84-BFCB-F7A5E414E4DA}" dt="2025-08-21T15:38:45.217" v="7153" actId="1076"/>
          <ac:picMkLst>
            <pc:docMk/>
            <pc:sldMk cId="2585070855" sldId="2069"/>
            <ac:picMk id="10242" creationId="{366D5F4F-254F-BA1C-20E1-3932B85C8986}"/>
          </ac:picMkLst>
        </pc:picChg>
        <pc:picChg chg="add mod">
          <ac:chgData name="FONG, Chi Kit Ken [DSAI]" userId="960785e9-9efa-43e3-981a-c495c07125dc" providerId="ADAL" clId="{0ACE0F11-CA0F-5A84-BFCB-F7A5E414E4DA}" dt="2025-08-21T15:38:45.217" v="7153" actId="1076"/>
          <ac:picMkLst>
            <pc:docMk/>
            <pc:sldMk cId="2585070855" sldId="2069"/>
            <ac:picMk id="10244" creationId="{84620181-30EC-1F2F-C871-A2C3428D6341}"/>
          </ac:picMkLst>
        </pc:picChg>
        <pc:picChg chg="add mod">
          <ac:chgData name="FONG, Chi Kit Ken [DSAI]" userId="960785e9-9efa-43e3-981a-c495c07125dc" providerId="ADAL" clId="{0ACE0F11-CA0F-5A84-BFCB-F7A5E414E4DA}" dt="2025-08-21T15:38:45.217" v="7153" actId="1076"/>
          <ac:picMkLst>
            <pc:docMk/>
            <pc:sldMk cId="2585070855" sldId="2069"/>
            <ac:picMk id="10248" creationId="{E6106012-6B61-F81C-4E03-3089C1EFA396}"/>
          </ac:picMkLst>
        </pc:picChg>
        <pc:picChg chg="add mod">
          <ac:chgData name="FONG, Chi Kit Ken [DSAI]" userId="960785e9-9efa-43e3-981a-c495c07125dc" providerId="ADAL" clId="{0ACE0F11-CA0F-5A84-BFCB-F7A5E414E4DA}" dt="2025-08-21T15:39:48.483" v="7165" actId="1076"/>
          <ac:picMkLst>
            <pc:docMk/>
            <pc:sldMk cId="2585070855" sldId="2069"/>
            <ac:picMk id="10250" creationId="{C682E705-E77A-E99F-69C1-E9EF13A50AB5}"/>
          </ac:picMkLst>
        </pc:picChg>
        <pc:picChg chg="add mod">
          <ac:chgData name="FONG, Chi Kit Ken [DSAI]" userId="960785e9-9efa-43e3-981a-c495c07125dc" providerId="ADAL" clId="{0ACE0F11-CA0F-5A84-BFCB-F7A5E414E4DA}" dt="2025-08-21T15:40:42.165" v="7174" actId="1076"/>
          <ac:picMkLst>
            <pc:docMk/>
            <pc:sldMk cId="2585070855" sldId="2069"/>
            <ac:picMk id="10252" creationId="{81F8EE81-60F0-B48E-6D8F-55E735C25545}"/>
          </ac:picMkLst>
        </pc:picChg>
        <pc:picChg chg="add mod">
          <ac:chgData name="FONG, Chi Kit Ken [DSAI]" userId="960785e9-9efa-43e3-981a-c495c07125dc" providerId="ADAL" clId="{0ACE0F11-CA0F-5A84-BFCB-F7A5E414E4DA}" dt="2025-08-21T15:40:40.062" v="7173" actId="1076"/>
          <ac:picMkLst>
            <pc:docMk/>
            <pc:sldMk cId="2585070855" sldId="2069"/>
            <ac:picMk id="10254" creationId="{712C3EF9-5BB3-448C-42A0-17635F5C8460}"/>
          </ac:picMkLst>
        </pc:picChg>
        <pc:picChg chg="add mod">
          <ac:chgData name="FONG, Chi Kit Ken [DSAI]" userId="960785e9-9efa-43e3-981a-c495c07125dc" providerId="ADAL" clId="{0ACE0F11-CA0F-5A84-BFCB-F7A5E414E4DA}" dt="2025-08-21T15:44:05.706" v="7223" actId="1076"/>
          <ac:picMkLst>
            <pc:docMk/>
            <pc:sldMk cId="2585070855" sldId="2069"/>
            <ac:picMk id="10256" creationId="{01079223-073F-22EE-8240-DD71B3D5DC4C}"/>
          </ac:picMkLst>
        </pc:picChg>
      </pc:sldChg>
      <pc:sldChg chg="modSp new del mod ord">
        <pc:chgData name="FONG, Chi Kit Ken [DSAI]" userId="960785e9-9efa-43e3-981a-c495c07125dc" providerId="ADAL" clId="{0ACE0F11-CA0F-5A84-BFCB-F7A5E414E4DA}" dt="2025-08-21T09:56:08.163" v="2506" actId="2696"/>
        <pc:sldMkLst>
          <pc:docMk/>
          <pc:sldMk cId="2680882322" sldId="2070"/>
        </pc:sldMkLst>
      </pc:sldChg>
      <pc:sldChg chg="modSp new del mod">
        <pc:chgData name="FONG, Chi Kit Ken [DSAI]" userId="960785e9-9efa-43e3-981a-c495c07125dc" providerId="ADAL" clId="{0ACE0F11-CA0F-5A84-BFCB-F7A5E414E4DA}" dt="2025-08-21T08:36:41.410" v="1901" actId="2696"/>
        <pc:sldMkLst>
          <pc:docMk/>
          <pc:sldMk cId="1370071571" sldId="2071"/>
        </pc:sldMkLst>
      </pc:sldChg>
      <pc:sldChg chg="addSp modSp new mod ord">
        <pc:chgData name="FONG, Chi Kit Ken [DSAI]" userId="960785e9-9efa-43e3-981a-c495c07125dc" providerId="ADAL" clId="{0ACE0F11-CA0F-5A84-BFCB-F7A5E414E4DA}" dt="2025-08-21T16:02:52.184" v="7584" actId="20578"/>
        <pc:sldMkLst>
          <pc:docMk/>
          <pc:sldMk cId="4076330370" sldId="2072"/>
        </pc:sldMkLst>
        <pc:spChg chg="mod">
          <ac:chgData name="FONG, Chi Kit Ken [DSAI]" userId="960785e9-9efa-43e3-981a-c495c07125dc" providerId="ADAL" clId="{0ACE0F11-CA0F-5A84-BFCB-F7A5E414E4DA}" dt="2025-08-21T08:06:13.316" v="780" actId="20577"/>
          <ac:spMkLst>
            <pc:docMk/>
            <pc:sldMk cId="4076330370" sldId="2072"/>
            <ac:spMk id="2" creationId="{9133762F-72C1-5326-108D-9EF9D1AA758C}"/>
          </ac:spMkLst>
        </pc:spChg>
        <pc:spChg chg="mod">
          <ac:chgData name="FONG, Chi Kit Ken [DSAI]" userId="960785e9-9efa-43e3-981a-c495c07125dc" providerId="ADAL" clId="{0ACE0F11-CA0F-5A84-BFCB-F7A5E414E4DA}" dt="2025-08-21T11:28:55.788" v="3595" actId="207"/>
          <ac:spMkLst>
            <pc:docMk/>
            <pc:sldMk cId="4076330370" sldId="2072"/>
            <ac:spMk id="3" creationId="{84D8D920-5EB9-A044-C74E-3DE3286580E5}"/>
          </ac:spMkLst>
        </pc:spChg>
        <pc:picChg chg="add mod">
          <ac:chgData name="FONG, Chi Kit Ken [DSAI]" userId="960785e9-9efa-43e3-981a-c495c07125dc" providerId="ADAL" clId="{0ACE0F11-CA0F-5A84-BFCB-F7A5E414E4DA}" dt="2025-08-21T08:18:30.020" v="1370" actId="14100"/>
          <ac:picMkLst>
            <pc:docMk/>
            <pc:sldMk cId="4076330370" sldId="2072"/>
            <ac:picMk id="4" creationId="{3A77EC24-C0CA-27D0-D084-8FF2ADD658DC}"/>
          </ac:picMkLst>
        </pc:picChg>
      </pc:sldChg>
      <pc:sldChg chg="modSp new del mod">
        <pc:chgData name="FONG, Chi Kit Ken [DSAI]" userId="960785e9-9efa-43e3-981a-c495c07125dc" providerId="ADAL" clId="{0ACE0F11-CA0F-5A84-BFCB-F7A5E414E4DA}" dt="2025-08-21T08:21:02.452" v="1557" actId="2696"/>
        <pc:sldMkLst>
          <pc:docMk/>
          <pc:sldMk cId="1680061041" sldId="2073"/>
        </pc:sldMkLst>
      </pc:sldChg>
      <pc:sldChg chg="modSp new del mod">
        <pc:chgData name="FONG, Chi Kit Ken [DSAI]" userId="960785e9-9efa-43e3-981a-c495c07125dc" providerId="ADAL" clId="{0ACE0F11-CA0F-5A84-BFCB-F7A5E414E4DA}" dt="2025-08-21T08:22:18.868" v="1571" actId="2696"/>
        <pc:sldMkLst>
          <pc:docMk/>
          <pc:sldMk cId="1795920496" sldId="2074"/>
        </pc:sldMkLst>
      </pc:sldChg>
      <pc:sldChg chg="addSp modSp new mod ord">
        <pc:chgData name="FONG, Chi Kit Ken [DSAI]" userId="960785e9-9efa-43e3-981a-c495c07125dc" providerId="ADAL" clId="{0ACE0F11-CA0F-5A84-BFCB-F7A5E414E4DA}" dt="2025-09-01T09:51:38.583" v="8406" actId="207"/>
        <pc:sldMkLst>
          <pc:docMk/>
          <pc:sldMk cId="1586427162" sldId="2075"/>
        </pc:sldMkLst>
        <pc:spChg chg="mod">
          <ac:chgData name="FONG, Chi Kit Ken [DSAI]" userId="960785e9-9efa-43e3-981a-c495c07125dc" providerId="ADAL" clId="{0ACE0F11-CA0F-5A84-BFCB-F7A5E414E4DA}" dt="2025-08-21T12:18:28.026" v="4240" actId="20577"/>
          <ac:spMkLst>
            <pc:docMk/>
            <pc:sldMk cId="1586427162" sldId="2075"/>
            <ac:spMk id="2" creationId="{7D858A4E-E71E-9BD6-F112-84E6C14A4DC9}"/>
          </ac:spMkLst>
        </pc:spChg>
        <pc:spChg chg="mod">
          <ac:chgData name="FONG, Chi Kit Ken [DSAI]" userId="960785e9-9efa-43e3-981a-c495c07125dc" providerId="ADAL" clId="{0ACE0F11-CA0F-5A84-BFCB-F7A5E414E4DA}" dt="2025-09-01T09:51:08.734" v="8401"/>
          <ac:spMkLst>
            <pc:docMk/>
            <pc:sldMk cId="1586427162" sldId="2075"/>
            <ac:spMk id="3" creationId="{8CE9E399-384B-0D60-246D-C31FC3A579C5}"/>
          </ac:spMkLst>
        </pc:spChg>
        <pc:spChg chg="add mod">
          <ac:chgData name="FONG, Chi Kit Ken [DSAI]" userId="960785e9-9efa-43e3-981a-c495c07125dc" providerId="ADAL" clId="{0ACE0F11-CA0F-5A84-BFCB-F7A5E414E4DA}" dt="2025-09-01T09:51:38.583" v="8406" actId="207"/>
          <ac:spMkLst>
            <pc:docMk/>
            <pc:sldMk cId="1586427162" sldId="2075"/>
            <ac:spMk id="6" creationId="{BD6A2AB1-F39A-D61B-5F5A-21718D31352B}"/>
          </ac:spMkLst>
        </pc:spChg>
        <pc:picChg chg="add mod">
          <ac:chgData name="FONG, Chi Kit Ken [DSAI]" userId="960785e9-9efa-43e3-981a-c495c07125dc" providerId="ADAL" clId="{0ACE0F11-CA0F-5A84-BFCB-F7A5E414E4DA}" dt="2025-08-21T12:11:32.461" v="4139" actId="1076"/>
          <ac:picMkLst>
            <pc:docMk/>
            <pc:sldMk cId="1586427162" sldId="2075"/>
            <ac:picMk id="4" creationId="{C9DD65C7-D510-6E13-C4F5-03F610D02810}"/>
          </ac:picMkLst>
        </pc:picChg>
      </pc:sldChg>
      <pc:sldChg chg="modSp new mod ord modAnim">
        <pc:chgData name="FONG, Chi Kit Ken [DSAI]" userId="960785e9-9efa-43e3-981a-c495c07125dc" providerId="ADAL" clId="{0ACE0F11-CA0F-5A84-BFCB-F7A5E414E4DA}" dt="2025-09-01T09:49:49.124" v="8398" actId="27636"/>
        <pc:sldMkLst>
          <pc:docMk/>
          <pc:sldMk cId="4209515323" sldId="2076"/>
        </pc:sldMkLst>
        <pc:spChg chg="mod">
          <ac:chgData name="FONG, Chi Kit Ken [DSAI]" userId="960785e9-9efa-43e3-981a-c495c07125dc" providerId="ADAL" clId="{0ACE0F11-CA0F-5A84-BFCB-F7A5E414E4DA}" dt="2025-08-21T08:18:40.583" v="1379" actId="20577"/>
          <ac:spMkLst>
            <pc:docMk/>
            <pc:sldMk cId="4209515323" sldId="2076"/>
            <ac:spMk id="2" creationId="{3A58EAEB-6125-0BBF-9447-D474655C9DEF}"/>
          </ac:spMkLst>
        </pc:spChg>
        <pc:spChg chg="mod">
          <ac:chgData name="FONG, Chi Kit Ken [DSAI]" userId="960785e9-9efa-43e3-981a-c495c07125dc" providerId="ADAL" clId="{0ACE0F11-CA0F-5A84-BFCB-F7A5E414E4DA}" dt="2025-09-01T09:49:49.124" v="8398" actId="27636"/>
          <ac:spMkLst>
            <pc:docMk/>
            <pc:sldMk cId="4209515323" sldId="2076"/>
            <ac:spMk id="3" creationId="{110E6E9A-93BD-5C17-1FC4-9D7DECCFA601}"/>
          </ac:spMkLst>
        </pc:spChg>
      </pc:sldChg>
      <pc:sldChg chg="addSp delSp modSp new mod ord modAnim">
        <pc:chgData name="FONG, Chi Kit Ken [DSAI]" userId="960785e9-9efa-43e3-981a-c495c07125dc" providerId="ADAL" clId="{0ACE0F11-CA0F-5A84-BFCB-F7A5E414E4DA}" dt="2025-08-28T09:15:29.323" v="8337"/>
        <pc:sldMkLst>
          <pc:docMk/>
          <pc:sldMk cId="2923441525" sldId="2077"/>
        </pc:sldMkLst>
        <pc:spChg chg="mod">
          <ac:chgData name="FONG, Chi Kit Ken [DSAI]" userId="960785e9-9efa-43e3-981a-c495c07125dc" providerId="ADAL" clId="{0ACE0F11-CA0F-5A84-BFCB-F7A5E414E4DA}" dt="2025-08-21T08:20:14.635" v="1511" actId="20577"/>
          <ac:spMkLst>
            <pc:docMk/>
            <pc:sldMk cId="2923441525" sldId="2077"/>
            <ac:spMk id="2" creationId="{218C5907-ED67-9BF7-976C-AC1CDF81CDA0}"/>
          </ac:spMkLst>
        </pc:spChg>
        <pc:spChg chg="mod">
          <ac:chgData name="FONG, Chi Kit Ken [DSAI]" userId="960785e9-9efa-43e3-981a-c495c07125dc" providerId="ADAL" clId="{0ACE0F11-CA0F-5A84-BFCB-F7A5E414E4DA}" dt="2025-08-21T11:19:43.498" v="2963" actId="207"/>
          <ac:spMkLst>
            <pc:docMk/>
            <pc:sldMk cId="2923441525" sldId="2077"/>
            <ac:spMk id="3" creationId="{73DE1036-8E20-D436-0B06-7ACD3505AD04}"/>
          </ac:spMkLst>
        </pc:spChg>
        <pc:spChg chg="add mod">
          <ac:chgData name="FONG, Chi Kit Ken [DSAI]" userId="960785e9-9efa-43e3-981a-c495c07125dc" providerId="ADAL" clId="{0ACE0F11-CA0F-5A84-BFCB-F7A5E414E4DA}" dt="2025-08-21T11:54:58.686" v="3711" actId="1076"/>
          <ac:spMkLst>
            <pc:docMk/>
            <pc:sldMk cId="2923441525" sldId="2077"/>
            <ac:spMk id="5" creationId="{2EAB1EE7-FA4F-98BC-DB3E-2E77C71E2832}"/>
          </ac:spMkLst>
        </pc:spChg>
        <pc:spChg chg="add mod">
          <ac:chgData name="FONG, Chi Kit Ken [DSAI]" userId="960785e9-9efa-43e3-981a-c495c07125dc" providerId="ADAL" clId="{0ACE0F11-CA0F-5A84-BFCB-F7A5E414E4DA}" dt="2025-08-21T11:55:06.171" v="3721" actId="1076"/>
          <ac:spMkLst>
            <pc:docMk/>
            <pc:sldMk cId="2923441525" sldId="2077"/>
            <ac:spMk id="6" creationId="{2AD0A7C2-C9CC-B822-2AFD-9297DC6F98B7}"/>
          </ac:spMkLst>
        </pc:spChg>
        <pc:grpChg chg="add">
          <ac:chgData name="FONG, Chi Kit Ken [DSAI]" userId="960785e9-9efa-43e3-981a-c495c07125dc" providerId="ADAL" clId="{0ACE0F11-CA0F-5A84-BFCB-F7A5E414E4DA}" dt="2025-08-28T09:15:06.119" v="8330" actId="164"/>
          <ac:grpSpMkLst>
            <pc:docMk/>
            <pc:sldMk cId="2923441525" sldId="2077"/>
            <ac:grpSpMk id="8" creationId="{1FB4BF32-0E8E-9814-F2E6-5746ED649F05}"/>
          </ac:grpSpMkLst>
        </pc:grpChg>
        <pc:picChg chg="add mod">
          <ac:chgData name="FONG, Chi Kit Ken [DSAI]" userId="960785e9-9efa-43e3-981a-c495c07125dc" providerId="ADAL" clId="{0ACE0F11-CA0F-5A84-BFCB-F7A5E414E4DA}" dt="2025-08-21T11:50:06.656" v="3679" actId="1076"/>
          <ac:picMkLst>
            <pc:docMk/>
            <pc:sldMk cId="2923441525" sldId="2077"/>
            <ac:picMk id="4" creationId="{67ED3F4C-EBC8-25E8-3D0B-DF4B03CCB168}"/>
          </ac:picMkLst>
        </pc:picChg>
        <pc:picChg chg="add mod">
          <ac:chgData name="FONG, Chi Kit Ken [DSAI]" userId="960785e9-9efa-43e3-981a-c495c07125dc" providerId="ADAL" clId="{0ACE0F11-CA0F-5A84-BFCB-F7A5E414E4DA}" dt="2025-08-21T11:56:12.816" v="3726" actId="1076"/>
          <ac:picMkLst>
            <pc:docMk/>
            <pc:sldMk cId="2923441525" sldId="2077"/>
            <ac:picMk id="7" creationId="{755D57D0-2762-B4B4-1648-63C03E2E0AB5}"/>
          </ac:picMkLst>
        </pc:picChg>
        <pc:picChg chg="add mod">
          <ac:chgData name="FONG, Chi Kit Ken [DSAI]" userId="960785e9-9efa-43e3-981a-c495c07125dc" providerId="ADAL" clId="{0ACE0F11-CA0F-5A84-BFCB-F7A5E414E4DA}" dt="2025-08-21T11:50:01.957" v="3676" actId="1076"/>
          <ac:picMkLst>
            <pc:docMk/>
            <pc:sldMk cId="2923441525" sldId="2077"/>
            <ac:picMk id="6146" creationId="{9EEECBD1-3587-6FC1-4903-90B8486C688C}"/>
          </ac:picMkLst>
        </pc:picChg>
        <pc:picChg chg="add mod">
          <ac:chgData name="FONG, Chi Kit Ken [DSAI]" userId="960785e9-9efa-43e3-981a-c495c07125dc" providerId="ADAL" clId="{0ACE0F11-CA0F-5A84-BFCB-F7A5E414E4DA}" dt="2025-08-21T11:50:45.168" v="3684" actId="1076"/>
          <ac:picMkLst>
            <pc:docMk/>
            <pc:sldMk cId="2923441525" sldId="2077"/>
            <ac:picMk id="6150" creationId="{BFF2884A-F56C-3921-7237-E189DFAC05E9}"/>
          </ac:picMkLst>
        </pc:picChg>
        <pc:picChg chg="add mod">
          <ac:chgData name="FONG, Chi Kit Ken [DSAI]" userId="960785e9-9efa-43e3-981a-c495c07125dc" providerId="ADAL" clId="{0ACE0F11-CA0F-5A84-BFCB-F7A5E414E4DA}" dt="2025-08-21T11:50:49.787" v="3685" actId="1076"/>
          <ac:picMkLst>
            <pc:docMk/>
            <pc:sldMk cId="2923441525" sldId="2077"/>
            <ac:picMk id="6152" creationId="{EA9AC5D4-8D0A-CAB3-19E4-C89EF1FB3BAF}"/>
          </ac:picMkLst>
        </pc:picChg>
        <pc:picChg chg="add mod">
          <ac:chgData name="FONG, Chi Kit Ken [DSAI]" userId="960785e9-9efa-43e3-981a-c495c07125dc" providerId="ADAL" clId="{0ACE0F11-CA0F-5A84-BFCB-F7A5E414E4DA}" dt="2025-08-21T11:53:52.874" v="3693" actId="1076"/>
          <ac:picMkLst>
            <pc:docMk/>
            <pc:sldMk cId="2923441525" sldId="2077"/>
            <ac:picMk id="6156" creationId="{3AB2D3E3-D842-A462-901A-2AC84804EA68}"/>
          </ac:picMkLst>
        </pc:picChg>
        <pc:picChg chg="add mod">
          <ac:chgData name="FONG, Chi Kit Ken [DSAI]" userId="960785e9-9efa-43e3-981a-c495c07125dc" providerId="ADAL" clId="{0ACE0F11-CA0F-5A84-BFCB-F7A5E414E4DA}" dt="2025-08-21T11:54:41.241" v="3700" actId="1076"/>
          <ac:picMkLst>
            <pc:docMk/>
            <pc:sldMk cId="2923441525" sldId="2077"/>
            <ac:picMk id="6158" creationId="{FBBAF9CE-377C-9552-4341-41B31C35BB49}"/>
          </ac:picMkLst>
        </pc:picChg>
      </pc:sldChg>
      <pc:sldChg chg="modSp new mod ord modAnim">
        <pc:chgData name="FONG, Chi Kit Ken [DSAI]" userId="960785e9-9efa-43e3-981a-c495c07125dc" providerId="ADAL" clId="{0ACE0F11-CA0F-5A84-BFCB-F7A5E414E4DA}" dt="2025-08-28T09:59:45.960" v="8355"/>
        <pc:sldMkLst>
          <pc:docMk/>
          <pc:sldMk cId="3364224443" sldId="2078"/>
        </pc:sldMkLst>
        <pc:spChg chg="mod">
          <ac:chgData name="FONG, Chi Kit Ken [DSAI]" userId="960785e9-9efa-43e3-981a-c495c07125dc" providerId="ADAL" clId="{0ACE0F11-CA0F-5A84-BFCB-F7A5E414E4DA}" dt="2025-08-21T08:21:04.504" v="1559"/>
          <ac:spMkLst>
            <pc:docMk/>
            <pc:sldMk cId="3364224443" sldId="2078"/>
            <ac:spMk id="2" creationId="{34F544CB-EB56-6AE6-7610-24EC86852EA1}"/>
          </ac:spMkLst>
        </pc:spChg>
        <pc:spChg chg="mod">
          <ac:chgData name="FONG, Chi Kit Ken [DSAI]" userId="960785e9-9efa-43e3-981a-c495c07125dc" providerId="ADAL" clId="{0ACE0F11-CA0F-5A84-BFCB-F7A5E414E4DA}" dt="2025-08-28T09:59:12.534" v="8349" actId="207"/>
          <ac:spMkLst>
            <pc:docMk/>
            <pc:sldMk cId="3364224443" sldId="2078"/>
            <ac:spMk id="3" creationId="{11ED7334-1AB5-28CC-43C4-A4BA3741104D}"/>
          </ac:spMkLst>
        </pc:spChg>
      </pc:sldChg>
      <pc:sldChg chg="modSp new mod ord modAnim">
        <pc:chgData name="FONG, Chi Kit Ken [DSAI]" userId="960785e9-9efa-43e3-981a-c495c07125dc" providerId="ADAL" clId="{0ACE0F11-CA0F-5A84-BFCB-F7A5E414E4DA}" dt="2025-09-01T09:58:39.531" v="8417" actId="207"/>
        <pc:sldMkLst>
          <pc:docMk/>
          <pc:sldMk cId="4155013264" sldId="2079"/>
        </pc:sldMkLst>
        <pc:spChg chg="mod">
          <ac:chgData name="FONG, Chi Kit Ken [DSAI]" userId="960785e9-9efa-43e3-981a-c495c07125dc" providerId="ADAL" clId="{0ACE0F11-CA0F-5A84-BFCB-F7A5E414E4DA}" dt="2025-08-21T12:23:24.550" v="4282" actId="20577"/>
          <ac:spMkLst>
            <pc:docMk/>
            <pc:sldMk cId="4155013264" sldId="2079"/>
            <ac:spMk id="2" creationId="{B663EA9D-CF7A-25CB-37EC-70C9AE22A0F8}"/>
          </ac:spMkLst>
        </pc:spChg>
        <pc:spChg chg="mod">
          <ac:chgData name="FONG, Chi Kit Ken [DSAI]" userId="960785e9-9efa-43e3-981a-c495c07125dc" providerId="ADAL" clId="{0ACE0F11-CA0F-5A84-BFCB-F7A5E414E4DA}" dt="2025-09-01T09:58:39.531" v="8417" actId="207"/>
          <ac:spMkLst>
            <pc:docMk/>
            <pc:sldMk cId="4155013264" sldId="2079"/>
            <ac:spMk id="3" creationId="{4BBE1FBC-87DB-1DF5-5F94-B6BBEDEBC15E}"/>
          </ac:spMkLst>
        </pc:spChg>
      </pc:sldChg>
      <pc:sldChg chg="modSp new del mod">
        <pc:chgData name="FONG, Chi Kit Ken [DSAI]" userId="960785e9-9efa-43e3-981a-c495c07125dc" providerId="ADAL" clId="{0ACE0F11-CA0F-5A84-BFCB-F7A5E414E4DA}" dt="2025-08-21T12:07:19.100" v="3997" actId="2696"/>
        <pc:sldMkLst>
          <pc:docMk/>
          <pc:sldMk cId="3352071628" sldId="2080"/>
        </pc:sldMkLst>
      </pc:sldChg>
      <pc:sldChg chg="modSp new del mod ord">
        <pc:chgData name="FONG, Chi Kit Ken [DSAI]" userId="960785e9-9efa-43e3-981a-c495c07125dc" providerId="ADAL" clId="{0ACE0F11-CA0F-5A84-BFCB-F7A5E414E4DA}" dt="2025-08-21T15:06:08.391" v="5737" actId="2696"/>
        <pc:sldMkLst>
          <pc:docMk/>
          <pc:sldMk cId="1405566235" sldId="2081"/>
        </pc:sldMkLst>
      </pc:sldChg>
      <pc:sldChg chg="addSp delSp modSp new mod ord">
        <pc:chgData name="FONG, Chi Kit Ken [DSAI]" userId="960785e9-9efa-43e3-981a-c495c07125dc" providerId="ADAL" clId="{0ACE0F11-CA0F-5A84-BFCB-F7A5E414E4DA}" dt="2025-08-21T16:02:52.184" v="7584" actId="20578"/>
        <pc:sldMkLst>
          <pc:docMk/>
          <pc:sldMk cId="3535666340" sldId="2082"/>
        </pc:sldMkLst>
        <pc:spChg chg="mod">
          <ac:chgData name="FONG, Chi Kit Ken [DSAI]" userId="960785e9-9efa-43e3-981a-c495c07125dc" providerId="ADAL" clId="{0ACE0F11-CA0F-5A84-BFCB-F7A5E414E4DA}" dt="2025-08-21T12:18:32.681" v="4244" actId="20577"/>
          <ac:spMkLst>
            <pc:docMk/>
            <pc:sldMk cId="3535666340" sldId="2082"/>
            <ac:spMk id="2" creationId="{AE2D9817-DEE8-3BB3-377F-3496A120FDB8}"/>
          </ac:spMkLst>
        </pc:spChg>
        <pc:picChg chg="add mod">
          <ac:chgData name="FONG, Chi Kit Ken [DSAI]" userId="960785e9-9efa-43e3-981a-c495c07125dc" providerId="ADAL" clId="{0ACE0F11-CA0F-5A84-BFCB-F7A5E414E4DA}" dt="2025-08-21T08:39:36.092" v="1929" actId="1076"/>
          <ac:picMkLst>
            <pc:docMk/>
            <pc:sldMk cId="3535666340" sldId="2082"/>
            <ac:picMk id="4" creationId="{20FEC6DF-D873-A154-841A-B88DAD045D2E}"/>
          </ac:picMkLst>
        </pc:picChg>
      </pc:sldChg>
      <pc:sldChg chg="modSp new del mod">
        <pc:chgData name="FONG, Chi Kit Ken [DSAI]" userId="960785e9-9efa-43e3-981a-c495c07125dc" providerId="ADAL" clId="{0ACE0F11-CA0F-5A84-BFCB-F7A5E414E4DA}" dt="2025-08-21T09:56:03.200" v="2505" actId="2696"/>
        <pc:sldMkLst>
          <pc:docMk/>
          <pc:sldMk cId="3807396086" sldId="2083"/>
        </pc:sldMkLst>
      </pc:sldChg>
      <pc:sldChg chg="modSp new del mod ord">
        <pc:chgData name="FONG, Chi Kit Ken [DSAI]" userId="960785e9-9efa-43e3-981a-c495c07125dc" providerId="ADAL" clId="{0ACE0F11-CA0F-5A84-BFCB-F7A5E414E4DA}" dt="2025-08-21T15:59:11.657" v="7433" actId="2696"/>
        <pc:sldMkLst>
          <pc:docMk/>
          <pc:sldMk cId="457562232" sldId="2084"/>
        </pc:sldMkLst>
      </pc:sldChg>
      <pc:sldChg chg="add del">
        <pc:chgData name="FONG, Chi Kit Ken [DSAI]" userId="960785e9-9efa-43e3-981a-c495c07125dc" providerId="ADAL" clId="{0ACE0F11-CA0F-5A84-BFCB-F7A5E414E4DA}" dt="2025-08-23T19:07:45.548" v="8253" actId="2696"/>
        <pc:sldMkLst>
          <pc:docMk/>
          <pc:sldMk cId="2164354514" sldId="2085"/>
        </pc:sldMkLst>
      </pc:sldChg>
      <pc:sldChg chg="addSp delSp modSp new del mod ord">
        <pc:chgData name="FONG, Chi Kit Ken [DSAI]" userId="960785e9-9efa-43e3-981a-c495c07125dc" providerId="ADAL" clId="{0ACE0F11-CA0F-5A84-BFCB-F7A5E414E4DA}" dt="2025-08-21T15:54:45.902" v="7430" actId="2696"/>
        <pc:sldMkLst>
          <pc:docMk/>
          <pc:sldMk cId="3080008375" sldId="2085"/>
        </pc:sldMkLst>
      </pc:sldChg>
      <pc:sldChg chg="add del">
        <pc:chgData name="FONG, Chi Kit Ken [DSAI]" userId="960785e9-9efa-43e3-981a-c495c07125dc" providerId="ADAL" clId="{0ACE0F11-CA0F-5A84-BFCB-F7A5E414E4DA}" dt="2025-08-23T19:07:45.548" v="8253" actId="2696"/>
        <pc:sldMkLst>
          <pc:docMk/>
          <pc:sldMk cId="308469879" sldId="2086"/>
        </pc:sldMkLst>
      </pc:sldChg>
      <pc:sldChg chg="addSp modSp new del mod">
        <pc:chgData name="FONG, Chi Kit Ken [DSAI]" userId="960785e9-9efa-43e3-981a-c495c07125dc" providerId="ADAL" clId="{0ACE0F11-CA0F-5A84-BFCB-F7A5E414E4DA}" dt="2025-08-21T15:54:45.902" v="7430" actId="2696"/>
        <pc:sldMkLst>
          <pc:docMk/>
          <pc:sldMk cId="4046428629" sldId="2086"/>
        </pc:sldMkLst>
      </pc:sldChg>
      <pc:sldChg chg="addSp delSp modSp new del mod">
        <pc:chgData name="FONG, Chi Kit Ken [DSAI]" userId="960785e9-9efa-43e3-981a-c495c07125dc" providerId="ADAL" clId="{0ACE0F11-CA0F-5A84-BFCB-F7A5E414E4DA}" dt="2025-08-21T15:54:45.902" v="7430" actId="2696"/>
        <pc:sldMkLst>
          <pc:docMk/>
          <pc:sldMk cId="1487625176" sldId="2087"/>
        </pc:sldMkLst>
      </pc:sldChg>
      <pc:sldChg chg="add del">
        <pc:chgData name="FONG, Chi Kit Ken [DSAI]" userId="960785e9-9efa-43e3-981a-c495c07125dc" providerId="ADAL" clId="{0ACE0F11-CA0F-5A84-BFCB-F7A5E414E4DA}" dt="2025-08-23T19:07:45.548" v="8253" actId="2696"/>
        <pc:sldMkLst>
          <pc:docMk/>
          <pc:sldMk cId="1778098366" sldId="2087"/>
        </pc:sldMkLst>
      </pc:sldChg>
      <pc:sldChg chg="modSp new del mod">
        <pc:chgData name="FONG, Chi Kit Ken [DSAI]" userId="960785e9-9efa-43e3-981a-c495c07125dc" providerId="ADAL" clId="{0ACE0F11-CA0F-5A84-BFCB-F7A5E414E4DA}" dt="2025-08-21T15:54:45.902" v="7430" actId="2696"/>
        <pc:sldMkLst>
          <pc:docMk/>
          <pc:sldMk cId="2580040741" sldId="2088"/>
        </pc:sldMkLst>
      </pc:sldChg>
      <pc:sldChg chg="add del">
        <pc:chgData name="FONG, Chi Kit Ken [DSAI]" userId="960785e9-9efa-43e3-981a-c495c07125dc" providerId="ADAL" clId="{0ACE0F11-CA0F-5A84-BFCB-F7A5E414E4DA}" dt="2025-08-23T19:07:45.548" v="8253" actId="2696"/>
        <pc:sldMkLst>
          <pc:docMk/>
          <pc:sldMk cId="3187487430" sldId="2088"/>
        </pc:sldMkLst>
      </pc:sldChg>
      <pc:sldChg chg="addSp modSp new del mod">
        <pc:chgData name="FONG, Chi Kit Ken [DSAI]" userId="960785e9-9efa-43e3-981a-c495c07125dc" providerId="ADAL" clId="{0ACE0F11-CA0F-5A84-BFCB-F7A5E414E4DA}" dt="2025-08-21T16:03:15.933" v="7588" actId="2696"/>
        <pc:sldMkLst>
          <pc:docMk/>
          <pc:sldMk cId="2736922744" sldId="2089"/>
        </pc:sldMkLst>
      </pc:sldChg>
      <pc:sldChg chg="add del">
        <pc:chgData name="FONG, Chi Kit Ken [DSAI]" userId="960785e9-9efa-43e3-981a-c495c07125dc" providerId="ADAL" clId="{0ACE0F11-CA0F-5A84-BFCB-F7A5E414E4DA}" dt="2025-08-23T19:07:45.548" v="8253" actId="2696"/>
        <pc:sldMkLst>
          <pc:docMk/>
          <pc:sldMk cId="2982450504" sldId="2089"/>
        </pc:sldMkLst>
      </pc:sldChg>
      <pc:sldChg chg="addSp delSp modSp new del mod">
        <pc:chgData name="FONG, Chi Kit Ken [DSAI]" userId="960785e9-9efa-43e3-981a-c495c07125dc" providerId="ADAL" clId="{0ACE0F11-CA0F-5A84-BFCB-F7A5E414E4DA}" dt="2025-08-21T12:32:03.206" v="4396" actId="2696"/>
        <pc:sldMkLst>
          <pc:docMk/>
          <pc:sldMk cId="2199053362" sldId="2090"/>
        </pc:sldMkLst>
      </pc:sldChg>
      <pc:sldChg chg="addSp delSp modSp new del mod">
        <pc:chgData name="FONG, Chi Kit Ken [DSAI]" userId="960785e9-9efa-43e3-981a-c495c07125dc" providerId="ADAL" clId="{0ACE0F11-CA0F-5A84-BFCB-F7A5E414E4DA}" dt="2025-08-21T12:31:59.157" v="4395" actId="2696"/>
        <pc:sldMkLst>
          <pc:docMk/>
          <pc:sldMk cId="3383800681" sldId="2091"/>
        </pc:sldMkLst>
      </pc:sldChg>
      <pc:sldChg chg="modSp new del mod">
        <pc:chgData name="FONG, Chi Kit Ken [DSAI]" userId="960785e9-9efa-43e3-981a-c495c07125dc" providerId="ADAL" clId="{0ACE0F11-CA0F-5A84-BFCB-F7A5E414E4DA}" dt="2025-08-21T12:21:00.051" v="4247" actId="2696"/>
        <pc:sldMkLst>
          <pc:docMk/>
          <pc:sldMk cId="1231180343" sldId="2092"/>
        </pc:sldMkLst>
      </pc:sldChg>
      <pc:sldChg chg="addSp delSp modSp new mod ord">
        <pc:chgData name="FONG, Chi Kit Ken [DSAI]" userId="960785e9-9efa-43e3-981a-c495c07125dc" providerId="ADAL" clId="{0ACE0F11-CA0F-5A84-BFCB-F7A5E414E4DA}" dt="2025-08-21T16:02:52.184" v="7584" actId="20578"/>
        <pc:sldMkLst>
          <pc:docMk/>
          <pc:sldMk cId="3052462536" sldId="2093"/>
        </pc:sldMkLst>
        <pc:spChg chg="mod">
          <ac:chgData name="FONG, Chi Kit Ken [DSAI]" userId="960785e9-9efa-43e3-981a-c495c07125dc" providerId="ADAL" clId="{0ACE0F11-CA0F-5A84-BFCB-F7A5E414E4DA}" dt="2025-08-21T11:57:26.229" v="3742" actId="20577"/>
          <ac:spMkLst>
            <pc:docMk/>
            <pc:sldMk cId="3052462536" sldId="2093"/>
            <ac:spMk id="2" creationId="{C8566AFF-E67B-2760-1D13-C820605F87A0}"/>
          </ac:spMkLst>
        </pc:spChg>
        <pc:spChg chg="add mod">
          <ac:chgData name="FONG, Chi Kit Ken [DSAI]" userId="960785e9-9efa-43e3-981a-c495c07125dc" providerId="ADAL" clId="{0ACE0F11-CA0F-5A84-BFCB-F7A5E414E4DA}" dt="2025-08-21T11:58:10.433" v="3754" actId="1076"/>
          <ac:spMkLst>
            <pc:docMk/>
            <pc:sldMk cId="3052462536" sldId="2093"/>
            <ac:spMk id="5" creationId="{29076093-2BB2-85ED-C3B8-49B0FFD4F237}"/>
          </ac:spMkLst>
        </pc:spChg>
        <pc:picChg chg="add mod">
          <ac:chgData name="FONG, Chi Kit Ken [DSAI]" userId="960785e9-9efa-43e3-981a-c495c07125dc" providerId="ADAL" clId="{0ACE0F11-CA0F-5A84-BFCB-F7A5E414E4DA}" dt="2025-08-21T11:57:38.747" v="3744" actId="1076"/>
          <ac:picMkLst>
            <pc:docMk/>
            <pc:sldMk cId="3052462536" sldId="2093"/>
            <ac:picMk id="4" creationId="{7FC64203-58A6-F341-58B5-6A7AAACB1838}"/>
          </ac:picMkLst>
        </pc:picChg>
      </pc:sldChg>
      <pc:sldChg chg="add del">
        <pc:chgData name="FONG, Chi Kit Ken [DSAI]" userId="960785e9-9efa-43e3-981a-c495c07125dc" providerId="ADAL" clId="{0ACE0F11-CA0F-5A84-BFCB-F7A5E414E4DA}" dt="2025-08-21T12:14:02.055" v="4188" actId="2696"/>
        <pc:sldMkLst>
          <pc:docMk/>
          <pc:sldMk cId="1128076274" sldId="2094"/>
        </pc:sldMkLst>
      </pc:sldChg>
      <pc:sldChg chg="add del">
        <pc:chgData name="FONG, Chi Kit Ken [DSAI]" userId="960785e9-9efa-43e3-981a-c495c07125dc" providerId="ADAL" clId="{0ACE0F11-CA0F-5A84-BFCB-F7A5E414E4DA}" dt="2025-08-21T12:14:02.747" v="4189" actId="2696"/>
        <pc:sldMkLst>
          <pc:docMk/>
          <pc:sldMk cId="458775783" sldId="2095"/>
        </pc:sldMkLst>
      </pc:sldChg>
      <pc:sldChg chg="delSp modSp add mod ord">
        <pc:chgData name="FONG, Chi Kit Ken [DSAI]" userId="960785e9-9efa-43e3-981a-c495c07125dc" providerId="ADAL" clId="{0ACE0F11-CA0F-5A84-BFCB-F7A5E414E4DA}" dt="2025-09-01T09:52:23.570" v="8412" actId="207"/>
        <pc:sldMkLst>
          <pc:docMk/>
          <pc:sldMk cId="688324374" sldId="2096"/>
        </pc:sldMkLst>
        <pc:spChg chg="mod">
          <ac:chgData name="FONG, Chi Kit Ken [DSAI]" userId="960785e9-9efa-43e3-981a-c495c07125dc" providerId="ADAL" clId="{0ACE0F11-CA0F-5A84-BFCB-F7A5E414E4DA}" dt="2025-09-01T09:50:56.164" v="8399" actId="948"/>
          <ac:spMkLst>
            <pc:docMk/>
            <pc:sldMk cId="688324374" sldId="2096"/>
            <ac:spMk id="3" creationId="{CC0AFA50-25F5-EF68-6E38-3E297DF3159F}"/>
          </ac:spMkLst>
        </pc:spChg>
        <pc:spChg chg="mod">
          <ac:chgData name="FONG, Chi Kit Ken [DSAI]" userId="960785e9-9efa-43e3-981a-c495c07125dc" providerId="ADAL" clId="{0ACE0F11-CA0F-5A84-BFCB-F7A5E414E4DA}" dt="2025-09-01T09:52:23.570" v="8412" actId="207"/>
          <ac:spMkLst>
            <pc:docMk/>
            <pc:sldMk cId="688324374" sldId="2096"/>
            <ac:spMk id="6" creationId="{B2BEBA51-E07B-5D72-B1EE-C7948A5592AD}"/>
          </ac:spMkLst>
        </pc:spChg>
      </pc:sldChg>
      <pc:sldChg chg="modSp add del">
        <pc:chgData name="FONG, Chi Kit Ken [DSAI]" userId="960785e9-9efa-43e3-981a-c495c07125dc" providerId="ADAL" clId="{0ACE0F11-CA0F-5A84-BFCB-F7A5E414E4DA}" dt="2025-08-21T12:16:04.575" v="4238" actId="2696"/>
        <pc:sldMkLst>
          <pc:docMk/>
          <pc:sldMk cId="3523577227" sldId="2097"/>
        </pc:sldMkLst>
      </pc:sldChg>
      <pc:sldChg chg="modSp add mod ord">
        <pc:chgData name="FONG, Chi Kit Ken [DSAI]" userId="960785e9-9efa-43e3-981a-c495c07125dc" providerId="ADAL" clId="{0ACE0F11-CA0F-5A84-BFCB-F7A5E414E4DA}" dt="2025-09-01T09:52:43.753" v="8416" actId="207"/>
        <pc:sldMkLst>
          <pc:docMk/>
          <pc:sldMk cId="434676888" sldId="2098"/>
        </pc:sldMkLst>
        <pc:spChg chg="mod">
          <ac:chgData name="FONG, Chi Kit Ken [DSAI]" userId="960785e9-9efa-43e3-981a-c495c07125dc" providerId="ADAL" clId="{0ACE0F11-CA0F-5A84-BFCB-F7A5E414E4DA}" dt="2025-09-01T09:51:05.893" v="8400"/>
          <ac:spMkLst>
            <pc:docMk/>
            <pc:sldMk cId="434676888" sldId="2098"/>
            <ac:spMk id="3" creationId="{33134CC0-F450-44F0-73FF-DDA75E99E43D}"/>
          </ac:spMkLst>
        </pc:spChg>
        <pc:spChg chg="mod">
          <ac:chgData name="FONG, Chi Kit Ken [DSAI]" userId="960785e9-9efa-43e3-981a-c495c07125dc" providerId="ADAL" clId="{0ACE0F11-CA0F-5A84-BFCB-F7A5E414E4DA}" dt="2025-09-01T09:52:43.753" v="8416" actId="207"/>
          <ac:spMkLst>
            <pc:docMk/>
            <pc:sldMk cId="434676888" sldId="2098"/>
            <ac:spMk id="6" creationId="{3B90602A-D2A6-7CA9-125A-83C5A8EF26C3}"/>
          </ac:spMkLst>
        </pc:spChg>
      </pc:sldChg>
      <pc:sldChg chg="addSp modSp new mod ord">
        <pc:chgData name="FONG, Chi Kit Ken [DSAI]" userId="960785e9-9efa-43e3-981a-c495c07125dc" providerId="ADAL" clId="{0ACE0F11-CA0F-5A84-BFCB-F7A5E414E4DA}" dt="2025-08-21T16:02:52.184" v="7584" actId="20578"/>
        <pc:sldMkLst>
          <pc:docMk/>
          <pc:sldMk cId="2009335596" sldId="2099"/>
        </pc:sldMkLst>
        <pc:spChg chg="mod">
          <ac:chgData name="FONG, Chi Kit Ken [DSAI]" userId="960785e9-9efa-43e3-981a-c495c07125dc" providerId="ADAL" clId="{0ACE0F11-CA0F-5A84-BFCB-F7A5E414E4DA}" dt="2025-08-21T12:23:22.272" v="4281"/>
          <ac:spMkLst>
            <pc:docMk/>
            <pc:sldMk cId="2009335596" sldId="2099"/>
            <ac:spMk id="2" creationId="{419F96E0-E87A-5C97-36D5-82325BF58BB3}"/>
          </ac:spMkLst>
        </pc:spChg>
        <pc:spChg chg="mod">
          <ac:chgData name="FONG, Chi Kit Ken [DSAI]" userId="960785e9-9efa-43e3-981a-c495c07125dc" providerId="ADAL" clId="{0ACE0F11-CA0F-5A84-BFCB-F7A5E414E4DA}" dt="2025-08-21T12:25:46.596" v="4382" actId="20577"/>
          <ac:spMkLst>
            <pc:docMk/>
            <pc:sldMk cId="2009335596" sldId="2099"/>
            <ac:spMk id="3" creationId="{2E0E03FD-6EE5-0D6F-B9B1-0566B26BB7CC}"/>
          </ac:spMkLst>
        </pc:spChg>
        <pc:picChg chg="add mod">
          <ac:chgData name="FONG, Chi Kit Ken [DSAI]" userId="960785e9-9efa-43e3-981a-c495c07125dc" providerId="ADAL" clId="{0ACE0F11-CA0F-5A84-BFCB-F7A5E414E4DA}" dt="2025-08-21T12:25:43.377" v="4380" actId="1076"/>
          <ac:picMkLst>
            <pc:docMk/>
            <pc:sldMk cId="2009335596" sldId="2099"/>
            <ac:picMk id="7170" creationId="{7BA102E7-B63A-8D8D-B4E3-F2C93716A012}"/>
          </ac:picMkLst>
        </pc:picChg>
      </pc:sldChg>
      <pc:sldChg chg="addSp modSp new del">
        <pc:chgData name="FONG, Chi Kit Ken [DSAI]" userId="960785e9-9efa-43e3-981a-c495c07125dc" providerId="ADAL" clId="{0ACE0F11-CA0F-5A84-BFCB-F7A5E414E4DA}" dt="2025-08-21T12:40:39.695" v="4513" actId="2696"/>
        <pc:sldMkLst>
          <pc:docMk/>
          <pc:sldMk cId="1186717462" sldId="2100"/>
        </pc:sldMkLst>
      </pc:sldChg>
      <pc:sldChg chg="addSp delSp modSp new mod ord">
        <pc:chgData name="FONG, Chi Kit Ken [DSAI]" userId="960785e9-9efa-43e3-981a-c495c07125dc" providerId="ADAL" clId="{0ACE0F11-CA0F-5A84-BFCB-F7A5E414E4DA}" dt="2025-08-21T16:02:52.184" v="7584" actId="20578"/>
        <pc:sldMkLst>
          <pc:docMk/>
          <pc:sldMk cId="2659960890" sldId="2100"/>
        </pc:sldMkLst>
        <pc:spChg chg="mod">
          <ac:chgData name="FONG, Chi Kit Ken [DSAI]" userId="960785e9-9efa-43e3-981a-c495c07125dc" providerId="ADAL" clId="{0ACE0F11-CA0F-5A84-BFCB-F7A5E414E4DA}" dt="2025-08-21T12:42:43.448" v="4517"/>
          <ac:spMkLst>
            <pc:docMk/>
            <pc:sldMk cId="2659960890" sldId="2100"/>
            <ac:spMk id="2" creationId="{66AB4313-6883-5182-E032-D662E44C4753}"/>
          </ac:spMkLst>
        </pc:spChg>
        <pc:picChg chg="add mod">
          <ac:chgData name="FONG, Chi Kit Ken [DSAI]" userId="960785e9-9efa-43e3-981a-c495c07125dc" providerId="ADAL" clId="{0ACE0F11-CA0F-5A84-BFCB-F7A5E414E4DA}" dt="2025-08-21T12:42:38.752" v="4516"/>
          <ac:picMkLst>
            <pc:docMk/>
            <pc:sldMk cId="2659960890" sldId="2100"/>
            <ac:picMk id="4" creationId="{7C9488AE-CFE9-703D-F290-6111DBA5CF96}"/>
          </ac:picMkLst>
        </pc:picChg>
      </pc:sldChg>
      <pc:sldChg chg="new del">
        <pc:chgData name="FONG, Chi Kit Ken [DSAI]" userId="960785e9-9efa-43e3-981a-c495c07125dc" providerId="ADAL" clId="{0ACE0F11-CA0F-5A84-BFCB-F7A5E414E4DA}" dt="2025-08-21T12:43:37.502" v="4523" actId="2696"/>
        <pc:sldMkLst>
          <pc:docMk/>
          <pc:sldMk cId="1666387445" sldId="2101"/>
        </pc:sldMkLst>
      </pc:sldChg>
      <pc:sldChg chg="add del">
        <pc:chgData name="FONG, Chi Kit Ken [DSAI]" userId="960785e9-9efa-43e3-981a-c495c07125dc" providerId="ADAL" clId="{0ACE0F11-CA0F-5A84-BFCB-F7A5E414E4DA}" dt="2025-08-21T12:43:39.308" v="4525" actId="2696"/>
        <pc:sldMkLst>
          <pc:docMk/>
          <pc:sldMk cId="1236287115" sldId="2102"/>
        </pc:sldMkLst>
      </pc:sldChg>
      <pc:sldChg chg="addSp delSp modSp new mod ord">
        <pc:chgData name="FONG, Chi Kit Ken [DSAI]" userId="960785e9-9efa-43e3-981a-c495c07125dc" providerId="ADAL" clId="{0ACE0F11-CA0F-5A84-BFCB-F7A5E414E4DA}" dt="2025-09-01T10:03:08.571" v="8430" actId="1076"/>
        <pc:sldMkLst>
          <pc:docMk/>
          <pc:sldMk cId="2459252999" sldId="2103"/>
        </pc:sldMkLst>
        <pc:spChg chg="mod">
          <ac:chgData name="FONG, Chi Kit Ken [DSAI]" userId="960785e9-9efa-43e3-981a-c495c07125dc" providerId="ADAL" clId="{0ACE0F11-CA0F-5A84-BFCB-F7A5E414E4DA}" dt="2025-08-21T12:44:05.012" v="4529" actId="20577"/>
          <ac:spMkLst>
            <pc:docMk/>
            <pc:sldMk cId="2459252999" sldId="2103"/>
            <ac:spMk id="2" creationId="{97CE89B4-47F9-CAFF-413B-8A006B397E32}"/>
          </ac:spMkLst>
        </pc:spChg>
        <pc:spChg chg="mod">
          <ac:chgData name="FONG, Chi Kit Ken [DSAI]" userId="960785e9-9efa-43e3-981a-c495c07125dc" providerId="ADAL" clId="{0ACE0F11-CA0F-5A84-BFCB-F7A5E414E4DA}" dt="2025-09-01T10:03:08.571" v="8430" actId="1076"/>
          <ac:spMkLst>
            <pc:docMk/>
            <pc:sldMk cId="2459252999" sldId="2103"/>
            <ac:spMk id="3" creationId="{BFEDC927-C20B-5480-3B2F-F28295130DEC}"/>
          </ac:spMkLst>
        </pc:spChg>
        <pc:spChg chg="add mod">
          <ac:chgData name="FONG, Chi Kit Ken [DSAI]" userId="960785e9-9efa-43e3-981a-c495c07125dc" providerId="ADAL" clId="{0ACE0F11-CA0F-5A84-BFCB-F7A5E414E4DA}" dt="2025-08-21T12:58:26.055" v="4901" actId="1076"/>
          <ac:spMkLst>
            <pc:docMk/>
            <pc:sldMk cId="2459252999" sldId="2103"/>
            <ac:spMk id="7" creationId="{68F16B68-A5FE-0CF2-433A-8E73635DE346}"/>
          </ac:spMkLst>
        </pc:spChg>
        <pc:picChg chg="add mod modCrop">
          <ac:chgData name="FONG, Chi Kit Ken [DSAI]" userId="960785e9-9efa-43e3-981a-c495c07125dc" providerId="ADAL" clId="{0ACE0F11-CA0F-5A84-BFCB-F7A5E414E4DA}" dt="2025-09-01T10:03:04.092" v="8428" actId="1076"/>
          <ac:picMkLst>
            <pc:docMk/>
            <pc:sldMk cId="2459252999" sldId="2103"/>
            <ac:picMk id="4" creationId="{853B661A-92F6-AC2D-EA79-076EFAE27575}"/>
          </ac:picMkLst>
        </pc:picChg>
        <pc:picChg chg="add mod modCrop">
          <ac:chgData name="FONG, Chi Kit Ken [DSAI]" userId="960785e9-9efa-43e3-981a-c495c07125dc" providerId="ADAL" clId="{0ACE0F11-CA0F-5A84-BFCB-F7A5E414E4DA}" dt="2025-08-21T12:58:17.333" v="4898" actId="1076"/>
          <ac:picMkLst>
            <pc:docMk/>
            <pc:sldMk cId="2459252999" sldId="2103"/>
            <ac:picMk id="5" creationId="{C5C7F493-5E86-AFD6-6F05-0789E3D967B2}"/>
          </ac:picMkLst>
        </pc:picChg>
        <pc:picChg chg="add mod">
          <ac:chgData name="FONG, Chi Kit Ken [DSAI]" userId="960785e9-9efa-43e3-981a-c495c07125dc" providerId="ADAL" clId="{0ACE0F11-CA0F-5A84-BFCB-F7A5E414E4DA}" dt="2025-08-21T12:59:20.242" v="4906" actId="1076"/>
          <ac:picMkLst>
            <pc:docMk/>
            <pc:sldMk cId="2459252999" sldId="2103"/>
            <ac:picMk id="8" creationId="{38BCF3F7-84CF-AF88-877B-F6235A09A6E5}"/>
          </ac:picMkLst>
        </pc:picChg>
      </pc:sldChg>
      <pc:sldChg chg="addSp delSp modSp new del mod">
        <pc:chgData name="FONG, Chi Kit Ken [DSAI]" userId="960785e9-9efa-43e3-981a-c495c07125dc" providerId="ADAL" clId="{0ACE0F11-CA0F-5A84-BFCB-F7A5E414E4DA}" dt="2025-08-21T12:45:20.399" v="4579" actId="2696"/>
        <pc:sldMkLst>
          <pc:docMk/>
          <pc:sldMk cId="1564650504" sldId="2104"/>
        </pc:sldMkLst>
      </pc:sldChg>
      <pc:sldChg chg="addSp delSp modSp new mod ord modAnim">
        <pc:chgData name="FONG, Chi Kit Ken [DSAI]" userId="960785e9-9efa-43e3-981a-c495c07125dc" providerId="ADAL" clId="{0ACE0F11-CA0F-5A84-BFCB-F7A5E414E4DA}" dt="2025-08-21T16:04:03.223" v="7593" actId="20578"/>
        <pc:sldMkLst>
          <pc:docMk/>
          <pc:sldMk cId="3955014091" sldId="2104"/>
        </pc:sldMkLst>
        <pc:spChg chg="mod">
          <ac:chgData name="FONG, Chi Kit Ken [DSAI]" userId="960785e9-9efa-43e3-981a-c495c07125dc" providerId="ADAL" clId="{0ACE0F11-CA0F-5A84-BFCB-F7A5E414E4DA}" dt="2025-08-21T12:47:27.951" v="4656" actId="20577"/>
          <ac:spMkLst>
            <pc:docMk/>
            <pc:sldMk cId="3955014091" sldId="2104"/>
            <ac:spMk id="2" creationId="{9A860D21-C65D-CFA7-01EE-FAC3119DBD06}"/>
          </ac:spMkLst>
        </pc:spChg>
        <pc:spChg chg="add mod">
          <ac:chgData name="FONG, Chi Kit Ken [DSAI]" userId="960785e9-9efa-43e3-981a-c495c07125dc" providerId="ADAL" clId="{0ACE0F11-CA0F-5A84-BFCB-F7A5E414E4DA}" dt="2025-08-21T12:49:00.992" v="4721" actId="1076"/>
          <ac:spMkLst>
            <pc:docMk/>
            <pc:sldMk cId="3955014091" sldId="2104"/>
            <ac:spMk id="26" creationId="{DDE4728B-E125-9956-199E-335F8E12B6F3}"/>
          </ac:spMkLst>
        </pc:spChg>
        <pc:spChg chg="mod">
          <ac:chgData name="FONG, Chi Kit Ken [DSAI]" userId="960785e9-9efa-43e3-981a-c495c07125dc" providerId="ADAL" clId="{0ACE0F11-CA0F-5A84-BFCB-F7A5E414E4DA}" dt="2025-08-21T12:48:57.995" v="4720"/>
          <ac:spMkLst>
            <pc:docMk/>
            <pc:sldMk cId="3955014091" sldId="2104"/>
            <ac:spMk id="29" creationId="{AF9E620C-FB7D-7422-3384-67B011725D65}"/>
          </ac:spMkLst>
        </pc:spChg>
        <pc:spChg chg="mod">
          <ac:chgData name="FONG, Chi Kit Ken [DSAI]" userId="960785e9-9efa-43e3-981a-c495c07125dc" providerId="ADAL" clId="{0ACE0F11-CA0F-5A84-BFCB-F7A5E414E4DA}" dt="2025-08-21T12:48:57.995" v="4720"/>
          <ac:spMkLst>
            <pc:docMk/>
            <pc:sldMk cId="3955014091" sldId="2104"/>
            <ac:spMk id="30" creationId="{2432C578-B7B4-2D88-0111-9CD339DA082B}"/>
          </ac:spMkLst>
        </pc:spChg>
        <pc:spChg chg="mod">
          <ac:chgData name="FONG, Chi Kit Ken [DSAI]" userId="960785e9-9efa-43e3-981a-c495c07125dc" providerId="ADAL" clId="{0ACE0F11-CA0F-5A84-BFCB-F7A5E414E4DA}" dt="2025-08-21T12:48:57.995" v="4720"/>
          <ac:spMkLst>
            <pc:docMk/>
            <pc:sldMk cId="3955014091" sldId="2104"/>
            <ac:spMk id="32" creationId="{A92955EA-C023-5405-62F9-BA8C57E74E4C}"/>
          </ac:spMkLst>
        </pc:spChg>
        <pc:spChg chg="mod">
          <ac:chgData name="FONG, Chi Kit Ken [DSAI]" userId="960785e9-9efa-43e3-981a-c495c07125dc" providerId="ADAL" clId="{0ACE0F11-CA0F-5A84-BFCB-F7A5E414E4DA}" dt="2025-08-21T12:48:57.995" v="4720"/>
          <ac:spMkLst>
            <pc:docMk/>
            <pc:sldMk cId="3955014091" sldId="2104"/>
            <ac:spMk id="33" creationId="{BB696211-E21D-E7FC-78DB-52584371F13B}"/>
          </ac:spMkLst>
        </pc:spChg>
        <pc:spChg chg="add mod">
          <ac:chgData name="FONG, Chi Kit Ken [DSAI]" userId="960785e9-9efa-43e3-981a-c495c07125dc" providerId="ADAL" clId="{0ACE0F11-CA0F-5A84-BFCB-F7A5E414E4DA}" dt="2025-08-21T12:49:00.992" v="4721" actId="1076"/>
          <ac:spMkLst>
            <pc:docMk/>
            <pc:sldMk cId="3955014091" sldId="2104"/>
            <ac:spMk id="34" creationId="{A815CC0B-153A-CA50-3859-13B33FD67C69}"/>
          </ac:spMkLst>
        </pc:spChg>
        <pc:spChg chg="add mod">
          <ac:chgData name="FONG, Chi Kit Ken [DSAI]" userId="960785e9-9efa-43e3-981a-c495c07125dc" providerId="ADAL" clId="{0ACE0F11-CA0F-5A84-BFCB-F7A5E414E4DA}" dt="2025-08-21T12:49:35.164" v="4724" actId="207"/>
          <ac:spMkLst>
            <pc:docMk/>
            <pc:sldMk cId="3955014091" sldId="2104"/>
            <ac:spMk id="39" creationId="{7312CF2E-8FC6-80BD-72B5-12AF39FC838B}"/>
          </ac:spMkLst>
        </pc:spChg>
        <pc:picChg chg="mod">
          <ac:chgData name="FONG, Chi Kit Ken [DSAI]" userId="960785e9-9efa-43e3-981a-c495c07125dc" providerId="ADAL" clId="{0ACE0F11-CA0F-5A84-BFCB-F7A5E414E4DA}" dt="2025-08-21T12:49:00.992" v="4721" actId="1076"/>
          <ac:picMkLst>
            <pc:docMk/>
            <pc:sldMk cId="3955014091" sldId="2104"/>
            <ac:picMk id="24" creationId="{99AD0C89-2826-8A9C-F009-CBDAEBC50B8E}"/>
          </ac:picMkLst>
        </pc:picChg>
        <pc:picChg chg="add mod">
          <ac:chgData name="FONG, Chi Kit Ken [DSAI]" userId="960785e9-9efa-43e3-981a-c495c07125dc" providerId="ADAL" clId="{0ACE0F11-CA0F-5A84-BFCB-F7A5E414E4DA}" dt="2025-08-21T12:49:00.992" v="4721" actId="1076"/>
          <ac:picMkLst>
            <pc:docMk/>
            <pc:sldMk cId="3955014091" sldId="2104"/>
            <ac:picMk id="25" creationId="{119E96C6-04CC-927A-4567-EBD40582FF85}"/>
          </ac:picMkLst>
        </pc:picChg>
        <pc:picChg chg="add mod">
          <ac:chgData name="FONG, Chi Kit Ken [DSAI]" userId="960785e9-9efa-43e3-981a-c495c07125dc" providerId="ADAL" clId="{0ACE0F11-CA0F-5A84-BFCB-F7A5E414E4DA}" dt="2025-08-21T12:49:00.992" v="4721" actId="1076"/>
          <ac:picMkLst>
            <pc:docMk/>
            <pc:sldMk cId="3955014091" sldId="2104"/>
            <ac:picMk id="27" creationId="{D08727DC-6FDE-50AE-24CC-DC32BAEFFFF0}"/>
          </ac:picMkLst>
        </pc:picChg>
        <pc:picChg chg="mod">
          <ac:chgData name="FONG, Chi Kit Ken [DSAI]" userId="960785e9-9efa-43e3-981a-c495c07125dc" providerId="ADAL" clId="{0ACE0F11-CA0F-5A84-BFCB-F7A5E414E4DA}" dt="2025-08-21T12:49:00.992" v="4721" actId="1076"/>
          <ac:picMkLst>
            <pc:docMk/>
            <pc:sldMk cId="3955014091" sldId="2104"/>
            <ac:picMk id="36" creationId="{D0C0C8E4-81D3-26BF-8349-88B9744303C5}"/>
          </ac:picMkLst>
        </pc:picChg>
        <pc:picChg chg="mod">
          <ac:chgData name="FONG, Chi Kit Ken [DSAI]" userId="960785e9-9efa-43e3-981a-c495c07125dc" providerId="ADAL" clId="{0ACE0F11-CA0F-5A84-BFCB-F7A5E414E4DA}" dt="2025-08-21T12:49:00.992" v="4721" actId="1076"/>
          <ac:picMkLst>
            <pc:docMk/>
            <pc:sldMk cId="3955014091" sldId="2104"/>
            <ac:picMk id="38" creationId="{60018404-4FEB-DBA3-DE5B-A9F72AEAA7B1}"/>
          </ac:picMkLst>
        </pc:picChg>
        <pc:picChg chg="mod">
          <ac:chgData name="FONG, Chi Kit Ken [DSAI]" userId="960785e9-9efa-43e3-981a-c495c07125dc" providerId="ADAL" clId="{0ACE0F11-CA0F-5A84-BFCB-F7A5E414E4DA}" dt="2025-08-21T12:49:00.992" v="4721" actId="1076"/>
          <ac:picMkLst>
            <pc:docMk/>
            <pc:sldMk cId="3955014091" sldId="2104"/>
            <ac:picMk id="40" creationId="{DF5941F2-AD63-F75E-F0CF-4108C5462B84}"/>
          </ac:picMkLst>
        </pc:picChg>
        <pc:picChg chg="add mod">
          <ac:chgData name="FONG, Chi Kit Ken [DSAI]" userId="960785e9-9efa-43e3-981a-c495c07125dc" providerId="ADAL" clId="{0ACE0F11-CA0F-5A84-BFCB-F7A5E414E4DA}" dt="2025-08-21T12:49:00.992" v="4721" actId="1076"/>
          <ac:picMkLst>
            <pc:docMk/>
            <pc:sldMk cId="3955014091" sldId="2104"/>
            <ac:picMk id="41" creationId="{9B2C71E0-B733-9C9A-9889-27F811362178}"/>
          </ac:picMkLst>
        </pc:picChg>
        <pc:picChg chg="add mod">
          <ac:chgData name="FONG, Chi Kit Ken [DSAI]" userId="960785e9-9efa-43e3-981a-c495c07125dc" providerId="ADAL" clId="{0ACE0F11-CA0F-5A84-BFCB-F7A5E414E4DA}" dt="2025-08-21T12:51:30.520" v="4733" actId="1076"/>
          <ac:picMkLst>
            <pc:docMk/>
            <pc:sldMk cId="3955014091" sldId="2104"/>
            <ac:picMk id="43" creationId="{3B5524E7-49A3-3359-3A61-6E2C2F100906}"/>
          </ac:picMkLst>
        </pc:picChg>
      </pc:sldChg>
      <pc:sldChg chg="addSp modSp new mod ord">
        <pc:chgData name="FONG, Chi Kit Ken [DSAI]" userId="960785e9-9efa-43e3-981a-c495c07125dc" providerId="ADAL" clId="{0ACE0F11-CA0F-5A84-BFCB-F7A5E414E4DA}" dt="2025-08-21T16:04:03.223" v="7593" actId="20578"/>
        <pc:sldMkLst>
          <pc:docMk/>
          <pc:sldMk cId="2227189960" sldId="2105"/>
        </pc:sldMkLst>
        <pc:spChg chg="mod">
          <ac:chgData name="FONG, Chi Kit Ken [DSAI]" userId="960785e9-9efa-43e3-981a-c495c07125dc" providerId="ADAL" clId="{0ACE0F11-CA0F-5A84-BFCB-F7A5E414E4DA}" dt="2025-08-21T13:01:14.051" v="4907"/>
          <ac:spMkLst>
            <pc:docMk/>
            <pc:sldMk cId="2227189960" sldId="2105"/>
            <ac:spMk id="2" creationId="{6D34D9E3-7F13-8AAE-D4A5-5F64369648A3}"/>
          </ac:spMkLst>
        </pc:spChg>
        <pc:spChg chg="mod">
          <ac:chgData name="FONG, Chi Kit Ken [DSAI]" userId="960785e9-9efa-43e3-981a-c495c07125dc" providerId="ADAL" clId="{0ACE0F11-CA0F-5A84-BFCB-F7A5E414E4DA}" dt="2025-08-21T12:52:59.182" v="4786" actId="20577"/>
          <ac:spMkLst>
            <pc:docMk/>
            <pc:sldMk cId="2227189960" sldId="2105"/>
            <ac:spMk id="3" creationId="{ED3C1653-15F2-13D1-43D8-1BE1EDCBD0BC}"/>
          </ac:spMkLst>
        </pc:spChg>
        <pc:picChg chg="add mod">
          <ac:chgData name="FONG, Chi Kit Ken [DSAI]" userId="960785e9-9efa-43e3-981a-c495c07125dc" providerId="ADAL" clId="{0ACE0F11-CA0F-5A84-BFCB-F7A5E414E4DA}" dt="2025-08-21T12:53:44.950" v="4801" actId="1076"/>
          <ac:picMkLst>
            <pc:docMk/>
            <pc:sldMk cId="2227189960" sldId="2105"/>
            <ac:picMk id="4" creationId="{D0E602F2-DA0A-5DF4-FA66-E7FC47A576A1}"/>
          </ac:picMkLst>
        </pc:picChg>
        <pc:picChg chg="add mod">
          <ac:chgData name="FONG, Chi Kit Ken [DSAI]" userId="960785e9-9efa-43e3-981a-c495c07125dc" providerId="ADAL" clId="{0ACE0F11-CA0F-5A84-BFCB-F7A5E414E4DA}" dt="2025-08-21T12:53:43.242" v="4800" actId="1076"/>
          <ac:picMkLst>
            <pc:docMk/>
            <pc:sldMk cId="2227189960" sldId="2105"/>
            <ac:picMk id="5" creationId="{C94DD13D-3E04-49C0-C450-096CE891AC10}"/>
          </ac:picMkLst>
        </pc:picChg>
      </pc:sldChg>
      <pc:sldChg chg="addSp modSp new mod ord">
        <pc:chgData name="FONG, Chi Kit Ken [DSAI]" userId="960785e9-9efa-43e3-981a-c495c07125dc" providerId="ADAL" clId="{0ACE0F11-CA0F-5A84-BFCB-F7A5E414E4DA}" dt="2025-08-21T17:12:25.437" v="8213" actId="1076"/>
        <pc:sldMkLst>
          <pc:docMk/>
          <pc:sldMk cId="2659874261" sldId="2106"/>
        </pc:sldMkLst>
        <pc:spChg chg="mod">
          <ac:chgData name="FONG, Chi Kit Ken [DSAI]" userId="960785e9-9efa-43e3-981a-c495c07125dc" providerId="ADAL" clId="{0ACE0F11-CA0F-5A84-BFCB-F7A5E414E4DA}" dt="2025-08-21T16:32:08.831" v="7906"/>
          <ac:spMkLst>
            <pc:docMk/>
            <pc:sldMk cId="2659874261" sldId="2106"/>
            <ac:spMk id="2" creationId="{78EE38E5-9BB4-A812-BAF1-34B7AC8A23B2}"/>
          </ac:spMkLst>
        </pc:spChg>
        <pc:spChg chg="mod">
          <ac:chgData name="FONG, Chi Kit Ken [DSAI]" userId="960785e9-9efa-43e3-981a-c495c07125dc" providerId="ADAL" clId="{0ACE0F11-CA0F-5A84-BFCB-F7A5E414E4DA}" dt="2025-08-21T17:12:07.177" v="8207" actId="21"/>
          <ac:spMkLst>
            <pc:docMk/>
            <pc:sldMk cId="2659874261" sldId="2106"/>
            <ac:spMk id="3" creationId="{E6B48D38-9440-9666-DAAC-76A695D1089B}"/>
          </ac:spMkLst>
        </pc:spChg>
        <pc:spChg chg="add mod">
          <ac:chgData name="FONG, Chi Kit Ken [DSAI]" userId="960785e9-9efa-43e3-981a-c495c07125dc" providerId="ADAL" clId="{0ACE0F11-CA0F-5A84-BFCB-F7A5E414E4DA}" dt="2025-08-21T17:12:15.809" v="8210" actId="1076"/>
          <ac:spMkLst>
            <pc:docMk/>
            <pc:sldMk cId="2659874261" sldId="2106"/>
            <ac:spMk id="6" creationId="{4D03388B-1888-4D05-859F-99B5CD6F7BC6}"/>
          </ac:spMkLst>
        </pc:spChg>
        <pc:picChg chg="add mod">
          <ac:chgData name="FONG, Chi Kit Ken [DSAI]" userId="960785e9-9efa-43e3-981a-c495c07125dc" providerId="ADAL" clId="{0ACE0F11-CA0F-5A84-BFCB-F7A5E414E4DA}" dt="2025-08-21T17:12:19.121" v="8211" actId="14100"/>
          <ac:picMkLst>
            <pc:docMk/>
            <pc:sldMk cId="2659874261" sldId="2106"/>
            <ac:picMk id="4" creationId="{2DAF6E70-451A-B896-1754-FF963A1D2101}"/>
          </ac:picMkLst>
        </pc:picChg>
        <pc:picChg chg="add mod">
          <ac:chgData name="FONG, Chi Kit Ken [DSAI]" userId="960785e9-9efa-43e3-981a-c495c07125dc" providerId="ADAL" clId="{0ACE0F11-CA0F-5A84-BFCB-F7A5E414E4DA}" dt="2025-08-21T17:12:25.437" v="8213" actId="1076"/>
          <ac:picMkLst>
            <pc:docMk/>
            <pc:sldMk cId="2659874261" sldId="2106"/>
            <ac:picMk id="18434" creationId="{133C9D65-6619-C1D2-B952-4E8A8B5AB56F}"/>
          </ac:picMkLst>
        </pc:picChg>
      </pc:sldChg>
      <pc:sldChg chg="addSp delSp modSp new mod ord">
        <pc:chgData name="FONG, Chi Kit Ken [DSAI]" userId="960785e9-9efa-43e3-981a-c495c07125dc" providerId="ADAL" clId="{0ACE0F11-CA0F-5A84-BFCB-F7A5E414E4DA}" dt="2025-09-01T10:04:12.317" v="8432" actId="207"/>
        <pc:sldMkLst>
          <pc:docMk/>
          <pc:sldMk cId="3409420654" sldId="2107"/>
        </pc:sldMkLst>
        <pc:spChg chg="mod">
          <ac:chgData name="FONG, Chi Kit Ken [DSAI]" userId="960785e9-9efa-43e3-981a-c495c07125dc" providerId="ADAL" clId="{0ACE0F11-CA0F-5A84-BFCB-F7A5E414E4DA}" dt="2025-08-21T16:31:42.975" v="7905"/>
          <ac:spMkLst>
            <pc:docMk/>
            <pc:sldMk cId="3409420654" sldId="2107"/>
            <ac:spMk id="2" creationId="{26291E8F-75B4-6691-30D8-8090216FAF0D}"/>
          </ac:spMkLst>
        </pc:spChg>
        <pc:spChg chg="add del mod">
          <ac:chgData name="FONG, Chi Kit Ken [DSAI]" userId="960785e9-9efa-43e3-981a-c495c07125dc" providerId="ADAL" clId="{0ACE0F11-CA0F-5A84-BFCB-F7A5E414E4DA}" dt="2025-09-01T10:04:12.317" v="8432" actId="207"/>
          <ac:spMkLst>
            <pc:docMk/>
            <pc:sldMk cId="3409420654" sldId="2107"/>
            <ac:spMk id="3" creationId="{C9631510-695E-CA42-68EA-EE6838619D58}"/>
          </ac:spMkLst>
        </pc:spChg>
        <pc:picChg chg="add mod">
          <ac:chgData name="FONG, Chi Kit Ken [DSAI]" userId="960785e9-9efa-43e3-981a-c495c07125dc" providerId="ADAL" clId="{0ACE0F11-CA0F-5A84-BFCB-F7A5E414E4DA}" dt="2025-08-21T17:14:59.892" v="8243" actId="14100"/>
          <ac:picMkLst>
            <pc:docMk/>
            <pc:sldMk cId="3409420654" sldId="2107"/>
            <ac:picMk id="17412" creationId="{8DDA5BB3-209E-59F3-57C2-7E0147D768A0}"/>
          </ac:picMkLst>
        </pc:picChg>
        <pc:picChg chg="add mod">
          <ac:chgData name="FONG, Chi Kit Ken [DSAI]" userId="960785e9-9efa-43e3-981a-c495c07125dc" providerId="ADAL" clId="{0ACE0F11-CA0F-5A84-BFCB-F7A5E414E4DA}" dt="2025-08-21T17:14:52.440" v="8242" actId="1076"/>
          <ac:picMkLst>
            <pc:docMk/>
            <pc:sldMk cId="3409420654" sldId="2107"/>
            <ac:picMk id="17414" creationId="{56B467AF-E995-379E-66D8-64194F104138}"/>
          </ac:picMkLst>
        </pc:picChg>
      </pc:sldChg>
      <pc:sldChg chg="addSp delSp modSp new mod ord">
        <pc:chgData name="FONG, Chi Kit Ken [DSAI]" userId="960785e9-9efa-43e3-981a-c495c07125dc" providerId="ADAL" clId="{0ACE0F11-CA0F-5A84-BFCB-F7A5E414E4DA}" dt="2025-09-01T10:05:08.013" v="8472" actId="20577"/>
        <pc:sldMkLst>
          <pc:docMk/>
          <pc:sldMk cId="3999315100" sldId="2108"/>
        </pc:sldMkLst>
        <pc:spChg chg="mod">
          <ac:chgData name="FONG, Chi Kit Ken [DSAI]" userId="960785e9-9efa-43e3-981a-c495c07125dc" providerId="ADAL" clId="{0ACE0F11-CA0F-5A84-BFCB-F7A5E414E4DA}" dt="2025-08-21T14:27:03.086" v="5003" actId="20577"/>
          <ac:spMkLst>
            <pc:docMk/>
            <pc:sldMk cId="3999315100" sldId="2108"/>
            <ac:spMk id="2" creationId="{FBB12FBE-8334-7B0B-A6A3-52D64C26ECF4}"/>
          </ac:spMkLst>
        </pc:spChg>
        <pc:spChg chg="add mod">
          <ac:chgData name="FONG, Chi Kit Ken [DSAI]" userId="960785e9-9efa-43e3-981a-c495c07125dc" providerId="ADAL" clId="{0ACE0F11-CA0F-5A84-BFCB-F7A5E414E4DA}" dt="2025-08-21T14:49:56.212" v="5703" actId="14100"/>
          <ac:spMkLst>
            <pc:docMk/>
            <pc:sldMk cId="3999315100" sldId="2108"/>
            <ac:spMk id="4" creationId="{E27690D4-FA02-613F-524D-88CCB4D54211}"/>
          </ac:spMkLst>
        </pc:spChg>
        <pc:spChg chg="add mod">
          <ac:chgData name="FONG, Chi Kit Ken [DSAI]" userId="960785e9-9efa-43e3-981a-c495c07125dc" providerId="ADAL" clId="{0ACE0F11-CA0F-5A84-BFCB-F7A5E414E4DA}" dt="2025-09-01T10:05:08.013" v="8472" actId="20577"/>
          <ac:spMkLst>
            <pc:docMk/>
            <pc:sldMk cId="3999315100" sldId="2108"/>
            <ac:spMk id="6" creationId="{A10F0A85-191F-C05F-ABDC-B09969C12F73}"/>
          </ac:spMkLst>
        </pc:spChg>
        <pc:spChg chg="add mod">
          <ac:chgData name="FONG, Chi Kit Ken [DSAI]" userId="960785e9-9efa-43e3-981a-c495c07125dc" providerId="ADAL" clId="{0ACE0F11-CA0F-5A84-BFCB-F7A5E414E4DA}" dt="2025-08-21T14:50:02.148" v="5706" actId="1076"/>
          <ac:spMkLst>
            <pc:docMk/>
            <pc:sldMk cId="3999315100" sldId="2108"/>
            <ac:spMk id="7" creationId="{2D726E1E-FD64-56BC-817F-6DC1F857A96B}"/>
          </ac:spMkLst>
        </pc:spChg>
        <pc:spChg chg="add mod">
          <ac:chgData name="FONG, Chi Kit Ken [DSAI]" userId="960785e9-9efa-43e3-981a-c495c07125dc" providerId="ADAL" clId="{0ACE0F11-CA0F-5A84-BFCB-F7A5E414E4DA}" dt="2025-08-21T14:50:29.812" v="5709" actId="242"/>
          <ac:spMkLst>
            <pc:docMk/>
            <pc:sldMk cId="3999315100" sldId="2108"/>
            <ac:spMk id="9" creationId="{E57C1BD4-8D5F-1C3F-8BF0-7B155A9A0912}"/>
          </ac:spMkLst>
        </pc:spChg>
      </pc:sldChg>
      <pc:sldChg chg="addSp delSp modSp new mod ord modAnim">
        <pc:chgData name="FONG, Chi Kit Ken [DSAI]" userId="960785e9-9efa-43e3-981a-c495c07125dc" providerId="ADAL" clId="{0ACE0F11-CA0F-5A84-BFCB-F7A5E414E4DA}" dt="2025-09-01T09:39:04.024" v="8390" actId="20577"/>
        <pc:sldMkLst>
          <pc:docMk/>
          <pc:sldMk cId="1540905852" sldId="2109"/>
        </pc:sldMkLst>
        <pc:spChg chg="mod">
          <ac:chgData name="FONG, Chi Kit Ken [DSAI]" userId="960785e9-9efa-43e3-981a-c495c07125dc" providerId="ADAL" clId="{0ACE0F11-CA0F-5A84-BFCB-F7A5E414E4DA}" dt="2025-08-21T15:11:23.951" v="5788" actId="20577"/>
          <ac:spMkLst>
            <pc:docMk/>
            <pc:sldMk cId="1540905852" sldId="2109"/>
            <ac:spMk id="2" creationId="{9D412329-66FE-2907-59DB-0090EDA17323}"/>
          </ac:spMkLst>
        </pc:spChg>
        <pc:spChg chg="add mod">
          <ac:chgData name="FONG, Chi Kit Ken [DSAI]" userId="960785e9-9efa-43e3-981a-c495c07125dc" providerId="ADAL" clId="{0ACE0F11-CA0F-5A84-BFCB-F7A5E414E4DA}" dt="2025-08-21T15:25:53.904" v="6960" actId="1076"/>
          <ac:spMkLst>
            <pc:docMk/>
            <pc:sldMk cId="1540905852" sldId="2109"/>
            <ac:spMk id="8" creationId="{7DD7F25B-EFAA-386D-9680-B20168267ECE}"/>
          </ac:spMkLst>
        </pc:spChg>
        <pc:spChg chg="add mod">
          <ac:chgData name="FONG, Chi Kit Ken [DSAI]" userId="960785e9-9efa-43e3-981a-c495c07125dc" providerId="ADAL" clId="{0ACE0F11-CA0F-5A84-BFCB-F7A5E414E4DA}" dt="2025-08-21T15:25:53.904" v="6960" actId="1076"/>
          <ac:spMkLst>
            <pc:docMk/>
            <pc:sldMk cId="1540905852" sldId="2109"/>
            <ac:spMk id="13" creationId="{C7ED2304-B8E0-557D-B417-16BE8A4075F2}"/>
          </ac:spMkLst>
        </pc:spChg>
        <pc:spChg chg="add mod">
          <ac:chgData name="FONG, Chi Kit Ken [DSAI]" userId="960785e9-9efa-43e3-981a-c495c07125dc" providerId="ADAL" clId="{0ACE0F11-CA0F-5A84-BFCB-F7A5E414E4DA}" dt="2025-08-21T15:25:53.904" v="6960" actId="1076"/>
          <ac:spMkLst>
            <pc:docMk/>
            <pc:sldMk cId="1540905852" sldId="2109"/>
            <ac:spMk id="15" creationId="{CD1665C1-14D6-9298-D69C-CB06386EB3A5}"/>
          </ac:spMkLst>
        </pc:spChg>
        <pc:spChg chg="add mod">
          <ac:chgData name="FONG, Chi Kit Ken [DSAI]" userId="960785e9-9efa-43e3-981a-c495c07125dc" providerId="ADAL" clId="{0ACE0F11-CA0F-5A84-BFCB-F7A5E414E4DA}" dt="2025-08-21T15:25:53.904" v="6960" actId="1076"/>
          <ac:spMkLst>
            <pc:docMk/>
            <pc:sldMk cId="1540905852" sldId="2109"/>
            <ac:spMk id="21" creationId="{F25CEBB1-99C4-549C-93C0-C87761499909}"/>
          </ac:spMkLst>
        </pc:spChg>
        <pc:spChg chg="add mod">
          <ac:chgData name="FONG, Chi Kit Ken [DSAI]" userId="960785e9-9efa-43e3-981a-c495c07125dc" providerId="ADAL" clId="{0ACE0F11-CA0F-5A84-BFCB-F7A5E414E4DA}" dt="2025-08-21T15:26:05.827" v="6963" actId="1076"/>
          <ac:spMkLst>
            <pc:docMk/>
            <pc:sldMk cId="1540905852" sldId="2109"/>
            <ac:spMk id="25" creationId="{174A9E97-AEFA-0A7A-14B0-EC6252533E93}"/>
          </ac:spMkLst>
        </pc:spChg>
        <pc:graphicFrameChg chg="add mod modGraphic">
          <ac:chgData name="FONG, Chi Kit Ken [DSAI]" userId="960785e9-9efa-43e3-981a-c495c07125dc" providerId="ADAL" clId="{0ACE0F11-CA0F-5A84-BFCB-F7A5E414E4DA}" dt="2025-08-21T15:26:30.224" v="6968" actId="14100"/>
          <ac:graphicFrameMkLst>
            <pc:docMk/>
            <pc:sldMk cId="1540905852" sldId="2109"/>
            <ac:graphicFrameMk id="10" creationId="{03B7D582-27EE-5C8C-43FA-3CC44F04C3A4}"/>
          </ac:graphicFrameMkLst>
        </pc:graphicFrameChg>
        <pc:graphicFrameChg chg="add mod modGraphic">
          <ac:chgData name="FONG, Chi Kit Ken [DSAI]" userId="960785e9-9efa-43e3-981a-c495c07125dc" providerId="ADAL" clId="{0ACE0F11-CA0F-5A84-BFCB-F7A5E414E4DA}" dt="2025-08-21T15:26:30.224" v="6968" actId="14100"/>
          <ac:graphicFrameMkLst>
            <pc:docMk/>
            <pc:sldMk cId="1540905852" sldId="2109"/>
            <ac:graphicFrameMk id="11" creationId="{6E6D2E8B-BC0C-52B4-4124-EFE868D5D453}"/>
          </ac:graphicFrameMkLst>
        </pc:graphicFrameChg>
        <pc:graphicFrameChg chg="add mod modGraphic">
          <ac:chgData name="FONG, Chi Kit Ken [DSAI]" userId="960785e9-9efa-43e3-981a-c495c07125dc" providerId="ADAL" clId="{0ACE0F11-CA0F-5A84-BFCB-F7A5E414E4DA}" dt="2025-08-21T15:26:30.224" v="6968" actId="14100"/>
          <ac:graphicFrameMkLst>
            <pc:docMk/>
            <pc:sldMk cId="1540905852" sldId="2109"/>
            <ac:graphicFrameMk id="16" creationId="{FE14F588-0BF0-7C6F-473A-043BF29EBE0B}"/>
          </ac:graphicFrameMkLst>
        </pc:graphicFrameChg>
        <pc:graphicFrameChg chg="add mod modGraphic">
          <ac:chgData name="FONG, Chi Kit Ken [DSAI]" userId="960785e9-9efa-43e3-981a-c495c07125dc" providerId="ADAL" clId="{0ACE0F11-CA0F-5A84-BFCB-F7A5E414E4DA}" dt="2025-09-01T09:39:04.024" v="8390" actId="20577"/>
          <ac:graphicFrameMkLst>
            <pc:docMk/>
            <pc:sldMk cId="1540905852" sldId="2109"/>
            <ac:graphicFrameMk id="23" creationId="{5D98922C-DF46-64D6-58BD-92065AB0CD06}"/>
          </ac:graphicFrameMkLst>
        </pc:graphicFrameChg>
        <pc:graphicFrameChg chg="add mod modGraphic">
          <ac:chgData name="FONG, Chi Kit Ken [DSAI]" userId="960785e9-9efa-43e3-981a-c495c07125dc" providerId="ADAL" clId="{0ACE0F11-CA0F-5A84-BFCB-F7A5E414E4DA}" dt="2025-08-21T15:26:30.224" v="6968" actId="14100"/>
          <ac:graphicFrameMkLst>
            <pc:docMk/>
            <pc:sldMk cId="1540905852" sldId="2109"/>
            <ac:graphicFrameMk id="24" creationId="{9755AC5A-59C2-B931-B4D1-AA758F4E8971}"/>
          </ac:graphicFrameMkLst>
        </pc:graphicFrameChg>
        <pc:picChg chg="add mod">
          <ac:chgData name="FONG, Chi Kit Ken [DSAI]" userId="960785e9-9efa-43e3-981a-c495c07125dc" providerId="ADAL" clId="{0ACE0F11-CA0F-5A84-BFCB-F7A5E414E4DA}" dt="2025-08-21T15:25:53.904" v="6960" actId="1076"/>
          <ac:picMkLst>
            <pc:docMk/>
            <pc:sldMk cId="1540905852" sldId="2109"/>
            <ac:picMk id="5" creationId="{5750FC38-82B2-7AD4-D515-4518E02E4944}"/>
          </ac:picMkLst>
        </pc:picChg>
        <pc:picChg chg="add mod">
          <ac:chgData name="FONG, Chi Kit Ken [DSAI]" userId="960785e9-9efa-43e3-981a-c495c07125dc" providerId="ADAL" clId="{0ACE0F11-CA0F-5A84-BFCB-F7A5E414E4DA}" dt="2025-08-21T15:25:53.904" v="6960" actId="1076"/>
          <ac:picMkLst>
            <pc:docMk/>
            <pc:sldMk cId="1540905852" sldId="2109"/>
            <ac:picMk id="12" creationId="{D8D3F8CB-8421-D768-8CF0-A356C821CF75}"/>
          </ac:picMkLst>
        </pc:picChg>
        <pc:picChg chg="add mod">
          <ac:chgData name="FONG, Chi Kit Ken [DSAI]" userId="960785e9-9efa-43e3-981a-c495c07125dc" providerId="ADAL" clId="{0ACE0F11-CA0F-5A84-BFCB-F7A5E414E4DA}" dt="2025-08-21T15:25:53.904" v="6960" actId="1076"/>
          <ac:picMkLst>
            <pc:docMk/>
            <pc:sldMk cId="1540905852" sldId="2109"/>
            <ac:picMk id="18" creationId="{BCD5A267-E83D-78C0-D34A-AD4DC5A21A81}"/>
          </ac:picMkLst>
        </pc:picChg>
        <pc:picChg chg="add mod">
          <ac:chgData name="FONG, Chi Kit Ken [DSAI]" userId="960785e9-9efa-43e3-981a-c495c07125dc" providerId="ADAL" clId="{0ACE0F11-CA0F-5A84-BFCB-F7A5E414E4DA}" dt="2025-08-21T15:25:53.904" v="6960" actId="1076"/>
          <ac:picMkLst>
            <pc:docMk/>
            <pc:sldMk cId="1540905852" sldId="2109"/>
            <ac:picMk id="19" creationId="{A2AF50C8-1F01-AEF2-0D9A-7805B9D5427A}"/>
          </ac:picMkLst>
        </pc:picChg>
        <pc:picChg chg="add mod">
          <ac:chgData name="FONG, Chi Kit Ken [DSAI]" userId="960785e9-9efa-43e3-981a-c495c07125dc" providerId="ADAL" clId="{0ACE0F11-CA0F-5A84-BFCB-F7A5E414E4DA}" dt="2025-08-21T15:25:53.904" v="6960" actId="1076"/>
          <ac:picMkLst>
            <pc:docMk/>
            <pc:sldMk cId="1540905852" sldId="2109"/>
            <ac:picMk id="20" creationId="{A7B30A9F-3F8D-45F1-F115-26B4B9C58D38}"/>
          </ac:picMkLst>
        </pc:picChg>
      </pc:sldChg>
      <pc:sldChg chg="modSp new del mod">
        <pc:chgData name="FONG, Chi Kit Ken [DSAI]" userId="960785e9-9efa-43e3-981a-c495c07125dc" providerId="ADAL" clId="{0ACE0F11-CA0F-5A84-BFCB-F7A5E414E4DA}" dt="2025-08-23T19:07:59.295" v="8254" actId="2696"/>
        <pc:sldMkLst>
          <pc:docMk/>
          <pc:sldMk cId="323100943" sldId="2110"/>
        </pc:sldMkLst>
      </pc:sldChg>
      <pc:sldChg chg="addSp modSp new del mod">
        <pc:chgData name="FONG, Chi Kit Ken [DSAI]" userId="960785e9-9efa-43e3-981a-c495c07125dc" providerId="ADAL" clId="{0ACE0F11-CA0F-5A84-BFCB-F7A5E414E4DA}" dt="2025-08-23T19:07:45.548" v="8253" actId="2696"/>
        <pc:sldMkLst>
          <pc:docMk/>
          <pc:sldMk cId="1468752779" sldId="2111"/>
        </pc:sldMkLst>
      </pc:sldChg>
      <pc:sldChg chg="addSp delSp new del mod">
        <pc:chgData name="FONG, Chi Kit Ken [DSAI]" userId="960785e9-9efa-43e3-981a-c495c07125dc" providerId="ADAL" clId="{0ACE0F11-CA0F-5A84-BFCB-F7A5E414E4DA}" dt="2025-08-21T16:11:28.782" v="7735" actId="2696"/>
        <pc:sldMkLst>
          <pc:docMk/>
          <pc:sldMk cId="1128912758" sldId="2112"/>
        </pc:sldMkLst>
      </pc:sldChg>
      <pc:sldChg chg="new del">
        <pc:chgData name="FONG, Chi Kit Ken [DSAI]" userId="960785e9-9efa-43e3-981a-c495c07125dc" providerId="ADAL" clId="{0ACE0F11-CA0F-5A84-BFCB-F7A5E414E4DA}" dt="2025-08-21T16:03:35.329" v="7591" actId="2696"/>
        <pc:sldMkLst>
          <pc:docMk/>
          <pc:sldMk cId="1161462241" sldId="2112"/>
        </pc:sldMkLst>
      </pc:sldChg>
      <pc:sldChg chg="modSp new mod modAnim">
        <pc:chgData name="FONG, Chi Kit Ken [DSAI]" userId="960785e9-9efa-43e3-981a-c495c07125dc" providerId="ADAL" clId="{0ACE0F11-CA0F-5A84-BFCB-F7A5E414E4DA}" dt="2025-08-28T09:13:42.909" v="8310"/>
        <pc:sldMkLst>
          <pc:docMk/>
          <pc:sldMk cId="519158140" sldId="2113"/>
        </pc:sldMkLst>
        <pc:spChg chg="mod">
          <ac:chgData name="FONG, Chi Kit Ken [DSAI]" userId="960785e9-9efa-43e3-981a-c495c07125dc" providerId="ADAL" clId="{0ACE0F11-CA0F-5A84-BFCB-F7A5E414E4DA}" dt="2025-08-21T16:07:49.779" v="7681" actId="20577"/>
          <ac:spMkLst>
            <pc:docMk/>
            <pc:sldMk cId="519158140" sldId="2113"/>
            <ac:spMk id="2" creationId="{89E60C03-4BA4-9404-3AC5-2396D3F333AA}"/>
          </ac:spMkLst>
        </pc:spChg>
        <pc:spChg chg="mod">
          <ac:chgData name="FONG, Chi Kit Ken [DSAI]" userId="960785e9-9efa-43e3-981a-c495c07125dc" providerId="ADAL" clId="{0ACE0F11-CA0F-5A84-BFCB-F7A5E414E4DA}" dt="2025-08-28T09:13:26.967" v="8307" actId="207"/>
          <ac:spMkLst>
            <pc:docMk/>
            <pc:sldMk cId="519158140" sldId="2113"/>
            <ac:spMk id="3" creationId="{CB94D0F7-FC6B-07F3-2217-24414F86543F}"/>
          </ac:spMkLst>
        </pc:spChg>
      </pc:sldChg>
      <pc:sldChg chg="addSp modSp add mod ord modAnim">
        <pc:chgData name="FONG, Chi Kit Ken [DSAI]" userId="960785e9-9efa-43e3-981a-c495c07125dc" providerId="ADAL" clId="{0ACE0F11-CA0F-5A84-BFCB-F7A5E414E4DA}" dt="2025-08-28T09:13:01.779" v="8302"/>
        <pc:sldMkLst>
          <pc:docMk/>
          <pc:sldMk cId="3398651652" sldId="2114"/>
        </pc:sldMkLst>
        <pc:spChg chg="mod">
          <ac:chgData name="FONG, Chi Kit Ken [DSAI]" userId="960785e9-9efa-43e3-981a-c495c07125dc" providerId="ADAL" clId="{0ACE0F11-CA0F-5A84-BFCB-F7A5E414E4DA}" dt="2025-08-23T19:08:02.466" v="8257" actId="20577"/>
          <ac:spMkLst>
            <pc:docMk/>
            <pc:sldMk cId="3398651652" sldId="2114"/>
            <ac:spMk id="2" creationId="{CCC10658-61F3-2306-7C52-9AF34F636B27}"/>
          </ac:spMkLst>
        </pc:spChg>
        <pc:spChg chg="mod">
          <ac:chgData name="FONG, Chi Kit Ken [DSAI]" userId="960785e9-9efa-43e3-981a-c495c07125dc" providerId="ADAL" clId="{0ACE0F11-CA0F-5A84-BFCB-F7A5E414E4DA}" dt="2025-08-28T09:11:59.123" v="8275" actId="21"/>
          <ac:spMkLst>
            <pc:docMk/>
            <pc:sldMk cId="3398651652" sldId="2114"/>
            <ac:spMk id="3" creationId="{F0F7FFE6-2C35-E6FE-B239-C174C202A4C2}"/>
          </ac:spMkLst>
        </pc:spChg>
        <pc:spChg chg="add mod">
          <ac:chgData name="FONG, Chi Kit Ken [DSAI]" userId="960785e9-9efa-43e3-981a-c495c07125dc" providerId="ADAL" clId="{0ACE0F11-CA0F-5A84-BFCB-F7A5E414E4DA}" dt="2025-08-28T09:12:08.048" v="8293" actId="1036"/>
          <ac:spMkLst>
            <pc:docMk/>
            <pc:sldMk cId="3398651652" sldId="2114"/>
            <ac:spMk id="5" creationId="{6B9153D3-011C-8A05-33D0-11765E1A402E}"/>
          </ac:spMkLst>
        </pc:spChg>
      </pc:sldChg>
      <pc:sldChg chg="addSp delSp modSp new mod ord">
        <pc:chgData name="FONG, Chi Kit Ken [DSAI]" userId="960785e9-9efa-43e3-981a-c495c07125dc" providerId="ADAL" clId="{0ACE0F11-CA0F-5A84-BFCB-F7A5E414E4DA}" dt="2025-08-21T16:50:25.250" v="8023" actId="20578"/>
        <pc:sldMkLst>
          <pc:docMk/>
          <pc:sldMk cId="4189798027" sldId="2115"/>
        </pc:sldMkLst>
        <pc:spChg chg="mod">
          <ac:chgData name="FONG, Chi Kit Ken [DSAI]" userId="960785e9-9efa-43e3-981a-c495c07125dc" providerId="ADAL" clId="{0ACE0F11-CA0F-5A84-BFCB-F7A5E414E4DA}" dt="2025-08-21T16:30:07.989" v="7860"/>
          <ac:spMkLst>
            <pc:docMk/>
            <pc:sldMk cId="4189798027" sldId="2115"/>
            <ac:spMk id="2" creationId="{238F3CBD-B596-913E-3AC3-56751447B439}"/>
          </ac:spMkLst>
        </pc:spChg>
        <pc:picChg chg="add mod">
          <ac:chgData name="FONG, Chi Kit Ken [DSAI]" userId="960785e9-9efa-43e3-981a-c495c07125dc" providerId="ADAL" clId="{0ACE0F11-CA0F-5A84-BFCB-F7A5E414E4DA}" dt="2025-08-21T16:30:00.811" v="7859" actId="14100"/>
          <ac:picMkLst>
            <pc:docMk/>
            <pc:sldMk cId="4189798027" sldId="2115"/>
            <ac:picMk id="4" creationId="{627B5226-EFEB-637E-B186-562627BFFF5E}"/>
          </ac:picMkLst>
        </pc:picChg>
      </pc:sldChg>
      <pc:sldChg chg="addSp delSp modSp new mod ord">
        <pc:chgData name="FONG, Chi Kit Ken [DSAI]" userId="960785e9-9efa-43e3-981a-c495c07125dc" providerId="ADAL" clId="{0ACE0F11-CA0F-5A84-BFCB-F7A5E414E4DA}" dt="2025-08-21T16:50:25.250" v="8023" actId="20578"/>
        <pc:sldMkLst>
          <pc:docMk/>
          <pc:sldMk cId="4013550069" sldId="2116"/>
        </pc:sldMkLst>
        <pc:spChg chg="mod">
          <ac:chgData name="FONG, Chi Kit Ken [DSAI]" userId="960785e9-9efa-43e3-981a-c495c07125dc" providerId="ADAL" clId="{0ACE0F11-CA0F-5A84-BFCB-F7A5E414E4DA}" dt="2025-08-21T16:40:43.970" v="7939" actId="20577"/>
          <ac:spMkLst>
            <pc:docMk/>
            <pc:sldMk cId="4013550069" sldId="2116"/>
            <ac:spMk id="2" creationId="{2D038F56-FEA8-E1B8-A033-498426577860}"/>
          </ac:spMkLst>
        </pc:spChg>
        <pc:picChg chg="add mod">
          <ac:chgData name="FONG, Chi Kit Ken [DSAI]" userId="960785e9-9efa-43e3-981a-c495c07125dc" providerId="ADAL" clId="{0ACE0F11-CA0F-5A84-BFCB-F7A5E414E4DA}" dt="2025-08-21T16:42:54.964" v="7954" actId="1076"/>
          <ac:picMkLst>
            <pc:docMk/>
            <pc:sldMk cId="4013550069" sldId="2116"/>
            <ac:picMk id="8" creationId="{03DD9A63-A422-ADD3-6765-5CDDCC297FC6}"/>
          </ac:picMkLst>
        </pc:picChg>
        <pc:picChg chg="add mod">
          <ac:chgData name="FONG, Chi Kit Ken [DSAI]" userId="960785e9-9efa-43e3-981a-c495c07125dc" providerId="ADAL" clId="{0ACE0F11-CA0F-5A84-BFCB-F7A5E414E4DA}" dt="2025-08-21T16:42:52.528" v="7953" actId="1076"/>
          <ac:picMkLst>
            <pc:docMk/>
            <pc:sldMk cId="4013550069" sldId="2116"/>
            <ac:picMk id="11" creationId="{4DC6ECCC-21DB-6B4E-2C4C-3DCAFCD4DB05}"/>
          </ac:picMkLst>
        </pc:picChg>
      </pc:sldChg>
      <pc:sldChg chg="addSp delSp modSp add mod ord">
        <pc:chgData name="FONG, Chi Kit Ken [DSAI]" userId="960785e9-9efa-43e3-981a-c495c07125dc" providerId="ADAL" clId="{0ACE0F11-CA0F-5A84-BFCB-F7A5E414E4DA}" dt="2025-08-21T16:50:25.250" v="8023" actId="20578"/>
        <pc:sldMkLst>
          <pc:docMk/>
          <pc:sldMk cId="2859430087" sldId="2117"/>
        </pc:sldMkLst>
        <pc:picChg chg="add mod">
          <ac:chgData name="FONG, Chi Kit Ken [DSAI]" userId="960785e9-9efa-43e3-981a-c495c07125dc" providerId="ADAL" clId="{0ACE0F11-CA0F-5A84-BFCB-F7A5E414E4DA}" dt="2025-08-21T16:43:49.033" v="7968" actId="1076"/>
          <ac:picMkLst>
            <pc:docMk/>
            <pc:sldMk cId="2859430087" sldId="2117"/>
            <ac:picMk id="3" creationId="{1C730CFA-22BA-0D0C-D913-A2139CC9E621}"/>
          </ac:picMkLst>
        </pc:picChg>
        <pc:picChg chg="mod">
          <ac:chgData name="FONG, Chi Kit Ken [DSAI]" userId="960785e9-9efa-43e3-981a-c495c07125dc" providerId="ADAL" clId="{0ACE0F11-CA0F-5A84-BFCB-F7A5E414E4DA}" dt="2025-08-21T16:43:49.033" v="7968" actId="1076"/>
          <ac:picMkLst>
            <pc:docMk/>
            <pc:sldMk cId="2859430087" sldId="2117"/>
            <ac:picMk id="8" creationId="{3247ED14-B9DA-F1FD-DF10-C62F220B9208}"/>
          </ac:picMkLst>
        </pc:picChg>
      </pc:sldChg>
      <pc:sldChg chg="addSp delSp modSp new mod ord">
        <pc:chgData name="FONG, Chi Kit Ken [DSAI]" userId="960785e9-9efa-43e3-981a-c495c07125dc" providerId="ADAL" clId="{0ACE0F11-CA0F-5A84-BFCB-F7A5E414E4DA}" dt="2025-08-21T16:50:25.250" v="8023" actId="20578"/>
        <pc:sldMkLst>
          <pc:docMk/>
          <pc:sldMk cId="3331686799" sldId="2118"/>
        </pc:sldMkLst>
        <pc:spChg chg="mod">
          <ac:chgData name="FONG, Chi Kit Ken [DSAI]" userId="960785e9-9efa-43e3-981a-c495c07125dc" providerId="ADAL" clId="{0ACE0F11-CA0F-5A84-BFCB-F7A5E414E4DA}" dt="2025-08-21T16:44:14.284" v="7970"/>
          <ac:spMkLst>
            <pc:docMk/>
            <pc:sldMk cId="3331686799" sldId="2118"/>
            <ac:spMk id="2" creationId="{D87EE148-77EB-8EAA-0597-7079E7DC75D2}"/>
          </ac:spMkLst>
        </pc:spChg>
        <pc:picChg chg="add mod">
          <ac:chgData name="FONG, Chi Kit Ken [DSAI]" userId="960785e9-9efa-43e3-981a-c495c07125dc" providerId="ADAL" clId="{0ACE0F11-CA0F-5A84-BFCB-F7A5E414E4DA}" dt="2025-08-21T16:44:48.067" v="7975" actId="1076"/>
          <ac:picMkLst>
            <pc:docMk/>
            <pc:sldMk cId="3331686799" sldId="2118"/>
            <ac:picMk id="4" creationId="{6531763D-FD0C-90F0-3B15-CF2245FD9C2F}"/>
          </ac:picMkLst>
        </pc:picChg>
        <pc:picChg chg="add mod">
          <ac:chgData name="FONG, Chi Kit Ken [DSAI]" userId="960785e9-9efa-43e3-981a-c495c07125dc" providerId="ADAL" clId="{0ACE0F11-CA0F-5A84-BFCB-F7A5E414E4DA}" dt="2025-08-21T16:44:53.095" v="7977" actId="1076"/>
          <ac:picMkLst>
            <pc:docMk/>
            <pc:sldMk cId="3331686799" sldId="2118"/>
            <ac:picMk id="5" creationId="{5BB2711D-E615-8C59-D4D0-8B128DFBC169}"/>
          </ac:picMkLst>
        </pc:picChg>
      </pc:sldChg>
      <pc:sldChg chg="addSp delSp modSp new del mod chgLayout">
        <pc:chgData name="FONG, Chi Kit Ken [DSAI]" userId="960785e9-9efa-43e3-981a-c495c07125dc" providerId="ADAL" clId="{0ACE0F11-CA0F-5A84-BFCB-F7A5E414E4DA}" dt="2025-08-23T19:07:45.548" v="8253" actId="2696"/>
        <pc:sldMkLst>
          <pc:docMk/>
          <pc:sldMk cId="2253169377" sldId="2119"/>
        </pc:sldMkLst>
      </pc:sldChg>
      <pc:sldChg chg="add del">
        <pc:chgData name="FONG, Chi Kit Ken [DSAI]" userId="960785e9-9efa-43e3-981a-c495c07125dc" providerId="ADAL" clId="{0ACE0F11-CA0F-5A84-BFCB-F7A5E414E4DA}" dt="2025-08-21T16:45:27.576" v="7979" actId="2696"/>
        <pc:sldMkLst>
          <pc:docMk/>
          <pc:sldMk cId="4275438669" sldId="2119"/>
        </pc:sldMkLst>
      </pc:sldChg>
      <pc:sldChg chg="addSp delSp modSp new mod ord modAnim chgLayout">
        <pc:chgData name="FONG, Chi Kit Ken [DSAI]" userId="960785e9-9efa-43e3-981a-c495c07125dc" providerId="ADAL" clId="{0ACE0F11-CA0F-5A84-BFCB-F7A5E414E4DA}" dt="2025-09-01T10:02:35.247" v="8424" actId="1076"/>
        <pc:sldMkLst>
          <pc:docMk/>
          <pc:sldMk cId="1192131488" sldId="2120"/>
        </pc:sldMkLst>
        <pc:spChg chg="mod ord">
          <ac:chgData name="FONG, Chi Kit Ken [DSAI]" userId="960785e9-9efa-43e3-981a-c495c07125dc" providerId="ADAL" clId="{0ACE0F11-CA0F-5A84-BFCB-F7A5E414E4DA}" dt="2025-08-21T16:59:11.058" v="8062" actId="6264"/>
          <ac:spMkLst>
            <pc:docMk/>
            <pc:sldMk cId="1192131488" sldId="2120"/>
            <ac:spMk id="2" creationId="{EF8FC1C3-F8A7-774B-D79C-DF17A92D7D70}"/>
          </ac:spMkLst>
        </pc:spChg>
        <pc:spChg chg="mod ord">
          <ac:chgData name="FONG, Chi Kit Ken [DSAI]" userId="960785e9-9efa-43e3-981a-c495c07125dc" providerId="ADAL" clId="{0ACE0F11-CA0F-5A84-BFCB-F7A5E414E4DA}" dt="2025-09-01T10:02:25.613" v="8423" actId="948"/>
          <ac:spMkLst>
            <pc:docMk/>
            <pc:sldMk cId="1192131488" sldId="2120"/>
            <ac:spMk id="3" creationId="{AFBA23B2-F4C0-F4A2-2685-A55868530140}"/>
          </ac:spMkLst>
        </pc:spChg>
        <pc:spChg chg="add mod">
          <ac:chgData name="FONG, Chi Kit Ken [DSAI]" userId="960785e9-9efa-43e3-981a-c495c07125dc" providerId="ADAL" clId="{0ACE0F11-CA0F-5A84-BFCB-F7A5E414E4DA}" dt="2025-09-01T10:02:35.247" v="8424" actId="1076"/>
          <ac:spMkLst>
            <pc:docMk/>
            <pc:sldMk cId="1192131488" sldId="2120"/>
            <ac:spMk id="5" creationId="{76FA8A5A-45D3-4F21-4E2E-5AF47105A358}"/>
          </ac:spMkLst>
        </pc:spChg>
        <pc:picChg chg="add mod">
          <ac:chgData name="FONG, Chi Kit Ken [DSAI]" userId="960785e9-9efa-43e3-981a-c495c07125dc" providerId="ADAL" clId="{0ACE0F11-CA0F-5A84-BFCB-F7A5E414E4DA}" dt="2025-09-01T10:02:35.247" v="8424" actId="1076"/>
          <ac:picMkLst>
            <pc:docMk/>
            <pc:sldMk cId="1192131488" sldId="2120"/>
            <ac:picMk id="6" creationId="{F21BDE1A-9078-B82B-5174-3C03BAB04A52}"/>
          </ac:picMkLst>
        </pc:picChg>
      </pc:sldChg>
      <pc:sldChg chg="addSp modSp new mod">
        <pc:chgData name="FONG, Chi Kit Ken [DSAI]" userId="960785e9-9efa-43e3-981a-c495c07125dc" providerId="ADAL" clId="{0ACE0F11-CA0F-5A84-BFCB-F7A5E414E4DA}" dt="2025-09-01T10:02:56.566" v="8426" actId="207"/>
        <pc:sldMkLst>
          <pc:docMk/>
          <pc:sldMk cId="673162137" sldId="2121"/>
        </pc:sldMkLst>
        <pc:spChg chg="mod">
          <ac:chgData name="FONG, Chi Kit Ken [DSAI]" userId="960785e9-9efa-43e3-981a-c495c07125dc" providerId="ADAL" clId="{0ACE0F11-CA0F-5A84-BFCB-F7A5E414E4DA}" dt="2025-08-21T17:03:15.793" v="8106"/>
          <ac:spMkLst>
            <pc:docMk/>
            <pc:sldMk cId="673162137" sldId="2121"/>
            <ac:spMk id="2" creationId="{2D2DC7CD-6391-D85E-16DA-CDA9604C81C9}"/>
          </ac:spMkLst>
        </pc:spChg>
        <pc:spChg chg="mod">
          <ac:chgData name="FONG, Chi Kit Ken [DSAI]" userId="960785e9-9efa-43e3-981a-c495c07125dc" providerId="ADAL" clId="{0ACE0F11-CA0F-5A84-BFCB-F7A5E414E4DA}" dt="2025-09-01T10:02:56.566" v="8426" actId="207"/>
          <ac:spMkLst>
            <pc:docMk/>
            <pc:sldMk cId="673162137" sldId="2121"/>
            <ac:spMk id="3" creationId="{A17CDFEA-F6A6-F344-B13E-D9EEFE68879D}"/>
          </ac:spMkLst>
        </pc:spChg>
        <pc:picChg chg="add mod">
          <ac:chgData name="FONG, Chi Kit Ken [DSAI]" userId="960785e9-9efa-43e3-981a-c495c07125dc" providerId="ADAL" clId="{0ACE0F11-CA0F-5A84-BFCB-F7A5E414E4DA}" dt="2025-08-21T17:01:30.105" v="8098" actId="14100"/>
          <ac:picMkLst>
            <pc:docMk/>
            <pc:sldMk cId="673162137" sldId="2121"/>
            <ac:picMk id="16386" creationId="{F5C2C3B2-071E-9098-51F8-B236E8AE5C2F}"/>
          </ac:picMkLst>
        </pc:picChg>
        <pc:picChg chg="add mod">
          <ac:chgData name="FONG, Chi Kit Ken [DSAI]" userId="960785e9-9efa-43e3-981a-c495c07125dc" providerId="ADAL" clId="{0ACE0F11-CA0F-5A84-BFCB-F7A5E414E4DA}" dt="2025-08-21T17:01:33.864" v="8100" actId="14100"/>
          <ac:picMkLst>
            <pc:docMk/>
            <pc:sldMk cId="673162137" sldId="2121"/>
            <ac:picMk id="16388" creationId="{3B7AF9A3-2F87-91BF-D5E1-2134149B945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D96772-9817-D32D-CFDB-4082AEA13D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86172B-8397-3A88-9BA7-9C3DBC65BB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828F9-B03F-44CA-BF33-27494910E999}" type="datetimeFigureOut">
              <a:rPr lang="en-US" smtClean="0"/>
              <a:t>9/1/25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C08E2D-8C3D-B8DD-3F2A-AA9AE2C326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C741F-C3B9-696C-07A4-6B6C6E1BE0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5BC5F-DD29-48CA-B1A9-365C6504E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2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5F59B-C668-4011-983E-F315D5C6132D}" type="datetimeFigureOut">
              <a:rPr lang="en-US" smtClean="0"/>
              <a:t>9/1/25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F99F9-2769-4C52-8EE2-7278119F0A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2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31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9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F993BB-6145-4D1C-B438-D1350312F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9557" y="2169539"/>
            <a:ext cx="3898380" cy="1764792"/>
          </a:xfrm>
        </p:spPr>
        <p:txBody>
          <a:bodyPr anchor="t">
            <a:noAutofit/>
          </a:bodyPr>
          <a:lstStyle>
            <a:lvl1pPr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4030515-78CF-D472-B3D6-9EE48BCA26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98342" y="3934331"/>
            <a:ext cx="3899755" cy="102412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D520E0A-9F3C-2B74-DA11-E0251E5A0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35846" y="1318569"/>
            <a:ext cx="389835" cy="389835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549B0E-9133-3CD2-5A20-A4BD09614750}"/>
              </a:ext>
            </a:extLst>
          </p:cNvPr>
          <p:cNvGrpSpPr/>
          <p:nvPr userDrawn="1"/>
        </p:nvGrpSpPr>
        <p:grpSpPr>
          <a:xfrm>
            <a:off x="201176" y="1586844"/>
            <a:ext cx="3898381" cy="3898381"/>
            <a:chOff x="492349" y="822706"/>
            <a:chExt cx="5439251" cy="543925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44AEFBC-64F2-936B-DCB9-CC545B781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2349" y="822706"/>
              <a:ext cx="5439251" cy="5439251"/>
            </a:xfrm>
            <a:prstGeom prst="ellips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9C3D3B6-D949-DCE6-1749-76AA5DC67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38840" y="5012346"/>
              <a:ext cx="837679" cy="837678"/>
            </a:xfrm>
            <a:prstGeom prst="ellipse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</p:grpSp>
      <p:sp>
        <p:nvSpPr>
          <p:cNvPr id="10" name="Freeform 12">
            <a:extLst>
              <a:ext uri="{FF2B5EF4-FFF2-40B4-BE49-F238E27FC236}">
                <a16:creationId xmlns:a16="http://schemas.microsoft.com/office/drawing/2014/main" id="{A759B287-7ACD-CCB9-A26D-28CA3AE0F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90481" y="0"/>
            <a:ext cx="1499067" cy="1061910"/>
          </a:xfrm>
          <a:custGeom>
            <a:avLst/>
            <a:gdLst>
              <a:gd name="connsiteX0" fmla="*/ 70097 w 1499066"/>
              <a:gd name="connsiteY0" fmla="*/ 0 h 1061910"/>
              <a:gd name="connsiteX1" fmla="*/ 1428969 w 1499066"/>
              <a:gd name="connsiteY1" fmla="*/ 0 h 1061910"/>
              <a:gd name="connsiteX2" fmla="*/ 1440164 w 1499066"/>
              <a:gd name="connsiteY2" fmla="*/ 20625 h 1061910"/>
              <a:gd name="connsiteX3" fmla="*/ 1499066 w 1499066"/>
              <a:gd name="connsiteY3" fmla="*/ 312377 h 1061910"/>
              <a:gd name="connsiteX4" fmla="*/ 749533 w 1499066"/>
              <a:gd name="connsiteY4" fmla="*/ 1061910 h 1061910"/>
              <a:gd name="connsiteX5" fmla="*/ 0 w 1499066"/>
              <a:gd name="connsiteY5" fmla="*/ 312377 h 1061910"/>
              <a:gd name="connsiteX6" fmla="*/ 58902 w 1499066"/>
              <a:gd name="connsiteY6" fmla="*/ 20625 h 10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9066" h="1061910">
                <a:moveTo>
                  <a:pt x="70097" y="0"/>
                </a:moveTo>
                <a:lnTo>
                  <a:pt x="1428969" y="0"/>
                </a:lnTo>
                <a:lnTo>
                  <a:pt x="1440164" y="20625"/>
                </a:lnTo>
                <a:cubicBezTo>
                  <a:pt x="1478092" y="110298"/>
                  <a:pt x="1499066" y="208888"/>
                  <a:pt x="1499066" y="312377"/>
                </a:cubicBezTo>
                <a:cubicBezTo>
                  <a:pt x="1499066" y="726333"/>
                  <a:pt x="1163489" y="1061910"/>
                  <a:pt x="749533" y="1061910"/>
                </a:cubicBezTo>
                <a:cubicBezTo>
                  <a:pt x="335577" y="1061910"/>
                  <a:pt x="0" y="726333"/>
                  <a:pt x="0" y="312377"/>
                </a:cubicBezTo>
                <a:cubicBezTo>
                  <a:pt x="0" y="208888"/>
                  <a:pt x="20974" y="110298"/>
                  <a:pt x="58902" y="20625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EC075E2-093A-4845-BDC4-BD2FAA7A59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319" y="1373479"/>
            <a:ext cx="4325112" cy="4325112"/>
          </a:xfrm>
          <a:noFill/>
        </p:spPr>
        <p:txBody>
          <a:bodyPr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6" name="Picture 15" descr="University Identity | The Hong Kong Polytechnic University">
            <a:extLst>
              <a:ext uri="{FF2B5EF4-FFF2-40B4-BE49-F238E27FC236}">
                <a16:creationId xmlns:a16="http://schemas.microsoft.com/office/drawing/2014/main" id="{1BBBEAE2-6B0F-71DF-4FC2-46AD2FF683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93" y="311569"/>
            <a:ext cx="1871244" cy="3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96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>
            <a:extLst>
              <a:ext uri="{FF2B5EF4-FFF2-40B4-BE49-F238E27FC236}">
                <a16:creationId xmlns:a16="http://schemas.microsoft.com/office/drawing/2014/main" id="{3444D42C-1BDD-684F-2ED7-CBF2B31F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1017"/>
            <a:ext cx="4348470" cy="5177077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266F6B-F29A-5957-62EB-27F8C2FA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1962" y="378865"/>
            <a:ext cx="610038" cy="813384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AC709F-F9A3-D8F0-A42E-A2C94191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56716" y="5909845"/>
            <a:ext cx="298310" cy="397747"/>
          </a:xfrm>
          <a:prstGeom prst="ellipse">
            <a:avLst/>
          </a:prstGeom>
          <a:solidFill>
            <a:schemeClr val="accent6">
              <a:alpha val="303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1280160"/>
            <a:ext cx="3847338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Footer Placeholder 18">
            <a:extLst>
              <a:ext uri="{FF2B5EF4-FFF2-40B4-BE49-F238E27FC236}">
                <a16:creationId xmlns:a16="http://schemas.microsoft.com/office/drawing/2014/main" id="{3914E26B-E8E4-55F2-CC5E-DD0D0AD5C8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4622" y="6126491"/>
            <a:ext cx="3086100" cy="365125"/>
          </a:xfrm>
        </p:spPr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5E2D1E-4C5D-A613-CB40-98902C0D83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97410" y="5671159"/>
            <a:ext cx="1788373" cy="118684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294A49EB-EEA6-1B79-F5DE-CFBFC6FFA2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095269" y="6190487"/>
            <a:ext cx="634966" cy="365760"/>
          </a:xfrm>
        </p:spPr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35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630" y="2087278"/>
            <a:ext cx="2447180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68" y="3"/>
            <a:ext cx="1368449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74250" y="5908181"/>
            <a:ext cx="2284785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71" y="948393"/>
            <a:ext cx="315467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1280160"/>
            <a:ext cx="3847338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44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>
            <a:extLst>
              <a:ext uri="{FF2B5EF4-FFF2-40B4-BE49-F238E27FC236}">
                <a16:creationId xmlns:a16="http://schemas.microsoft.com/office/drawing/2014/main" id="{B016AB6E-3D8A-906E-416F-9B68623EA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84301" y="4482120"/>
            <a:ext cx="3959702" cy="2386909"/>
          </a:xfrm>
          <a:custGeom>
            <a:avLst/>
            <a:gdLst>
              <a:gd name="connsiteX0" fmla="*/ 3601541 w 5279603"/>
              <a:gd name="connsiteY0" fmla="*/ 0 h 2386909"/>
              <a:gd name="connsiteX1" fmla="*/ 5123083 w 5279603"/>
              <a:gd name="connsiteY1" fmla="*/ 307185 h 2386909"/>
              <a:gd name="connsiteX2" fmla="*/ 5279603 w 5279603"/>
              <a:gd name="connsiteY2" fmla="*/ 377947 h 2386909"/>
              <a:gd name="connsiteX3" fmla="*/ 5279603 w 5279603"/>
              <a:gd name="connsiteY3" fmla="*/ 2386909 h 2386909"/>
              <a:gd name="connsiteX4" fmla="*/ 0 w 5279603"/>
              <a:gd name="connsiteY4" fmla="*/ 2386909 h 2386909"/>
              <a:gd name="connsiteX5" fmla="*/ 78053 w 5279603"/>
              <a:gd name="connsiteY5" fmla="*/ 2214261 h 2386909"/>
              <a:gd name="connsiteX6" fmla="*/ 3601541 w 5279603"/>
              <a:gd name="connsiteY6" fmla="*/ 0 h 238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9603" h="2386909">
                <a:moveTo>
                  <a:pt x="3601541" y="0"/>
                </a:moveTo>
                <a:cubicBezTo>
                  <a:pt x="4141255" y="0"/>
                  <a:pt x="4655422" y="109382"/>
                  <a:pt x="5123083" y="307185"/>
                </a:cubicBezTo>
                <a:lnTo>
                  <a:pt x="5279603" y="377947"/>
                </a:lnTo>
                <a:lnTo>
                  <a:pt x="5279603" y="2386909"/>
                </a:lnTo>
                <a:lnTo>
                  <a:pt x="0" y="2386909"/>
                </a:lnTo>
                <a:lnTo>
                  <a:pt x="78053" y="2214261"/>
                </a:lnTo>
                <a:cubicBezTo>
                  <a:pt x="709351" y="904104"/>
                  <a:pt x="2049863" y="0"/>
                  <a:pt x="3601541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471EA21E-8904-9B80-6EAB-BA76819B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41217" y="5875583"/>
            <a:ext cx="1124300" cy="993434"/>
          </a:xfrm>
          <a:custGeom>
            <a:avLst/>
            <a:gdLst>
              <a:gd name="connsiteX0" fmla="*/ 749533 w 1499066"/>
              <a:gd name="connsiteY0" fmla="*/ 0 h 993434"/>
              <a:gd name="connsiteX1" fmla="*/ 1499066 w 1499066"/>
              <a:gd name="connsiteY1" fmla="*/ 749533 h 993434"/>
              <a:gd name="connsiteX2" fmla="*/ 1483838 w 1499066"/>
              <a:gd name="connsiteY2" fmla="*/ 900590 h 993434"/>
              <a:gd name="connsiteX3" fmla="*/ 1455018 w 1499066"/>
              <a:gd name="connsiteY3" fmla="*/ 993434 h 993434"/>
              <a:gd name="connsiteX4" fmla="*/ 44048 w 1499066"/>
              <a:gd name="connsiteY4" fmla="*/ 993434 h 993434"/>
              <a:gd name="connsiteX5" fmla="*/ 15228 w 1499066"/>
              <a:gd name="connsiteY5" fmla="*/ 900590 h 993434"/>
              <a:gd name="connsiteX6" fmla="*/ 0 w 1499066"/>
              <a:gd name="connsiteY6" fmla="*/ 749533 h 993434"/>
              <a:gd name="connsiteX7" fmla="*/ 749533 w 1499066"/>
              <a:gd name="connsiteY7" fmla="*/ 0 h 99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066" h="993434">
                <a:moveTo>
                  <a:pt x="749533" y="0"/>
                </a:moveTo>
                <a:cubicBezTo>
                  <a:pt x="1163489" y="0"/>
                  <a:pt x="1499066" y="335577"/>
                  <a:pt x="1499066" y="749533"/>
                </a:cubicBezTo>
                <a:cubicBezTo>
                  <a:pt x="1499066" y="801278"/>
                  <a:pt x="1493823" y="851798"/>
                  <a:pt x="1483838" y="900590"/>
                </a:cubicBezTo>
                <a:lnTo>
                  <a:pt x="1455018" y="993434"/>
                </a:lnTo>
                <a:lnTo>
                  <a:pt x="44048" y="993434"/>
                </a:lnTo>
                <a:lnTo>
                  <a:pt x="15228" y="900590"/>
                </a:lnTo>
                <a:cubicBezTo>
                  <a:pt x="5244" y="851798"/>
                  <a:pt x="0" y="801278"/>
                  <a:pt x="0" y="749533"/>
                </a:cubicBezTo>
                <a:cubicBezTo>
                  <a:pt x="0" y="335577"/>
                  <a:pt x="335577" y="0"/>
                  <a:pt x="749533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060" y="2002536"/>
            <a:ext cx="3771900" cy="4096512"/>
          </a:xfrm>
          <a:noFill/>
          <a:ln w="12700">
            <a:noFill/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2002536"/>
            <a:ext cx="3771900" cy="4096512"/>
          </a:xfrm>
          <a:noFill/>
          <a:ln w="12700">
            <a:noFill/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CB50393-ACAA-59FB-EDD9-D6A45246E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062" y="5824456"/>
            <a:ext cx="551281" cy="7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79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630" y="2087278"/>
            <a:ext cx="2447180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68" y="3"/>
            <a:ext cx="1368449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74250" y="5908181"/>
            <a:ext cx="2284785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71" y="948393"/>
            <a:ext cx="315467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5760B73-B111-FFDC-8074-91B4C106E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41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630" y="2087278"/>
            <a:ext cx="2447180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68" y="3"/>
            <a:ext cx="1368449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74250" y="5908181"/>
            <a:ext cx="2284785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71" y="948393"/>
            <a:ext cx="315467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4893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 hasCustomPrompt="1"/>
          </p:nvPr>
        </p:nvSpPr>
        <p:spPr>
          <a:xfrm>
            <a:off x="893700" y="1831451"/>
            <a:ext cx="7586875" cy="47364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189" lvl="0" indent="-34289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 sz="1867">
                <a:solidFill>
                  <a:schemeClr val="dk1"/>
                </a:solidFill>
              </a:defRPr>
            </a:lvl1pPr>
            <a:lvl2pPr marL="914377" lvl="1" indent="-38099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Char char="○"/>
              <a:defRPr sz="1600">
                <a:solidFill>
                  <a:schemeClr val="dk1"/>
                </a:solidFill>
              </a:defRPr>
            </a:lvl2pPr>
            <a:lvl3pPr marL="1371566" lvl="2" indent="-38099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Char char="■"/>
              <a:defRPr sz="1600">
                <a:solidFill>
                  <a:schemeClr val="dk1"/>
                </a:solidFill>
              </a:defRPr>
            </a:lvl3pPr>
            <a:lvl4pPr marL="1828754" lvl="3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5943" lvl="4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131" lvl="5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320" lvl="6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509" lvl="7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697" lvl="8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Title 1</a:t>
            </a:r>
          </a:p>
          <a:p>
            <a:pPr lvl="1"/>
            <a:r>
              <a:rPr lang="en-US" dirty="0" err="1"/>
              <a:t>Dafasdfadsf</a:t>
            </a:r>
            <a:endParaRPr lang="en-US" dirty="0"/>
          </a:p>
          <a:p>
            <a:pPr lvl="1"/>
            <a:r>
              <a:rPr lang="en-US" dirty="0" err="1"/>
              <a:t>Asdfasd</a:t>
            </a:r>
            <a:endParaRPr lang="en-US" dirty="0"/>
          </a:p>
          <a:p>
            <a:pPr lvl="2"/>
            <a:r>
              <a:rPr lang="en-US" dirty="0" err="1"/>
              <a:t>dsfa</a:t>
            </a:r>
            <a:endParaRPr lang="en-US" dirty="0"/>
          </a:p>
          <a:p>
            <a:endParaRPr dirty="0"/>
          </a:p>
        </p:txBody>
      </p:sp>
      <p:sp>
        <p:nvSpPr>
          <p:cNvPr id="34" name="Google Shape;34;p5"/>
          <p:cNvSpPr/>
          <p:nvPr/>
        </p:nvSpPr>
        <p:spPr>
          <a:xfrm>
            <a:off x="7356367" y="6755100"/>
            <a:ext cx="893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" name="Google Shape;35;p5"/>
          <p:cNvSpPr/>
          <p:nvPr/>
        </p:nvSpPr>
        <p:spPr>
          <a:xfrm>
            <a:off x="8250314" y="6755100"/>
            <a:ext cx="893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" name="Google Shape;36;p5"/>
          <p:cNvSpPr/>
          <p:nvPr/>
        </p:nvSpPr>
        <p:spPr>
          <a:xfrm>
            <a:off x="2" y="6755100"/>
            <a:ext cx="8937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" name="Google Shape;37;p5"/>
          <p:cNvSpPr/>
          <p:nvPr/>
        </p:nvSpPr>
        <p:spPr>
          <a:xfrm>
            <a:off x="893711" y="6755100"/>
            <a:ext cx="6462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E563C-F009-2B8B-0AC6-1E72B4297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99" y="477851"/>
            <a:ext cx="7586873" cy="114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639263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6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6"/>
          <p:cNvSpPr txBox="1"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33" name="Google Shape;33;p46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6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6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063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5BEC9516-95B6-310C-2652-36F601491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13795" y="6187712"/>
            <a:ext cx="389835" cy="389835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D0E065-0B41-7577-623E-6622A2E5101A}"/>
              </a:ext>
            </a:extLst>
          </p:cNvPr>
          <p:cNvSpPr/>
          <p:nvPr userDrawn="1"/>
        </p:nvSpPr>
        <p:spPr>
          <a:xfrm>
            <a:off x="133164" y="186431"/>
            <a:ext cx="8851038" cy="6516210"/>
          </a:xfrm>
          <a:prstGeom prst="rect">
            <a:avLst/>
          </a:prstGeom>
          <a:noFill/>
          <a:ln w="28575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pic>
        <p:nvPicPr>
          <p:cNvPr id="9" name="Picture 8" descr="University Identity | The Hong Kong Polytechnic University">
            <a:extLst>
              <a:ext uri="{FF2B5EF4-FFF2-40B4-BE49-F238E27FC236}">
                <a16:creationId xmlns:a16="http://schemas.microsoft.com/office/drawing/2014/main" id="{16662D3D-8A33-0441-1D94-CF99B5175A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93" y="311569"/>
            <a:ext cx="1871244" cy="3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94E881B-EC41-B0CC-7CFC-3C8D5E3AF79C}"/>
              </a:ext>
            </a:extLst>
          </p:cNvPr>
          <p:cNvGrpSpPr/>
          <p:nvPr userDrawn="1"/>
        </p:nvGrpSpPr>
        <p:grpSpPr>
          <a:xfrm>
            <a:off x="4558683" y="186431"/>
            <a:ext cx="163622" cy="6516210"/>
            <a:chOff x="6096000" y="327025"/>
            <a:chExt cx="0" cy="62039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44FF3E8-7A16-45D7-0B9D-696859B20B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6281057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75C94F7-D886-2920-EBBF-3E6B54BC15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27025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D6CFBD-BAD5-946E-3CAB-5D5920F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 anchor="t" anchorCtr="0">
            <a:normAutofit/>
          </a:bodyPr>
          <a:lstStyle>
            <a:lvl1pPr>
              <a:defRPr lang="en-US" sz="3600" b="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FE91ACBD-101E-31FD-DE75-0AF48A2BA2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67942" cy="451951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  <a:lvl2pPr marL="171446" indent="-171446">
              <a:lnSpc>
                <a:spcPct val="100000"/>
              </a:lnSpc>
              <a:buClr>
                <a:schemeClr val="accent3"/>
              </a:buClr>
              <a:buSzPct val="120000"/>
              <a:buFont typeface="Wingdings" pitchFamily="2" charset="2"/>
              <a:buChar char="§"/>
              <a:defRPr sz="2000"/>
            </a:lvl2pPr>
            <a:lvl3pPr marL="514337" indent="-171446">
              <a:lnSpc>
                <a:spcPct val="100000"/>
              </a:lnSpc>
              <a:buClr>
                <a:srgbClr val="FF9300"/>
              </a:buClr>
              <a:buFont typeface="Wingdings" pitchFamily="2" charset="2"/>
              <a:buChar char="§"/>
              <a:defRPr sz="1800"/>
            </a:lvl3pPr>
            <a:lvl4pPr marL="857228" indent="-171446">
              <a:lnSpc>
                <a:spcPct val="100000"/>
              </a:lnSpc>
              <a:buFont typeface="Wingdings" pitchFamily="2" charset="2"/>
              <a:buChar char="§"/>
              <a:defRPr sz="1600"/>
            </a:lvl4pPr>
            <a:lvl5pPr marL="1200120" indent="-171446">
              <a:lnSpc>
                <a:spcPct val="100000"/>
              </a:lnSpc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D27AD0B-B30D-9C63-5F05-0190AE98D23A}"/>
              </a:ext>
            </a:extLst>
          </p:cNvPr>
          <p:cNvSpPr txBox="1">
            <a:spLocks/>
          </p:cNvSpPr>
          <p:nvPr userDrawn="1"/>
        </p:nvSpPr>
        <p:spPr>
          <a:xfrm>
            <a:off x="8413794" y="6205632"/>
            <a:ext cx="389833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1BC2EDA-D519-4F34-BF3F-BFFF500F4B03}" type="slidenum">
              <a:rPr lang="en-US" sz="1000" b="1" smtClean="0"/>
              <a:pPr algn="ctr"/>
              <a:t>‹#›</a:t>
            </a:fld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19510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92D540-E480-EF1B-28D4-D98C5FF63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1065237"/>
            <a:ext cx="1919240" cy="4939430"/>
          </a:xfrm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B61084-3519-70C6-F9CD-71E046FBC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378" y="1065237"/>
            <a:ext cx="5337381" cy="493943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200000"/>
              </a:lnSpc>
              <a:buNone/>
              <a:defRPr lang="en-US" sz="1200" kern="1200" cap="all" spc="225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5572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2pPr>
            <a:lvl3pPr marL="9001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3pPr>
            <a:lvl4pPr marL="12430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4pPr>
            <a:lvl5pPr marL="15859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D0E065-0B41-7577-623E-6622A2E5101A}"/>
              </a:ext>
            </a:extLst>
          </p:cNvPr>
          <p:cNvSpPr/>
          <p:nvPr userDrawn="1"/>
        </p:nvSpPr>
        <p:spPr>
          <a:xfrm>
            <a:off x="133164" y="186431"/>
            <a:ext cx="8851038" cy="6516210"/>
          </a:xfrm>
          <a:prstGeom prst="rect">
            <a:avLst/>
          </a:prstGeom>
          <a:noFill/>
          <a:ln w="28575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4E881B-EC41-B0CC-7CFC-3C8D5E3AF79C}"/>
              </a:ext>
            </a:extLst>
          </p:cNvPr>
          <p:cNvGrpSpPr/>
          <p:nvPr userDrawn="1"/>
        </p:nvGrpSpPr>
        <p:grpSpPr>
          <a:xfrm>
            <a:off x="2771192" y="186431"/>
            <a:ext cx="163622" cy="6516210"/>
            <a:chOff x="6096000" y="327025"/>
            <a:chExt cx="0" cy="62039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44FF3E8-7A16-45D7-0B9D-696859B20B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6281057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75C94F7-D886-2920-EBBF-3E6B54BC15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27025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 descr="University Identity | The Hong Kong Polytechnic University">
            <a:extLst>
              <a:ext uri="{FF2B5EF4-FFF2-40B4-BE49-F238E27FC236}">
                <a16:creationId xmlns:a16="http://schemas.microsoft.com/office/drawing/2014/main" id="{F2274D91-E1A0-3278-C33F-0820FC526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93" y="311569"/>
            <a:ext cx="1871244" cy="3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88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Media Placeholder 15">
            <a:extLst>
              <a:ext uri="{FF2B5EF4-FFF2-40B4-BE49-F238E27FC236}">
                <a16:creationId xmlns:a16="http://schemas.microsoft.com/office/drawing/2014/main" id="{0D165AF2-A462-FCF3-81AE-ADB955740CCB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80060" y="1847088"/>
            <a:ext cx="5568696" cy="3776472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5CA8910C-D8ED-5254-9603-C499A3F69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4862308" y="3881172"/>
            <a:ext cx="4281692" cy="2981809"/>
          </a:xfrm>
          <a:custGeom>
            <a:avLst/>
            <a:gdLst>
              <a:gd name="connsiteX0" fmla="*/ 2681883 w 4953666"/>
              <a:gd name="connsiteY0" fmla="*/ 4293658 h 4294315"/>
              <a:gd name="connsiteX1" fmla="*/ 2962801 w 4953666"/>
              <a:gd name="connsiteY1" fmla="*/ 4285537 h 4294315"/>
              <a:gd name="connsiteX2" fmla="*/ 4834127 w 4953666"/>
              <a:gd name="connsiteY2" fmla="*/ 3330444 h 4294315"/>
              <a:gd name="connsiteX3" fmla="*/ 4953666 w 4953666"/>
              <a:gd name="connsiteY3" fmla="*/ 3175947 h 4294315"/>
              <a:gd name="connsiteX4" fmla="*/ 4953666 w 4953666"/>
              <a:gd name="connsiteY4" fmla="*/ 0 h 4294315"/>
              <a:gd name="connsiteX5" fmla="*/ 481203 w 4953666"/>
              <a:gd name="connsiteY5" fmla="*/ 0 h 4294315"/>
              <a:gd name="connsiteX6" fmla="*/ 354529 w 4953666"/>
              <a:gd name="connsiteY6" fmla="*/ 200752 h 4294315"/>
              <a:gd name="connsiteX7" fmla="*/ 8771 w 4953666"/>
              <a:gd name="connsiteY7" fmla="*/ 1767440 h 4294315"/>
              <a:gd name="connsiteX8" fmla="*/ 2681883 w 4953666"/>
              <a:gd name="connsiteY8" fmla="*/ 4293658 h 429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3666" h="4294315">
                <a:moveTo>
                  <a:pt x="2681883" y="4293658"/>
                </a:moveTo>
                <a:cubicBezTo>
                  <a:pt x="2774620" y="4295683"/>
                  <a:pt x="2868342" y="4293047"/>
                  <a:pt x="2962801" y="4285537"/>
                </a:cubicBezTo>
                <a:cubicBezTo>
                  <a:pt x="3718476" y="4225460"/>
                  <a:pt x="4378268" y="3864871"/>
                  <a:pt x="4834127" y="3330444"/>
                </a:cubicBezTo>
                <a:lnTo>
                  <a:pt x="4953666" y="3175947"/>
                </a:lnTo>
                <a:lnTo>
                  <a:pt x="4953666" y="0"/>
                </a:lnTo>
                <a:lnTo>
                  <a:pt x="481203" y="0"/>
                </a:lnTo>
                <a:lnTo>
                  <a:pt x="354529" y="200752"/>
                </a:lnTo>
                <a:cubicBezTo>
                  <a:pt x="94175" y="660824"/>
                  <a:pt x="-36273" y="1200867"/>
                  <a:pt x="8771" y="1767440"/>
                </a:cubicBezTo>
                <a:cubicBezTo>
                  <a:pt x="121380" y="3183873"/>
                  <a:pt x="1290828" y="4263270"/>
                  <a:pt x="2681883" y="429365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0FCE207E-49DC-89F0-6C2E-AEDEB1A66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1104" y="1953087"/>
            <a:ext cx="742901" cy="802014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0" y="2715768"/>
            <a:ext cx="2523744" cy="301752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0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19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  <p15:guide id="3" orient="horz" pos="35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is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rm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8D76C9A2-7310-AC9A-D74B-465F4A04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59024" y="3432623"/>
            <a:ext cx="2690086" cy="3425381"/>
          </a:xfrm>
          <a:custGeom>
            <a:avLst/>
            <a:gdLst>
              <a:gd name="connsiteX0" fmla="*/ 2057400 w 3586781"/>
              <a:gd name="connsiteY0" fmla="*/ 0 h 3425381"/>
              <a:gd name="connsiteX1" fmla="*/ 3512202 w 3586781"/>
              <a:gd name="connsiteY1" fmla="*/ 602599 h 3425381"/>
              <a:gd name="connsiteX2" fmla="*/ 3586781 w 3586781"/>
              <a:gd name="connsiteY2" fmla="*/ 684657 h 3425381"/>
              <a:gd name="connsiteX3" fmla="*/ 3586781 w 3586781"/>
              <a:gd name="connsiteY3" fmla="*/ 3425381 h 3425381"/>
              <a:gd name="connsiteX4" fmla="*/ 523691 w 3586781"/>
              <a:gd name="connsiteY4" fmla="*/ 3425381 h 3425381"/>
              <a:gd name="connsiteX5" fmla="*/ 469810 w 3586781"/>
              <a:gd name="connsiteY5" fmla="*/ 3366098 h 3425381"/>
              <a:gd name="connsiteX6" fmla="*/ 0 w 3586781"/>
              <a:gd name="connsiteY6" fmla="*/ 2057400 h 3425381"/>
              <a:gd name="connsiteX7" fmla="*/ 2057400 w 3586781"/>
              <a:gd name="connsiteY7" fmla="*/ 0 h 34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6781" h="3425381">
                <a:moveTo>
                  <a:pt x="2057400" y="0"/>
                </a:moveTo>
                <a:cubicBezTo>
                  <a:pt x="2625535" y="0"/>
                  <a:pt x="3139885" y="230282"/>
                  <a:pt x="3512202" y="602599"/>
                </a:cubicBezTo>
                <a:lnTo>
                  <a:pt x="3586781" y="684657"/>
                </a:lnTo>
                <a:lnTo>
                  <a:pt x="3586781" y="3425381"/>
                </a:lnTo>
                <a:lnTo>
                  <a:pt x="523691" y="3425381"/>
                </a:lnTo>
                <a:lnTo>
                  <a:pt x="469810" y="3366098"/>
                </a:lnTo>
                <a:cubicBezTo>
                  <a:pt x="176310" y="3010458"/>
                  <a:pt x="0" y="2554519"/>
                  <a:pt x="0" y="2057400"/>
                </a:cubicBezTo>
                <a:cubicBezTo>
                  <a:pt x="0" y="921129"/>
                  <a:pt x="921129" y="0"/>
                  <a:pt x="2057400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7F2D7-0500-18AD-893F-3BFF96B94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8222" y="1953365"/>
            <a:ext cx="3862271" cy="368455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B05A4D-E9FB-4913-E53E-1DE2DC2D9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8702" y="6194372"/>
            <a:ext cx="292376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Freeform 1">
            <a:extLst>
              <a:ext uri="{FF2B5EF4-FFF2-40B4-BE49-F238E27FC236}">
                <a16:creationId xmlns:a16="http://schemas.microsoft.com/office/drawing/2014/main" id="{CC1FF5F2-E394-6897-C493-6584D74D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11328" y="-3167"/>
            <a:ext cx="990534" cy="996869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8D9022-B854-F233-7BEE-8185E402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2776" y="2891439"/>
            <a:ext cx="3137660" cy="2282229"/>
            <a:chOff x="6448201" y="2832180"/>
            <a:chExt cx="4483608" cy="213969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459528-99D6-5A0F-AEFA-AC4E7BC126D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5AD794-5E76-98BF-3FC7-85579E09136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DD1146-913C-8E63-E619-A08A11AAF125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943E402-60F2-D003-3878-233462D26AA9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0478807-656D-4B2C-5C1E-4A08154F6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618098" y="2343183"/>
            <a:ext cx="357576" cy="283048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3.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4.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398" y="2454311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8398" y="3222369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8398" y="3992637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398" y="4775296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28032" y="2002536"/>
            <a:ext cx="3840480" cy="368503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67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5AC3F0E-B550-5DF3-6FEE-B1EFAC15A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17050" y="3014462"/>
            <a:ext cx="482231" cy="642974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4B8B6206-1D28-8534-BE4D-6893F8FE6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63466" y="5988532"/>
            <a:ext cx="2215376" cy="883756"/>
          </a:xfrm>
          <a:custGeom>
            <a:avLst/>
            <a:gdLst>
              <a:gd name="connsiteX0" fmla="*/ 1476917 w 2953834"/>
              <a:gd name="connsiteY0" fmla="*/ 0 h 883756"/>
              <a:gd name="connsiteX1" fmla="*/ 2950639 w 2953834"/>
              <a:gd name="connsiteY1" fmla="*/ 877123 h 883756"/>
              <a:gd name="connsiteX2" fmla="*/ 2953834 w 2953834"/>
              <a:gd name="connsiteY2" fmla="*/ 883756 h 883756"/>
              <a:gd name="connsiteX3" fmla="*/ 0 w 2953834"/>
              <a:gd name="connsiteY3" fmla="*/ 883756 h 883756"/>
              <a:gd name="connsiteX4" fmla="*/ 3195 w 2953834"/>
              <a:gd name="connsiteY4" fmla="*/ 877123 h 883756"/>
              <a:gd name="connsiteX5" fmla="*/ 1476917 w 2953834"/>
              <a:gd name="connsiteY5" fmla="*/ 0 h 88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3834" h="883756">
                <a:moveTo>
                  <a:pt x="1476917" y="0"/>
                </a:moveTo>
                <a:cubicBezTo>
                  <a:pt x="2113290" y="0"/>
                  <a:pt x="2666825" y="354669"/>
                  <a:pt x="2950639" y="877123"/>
                </a:cubicBezTo>
                <a:lnTo>
                  <a:pt x="2953834" y="883756"/>
                </a:lnTo>
                <a:lnTo>
                  <a:pt x="0" y="883756"/>
                </a:lnTo>
                <a:lnTo>
                  <a:pt x="3195" y="877123"/>
                </a:lnTo>
                <a:cubicBezTo>
                  <a:pt x="287009" y="354669"/>
                  <a:pt x="840544" y="0"/>
                  <a:pt x="147691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5405D2-9527-BA12-A7AC-4B93151CC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63465" y="6069976"/>
            <a:ext cx="382540" cy="510053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A0CC5EDC-49D4-6111-36CB-3C8A2D02A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729572" cy="5630799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060" y="2002536"/>
            <a:ext cx="3854196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28032" y="2002536"/>
            <a:ext cx="3840480" cy="3685032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22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82D433C4-79DD-42C5-9147-9E5DDECB6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8317" y="1377730"/>
            <a:ext cx="2743948" cy="5494558"/>
          </a:xfrm>
          <a:custGeom>
            <a:avLst/>
            <a:gdLst>
              <a:gd name="connsiteX0" fmla="*/ 3224347 w 3658597"/>
              <a:gd name="connsiteY0" fmla="*/ 0 h 5494558"/>
              <a:gd name="connsiteX1" fmla="*/ 3554018 w 3658597"/>
              <a:gd name="connsiteY1" fmla="*/ 16647 h 5494558"/>
              <a:gd name="connsiteX2" fmla="*/ 3658597 w 3658597"/>
              <a:gd name="connsiteY2" fmla="*/ 29936 h 5494558"/>
              <a:gd name="connsiteX3" fmla="*/ 3658597 w 3658597"/>
              <a:gd name="connsiteY3" fmla="*/ 5494558 h 5494558"/>
              <a:gd name="connsiteX4" fmla="*/ 935531 w 3658597"/>
              <a:gd name="connsiteY4" fmla="*/ 5494558 h 5494558"/>
              <a:gd name="connsiteX5" fmla="*/ 736284 w 3658597"/>
              <a:gd name="connsiteY5" fmla="*/ 5275331 h 5494558"/>
              <a:gd name="connsiteX6" fmla="*/ 0 w 3658597"/>
              <a:gd name="connsiteY6" fmla="*/ 3224347 h 5494558"/>
              <a:gd name="connsiteX7" fmla="*/ 3224347 w 3658597"/>
              <a:gd name="connsiteY7" fmla="*/ 0 h 54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597" h="5494558">
                <a:moveTo>
                  <a:pt x="3224347" y="0"/>
                </a:moveTo>
                <a:cubicBezTo>
                  <a:pt x="3335644" y="0"/>
                  <a:pt x="3445625" y="5639"/>
                  <a:pt x="3554018" y="16647"/>
                </a:cubicBezTo>
                <a:lnTo>
                  <a:pt x="3658597" y="29936"/>
                </a:lnTo>
                <a:lnTo>
                  <a:pt x="3658597" y="5494558"/>
                </a:lnTo>
                <a:lnTo>
                  <a:pt x="935531" y="5494558"/>
                </a:lnTo>
                <a:lnTo>
                  <a:pt x="736284" y="5275331"/>
                </a:lnTo>
                <a:cubicBezTo>
                  <a:pt x="276312" y="4717974"/>
                  <a:pt x="0" y="4003429"/>
                  <a:pt x="0" y="3224347"/>
                </a:cubicBezTo>
                <a:cubicBezTo>
                  <a:pt x="0" y="1443589"/>
                  <a:pt x="1443589" y="0"/>
                  <a:pt x="322434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B6078FDE-6CEC-993E-3339-544DEDA6A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659" y="2"/>
            <a:ext cx="881701" cy="1651285"/>
          </a:xfrm>
          <a:custGeom>
            <a:avLst/>
            <a:gdLst>
              <a:gd name="connsiteX0" fmla="*/ 0 w 1858209"/>
              <a:gd name="connsiteY0" fmla="*/ 0 h 2610096"/>
              <a:gd name="connsiteX1" fmla="*/ 1532533 w 1858209"/>
              <a:gd name="connsiteY1" fmla="*/ 0 h 2610096"/>
              <a:gd name="connsiteX2" fmla="*/ 1579125 w 1858209"/>
              <a:gd name="connsiteY2" fmla="*/ 62307 h 2610096"/>
              <a:gd name="connsiteX3" fmla="*/ 1858209 w 1858209"/>
              <a:gd name="connsiteY3" fmla="*/ 975965 h 2610096"/>
              <a:gd name="connsiteX4" fmla="*/ 224078 w 1858209"/>
              <a:gd name="connsiteY4" fmla="*/ 2610096 h 2610096"/>
              <a:gd name="connsiteX5" fmla="*/ 56998 w 1858209"/>
              <a:gd name="connsiteY5" fmla="*/ 2601659 h 2610096"/>
              <a:gd name="connsiteX6" fmla="*/ 0 w 1858209"/>
              <a:gd name="connsiteY6" fmla="*/ 2592960 h 26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209" h="2610096">
                <a:moveTo>
                  <a:pt x="0" y="0"/>
                </a:moveTo>
                <a:lnTo>
                  <a:pt x="1532533" y="0"/>
                </a:lnTo>
                <a:lnTo>
                  <a:pt x="1579125" y="62307"/>
                </a:lnTo>
                <a:cubicBezTo>
                  <a:pt x="1755324" y="323116"/>
                  <a:pt x="1858209" y="637525"/>
                  <a:pt x="1858209" y="975965"/>
                </a:cubicBezTo>
                <a:cubicBezTo>
                  <a:pt x="1858209" y="1878471"/>
                  <a:pt x="1126584" y="2610096"/>
                  <a:pt x="224078" y="2610096"/>
                </a:cubicBezTo>
                <a:cubicBezTo>
                  <a:pt x="167671" y="2610096"/>
                  <a:pt x="111932" y="2607238"/>
                  <a:pt x="56998" y="2601659"/>
                </a:cubicBezTo>
                <a:lnTo>
                  <a:pt x="0" y="259296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6A9E29-841B-F63A-A4FB-958C2A39A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3045" y="4881007"/>
            <a:ext cx="1124299" cy="1499065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1E8E1F-3A86-62FC-58AB-E196456B4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344" y="1169293"/>
            <a:ext cx="292376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060" y="2002536"/>
            <a:ext cx="3854196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2002536"/>
            <a:ext cx="3854196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 sz="12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+mj-lt"/>
              <a:buAutoNum type="arabicPeriod"/>
              <a:defRPr sz="12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44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EA15E1F6-FCC0-B1B8-8F0A-02FAAB3F0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74090" y="5422968"/>
            <a:ext cx="450734" cy="600979"/>
          </a:xfrm>
          <a:prstGeom prst="ellipse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8A0AB697-65DD-D82E-FD2B-BB10E141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" y="684942"/>
            <a:ext cx="4304479" cy="6173059"/>
          </a:xfrm>
          <a:custGeom>
            <a:avLst/>
            <a:gdLst>
              <a:gd name="connsiteX0" fmla="*/ 2105216 w 5739305"/>
              <a:gd name="connsiteY0" fmla="*/ 0 h 6173059"/>
              <a:gd name="connsiteX1" fmla="*/ 5739305 w 5739305"/>
              <a:gd name="connsiteY1" fmla="*/ 3634089 h 6173059"/>
              <a:gd name="connsiteX2" fmla="*/ 4909456 w 5739305"/>
              <a:gd name="connsiteY2" fmla="*/ 5945707 h 6173059"/>
              <a:gd name="connsiteX3" fmla="*/ 4702825 w 5739305"/>
              <a:gd name="connsiteY3" fmla="*/ 6173059 h 6173059"/>
              <a:gd name="connsiteX4" fmla="*/ 0 w 5739305"/>
              <a:gd name="connsiteY4" fmla="*/ 6173059 h 6173059"/>
              <a:gd name="connsiteX5" fmla="*/ 0 w 5739305"/>
              <a:gd name="connsiteY5" fmla="*/ 675505 h 6173059"/>
              <a:gd name="connsiteX6" fmla="*/ 73362 w 5739305"/>
              <a:gd name="connsiteY6" fmla="*/ 620646 h 6173059"/>
              <a:gd name="connsiteX7" fmla="*/ 2105216 w 5739305"/>
              <a:gd name="connsiteY7" fmla="*/ 0 h 617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9305" h="6173059">
                <a:moveTo>
                  <a:pt x="2105216" y="0"/>
                </a:moveTo>
                <a:cubicBezTo>
                  <a:pt x="4112268" y="0"/>
                  <a:pt x="5739305" y="1627037"/>
                  <a:pt x="5739305" y="3634089"/>
                </a:cubicBezTo>
                <a:cubicBezTo>
                  <a:pt x="5739305" y="4512174"/>
                  <a:pt x="5427880" y="5317522"/>
                  <a:pt x="4909456" y="5945707"/>
                </a:cubicBezTo>
                <a:lnTo>
                  <a:pt x="4702825" y="6173059"/>
                </a:lnTo>
                <a:lnTo>
                  <a:pt x="0" y="6173059"/>
                </a:lnTo>
                <a:lnTo>
                  <a:pt x="0" y="675505"/>
                </a:lnTo>
                <a:lnTo>
                  <a:pt x="73362" y="620646"/>
                </a:lnTo>
                <a:cubicBezTo>
                  <a:pt x="653367" y="228802"/>
                  <a:pt x="1352572" y="0"/>
                  <a:pt x="210521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DF637CE-F1AA-EB3D-67EB-815F56FF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25656" y="447697"/>
            <a:ext cx="1124299" cy="1499065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7F2D7-0500-18AD-893F-3BFF96B94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09295" y="1273862"/>
            <a:ext cx="3862271" cy="426405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D01B9-382B-1FFC-B0E8-50A5B1AA5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66653" y="2000952"/>
            <a:ext cx="2883266" cy="3094988"/>
            <a:chOff x="6448201" y="2832180"/>
            <a:chExt cx="4489704" cy="290169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DE06067-B8E1-70ED-D2D3-44CF8CDCDA07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30DAD0A-6F95-3AC2-7012-1BFF86880C36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68BE1B0-4E81-D3BC-6252-7981ADD19C22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02BDCE-1B33-A927-9656-8B1F13D3E546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E0822DF-56EF-F16B-1D58-9C3EAC7944A0}"/>
                </a:ext>
              </a:extLst>
            </p:cNvPr>
            <p:cNvCxnSpPr>
              <a:cxnSpLocks/>
            </p:cNvCxnSpPr>
            <p:nvPr/>
          </p:nvCxnSpPr>
          <p:spPr>
            <a:xfrm>
              <a:off x="6460393" y="5733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70A54A3-3D1B-FF08-2460-114DA5BF6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109098" y="1474457"/>
            <a:ext cx="370237" cy="406564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3.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4.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5.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6652" y="1605845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6652" y="2373903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66652" y="3144171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66652" y="3926830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6FF71D66-09F6-C545-173C-E4918A91F0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6652" y="4693042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D49D04-3BCD-7CCF-7AE2-41C646366DF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16200000">
            <a:off x="7504717" y="745203"/>
            <a:ext cx="2384490" cy="894081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35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">
            <a:extLst>
              <a:ext uri="{FF2B5EF4-FFF2-40B4-BE49-F238E27FC236}">
                <a16:creationId xmlns:a16="http://schemas.microsoft.com/office/drawing/2014/main" id="{CCB0938D-C7B4-782B-BFAF-F503DE1CA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710" y="4334114"/>
            <a:ext cx="862081" cy="1499066"/>
          </a:xfrm>
          <a:custGeom>
            <a:avLst/>
            <a:gdLst>
              <a:gd name="connsiteX0" fmla="*/ 399908 w 1149441"/>
              <a:gd name="connsiteY0" fmla="*/ 0 h 1499066"/>
              <a:gd name="connsiteX1" fmla="*/ 1149441 w 1149441"/>
              <a:gd name="connsiteY1" fmla="*/ 749533 h 1499066"/>
              <a:gd name="connsiteX2" fmla="*/ 399908 w 1149441"/>
              <a:gd name="connsiteY2" fmla="*/ 1499066 h 1499066"/>
              <a:gd name="connsiteX3" fmla="*/ 108156 w 1149441"/>
              <a:gd name="connsiteY3" fmla="*/ 1440164 h 1499066"/>
              <a:gd name="connsiteX4" fmla="*/ 0 w 1149441"/>
              <a:gd name="connsiteY4" fmla="*/ 1381459 h 1499066"/>
              <a:gd name="connsiteX5" fmla="*/ 0 w 1149441"/>
              <a:gd name="connsiteY5" fmla="*/ 117607 h 1499066"/>
              <a:gd name="connsiteX6" fmla="*/ 108156 w 1149441"/>
              <a:gd name="connsiteY6" fmla="*/ 58902 h 1499066"/>
              <a:gd name="connsiteX7" fmla="*/ 399908 w 1149441"/>
              <a:gd name="connsiteY7" fmla="*/ 0 h 14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9441" h="1499066">
                <a:moveTo>
                  <a:pt x="399908" y="0"/>
                </a:moveTo>
                <a:cubicBezTo>
                  <a:pt x="813864" y="0"/>
                  <a:pt x="1149441" y="335577"/>
                  <a:pt x="1149441" y="749533"/>
                </a:cubicBezTo>
                <a:cubicBezTo>
                  <a:pt x="1149441" y="1163489"/>
                  <a:pt x="813864" y="1499066"/>
                  <a:pt x="399908" y="1499066"/>
                </a:cubicBezTo>
                <a:cubicBezTo>
                  <a:pt x="296419" y="1499066"/>
                  <a:pt x="197829" y="1478093"/>
                  <a:pt x="108156" y="1440164"/>
                </a:cubicBezTo>
                <a:lnTo>
                  <a:pt x="0" y="1381459"/>
                </a:lnTo>
                <a:lnTo>
                  <a:pt x="0" y="117607"/>
                </a:lnTo>
                <a:lnTo>
                  <a:pt x="108156" y="58902"/>
                </a:lnTo>
                <a:cubicBezTo>
                  <a:pt x="197829" y="20974"/>
                  <a:pt x="296419" y="0"/>
                  <a:pt x="399908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27AD3143-C49E-0951-0DB8-A9ABF0AB7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13997" y="-1533"/>
            <a:ext cx="4638267" cy="5906209"/>
          </a:xfrm>
          <a:custGeom>
            <a:avLst/>
            <a:gdLst>
              <a:gd name="connsiteX0" fmla="*/ 605352 w 6184356"/>
              <a:gd name="connsiteY0" fmla="*/ 0 h 5906209"/>
              <a:gd name="connsiteX1" fmla="*/ 6184356 w 6184356"/>
              <a:gd name="connsiteY1" fmla="*/ 0 h 5906209"/>
              <a:gd name="connsiteX2" fmla="*/ 6184356 w 6184356"/>
              <a:gd name="connsiteY2" fmla="*/ 5104584 h 5906209"/>
              <a:gd name="connsiteX3" fmla="*/ 5989771 w 6184356"/>
              <a:gd name="connsiteY3" fmla="*/ 5250092 h 5906209"/>
              <a:gd name="connsiteX4" fmla="*/ 3841790 w 6184356"/>
              <a:gd name="connsiteY4" fmla="*/ 5906209 h 5906209"/>
              <a:gd name="connsiteX5" fmla="*/ 0 w 6184356"/>
              <a:gd name="connsiteY5" fmla="*/ 2064419 h 5906209"/>
              <a:gd name="connsiteX6" fmla="*/ 463684 w 6184356"/>
              <a:gd name="connsiteY6" fmla="*/ 233194 h 590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4356" h="5906209">
                <a:moveTo>
                  <a:pt x="605352" y="0"/>
                </a:moveTo>
                <a:lnTo>
                  <a:pt x="6184356" y="0"/>
                </a:lnTo>
                <a:lnTo>
                  <a:pt x="6184356" y="5104584"/>
                </a:lnTo>
                <a:lnTo>
                  <a:pt x="5989771" y="5250092"/>
                </a:lnTo>
                <a:cubicBezTo>
                  <a:pt x="5376618" y="5664330"/>
                  <a:pt x="4637451" y="5906209"/>
                  <a:pt x="3841790" y="5906209"/>
                </a:cubicBezTo>
                <a:cubicBezTo>
                  <a:pt x="1720028" y="5906209"/>
                  <a:pt x="0" y="4186181"/>
                  <a:pt x="0" y="2064419"/>
                </a:cubicBezTo>
                <a:cubicBezTo>
                  <a:pt x="0" y="1401369"/>
                  <a:pt x="167972" y="777550"/>
                  <a:pt x="463684" y="23319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>
              <a:solidFill>
                <a:schemeClr val="tx2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1F142C3-F309-0D74-D5C5-3EAB19D43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7252" y="1067795"/>
            <a:ext cx="476966" cy="63595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0AB7A2-D41E-7F8C-E35B-D135E2EFA5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flipV="1">
            <a:off x="2222714" y="-9427"/>
            <a:ext cx="1788373" cy="118100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1280160"/>
            <a:ext cx="3847338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7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906" y="448056"/>
            <a:ext cx="5157216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622" y="1435608"/>
            <a:ext cx="3312414" cy="397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622" y="61264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5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2834" y="6190487"/>
            <a:ext cx="20574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92" r:id="rId2"/>
    <p:sldLayoutId id="2147483691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93" r:id="rId15"/>
    <p:sldLayoutId id="2147483694" r:id="rId16"/>
  </p:sldLayoutIdLst>
  <p:hf hdr="0" ftr="0" dt="0"/>
  <p:txStyles>
    <p:titleStyle>
      <a:lvl1pPr algn="l" defTabSz="685783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Tx/>
        <a:buNone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71446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14337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857228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200120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543012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885903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228795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571686" indent="-171446" algn="l" defTabSz="685783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wmf"/><Relationship Id="rId9" Type="http://schemas.openxmlformats.org/officeDocument/2006/relationships/image" Target="../media/image5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17">
            <a:extLst>
              <a:ext uri="{FF2B5EF4-FFF2-40B4-BE49-F238E27FC236}">
                <a16:creationId xmlns:a16="http://schemas.microsoft.com/office/drawing/2014/main" id="{57D62F16-F75C-6B98-2080-BECC2DE82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5824" y="3252341"/>
            <a:ext cx="4812505" cy="952014"/>
          </a:xfrm>
        </p:spPr>
        <p:txBody>
          <a:bodyPr>
            <a:noAutofit/>
          </a:bodyPr>
          <a:lstStyle/>
          <a:p>
            <a:r>
              <a:rPr lang="en-US" sz="2800" dirty="0"/>
              <a:t>Lecture 1: </a:t>
            </a:r>
            <a:br>
              <a:rPr lang="en-US" sz="2800" dirty="0"/>
            </a:br>
            <a:r>
              <a:rPr lang="en-US" sz="2800" dirty="0"/>
              <a:t>Introduction to Big Data Analytics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BF59ED5-66B9-83A2-1FC4-283F25C57007}"/>
              </a:ext>
            </a:extLst>
          </p:cNvPr>
          <p:cNvSpPr txBox="1">
            <a:spLocks/>
          </p:cNvSpPr>
          <p:nvPr/>
        </p:nvSpPr>
        <p:spPr>
          <a:xfrm>
            <a:off x="4029837" y="2638389"/>
            <a:ext cx="5038749" cy="6139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HK" sz="2800" dirty="0"/>
              <a:t>DSAI4205 Big Data Analytics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6B39C9-547E-2299-C8E5-86B83C4C9AE0}"/>
              </a:ext>
            </a:extLst>
          </p:cNvPr>
          <p:cNvSpPr txBox="1"/>
          <p:nvPr/>
        </p:nvSpPr>
        <p:spPr>
          <a:xfrm>
            <a:off x="4095824" y="4594745"/>
            <a:ext cx="5048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dirty="0">
                <a:latin typeface="Raleway" pitchFamily="2" charset="77"/>
              </a:rPr>
              <a:t>Dr. Ken FONG</a:t>
            </a:r>
          </a:p>
          <a:p>
            <a:r>
              <a:rPr lang="en-HK" sz="1400" dirty="0">
                <a:latin typeface="Raleway" pitchFamily="2" charset="77"/>
              </a:rPr>
              <a:t>Department of Data Science and Artificial Intelligence</a:t>
            </a:r>
          </a:p>
          <a:p>
            <a:r>
              <a:rPr lang="en-HK" sz="1400" dirty="0" err="1">
                <a:latin typeface="Raleway" pitchFamily="2" charset="77"/>
              </a:rPr>
              <a:t>chi-kit-ken.fong@polyu.edu.hk</a:t>
            </a:r>
            <a:endParaRPr lang="en-HK" sz="1400" dirty="0">
              <a:latin typeface="Raleway" pitchFamily="2" charset="77"/>
            </a:endParaRPr>
          </a:p>
        </p:txBody>
      </p:sp>
      <p:pic>
        <p:nvPicPr>
          <p:cNvPr id="1026" name="Picture 2" descr="Title: Demystifying Big Data: Unveiling the Power of Data Analytics">
            <a:extLst>
              <a:ext uri="{FF2B5EF4-FFF2-40B4-BE49-F238E27FC236}">
                <a16:creationId xmlns:a16="http://schemas.microsoft.com/office/drawing/2014/main" id="{9A4FE948-E939-7467-00D3-8AC2163C0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2142969"/>
            <a:ext cx="3853075" cy="257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875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8EAEB-6125-0BBF-9447-D474655C9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E6E9A-93BD-5C17-1FC4-9D7DECCFA60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514346" lvl="1" indent="-342900">
              <a:spcBef>
                <a:spcPts val="15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C40C67"/>
                </a:solidFill>
              </a:rPr>
              <a:t>How quickly data is generated and processed</a:t>
            </a:r>
            <a:r>
              <a:rPr lang="en-US" dirty="0"/>
              <a:t>. (streaming data)</a:t>
            </a:r>
          </a:p>
          <a:p>
            <a:pPr marL="514346" lvl="1" indent="-342900">
              <a:spcBef>
                <a:spcPts val="15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/>
              <a:t>Data is </a:t>
            </a:r>
            <a:r>
              <a:rPr lang="en-US" dirty="0">
                <a:solidFill>
                  <a:srgbClr val="C40C67"/>
                </a:solidFill>
              </a:rPr>
              <a:t>generated fast </a:t>
            </a:r>
            <a:r>
              <a:rPr lang="en-US" dirty="0"/>
              <a:t>and need to be </a:t>
            </a:r>
            <a:r>
              <a:rPr lang="en-US" dirty="0">
                <a:solidFill>
                  <a:srgbClr val="C40C67"/>
                </a:solidFill>
              </a:rPr>
              <a:t>processed fast</a:t>
            </a:r>
            <a:r>
              <a:rPr lang="en-US" dirty="0"/>
              <a:t>.</a:t>
            </a:r>
          </a:p>
          <a:p>
            <a:pPr marL="857237" lvl="2" indent="-342900">
              <a:spcBef>
                <a:spcPts val="15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HK" dirty="0"/>
              <a:t>Big Data velocity data flows in from sources like machines, networks, social media, mobile phones, etc.</a:t>
            </a:r>
          </a:p>
          <a:p>
            <a:pPr marL="857237" lvl="2" indent="-342900">
              <a:spcBef>
                <a:spcPts val="15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HK" dirty="0"/>
              <a:t>Example: There are approximately </a:t>
            </a:r>
            <a:r>
              <a:rPr lang="en-HK" dirty="0">
                <a:solidFill>
                  <a:srgbClr val="C40C67"/>
                </a:solidFill>
              </a:rPr>
              <a:t>16.4 billion </a:t>
            </a:r>
            <a:r>
              <a:rPr lang="en-HK" dirty="0"/>
              <a:t>searches on Google every day</a:t>
            </a:r>
            <a:endParaRPr lang="en-US" dirty="0"/>
          </a:p>
          <a:p>
            <a:pPr marL="857237" lvl="2" indent="-342900">
              <a:spcBef>
                <a:spcPts val="15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/>
              <a:t>Streaming data: continuous flow of big data</a:t>
            </a:r>
          </a:p>
          <a:p>
            <a:pPr marL="1200128" lvl="3" indent="-342900">
              <a:spcBef>
                <a:spcPts val="15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/>
              <a:t>Make decision in </a:t>
            </a:r>
            <a:r>
              <a:rPr lang="en-US" dirty="0">
                <a:solidFill>
                  <a:srgbClr val="C40C67"/>
                </a:solidFill>
              </a:rPr>
              <a:t>real time </a:t>
            </a:r>
            <a:r>
              <a:rPr lang="en-US" dirty="0"/>
              <a:t>or </a:t>
            </a:r>
            <a:r>
              <a:rPr lang="en-US" dirty="0">
                <a:solidFill>
                  <a:srgbClr val="C40C67"/>
                </a:solidFill>
              </a:rPr>
              <a:t>near real time</a:t>
            </a:r>
            <a:r>
              <a:rPr lang="en-US" dirty="0"/>
              <a:t>.</a:t>
            </a:r>
          </a:p>
          <a:p>
            <a:pPr marL="1200128" lvl="3" indent="-342900">
              <a:spcBef>
                <a:spcPts val="15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HK" dirty="0">
                <a:solidFill>
                  <a:srgbClr val="C40C67"/>
                </a:solidFill>
              </a:rPr>
              <a:t>Online Data Analytics</a:t>
            </a:r>
            <a:r>
              <a:rPr lang="en-HK" dirty="0"/>
              <a:t>: late decisions mean </a:t>
            </a:r>
            <a:r>
              <a:rPr lang="en-HK" dirty="0">
                <a:solidFill>
                  <a:srgbClr val="C40C67"/>
                </a:solidFill>
              </a:rPr>
              <a:t>missing opportunities</a:t>
            </a:r>
          </a:p>
          <a:p>
            <a:pPr marL="1200128" lvl="3" indent="-342900">
              <a:spcBef>
                <a:spcPts val="15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HK" dirty="0"/>
              <a:t>Recommendation: </a:t>
            </a:r>
          </a:p>
          <a:p>
            <a:pPr marL="1543020" lvl="4" indent="-342900">
              <a:spcBef>
                <a:spcPts val="15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HK" dirty="0"/>
              <a:t>Based on your current location and your purchase history, </a:t>
            </a:r>
            <a:r>
              <a:rPr lang="en-HK" dirty="0">
                <a:solidFill>
                  <a:srgbClr val="C40C67"/>
                </a:solidFill>
              </a:rPr>
              <a:t>send promotions </a:t>
            </a:r>
            <a:r>
              <a:rPr lang="en-HK" dirty="0"/>
              <a:t>right now for store next to you</a:t>
            </a:r>
          </a:p>
          <a:p>
            <a:pPr marL="1200128" lvl="3" indent="-342900">
              <a:spcBef>
                <a:spcPts val="15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HK" dirty="0"/>
              <a:t>Medical devices monitoring: </a:t>
            </a:r>
          </a:p>
          <a:p>
            <a:pPr marL="1543020" lvl="4" indent="-342900">
              <a:spcBef>
                <a:spcPts val="15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HK" dirty="0"/>
              <a:t>Sensors monitoring your activities and body, notify you if there are abnormal measurements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1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66AFF-E67B-2760-1D13-C820605F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64203-58A6-F341-58B5-6A7AAACB1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04" y="1686757"/>
            <a:ext cx="7772400" cy="37422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076093-2BB2-85ED-C3B8-49B0FFD4F237}"/>
              </a:ext>
            </a:extLst>
          </p:cNvPr>
          <p:cNvSpPr txBox="1"/>
          <p:nvPr/>
        </p:nvSpPr>
        <p:spPr>
          <a:xfrm>
            <a:off x="2450018" y="5429023"/>
            <a:ext cx="3606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200" dirty="0"/>
              <a:t>Media usage in an internet minute as of April 2022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52462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58A4E-E71E-9BD6-F112-84E6C14A4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Big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9E399-384B-0D60-246D-C31FC3A579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06977" cy="4519510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</a:pPr>
            <a:r>
              <a:rPr lang="en-HK" dirty="0"/>
              <a:t>Big data generated comes from three primary sources: </a:t>
            </a:r>
          </a:p>
          <a:p>
            <a:pPr fontAlgn="auto">
              <a:spcBef>
                <a:spcPts val="0"/>
              </a:spcBef>
            </a:pPr>
            <a:r>
              <a:rPr lang="en-HK" dirty="0"/>
              <a:t>social data, machine data and transactional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DD65C7-D510-6E13-C4F5-03F610D02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389" y="2841365"/>
            <a:ext cx="3624562" cy="3624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6A2AB1-F39A-D61B-5F5A-21718D31352B}"/>
              </a:ext>
            </a:extLst>
          </p:cNvPr>
          <p:cNvSpPr txBox="1"/>
          <p:nvPr/>
        </p:nvSpPr>
        <p:spPr>
          <a:xfrm>
            <a:off x="252101" y="2823904"/>
            <a:ext cx="499928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46" marR="0" lvl="1" indent="-342900" algn="l" defTabSz="685783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Social data</a:t>
            </a:r>
          </a:p>
          <a:p>
            <a:pPr marL="857237" marR="0" lvl="2" indent="-342900" algn="l" defTabSz="685783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FF93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Tweets/Posts/Likes/Stories on Social media sites</a:t>
            </a:r>
          </a:p>
          <a:p>
            <a:pPr marL="857237" marR="0" lvl="2" indent="-342900" algn="l" defTabSz="685783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FF93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Digital images/videos</a:t>
            </a:r>
          </a:p>
          <a:p>
            <a:pPr marL="514346" marR="0" lvl="1" indent="-342900" algn="l" defTabSz="685783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HK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Social data provides </a:t>
            </a:r>
            <a:r>
              <a:rPr kumimoji="0" lang="en-HK" sz="17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invaluable insights </a:t>
            </a:r>
            <a:r>
              <a:rPr kumimoji="0" lang="en-HK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into consumer behaviour and sentiment.</a:t>
            </a:r>
          </a:p>
          <a:p>
            <a:pPr marL="514346" marR="0" lvl="1" indent="-342900" algn="l" defTabSz="685783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HK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Social data can be </a:t>
            </a:r>
            <a:r>
              <a:rPr kumimoji="0" lang="en-HK" sz="17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enormously influential </a:t>
            </a:r>
            <a:r>
              <a:rPr kumimoji="0" lang="en-HK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in marketing analytics.</a:t>
            </a:r>
          </a:p>
        </p:txBody>
      </p:sp>
    </p:spTree>
    <p:extLst>
      <p:ext uri="{BB962C8B-B14F-4D97-AF65-F5344CB8AC3E}">
        <p14:creationId xmlns:p14="http://schemas.microsoft.com/office/powerpoint/2010/main" val="1586427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37D67-557B-36A1-1BB4-80DE4C1CD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9D602-4E85-F3E4-9362-CC918EBD1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the Big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AFA50-25F5-EF68-6E38-3E297DF315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06977" cy="4519510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</a:pPr>
            <a:r>
              <a:rPr lang="en-HK" dirty="0"/>
              <a:t>Big data generated comes from three primary sources: </a:t>
            </a:r>
          </a:p>
          <a:p>
            <a:pPr fontAlgn="auto">
              <a:spcBef>
                <a:spcPts val="0"/>
              </a:spcBef>
            </a:pPr>
            <a:r>
              <a:rPr lang="en-HK" dirty="0"/>
              <a:t>social data, machine data and transactional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BEBA51-E07B-5D72-B1EE-C7948A5592AD}"/>
              </a:ext>
            </a:extLst>
          </p:cNvPr>
          <p:cNvSpPr txBox="1"/>
          <p:nvPr/>
        </p:nvSpPr>
        <p:spPr>
          <a:xfrm>
            <a:off x="252100" y="2823904"/>
            <a:ext cx="7994591" cy="2762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46" marR="0" lvl="1" indent="-342900" algn="l" defTabSz="685783" rtl="0" eaLnBrk="1" fontAlgn="auto" latinLnBrk="0" hangingPunct="1">
              <a:lnSpc>
                <a:spcPct val="100000"/>
              </a:lnSpc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Machine Data</a:t>
            </a:r>
          </a:p>
          <a:p>
            <a:pPr marL="971546" lvl="2" indent="-342900" defTabSz="685783"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HK" sz="1700" dirty="0"/>
              <a:t>generated by </a:t>
            </a:r>
            <a:r>
              <a:rPr lang="en-HK" sz="1700" dirty="0">
                <a:solidFill>
                  <a:srgbClr val="C40C67"/>
                </a:solidFill>
              </a:rPr>
              <a:t>industrial equipment</a:t>
            </a:r>
            <a:r>
              <a:rPr lang="en-HK" sz="1700" dirty="0"/>
              <a:t>, </a:t>
            </a:r>
          </a:p>
          <a:p>
            <a:pPr marL="971546" lvl="2" indent="-342900" defTabSz="685783"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HK" sz="1700" dirty="0">
                <a:solidFill>
                  <a:srgbClr val="C40C67"/>
                </a:solidFill>
              </a:rPr>
              <a:t>sensors</a:t>
            </a:r>
            <a:r>
              <a:rPr lang="en-HK" sz="1700" dirty="0"/>
              <a:t> that are installed in machinery</a:t>
            </a:r>
          </a:p>
          <a:p>
            <a:pPr marL="971546" lvl="2" indent="-342900" defTabSz="685783"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HK" sz="1700" dirty="0">
                <a:solidFill>
                  <a:srgbClr val="C40C67"/>
                </a:solidFill>
              </a:rPr>
              <a:t>web logs </a:t>
            </a:r>
            <a:r>
              <a:rPr lang="en-HK" sz="1700" dirty="0"/>
              <a:t>which track user behaviour</a:t>
            </a:r>
          </a:p>
          <a:p>
            <a:pPr marL="514346" marR="0" lvl="1" indent="-342900" algn="l" defTabSz="685783" rtl="0" eaLnBrk="1" fontAlgn="auto" latinLnBrk="0" hangingPunct="1">
              <a:lnSpc>
                <a:spcPct val="100000"/>
              </a:lnSpc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HK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Machine data expected to </a:t>
            </a:r>
            <a:r>
              <a:rPr kumimoji="0" lang="en-HK" sz="17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grow exponentially </a:t>
            </a:r>
            <a:r>
              <a:rPr kumimoji="0" lang="en-HK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as the internet of things grows</a:t>
            </a:r>
          </a:p>
          <a:p>
            <a:pPr marL="514346" marR="0" lvl="1" indent="-342900" algn="l" defTabSz="685783" rtl="0" eaLnBrk="1" fontAlgn="auto" latinLnBrk="0" hangingPunct="1">
              <a:lnSpc>
                <a:spcPct val="100000"/>
              </a:lnSpc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lang="en-HK" sz="1700" dirty="0"/>
              <a:t>Sensors such as medical devices, smart meters, road cameras, satellites, games and the rapidly growing Internet Of Things (IoTs) will deliver high velocity, value, volume and variety of data</a:t>
            </a:r>
          </a:p>
        </p:txBody>
      </p:sp>
    </p:spTree>
    <p:extLst>
      <p:ext uri="{BB962C8B-B14F-4D97-AF65-F5344CB8AC3E}">
        <p14:creationId xmlns:p14="http://schemas.microsoft.com/office/powerpoint/2010/main" val="688324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6513E-5327-55B8-112F-753FABBBB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13E0A-A1B5-79AC-7F5D-0FA847573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the Big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34CC0-F450-44F0-73FF-DDA75E99E4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06977" cy="4519510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</a:pPr>
            <a:r>
              <a:rPr lang="en-HK" dirty="0"/>
              <a:t>Big data generated comes from three primary sources: </a:t>
            </a:r>
          </a:p>
          <a:p>
            <a:pPr fontAlgn="auto">
              <a:spcBef>
                <a:spcPts val="0"/>
              </a:spcBef>
            </a:pPr>
            <a:r>
              <a:rPr lang="en-HK" dirty="0"/>
              <a:t>social data, machine data and transactional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90602A-D2A6-7CA9-125A-83C5A8EF26C3}"/>
              </a:ext>
            </a:extLst>
          </p:cNvPr>
          <p:cNvSpPr txBox="1"/>
          <p:nvPr/>
        </p:nvSpPr>
        <p:spPr>
          <a:xfrm>
            <a:off x="252100" y="2823904"/>
            <a:ext cx="7994591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46" marR="0" lvl="1" indent="-342900" algn="l" defTabSz="685783" rtl="0" eaLnBrk="1" fontAlgn="auto" latinLnBrk="0" hangingPunct="1">
              <a:lnSpc>
                <a:spcPct val="100000"/>
              </a:lnSpc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Transactional Data</a:t>
            </a:r>
          </a:p>
          <a:p>
            <a:pPr marL="971546" lvl="2" indent="-342900" defTabSz="685783"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HK" sz="1700" dirty="0"/>
              <a:t>Generated by from all the </a:t>
            </a:r>
            <a:r>
              <a:rPr lang="en-HK" sz="1700" dirty="0">
                <a:solidFill>
                  <a:srgbClr val="C40C67"/>
                </a:solidFill>
              </a:rPr>
              <a:t>daily transactions </a:t>
            </a:r>
            <a:r>
              <a:rPr lang="en-HK" sz="1700" dirty="0"/>
              <a:t>that take place both </a:t>
            </a:r>
            <a:r>
              <a:rPr lang="en-HK" sz="1700" dirty="0">
                <a:solidFill>
                  <a:srgbClr val="C40C67"/>
                </a:solidFill>
              </a:rPr>
              <a:t>online</a:t>
            </a:r>
            <a:r>
              <a:rPr lang="en-HK" sz="1700" dirty="0"/>
              <a:t> and </a:t>
            </a:r>
            <a:r>
              <a:rPr lang="en-HK" sz="1700" dirty="0">
                <a:solidFill>
                  <a:srgbClr val="C40C67"/>
                </a:solidFill>
              </a:rPr>
              <a:t>offline</a:t>
            </a:r>
            <a:r>
              <a:rPr lang="en-HK" sz="1700" dirty="0"/>
              <a:t>.</a:t>
            </a:r>
          </a:p>
          <a:p>
            <a:pPr marL="971546" lvl="2" indent="-342900" defTabSz="685783"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HK" sz="1700" dirty="0"/>
              <a:t>Invoices, payment orders, storage, records, delivery receipts, etc.</a:t>
            </a:r>
          </a:p>
        </p:txBody>
      </p:sp>
    </p:spTree>
    <p:extLst>
      <p:ext uri="{BB962C8B-B14F-4D97-AF65-F5344CB8AC3E}">
        <p14:creationId xmlns:p14="http://schemas.microsoft.com/office/powerpoint/2010/main" val="434676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D9817-DEE8-3BB3-377F-3496A120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Big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FEC6DF-D873-A154-841A-B88DAD045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04" y="1686757"/>
            <a:ext cx="777240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66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44CB-EB56-6AE6-7610-24EC86852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Veracity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D7334-1AB5-28CC-43C4-A4BA3741104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C40C67"/>
                </a:solidFill>
              </a:rPr>
              <a:t>The quality and accuracy of data </a:t>
            </a:r>
            <a:r>
              <a:rPr lang="en-US" dirty="0"/>
              <a:t>(</a:t>
            </a:r>
            <a:r>
              <a:rPr lang="en-HK" dirty="0"/>
              <a:t>Trustworthiness of Data</a:t>
            </a:r>
            <a:r>
              <a:rPr lang="en-US" dirty="0"/>
              <a:t>)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HK" dirty="0"/>
              <a:t>It is useless if the data being analysed are </a:t>
            </a:r>
            <a:r>
              <a:rPr lang="en-HK" dirty="0">
                <a:solidFill>
                  <a:srgbClr val="C40C67"/>
                </a:solidFill>
              </a:rPr>
              <a:t>inaccurate</a:t>
            </a:r>
            <a:r>
              <a:rPr lang="en-HK" dirty="0"/>
              <a:t> or </a:t>
            </a:r>
            <a:r>
              <a:rPr lang="en-HK" dirty="0">
                <a:solidFill>
                  <a:srgbClr val="C40C67"/>
                </a:solidFill>
              </a:rPr>
              <a:t>incomplete</a:t>
            </a:r>
            <a:r>
              <a:rPr lang="en-HK" dirty="0"/>
              <a:t>.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HK" dirty="0"/>
              <a:t>Data which is available can sometimes </a:t>
            </a:r>
          </a:p>
          <a:p>
            <a:pPr marL="1200128" lvl="3" indent="-342900">
              <a:buFont typeface="Courier New" panose="02070309020205020404" pitchFamily="49" charset="0"/>
              <a:buChar char="o"/>
            </a:pPr>
            <a:r>
              <a:rPr lang="en-HK" dirty="0">
                <a:solidFill>
                  <a:srgbClr val="C40C67"/>
                </a:solidFill>
              </a:rPr>
              <a:t>Get messy </a:t>
            </a:r>
          </a:p>
          <a:p>
            <a:pPr marL="1200128" lvl="3" indent="-342900">
              <a:buFont typeface="Courier New" panose="02070309020205020404" pitchFamily="49" charset="0"/>
              <a:buChar char="o"/>
            </a:pPr>
            <a:r>
              <a:rPr lang="en-HK" dirty="0">
                <a:solidFill>
                  <a:srgbClr val="C40C67"/>
                </a:solidFill>
              </a:rPr>
              <a:t>Quality and accuracy are difficult to control</a:t>
            </a:r>
          </a:p>
          <a:p>
            <a:pPr marL="1543020" lvl="4" indent="-342900">
              <a:buFont typeface="Courier New" panose="02070309020205020404" pitchFamily="49" charset="0"/>
              <a:buChar char="o"/>
            </a:pPr>
            <a:r>
              <a:rPr lang="en-HK" dirty="0"/>
              <a:t>Measurement error</a:t>
            </a:r>
          </a:p>
          <a:p>
            <a:pPr marL="1543020" lvl="4" indent="-342900">
              <a:buFont typeface="Courier New" panose="02070309020205020404" pitchFamily="49" charset="0"/>
              <a:buChar char="o"/>
            </a:pPr>
            <a:r>
              <a:rPr lang="en-HK" dirty="0"/>
              <a:t>Human errors like typos in names/addresses</a:t>
            </a:r>
          </a:p>
          <a:p>
            <a:pPr marL="1543020" lvl="4" indent="-342900">
              <a:buFont typeface="Courier New" panose="02070309020205020404" pitchFamily="49" charset="0"/>
              <a:buChar char="o"/>
            </a:pPr>
            <a:r>
              <a:rPr lang="en-HK" dirty="0"/>
              <a:t>Data from different sources may not be consistent</a:t>
            </a:r>
          </a:p>
        </p:txBody>
      </p:sp>
    </p:spTree>
    <p:extLst>
      <p:ext uri="{BB962C8B-B14F-4D97-AF65-F5344CB8AC3E}">
        <p14:creationId xmlns:p14="http://schemas.microsoft.com/office/powerpoint/2010/main" val="336422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B4313-6883-5182-E032-D662E44C4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Veracity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9488AE-CFE9-703D-F290-6111DBA5C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49984"/>
            <a:ext cx="7772400" cy="315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60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3EA9D-CF7A-25CB-37EC-70C9AE22A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E1FBC-87DB-1DF5-5F94-B6BBEDEBC15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C40C67"/>
                </a:solidFill>
              </a:rPr>
              <a:t>The usefulness of data for an enterprise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US" dirty="0"/>
              <a:t>Not all the data collected has real business value.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US" dirty="0"/>
              <a:t>The value characteristics is related to the veracity</a:t>
            </a:r>
          </a:p>
          <a:p>
            <a:pPr marL="1200128" lvl="3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C40C67"/>
                </a:solidFill>
              </a:rPr>
              <a:t>The higher the data fidelity, the more value it holds </a:t>
            </a:r>
            <a:r>
              <a:rPr lang="en-US" dirty="0"/>
              <a:t>for the business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US" dirty="0"/>
              <a:t>The data may not match your big data problem.</a:t>
            </a:r>
          </a:p>
          <a:p>
            <a:pPr marL="1200128" lvl="3" indent="-342900">
              <a:buFont typeface="Courier New" panose="02070309020205020404" pitchFamily="49" charset="0"/>
              <a:buChar char="o"/>
            </a:pPr>
            <a:r>
              <a:rPr lang="en-US" dirty="0"/>
              <a:t>Need to ensure the data is relevant and understand its potential business value. 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US" dirty="0"/>
              <a:t>Value is also related to how long data processing takes. </a:t>
            </a:r>
          </a:p>
          <a:p>
            <a:pPr marL="1200128" lvl="3" indent="-342900">
              <a:buFont typeface="Courier New" panose="02070309020205020404" pitchFamily="49" charset="0"/>
              <a:buChar char="o"/>
            </a:pPr>
            <a:r>
              <a:rPr lang="en-US" dirty="0"/>
              <a:t>The longer it takes for data to be turned into meaningful information, the less value it has for a business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1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F96E0-E87A-5C97-36D5-82325BF58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b="1" dirty="0"/>
              <a:t>Variability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E03FD-6EE5-0D6F-B9B1-0566B26BB7C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C40C67"/>
                </a:solidFill>
              </a:rPr>
              <a:t>How fast and to what extent data under investigation is changing</a:t>
            </a:r>
            <a:r>
              <a:rPr lang="en-US" dirty="0"/>
              <a:t>. 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US" dirty="0"/>
              <a:t>Data may change over time. 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HK" dirty="0"/>
              <a:t>A single word may have multiple meanings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HK" dirty="0"/>
              <a:t>E.g. Netflix user’s preference, users’ taste changes over time. </a:t>
            </a:r>
          </a:p>
          <a:p>
            <a:pPr marL="1200128" lvl="3" indent="-342900">
              <a:buFont typeface="Courier New" panose="02070309020205020404" pitchFamily="49" charset="0"/>
              <a:buChar char="o"/>
            </a:pPr>
            <a:r>
              <a:rPr lang="en-HK" dirty="0"/>
              <a:t>Viewing habits and preferences due to factors like new content releases, personal experiences, or cultural trends.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  <p:pic>
        <p:nvPicPr>
          <p:cNvPr id="7170" name="Picture 2" descr="Good Grief Trailer">
            <a:extLst>
              <a:ext uri="{FF2B5EF4-FFF2-40B4-BE49-F238E27FC236}">
                <a16:creationId xmlns:a16="http://schemas.microsoft.com/office/drawing/2014/main" id="{7BA102E7-B63A-8D8D-B4E3-F2C93716A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975" y="4365502"/>
            <a:ext cx="3708875" cy="195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33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065237"/>
            <a:ext cx="1784611" cy="4939430"/>
          </a:xfrm>
          <a:noFill/>
        </p:spPr>
        <p:txBody>
          <a:bodyPr anchor="ctr">
            <a:no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228600" indent="-228600" algn="l">
              <a:buAutoNum type="arabicPeriod"/>
            </a:pPr>
            <a:r>
              <a:rPr lang="en-US" dirty="0"/>
              <a:t>Data and big data, what the differences?</a:t>
            </a:r>
          </a:p>
          <a:p>
            <a:pPr algn="l"/>
            <a:r>
              <a:rPr lang="en-US" dirty="0"/>
              <a:t>2. big data characteristics (6V</a:t>
            </a:r>
            <a:r>
              <a:rPr lang="en-US" baseline="-25000" dirty="0"/>
              <a:t>s</a:t>
            </a:r>
            <a:r>
              <a:rPr lang="en-US" dirty="0"/>
              <a:t>)</a:t>
            </a:r>
          </a:p>
          <a:p>
            <a:pPr algn="l"/>
            <a:r>
              <a:rPr lang="en-US" dirty="0"/>
              <a:t>3. </a:t>
            </a:r>
            <a:r>
              <a:rPr lang="en-HK" dirty="0"/>
              <a:t>why big data?</a:t>
            </a:r>
          </a:p>
          <a:p>
            <a:pPr algn="l"/>
            <a:r>
              <a:rPr lang="en-US" dirty="0"/>
              <a:t>4. applications of big data</a:t>
            </a:r>
          </a:p>
          <a:p>
            <a:pPr algn="l"/>
            <a:r>
              <a:rPr lang="en-US" dirty="0"/>
              <a:t>6. Data analytics process</a:t>
            </a:r>
          </a:p>
        </p:txBody>
      </p:sp>
    </p:spTree>
    <p:extLst>
      <p:ext uri="{BB962C8B-B14F-4D97-AF65-F5344CB8AC3E}">
        <p14:creationId xmlns:p14="http://schemas.microsoft.com/office/powerpoint/2010/main" val="4169552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722DB-3D1E-9CF2-8E09-6481ED850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Big Data Analytics?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F5A7B-4220-3C9F-9526-F2B32A3FEB9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Big data Analytics is a </a:t>
            </a:r>
            <a:r>
              <a:rPr lang="en-US" dirty="0">
                <a:solidFill>
                  <a:srgbClr val="C40C67"/>
                </a:solidFill>
              </a:rPr>
              <a:t>field of data science </a:t>
            </a:r>
            <a:r>
              <a:rPr lang="en-US" dirty="0"/>
              <a:t>that explores how different </a:t>
            </a:r>
            <a:r>
              <a:rPr lang="en-US" dirty="0">
                <a:solidFill>
                  <a:srgbClr val="C40C67"/>
                </a:solidFill>
              </a:rPr>
              <a:t>tools</a:t>
            </a:r>
            <a:r>
              <a:rPr lang="en-US" dirty="0"/>
              <a:t>, </a:t>
            </a:r>
            <a:r>
              <a:rPr lang="en-US" dirty="0">
                <a:solidFill>
                  <a:srgbClr val="C40C67"/>
                </a:solidFill>
              </a:rPr>
              <a:t>methodologies and techniques</a:t>
            </a:r>
            <a:r>
              <a:rPr lang="en-US" dirty="0"/>
              <a:t> can be used to </a:t>
            </a:r>
            <a:r>
              <a:rPr lang="en-US" dirty="0">
                <a:solidFill>
                  <a:srgbClr val="C40C67"/>
                </a:solidFill>
              </a:rPr>
              <a:t>analyze</a:t>
            </a:r>
            <a:r>
              <a:rPr lang="en-US" dirty="0"/>
              <a:t> extremely </a:t>
            </a:r>
            <a:r>
              <a:rPr lang="en-US" dirty="0">
                <a:solidFill>
                  <a:schemeClr val="bg1"/>
                </a:solidFill>
                <a:highlight>
                  <a:srgbClr val="C40C67"/>
                </a:highlight>
              </a:rPr>
              <a:t>large and complex data sets</a:t>
            </a:r>
            <a:r>
              <a:rPr lang="en-US" dirty="0"/>
              <a:t>, break them down and </a:t>
            </a:r>
            <a:r>
              <a:rPr lang="en-US" dirty="0">
                <a:solidFill>
                  <a:srgbClr val="C00000"/>
                </a:solidFill>
              </a:rPr>
              <a:t>systematically derive insights and information </a:t>
            </a:r>
            <a:r>
              <a:rPr lang="en-US" dirty="0"/>
              <a:t>from them. 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/>
              <a:t>Basic idea:</a:t>
            </a:r>
          </a:p>
        </p:txBody>
      </p:sp>
      <p:pic>
        <p:nvPicPr>
          <p:cNvPr id="10242" name="Picture 2" descr="All In One Computer Clipart Isolated On White Background. PC Icon 8926985  Vector Art at Vecteezy">
            <a:extLst>
              <a:ext uri="{FF2B5EF4-FFF2-40B4-BE49-F238E27FC236}">
                <a16:creationId xmlns:a16="http://schemas.microsoft.com/office/drawing/2014/main" id="{366D5F4F-254F-BA1C-20E1-3932B85C8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55" y="3991299"/>
            <a:ext cx="1453990" cy="10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nalysis icon. Analytics symbol, analyzing vector sign. Marketing Research  icon. Finance monitoring symbol. 27958773 Vector Art at Vecteezy">
            <a:extLst>
              <a:ext uri="{FF2B5EF4-FFF2-40B4-BE49-F238E27FC236}">
                <a16:creationId xmlns:a16="http://schemas.microsoft.com/office/drawing/2014/main" id="{84620181-30EC-1F2F-C871-A2C3428D6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39" y="4146140"/>
            <a:ext cx="551554" cy="55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2815A6-416A-1CC9-DFF6-D1048450DE5E}"/>
              </a:ext>
            </a:extLst>
          </p:cNvPr>
          <p:cNvSpPr txBox="1"/>
          <p:nvPr/>
        </p:nvSpPr>
        <p:spPr>
          <a:xfrm>
            <a:off x="785571" y="5139420"/>
            <a:ext cx="2723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Traditional computer science, we can use standalone workstation to carry out data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1DFA8D-1D1C-1636-401E-E3C6346AE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177" y="3679678"/>
            <a:ext cx="742239" cy="74223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386A421-EC52-43A7-08F3-421F4D2BA778}"/>
              </a:ext>
            </a:extLst>
          </p:cNvPr>
          <p:cNvGrpSpPr/>
          <p:nvPr/>
        </p:nvGrpSpPr>
        <p:grpSpPr>
          <a:xfrm>
            <a:off x="3389188" y="4421917"/>
            <a:ext cx="742239" cy="880738"/>
            <a:chOff x="3815977" y="4236253"/>
            <a:chExt cx="742239" cy="8807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E6AB6B-2BEA-47CE-0389-CCBFE72BE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5977" y="4236253"/>
              <a:ext cx="742239" cy="74223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02A1D6-C4AF-D794-8C4A-200DD6943109}"/>
                </a:ext>
              </a:extLst>
            </p:cNvPr>
            <p:cNvSpPr txBox="1"/>
            <p:nvPr/>
          </p:nvSpPr>
          <p:spPr>
            <a:xfrm>
              <a:off x="3856492" y="4839992"/>
              <a:ext cx="661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Python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BE81385-CFA9-019F-36D2-A15107D13D87}"/>
              </a:ext>
            </a:extLst>
          </p:cNvPr>
          <p:cNvSpPr txBox="1"/>
          <p:nvPr/>
        </p:nvSpPr>
        <p:spPr>
          <a:xfrm>
            <a:off x="2639439" y="4283417"/>
            <a:ext cx="659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Matlab</a:t>
            </a:r>
            <a:endParaRPr lang="en-US" sz="1200" dirty="0"/>
          </a:p>
        </p:txBody>
      </p:sp>
      <p:pic>
        <p:nvPicPr>
          <p:cNvPr id="10248" name="Picture 8">
            <a:extLst>
              <a:ext uri="{FF2B5EF4-FFF2-40B4-BE49-F238E27FC236}">
                <a16:creationId xmlns:a16="http://schemas.microsoft.com/office/drawing/2014/main" id="{E6106012-6B61-F81C-4E03-3089C1EFA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683" y="5623938"/>
            <a:ext cx="553060" cy="42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72358C-DC72-42AC-6DCD-855C15CAD408}"/>
              </a:ext>
            </a:extLst>
          </p:cNvPr>
          <p:cNvSpPr txBox="1"/>
          <p:nvPr/>
        </p:nvSpPr>
        <p:spPr>
          <a:xfrm>
            <a:off x="3508601" y="6044677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4898C-18E8-BDD7-3B71-A41610D1B89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55" y="4115080"/>
            <a:ext cx="778784" cy="761478"/>
          </a:xfrm>
          <a:prstGeom prst="rect">
            <a:avLst/>
          </a:prstGeom>
        </p:spPr>
      </p:pic>
      <p:pic>
        <p:nvPicPr>
          <p:cNvPr id="10250" name="Picture 10" descr="Lightbox">
            <a:extLst>
              <a:ext uri="{FF2B5EF4-FFF2-40B4-BE49-F238E27FC236}">
                <a16:creationId xmlns:a16="http://schemas.microsoft.com/office/drawing/2014/main" id="{C682E705-E77A-E99F-69C1-E9EF13A50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969" y="3595523"/>
            <a:ext cx="4143066" cy="205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13C27D-5B60-F683-BADC-676BBEC0646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3858" y="4621939"/>
            <a:ext cx="743554" cy="433446"/>
          </a:xfrm>
          <a:prstGeom prst="rect">
            <a:avLst/>
          </a:prstGeom>
        </p:spPr>
      </p:pic>
      <p:pic>
        <p:nvPicPr>
          <p:cNvPr id="10252" name="Picture 12">
            <a:extLst>
              <a:ext uri="{FF2B5EF4-FFF2-40B4-BE49-F238E27FC236}">
                <a16:creationId xmlns:a16="http://schemas.microsoft.com/office/drawing/2014/main" id="{81F8EE81-60F0-B48E-6D8F-55E735C25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176" y="5748261"/>
            <a:ext cx="858842" cy="44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>
            <a:extLst>
              <a:ext uri="{FF2B5EF4-FFF2-40B4-BE49-F238E27FC236}">
                <a16:creationId xmlns:a16="http://schemas.microsoft.com/office/drawing/2014/main" id="{712C3EF9-5BB3-448C-42A0-17635F5C8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15" y="5851878"/>
            <a:ext cx="1317812" cy="3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Using the NoSQL Database Example | Our Code World">
            <a:extLst>
              <a:ext uri="{FF2B5EF4-FFF2-40B4-BE49-F238E27FC236}">
                <a16:creationId xmlns:a16="http://schemas.microsoft.com/office/drawing/2014/main" id="{01079223-073F-22EE-8240-DD71B3D5D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4" t="15961" r="14916" b="29450"/>
          <a:stretch>
            <a:fillRect/>
          </a:stretch>
        </p:blipFill>
        <p:spPr bwMode="auto">
          <a:xfrm>
            <a:off x="7340567" y="5823171"/>
            <a:ext cx="952107" cy="35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E846A4E7-52E0-8050-94E8-F6390DF21BAB}"/>
              </a:ext>
            </a:extLst>
          </p:cNvPr>
          <p:cNvSpPr/>
          <p:nvPr/>
        </p:nvSpPr>
        <p:spPr>
          <a:xfrm>
            <a:off x="989816" y="4321935"/>
            <a:ext cx="296099" cy="3000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7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8A022-7E68-D4D5-5E36-2E6038297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Data Challenge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9BBFD9-3BF9-C362-6933-037E962421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t="25791" r="2312" b="2887"/>
          <a:stretch>
            <a:fillRect/>
          </a:stretch>
        </p:blipFill>
        <p:spPr bwMode="auto">
          <a:xfrm>
            <a:off x="435835" y="1873665"/>
            <a:ext cx="8024501" cy="311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170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0 Tools Data Engineers and Data Scientist Should Learn in 2022 | by  javinpaul | Javarevisited | Medium">
            <a:extLst>
              <a:ext uri="{FF2B5EF4-FFF2-40B4-BE49-F238E27FC236}">
                <a16:creationId xmlns:a16="http://schemas.microsoft.com/office/drawing/2014/main" id="{D8A05BF4-5F45-372C-A469-03384F58B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/>
          <a:stretch>
            <a:fillRect/>
          </a:stretch>
        </p:blipFill>
        <p:spPr bwMode="auto">
          <a:xfrm>
            <a:off x="1316053" y="4401993"/>
            <a:ext cx="3499027" cy="220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9E98D03-420D-8322-063C-DA5643B71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/>
              <a:t>Insight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19508-C7E9-C9C8-8EB0-5C182169A9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6713" y="1687513"/>
            <a:ext cx="8367712" cy="4518025"/>
          </a:xfrm>
        </p:spPr>
        <p:txBody>
          <a:bodyPr/>
          <a:lstStyle/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/>
              <a:t>Good data analysis is not: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US" dirty="0"/>
              <a:t>Simple application of a statistics recipe.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US" dirty="0"/>
              <a:t>Simple application of statistical software.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/>
              <a:t>There are many tools out there for data science, but they are only tools.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US" dirty="0"/>
              <a:t>“The purpose of computing is insight, not numbers.”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67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FC1C3-F8A7-774B-D79C-DF17A92D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HK" dirty="0"/>
              <a:t>Applications of Big Data in 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A23B2-F4C0-F4A2-2685-A558685301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6713" y="1687513"/>
            <a:ext cx="8367712" cy="4518025"/>
          </a:xfrm>
        </p:spPr>
        <p:txBody>
          <a:bodyPr/>
          <a:lstStyle/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HK" dirty="0"/>
              <a:t>The theory and development of computer systems able to perform tasks normally requiring human intelligence</a:t>
            </a:r>
          </a:p>
          <a:p>
            <a:pPr marL="514346" lvl="1" indent="-342900">
              <a:spcBef>
                <a:spcPts val="150"/>
              </a:spcBef>
              <a:buFont typeface="Courier New" panose="02070309020205020404" pitchFamily="49" charset="0"/>
              <a:buChar char="o"/>
            </a:pPr>
            <a:r>
              <a:rPr lang="en-HK" dirty="0"/>
              <a:t>Big data has changed AI: </a:t>
            </a:r>
          </a:p>
          <a:p>
            <a:pPr marL="857237" lvl="2" indent="-342900">
              <a:spcBef>
                <a:spcPts val="150"/>
              </a:spcBef>
              <a:buFont typeface="Courier New" panose="02070309020205020404" pitchFamily="49" charset="0"/>
              <a:buChar char="o"/>
            </a:pPr>
            <a:r>
              <a:rPr lang="en-HK" dirty="0"/>
              <a:t>“AI Would Be Nothing Without Big Data”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HK" dirty="0"/>
              <a:t>ELIZA is an early natural language processing computer program created from 1964 to 1967 at MIT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FA8A5A-45D3-4F21-4E2E-5AF47105A358}"/>
              </a:ext>
            </a:extLst>
          </p:cNvPr>
          <p:cNvSpPr txBox="1"/>
          <p:nvPr/>
        </p:nvSpPr>
        <p:spPr>
          <a:xfrm>
            <a:off x="4432688" y="4490042"/>
            <a:ext cx="3932145" cy="1477328"/>
          </a:xfrm>
          <a:prstGeom prst="rect">
            <a:avLst/>
          </a:prstGeom>
          <a:solidFill>
            <a:srgbClr val="F4DCE0"/>
          </a:solidFill>
        </p:spPr>
        <p:txBody>
          <a:bodyPr wrap="square">
            <a:spAutoFit/>
          </a:bodyPr>
          <a:lstStyle/>
          <a:p>
            <a:r>
              <a:rPr lang="en-HK" b="0" i="0" dirty="0">
                <a:solidFill>
                  <a:srgbClr val="C40C67"/>
                </a:solidFill>
                <a:effectLst/>
              </a:rPr>
              <a:t>ELIZA relies on a pattern-matching algorithm, where the user’s input is parsed for key phrases, and corresponding predefined responses are generated. </a:t>
            </a:r>
            <a:endParaRPr lang="en-US" dirty="0">
              <a:solidFill>
                <a:srgbClr val="C40C67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1BDE1A-9078-B82B-5174-3C03BAB04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44" y="4111515"/>
            <a:ext cx="3474944" cy="223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3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DC7CD-6391-D85E-16DA-CDA9604C8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Applications of Big Data in 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CDFEA-F6A6-F344-B13E-D9EEFE68879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4110087" cy="4519510"/>
          </a:xfrm>
        </p:spPr>
        <p:txBody>
          <a:bodyPr/>
          <a:lstStyle/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HK" dirty="0"/>
              <a:t>On May 11, 1997, an IBM computer called </a:t>
            </a:r>
            <a:r>
              <a:rPr lang="en-HK" dirty="0">
                <a:solidFill>
                  <a:srgbClr val="C40C67"/>
                </a:solidFill>
              </a:rPr>
              <a:t>IBM Deep Blue</a:t>
            </a:r>
            <a:r>
              <a:rPr lang="en-HK" dirty="0"/>
              <a:t> beat the world chess champion after a six-game match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HK" dirty="0"/>
              <a:t>On March 15, 2016, </a:t>
            </a:r>
            <a:r>
              <a:rPr lang="en-HK" dirty="0">
                <a:solidFill>
                  <a:srgbClr val="C40C67"/>
                </a:solidFill>
              </a:rPr>
              <a:t>DeepMind's AlphaGo defeated the world Go champion</a:t>
            </a:r>
            <a:r>
              <a:rPr lang="en-HK" dirty="0"/>
              <a:t> Lee Sedol after a five-game match.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16386" name="Picture 2" descr="Deep Blue | IBM Supercomputer, Artificial Intelligence &amp; Machine Learning |  Britannica">
            <a:extLst>
              <a:ext uri="{FF2B5EF4-FFF2-40B4-BE49-F238E27FC236}">
                <a16:creationId xmlns:a16="http://schemas.microsoft.com/office/drawing/2014/main" id="{F5C2C3B2-071E-9098-51F8-B236E8AE5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37" y="1686757"/>
            <a:ext cx="2859345" cy="184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AlphaGo: its creator on the computer that learns by thinking | Artificial  intelligence (AI) | The Guardian">
            <a:extLst>
              <a:ext uri="{FF2B5EF4-FFF2-40B4-BE49-F238E27FC236}">
                <a16:creationId xmlns:a16="http://schemas.microsoft.com/office/drawing/2014/main" id="{3B7AF9A3-2F87-91BF-D5E1-2134149B9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37" y="4105109"/>
            <a:ext cx="2859345" cy="171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162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E89B4-47F9-CAFF-413B-8A006B39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Application: Web search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DC927-C20B-5480-3B2F-F28295130DE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HK" dirty="0"/>
              <a:t>Web/Image search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endParaRPr lang="en-HK" dirty="0"/>
          </a:p>
          <a:p>
            <a:pPr marL="514346" lvl="1" indent="-342900">
              <a:buFont typeface="Courier New" panose="02070309020205020404" pitchFamily="49" charset="0"/>
              <a:buChar char="o"/>
            </a:pPr>
            <a:endParaRPr lang="en-HK" dirty="0"/>
          </a:p>
          <a:p>
            <a:pPr marL="514346" lvl="1" indent="-342900">
              <a:buFont typeface="Courier New" panose="02070309020205020404" pitchFamily="49" charset="0"/>
              <a:buChar char="o"/>
            </a:pPr>
            <a:endParaRPr lang="en-HK" dirty="0"/>
          </a:p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HK" dirty="0"/>
              <a:t>Virtual assistant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3B661A-92F6-AC2D-EA79-076EFAE275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711" r="711" b="48837"/>
          <a:stretch>
            <a:fillRect/>
          </a:stretch>
        </p:blipFill>
        <p:spPr>
          <a:xfrm>
            <a:off x="871671" y="2058459"/>
            <a:ext cx="4431530" cy="1511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C7F493-5E86-AFD6-6F05-0789E3D967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2335"/>
          <a:stretch>
            <a:fillRect/>
          </a:stretch>
        </p:blipFill>
        <p:spPr>
          <a:xfrm>
            <a:off x="913044" y="4351440"/>
            <a:ext cx="4390157" cy="16396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F16B68-A5FE-0CF2-433A-8E73635DE346}"/>
              </a:ext>
            </a:extLst>
          </p:cNvPr>
          <p:cNvSpPr txBox="1"/>
          <p:nvPr/>
        </p:nvSpPr>
        <p:spPr>
          <a:xfrm>
            <a:off x="5303201" y="1643182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46" marR="0" lvl="1" indent="-342900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H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High Frequency Trading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BCF3F7-84CF-AF88-877B-F6235A09A6E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7309" y="2011245"/>
            <a:ext cx="2423028" cy="215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52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60D21-C65D-CFA7-01EE-FAC3119DB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Recommendation System</a:t>
            </a:r>
          </a:p>
        </p:txBody>
      </p:sp>
      <p:pic>
        <p:nvPicPr>
          <p:cNvPr id="24" name="Picture 22" descr="http://blog.hubspot.com/Portals/249/images/amazon_logo.gif">
            <a:extLst>
              <a:ext uri="{FF2B5EF4-FFF2-40B4-BE49-F238E27FC236}">
                <a16:creationId xmlns:a16="http://schemas.microsoft.com/office/drawing/2014/main" id="{99AD0C89-2826-8A9C-F009-CBDAEBC50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6374" y="2028548"/>
            <a:ext cx="1796244" cy="666750"/>
          </a:xfrm>
          <a:prstGeom prst="rect">
            <a:avLst/>
          </a:prstGeom>
          <a:noFill/>
        </p:spPr>
      </p:pic>
      <p:pic>
        <p:nvPicPr>
          <p:cNvPr id="25" name="Picture 20" descr="http://4.bp.blogspot.com/_zmoEeqomXD4/SjftFPB6UTI/AAAAAAAACZE/gxQm5CcUp_k/s400/del.icio.us-logo.jpg">
            <a:extLst>
              <a:ext uri="{FF2B5EF4-FFF2-40B4-BE49-F238E27FC236}">
                <a16:creationId xmlns:a16="http://schemas.microsoft.com/office/drawing/2014/main" id="{119E96C6-04CC-927A-4567-EBD40582F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6874" y="2714348"/>
            <a:ext cx="1562100" cy="1562100"/>
          </a:xfrm>
          <a:prstGeom prst="rect">
            <a:avLst/>
          </a:prstGeom>
          <a:noFill/>
        </p:spPr>
      </p:pic>
      <p:sp>
        <p:nvSpPr>
          <p:cNvPr id="26" name="AutoShape 4">
            <a:extLst>
              <a:ext uri="{FF2B5EF4-FFF2-40B4-BE49-F238E27FC236}">
                <a16:creationId xmlns:a16="http://schemas.microsoft.com/office/drawing/2014/main" id="{DDE4728B-E125-9956-199E-335F8E12B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774" y="4695548"/>
            <a:ext cx="1371600" cy="106680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effectLst/>
                <a:latin typeface="Arial" pitchFamily="34" charset="0"/>
                <a:cs typeface="Arial" pitchFamily="34" charset="0"/>
              </a:rPr>
              <a:t>Items</a:t>
            </a:r>
          </a:p>
        </p:txBody>
      </p:sp>
      <p:pic>
        <p:nvPicPr>
          <p:cNvPr id="27" name="Picture 5" descr="MCBS01705_0000[1]">
            <a:extLst>
              <a:ext uri="{FF2B5EF4-FFF2-40B4-BE49-F238E27FC236}">
                <a16:creationId xmlns:a16="http://schemas.microsoft.com/office/drawing/2014/main" id="{D08727DC-6FDE-50AE-24CC-DC32BAEFF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8174" y="1571348"/>
            <a:ext cx="1758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14">
            <a:extLst>
              <a:ext uri="{FF2B5EF4-FFF2-40B4-BE49-F238E27FC236}">
                <a16:creationId xmlns:a16="http://schemas.microsoft.com/office/drawing/2014/main" id="{70A6D08D-6B42-E783-7120-ACA7F25475CB}"/>
              </a:ext>
            </a:extLst>
          </p:cNvPr>
          <p:cNvGrpSpPr>
            <a:grpSpLocks/>
          </p:cNvGrpSpPr>
          <p:nvPr/>
        </p:nvGrpSpPr>
        <p:grpSpPr bwMode="auto">
          <a:xfrm>
            <a:off x="457762" y="3323948"/>
            <a:ext cx="1293812" cy="1219200"/>
            <a:chOff x="385" y="1920"/>
            <a:chExt cx="815" cy="768"/>
          </a:xfrm>
        </p:grpSpPr>
        <p:sp>
          <p:nvSpPr>
            <p:cNvPr id="29" name="AutoShape 9">
              <a:extLst>
                <a:ext uri="{FF2B5EF4-FFF2-40B4-BE49-F238E27FC236}">
                  <a16:creationId xmlns:a16="http://schemas.microsoft.com/office/drawing/2014/main" id="{AF9E620C-FB7D-7422-3384-67B011725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920"/>
              <a:ext cx="144" cy="768"/>
            </a:xfrm>
            <a:prstGeom prst="downArrow">
              <a:avLst>
                <a:gd name="adj1" fmla="val 50000"/>
                <a:gd name="adj2" fmla="val 1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11">
              <a:extLst>
                <a:ext uri="{FF2B5EF4-FFF2-40B4-BE49-F238E27FC236}">
                  <a16:creationId xmlns:a16="http://schemas.microsoft.com/office/drawing/2014/main" id="{2432C578-B7B4-2D88-0111-9CD339DA08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119"/>
              <a:ext cx="65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effectLst/>
                  <a:latin typeface="Arial" pitchFamily="34" charset="0"/>
                  <a:cs typeface="Arial" pitchFamily="34" charset="0"/>
                </a:rPr>
                <a:t>Search</a:t>
              </a:r>
            </a:p>
          </p:txBody>
        </p:sp>
      </p:grpSp>
      <p:grpSp>
        <p:nvGrpSpPr>
          <p:cNvPr id="31" name="Group 15">
            <a:extLst>
              <a:ext uri="{FF2B5EF4-FFF2-40B4-BE49-F238E27FC236}">
                <a16:creationId xmlns:a16="http://schemas.microsoft.com/office/drawing/2014/main" id="{98E360E8-545D-7DC0-5179-ED991A6480D8}"/>
              </a:ext>
            </a:extLst>
          </p:cNvPr>
          <p:cNvGrpSpPr>
            <a:grpSpLocks/>
          </p:cNvGrpSpPr>
          <p:nvPr/>
        </p:nvGrpSpPr>
        <p:grpSpPr bwMode="auto">
          <a:xfrm>
            <a:off x="2284974" y="3323948"/>
            <a:ext cx="2768601" cy="1143000"/>
            <a:chOff x="1536" y="1920"/>
            <a:chExt cx="1744" cy="720"/>
          </a:xfrm>
        </p:grpSpPr>
        <p:sp>
          <p:nvSpPr>
            <p:cNvPr id="32" name="AutoShape 10">
              <a:extLst>
                <a:ext uri="{FF2B5EF4-FFF2-40B4-BE49-F238E27FC236}">
                  <a16:creationId xmlns:a16="http://schemas.microsoft.com/office/drawing/2014/main" id="{A92955EA-C023-5405-62F9-BA8C57E74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920"/>
              <a:ext cx="144" cy="720"/>
            </a:xfrm>
            <a:prstGeom prst="upArrow">
              <a:avLst>
                <a:gd name="adj1" fmla="val 50000"/>
                <a:gd name="adj2" fmla="val 1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12">
              <a:extLst>
                <a:ext uri="{FF2B5EF4-FFF2-40B4-BE49-F238E27FC236}">
                  <a16:creationId xmlns:a16="http://schemas.microsoft.com/office/drawing/2014/main" id="{BB696211-E21D-E7FC-78DB-52584371F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8" y="2119"/>
              <a:ext cx="1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effectLst/>
                  <a:latin typeface="Arial" pitchFamily="34" charset="0"/>
                  <a:cs typeface="Arial" pitchFamily="34" charset="0"/>
                </a:rPr>
                <a:t>Recommendations</a:t>
              </a:r>
            </a:p>
          </p:txBody>
        </p:sp>
      </p:grpSp>
      <p:sp>
        <p:nvSpPr>
          <p:cNvPr id="34" name="Text Box 13">
            <a:extLst>
              <a:ext uri="{FF2B5EF4-FFF2-40B4-BE49-F238E27FC236}">
                <a16:creationId xmlns:a16="http://schemas.microsoft.com/office/drawing/2014/main" id="{A815CC0B-153A-CA50-3859-13B33FD67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574" y="5000348"/>
            <a:ext cx="26196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Products, web sites, </a:t>
            </a:r>
            <a:br>
              <a:rPr lang="en-US" sz="2000" dirty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blogs, news items, …</a:t>
            </a:r>
          </a:p>
        </p:txBody>
      </p:sp>
      <p:pic>
        <p:nvPicPr>
          <p:cNvPr id="35" name="Picture 4" descr="Pandora Logo">
            <a:extLst>
              <a:ext uri="{FF2B5EF4-FFF2-40B4-BE49-F238E27FC236}">
                <a16:creationId xmlns:a16="http://schemas.microsoft.com/office/drawing/2014/main" id="{4548CE93-142A-EE2D-52E4-B41AF9BDC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1999" y="1846990"/>
            <a:ext cx="762000" cy="762001"/>
          </a:xfrm>
          <a:prstGeom prst="rect">
            <a:avLst/>
          </a:prstGeom>
          <a:noFill/>
        </p:spPr>
      </p:pic>
      <p:pic>
        <p:nvPicPr>
          <p:cNvPr id="36" name="Picture 6" descr="http://scrapetv.com/News/News%20Pages/Business/images-5/netflix-logo.jpg">
            <a:extLst>
              <a:ext uri="{FF2B5EF4-FFF2-40B4-BE49-F238E27FC236}">
                <a16:creationId xmlns:a16="http://schemas.microsoft.com/office/drawing/2014/main" id="{D0C0C8E4-81D3-26BF-8349-88B974430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4399" y="2787373"/>
            <a:ext cx="993775" cy="993775"/>
          </a:xfrm>
          <a:prstGeom prst="rect">
            <a:avLst/>
          </a:prstGeom>
          <a:noFill/>
        </p:spPr>
      </p:pic>
      <p:pic>
        <p:nvPicPr>
          <p:cNvPr id="37" name="Picture 8" descr="http://www.growyourwritingbusiness.com/images/stumbleupon_logo.bmp">
            <a:extLst>
              <a:ext uri="{FF2B5EF4-FFF2-40B4-BE49-F238E27FC236}">
                <a16:creationId xmlns:a16="http://schemas.microsoft.com/office/drawing/2014/main" id="{E1F5C64F-CCCC-AC2C-8428-3242D5361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3199" y="2714348"/>
            <a:ext cx="1852078" cy="533400"/>
          </a:xfrm>
          <a:prstGeom prst="rect">
            <a:avLst/>
          </a:prstGeom>
          <a:noFill/>
        </p:spPr>
      </p:pic>
      <p:pic>
        <p:nvPicPr>
          <p:cNvPr id="38" name="Picture 10" descr="http://admintell.napco.com/ee/images/uploads/appletell/618px-Last.fm_logo_.svg_.png">
            <a:extLst>
              <a:ext uri="{FF2B5EF4-FFF2-40B4-BE49-F238E27FC236}">
                <a16:creationId xmlns:a16="http://schemas.microsoft.com/office/drawing/2014/main" id="{60018404-4FEB-DBA3-DE5B-A9F72AEAA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04449" y="4513990"/>
            <a:ext cx="1609725" cy="867358"/>
          </a:xfrm>
          <a:prstGeom prst="rect">
            <a:avLst/>
          </a:prstGeom>
          <a:noFill/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312CF2E-8FC6-80BD-72B5-12AF39FC838B}"/>
              </a:ext>
            </a:extLst>
          </p:cNvPr>
          <p:cNvSpPr txBox="1"/>
          <p:nvPr/>
        </p:nvSpPr>
        <p:spPr>
          <a:xfrm>
            <a:off x="5180574" y="1647548"/>
            <a:ext cx="1872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</a:rPr>
              <a:t>Examples:</a:t>
            </a:r>
          </a:p>
        </p:txBody>
      </p:sp>
      <p:pic>
        <p:nvPicPr>
          <p:cNvPr id="40" name="Picture 12" descr="http://upload.wikimedia.org/wikipedia/commons/5/52/Movielens-helping.gif">
            <a:extLst>
              <a:ext uri="{FF2B5EF4-FFF2-40B4-BE49-F238E27FC236}">
                <a16:creationId xmlns:a16="http://schemas.microsoft.com/office/drawing/2014/main" id="{DF5941F2-AD63-F75E-F0CF-4108C5462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5974" y="3952597"/>
            <a:ext cx="2238375" cy="438151"/>
          </a:xfrm>
          <a:prstGeom prst="rect">
            <a:avLst/>
          </a:prstGeom>
          <a:noFill/>
        </p:spPr>
      </p:pic>
      <p:pic>
        <p:nvPicPr>
          <p:cNvPr id="41" name="Picture 14" descr="http://blog.ithenticate.com/wp-content/uploads/2010/11/google-news-logo.png">
            <a:extLst>
              <a:ext uri="{FF2B5EF4-FFF2-40B4-BE49-F238E27FC236}">
                <a16:creationId xmlns:a16="http://schemas.microsoft.com/office/drawing/2014/main" id="{9B2C71E0-B733-9C9A-9889-27F811362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4174" y="4505048"/>
            <a:ext cx="1428750" cy="952500"/>
          </a:xfrm>
          <a:prstGeom prst="rect">
            <a:avLst/>
          </a:prstGeom>
          <a:noFill/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3B5524E7-49A3-3359-3A61-6E2C2F100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6"/>
          <a:stretch>
            <a:fillRect/>
          </a:stretch>
        </p:blipFill>
        <p:spPr bwMode="auto">
          <a:xfrm>
            <a:off x="3000936" y="2321840"/>
            <a:ext cx="2467244" cy="13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0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D9E3-7F13-8AAE-D4A5-5F6436964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Recommendation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C1653-15F2-13D1-43D8-1BE1EDCBD0B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HK" dirty="0"/>
              <a:t>More recommendation systems: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HK" dirty="0"/>
              <a:t>News feed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HK" dirty="0"/>
              <a:t>Music feed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HK" dirty="0"/>
              <a:t>Twitter feed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602F2-DA0A-5DF4-FA66-E7FC47A576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8176" y="2425978"/>
            <a:ext cx="4253798" cy="40153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4DD13D-3E04-49C0-C450-096CE891A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457" y="3758007"/>
            <a:ext cx="2557748" cy="25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89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ADAA25-93E2-1FC6-9D19-9CAA47F561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596" y="2294022"/>
            <a:ext cx="7772400" cy="44505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0F1199-86D1-2A00-2216-A4E29DC5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Application: Graph Analytics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B5AC38-18A7-6EEE-85D4-65E829E5B5C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If we analyze our department webpage:</a:t>
            </a:r>
          </a:p>
          <a:p>
            <a:pPr marL="857237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www.polyu.edu.hk</a:t>
            </a:r>
            <a:r>
              <a:rPr lang="en-US" dirty="0"/>
              <a:t>/</a:t>
            </a:r>
            <a:r>
              <a:rPr lang="en-US" dirty="0" err="1"/>
              <a:t>dsai</a:t>
            </a:r>
            <a:r>
              <a:rPr lang="en-US" dirty="0"/>
              <a:t>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98E967-A30D-14EF-F752-2F63806E3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092" y="4609707"/>
            <a:ext cx="1907593" cy="19223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CDC621-EBDD-5B9B-5652-8E625DD1D4D5}"/>
              </a:ext>
            </a:extLst>
          </p:cNvPr>
          <p:cNvSpPr txBox="1">
            <a:spLocks/>
          </p:cNvSpPr>
          <p:nvPr/>
        </p:nvSpPr>
        <p:spPr>
          <a:xfrm>
            <a:off x="367004" y="2770839"/>
            <a:ext cx="4412386" cy="1838868"/>
          </a:xfrm>
          <a:prstGeom prst="rect">
            <a:avLst/>
          </a:prstGeom>
          <a:solidFill>
            <a:srgbClr val="FFD6D5"/>
          </a:solidFill>
          <a:ln>
            <a:solidFill>
              <a:srgbClr val="C40C67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buFontTx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46" indent="-171446" algn="l" defTabSz="685783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-171446" algn="l" defTabSz="685783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buClr>
                <a:srgbClr val="FF9300"/>
              </a:buClr>
              <a:buFont typeface="Wingdings" pitchFamily="2" charset="2"/>
              <a:buChar char="§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28" indent="-171446" algn="l" defTabSz="685783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buFont typeface="Wingdings" pitchFamily="2" charset="2"/>
              <a:buChar char="§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20" indent="-171446" algn="l" defTabSz="685783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buFont typeface="Wingdings" pitchFamily="2" charset="2"/>
              <a:buChar char="§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3012" indent="-171446" algn="l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5903" indent="-171446" algn="l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8795" indent="-171446" algn="l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71686" indent="-171446" algn="l" defTabSz="685783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K" sz="1200" dirty="0"/>
              <a:t>&gt; python3 </a:t>
            </a:r>
            <a:r>
              <a:rPr lang="en-HK" sz="1200" dirty="0" err="1"/>
              <a:t>site_graph.py</a:t>
            </a:r>
            <a:r>
              <a:rPr lang="en-HK" sz="1200" dirty="0"/>
              <a:t> https://</a:t>
            </a:r>
            <a:r>
              <a:rPr lang="en-HK" sz="1200" dirty="0" err="1"/>
              <a:t>www.polyu.edu.hk</a:t>
            </a:r>
            <a:r>
              <a:rPr lang="en-HK" sz="1200" dirty="0"/>
              <a:t>/</a:t>
            </a:r>
            <a:r>
              <a:rPr lang="en-HK" sz="1200" dirty="0" err="1"/>
              <a:t>dsai</a:t>
            </a:r>
            <a:r>
              <a:rPr lang="en-HK" sz="1200" dirty="0"/>
              <a:t>/</a:t>
            </a:r>
          </a:p>
          <a:p>
            <a:r>
              <a:rPr lang="en-HK" sz="1200" dirty="0"/>
              <a:t>Visiting https://</a:t>
            </a:r>
            <a:r>
              <a:rPr lang="en-HK" sz="1200" dirty="0" err="1"/>
              <a:t>www.polyu.edu.hk</a:t>
            </a:r>
            <a:r>
              <a:rPr lang="en-HK" sz="1200" dirty="0"/>
              <a:t>/</a:t>
            </a:r>
            <a:r>
              <a:rPr lang="en-HK" sz="1200" dirty="0" err="1"/>
              <a:t>dsai</a:t>
            </a:r>
            <a:r>
              <a:rPr lang="en-HK" sz="1200" dirty="0"/>
              <a:t>/ from None</a:t>
            </a:r>
            <a:br>
              <a:rPr lang="en-HK" sz="1200" dirty="0"/>
            </a:br>
            <a:r>
              <a:rPr lang="en-HK" sz="1200" dirty="0"/>
              <a:t>Visiting https://</a:t>
            </a:r>
            <a:r>
              <a:rPr lang="en-HK" sz="1200" dirty="0" err="1"/>
              <a:t>www.polyu.edu.hk</a:t>
            </a:r>
            <a:r>
              <a:rPr lang="en-HK" sz="1200" dirty="0"/>
              <a:t>/</a:t>
            </a:r>
            <a:r>
              <a:rPr lang="en-HK" sz="1200" dirty="0" err="1"/>
              <a:t>dsai</a:t>
            </a:r>
            <a:r>
              <a:rPr lang="en-HK" sz="1200" dirty="0"/>
              <a:t>/Sitemap from https://</a:t>
            </a:r>
            <a:r>
              <a:rPr lang="en-HK" sz="1200" dirty="0" err="1"/>
              <a:t>www.polyu.edu.hk</a:t>
            </a:r>
            <a:r>
              <a:rPr lang="en-HK" sz="1200" dirty="0"/>
              <a:t>/</a:t>
            </a:r>
            <a:r>
              <a:rPr lang="en-HK" sz="1200" dirty="0" err="1"/>
              <a:t>dsai</a:t>
            </a:r>
            <a:r>
              <a:rPr lang="en-HK" sz="1200" dirty="0"/>
              <a:t>/</a:t>
            </a:r>
            <a:br>
              <a:rPr lang="en-HK" sz="1200" dirty="0"/>
            </a:br>
            <a:r>
              <a:rPr lang="en-HK" sz="1200" dirty="0"/>
              <a:t>Visiting https://</a:t>
            </a:r>
            <a:r>
              <a:rPr lang="en-HK" sz="1200" dirty="0" err="1"/>
              <a:t>www.polyu.edu.hk</a:t>
            </a:r>
            <a:r>
              <a:rPr lang="en-HK" sz="1200" dirty="0"/>
              <a:t>/</a:t>
            </a:r>
            <a:r>
              <a:rPr lang="en-HK" sz="1200" dirty="0" err="1"/>
              <a:t>dsai</a:t>
            </a:r>
            <a:r>
              <a:rPr lang="en-HK" sz="1200" dirty="0"/>
              <a:t>/News-and-Events/News/2025/20250703-Welcome-Prof-Yang-Xingyi from https://</a:t>
            </a:r>
            <a:r>
              <a:rPr lang="en-HK" sz="1200" dirty="0" err="1"/>
              <a:t>www.polyu.edu.hk</a:t>
            </a:r>
            <a:r>
              <a:rPr lang="en-HK" sz="1200" dirty="0"/>
              <a:t>/</a:t>
            </a:r>
            <a:r>
              <a:rPr lang="en-HK" sz="1200" dirty="0" err="1"/>
              <a:t>dsai</a:t>
            </a:r>
            <a:r>
              <a:rPr lang="en-HK" sz="1200" dirty="0"/>
              <a:t>/</a:t>
            </a:r>
            <a:br>
              <a:rPr lang="en-HK" sz="1200" dirty="0"/>
            </a:br>
            <a:r>
              <a:rPr lang="en-HK" sz="1200" dirty="0"/>
              <a:t>Visiting https://</a:t>
            </a:r>
            <a:r>
              <a:rPr lang="en-HK" sz="1200" dirty="0" err="1"/>
              <a:t>www.polyu.edu.hk</a:t>
            </a:r>
            <a:r>
              <a:rPr lang="en-HK" sz="1200" dirty="0"/>
              <a:t>/</a:t>
            </a:r>
            <a:r>
              <a:rPr lang="en-HK" sz="1200" dirty="0" err="1"/>
              <a:t>dsai</a:t>
            </a:r>
            <a:r>
              <a:rPr lang="en-HK" sz="1200" dirty="0"/>
              <a:t>/News-and-Events/News/2025/20250624-IEEE-Best-Paper-Award from https://</a:t>
            </a:r>
            <a:r>
              <a:rPr lang="en-HK" sz="1200" dirty="0" err="1"/>
              <a:t>www.polyu.edu.hk</a:t>
            </a:r>
            <a:r>
              <a:rPr lang="en-HK" sz="1200" dirty="0"/>
              <a:t>/</a:t>
            </a:r>
            <a:r>
              <a:rPr lang="en-HK" sz="1200" dirty="0" err="1"/>
              <a:t>dsai</a:t>
            </a:r>
            <a:r>
              <a:rPr lang="en-HK" sz="1200" dirty="0"/>
              <a:t>/News-and-Events/News/2025/20250703-Welcome-Prof-Yang-Xingyi</a:t>
            </a:r>
            <a:br>
              <a:rPr lang="en-HK" sz="1200" dirty="0"/>
            </a:br>
            <a:r>
              <a:rPr lang="en-HK" sz="1200" dirty="0"/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A3B9FB-4F99-285C-B4B7-7AF7476D75F6}"/>
              </a:ext>
            </a:extLst>
          </p:cNvPr>
          <p:cNvSpPr txBox="1"/>
          <p:nvPr/>
        </p:nvSpPr>
        <p:spPr>
          <a:xfrm>
            <a:off x="3549134" y="6167510"/>
            <a:ext cx="4805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You can try this: https://</a:t>
            </a:r>
            <a:r>
              <a:rPr lang="en-US" sz="1400" dirty="0" err="1">
                <a:solidFill>
                  <a:srgbClr val="C00000"/>
                </a:solidFill>
              </a:rPr>
              <a:t>github.com</a:t>
            </a:r>
            <a:r>
              <a:rPr lang="en-US" sz="1400" dirty="0">
                <a:solidFill>
                  <a:srgbClr val="C00000"/>
                </a:solidFill>
              </a:rPr>
              <a:t>/</a:t>
            </a:r>
            <a:r>
              <a:rPr lang="en-US" sz="1400" dirty="0" err="1">
                <a:solidFill>
                  <a:srgbClr val="C00000"/>
                </a:solidFill>
              </a:rPr>
              <a:t>tomlinsonk</a:t>
            </a:r>
            <a:r>
              <a:rPr lang="en-US" sz="1400" dirty="0">
                <a:solidFill>
                  <a:srgbClr val="C00000"/>
                </a:solidFill>
              </a:rPr>
              <a:t>/site-graph</a:t>
            </a:r>
          </a:p>
        </p:txBody>
      </p:sp>
    </p:spTree>
    <p:extLst>
      <p:ext uri="{BB962C8B-B14F-4D97-AF65-F5344CB8AC3E}">
        <p14:creationId xmlns:p14="http://schemas.microsoft.com/office/powerpoint/2010/main" val="2607654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E38E5-9BB4-A812-BAF1-34B7AC8A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Application: Chatbot (e.g., ChatGPT)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48D38-9440-9666-DAAC-76A695D1089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/>
              <a:t>Programming with CoPilot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pPr marL="514346" lvl="1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pPr marL="514346" lvl="1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pPr marL="514346" lvl="1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pPr marL="514346" lvl="1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pPr marL="514346" lvl="1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pPr marL="514346" lvl="1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pPr marL="514346" lvl="1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pPr marL="514346" lvl="1" indent="-34290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F6E70-451A-B896-1754-FF963A1D2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35" y="2093454"/>
            <a:ext cx="3233933" cy="1833088"/>
          </a:xfrm>
          <a:prstGeom prst="rect">
            <a:avLst/>
          </a:prstGeom>
        </p:spPr>
      </p:pic>
      <p:pic>
        <p:nvPicPr>
          <p:cNvPr id="18434" name="Picture 2" descr="AI 吉卜力風格線上- 照片轉換為吉卜力風格| Fotor">
            <a:extLst>
              <a:ext uri="{FF2B5EF4-FFF2-40B4-BE49-F238E27FC236}">
                <a16:creationId xmlns:a16="http://schemas.microsoft.com/office/drawing/2014/main" id="{133C9D65-6619-C1D2-B952-4E8A8B5AB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86867"/>
            <a:ext cx="3822298" cy="25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03388B-1888-4D05-859F-99B5CD6F7BC6}"/>
              </a:ext>
            </a:extLst>
          </p:cNvPr>
          <p:cNvSpPr txBox="1"/>
          <p:nvPr/>
        </p:nvSpPr>
        <p:spPr>
          <a:xfrm>
            <a:off x="4406562" y="1686757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46" marR="0" lvl="1" indent="-342900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Image Generator with Chatbot</a:t>
            </a:r>
          </a:p>
        </p:txBody>
      </p:sp>
    </p:spTree>
    <p:extLst>
      <p:ext uri="{BB962C8B-B14F-4D97-AF65-F5344CB8AC3E}">
        <p14:creationId xmlns:p14="http://schemas.microsoft.com/office/powerpoint/2010/main" val="265987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E927-8A22-7B13-92AE-E0E52FA18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Data?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26D3C9-9EF2-8514-8DF2-1B65C71DE6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054" y="1638300"/>
            <a:ext cx="8125160" cy="426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9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91E8F-75B4-6691-30D8-8090216FA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Application: Autonomous driving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31510-695E-CA42-68EA-EE6838619D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4689090" cy="4519510"/>
          </a:xfrm>
        </p:spPr>
        <p:txBody>
          <a:bodyPr>
            <a:normAutofit/>
          </a:bodyPr>
          <a:lstStyle/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HK" dirty="0"/>
              <a:t>Vehicles that are </a:t>
            </a:r>
            <a:r>
              <a:rPr lang="en-HK" dirty="0">
                <a:solidFill>
                  <a:srgbClr val="C40C67"/>
                </a:solidFill>
              </a:rPr>
              <a:t>capable of operating without a human driver</a:t>
            </a:r>
            <a:r>
              <a:rPr lang="en-HK" dirty="0"/>
              <a:t>. 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HK" dirty="0"/>
              <a:t>These vehicles use a </a:t>
            </a:r>
            <a:r>
              <a:rPr lang="en-HK" dirty="0">
                <a:solidFill>
                  <a:srgbClr val="C40C67"/>
                </a:solidFill>
              </a:rPr>
              <a:t>combination of sensors, software, and communication technologies</a:t>
            </a:r>
            <a:r>
              <a:rPr lang="en-HK" dirty="0"/>
              <a:t> to navigate roads and make decisions based on real-time data. </a:t>
            </a:r>
          </a:p>
        </p:txBody>
      </p:sp>
      <p:pic>
        <p:nvPicPr>
          <p:cNvPr id="17412" name="Picture 4" descr="Tesla Model 3 vehicle self driving in California">
            <a:extLst>
              <a:ext uri="{FF2B5EF4-FFF2-40B4-BE49-F238E27FC236}">
                <a16:creationId xmlns:a16="http://schemas.microsoft.com/office/drawing/2014/main" id="{8DDA5BB3-209E-59F3-57C2-7E0147D76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601" y="1571348"/>
            <a:ext cx="3563718" cy="237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You are currently viewing Advancements in autonomous vehicles and their impact on transportation">
            <a:extLst>
              <a:ext uri="{FF2B5EF4-FFF2-40B4-BE49-F238E27FC236}">
                <a16:creationId xmlns:a16="http://schemas.microsoft.com/office/drawing/2014/main" id="{56B467AF-E995-379E-66D8-64194F104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601" y="3949016"/>
            <a:ext cx="3550631" cy="200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420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12FBE-8334-7B0B-A6A3-52D64C26E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Big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7690D4-FA02-613F-524D-88CCB4D54211}"/>
              </a:ext>
            </a:extLst>
          </p:cNvPr>
          <p:cNvSpPr/>
          <p:nvPr/>
        </p:nvSpPr>
        <p:spPr>
          <a:xfrm>
            <a:off x="367681" y="1694126"/>
            <a:ext cx="5132166" cy="1385250"/>
          </a:xfrm>
          <a:prstGeom prst="rect">
            <a:avLst/>
          </a:prstGeom>
          <a:solidFill>
            <a:srgbClr val="F4DC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i="1" u="sng" dirty="0">
                <a:solidFill>
                  <a:schemeClr val="tx1"/>
                </a:solidFill>
              </a:rPr>
              <a:t>Big-Data Libraries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rgbClr val="C40C67"/>
                </a:solidFill>
              </a:rPr>
              <a:t>Mlib</a:t>
            </a:r>
            <a:r>
              <a:rPr lang="en-US" dirty="0">
                <a:solidFill>
                  <a:srgbClr val="C40C67"/>
                </a:solidFill>
              </a:rPr>
              <a:t> (Machine Learning)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rgbClr val="C40C67"/>
                </a:solidFill>
              </a:rPr>
              <a:t>NetworkX</a:t>
            </a:r>
            <a:r>
              <a:rPr lang="en-US" dirty="0">
                <a:solidFill>
                  <a:srgbClr val="C40C67"/>
                </a:solidFill>
              </a:rPr>
              <a:t>, </a:t>
            </a:r>
            <a:br>
              <a:rPr lang="en-US" dirty="0">
                <a:solidFill>
                  <a:srgbClr val="C40C67"/>
                </a:solidFill>
              </a:rPr>
            </a:br>
            <a:r>
              <a:rPr lang="en-US" dirty="0">
                <a:solidFill>
                  <a:srgbClr val="C40C67"/>
                </a:solidFill>
              </a:rPr>
              <a:t>Data Visualization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0F0A85-191F-C05F-ABDC-B09969C12F73}"/>
              </a:ext>
            </a:extLst>
          </p:cNvPr>
          <p:cNvSpPr/>
          <p:nvPr/>
        </p:nvSpPr>
        <p:spPr>
          <a:xfrm>
            <a:off x="367681" y="3146612"/>
            <a:ext cx="5132166" cy="1371600"/>
          </a:xfrm>
          <a:prstGeom prst="rect">
            <a:avLst/>
          </a:prstGeom>
          <a:solidFill>
            <a:srgbClr val="F4DC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i="1" u="sng" dirty="0">
                <a:solidFill>
                  <a:schemeClr val="tx1"/>
                </a:solidFill>
              </a:rPr>
              <a:t>Distributed Computing</a:t>
            </a:r>
            <a:br>
              <a:rPr lang="en-US" u="sng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C40C67"/>
                </a:solidFill>
              </a:rPr>
              <a:t>Dask, MapReduce (Hadoop and Google), Resilient Distributed Dataset (Spark)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726E1E-FD64-56BC-817F-6DC1F857A96B}"/>
              </a:ext>
            </a:extLst>
          </p:cNvPr>
          <p:cNvSpPr/>
          <p:nvPr/>
        </p:nvSpPr>
        <p:spPr>
          <a:xfrm>
            <a:off x="367681" y="4586530"/>
            <a:ext cx="5132166" cy="1491542"/>
          </a:xfrm>
          <a:prstGeom prst="rect">
            <a:avLst/>
          </a:prstGeom>
          <a:solidFill>
            <a:srgbClr val="F4DC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i="1" u="sng" dirty="0">
                <a:solidFill>
                  <a:schemeClr val="tx1"/>
                </a:solidFill>
              </a:rPr>
              <a:t>Big Data Distributed Storage</a:t>
            </a:r>
            <a:br>
              <a:rPr lang="en-US" i="1" u="sng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C40C67"/>
                </a:solidFill>
              </a:rPr>
              <a:t>Hadoop Distributed File System (HDFS)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C40C67"/>
                </a:solidFill>
              </a:rPr>
              <a:t>Key-value stores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7C1BD4-8D5F-1C3F-8BF0-7B155A9A0912}"/>
              </a:ext>
            </a:extLst>
          </p:cNvPr>
          <p:cNvSpPr/>
          <p:nvPr/>
        </p:nvSpPr>
        <p:spPr>
          <a:xfrm>
            <a:off x="5611552" y="1694126"/>
            <a:ext cx="2922367" cy="4383946"/>
          </a:xfrm>
          <a:prstGeom prst="rect">
            <a:avLst/>
          </a:prstGeom>
          <a:solidFill>
            <a:srgbClr val="F4DC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i="1" u="sng" dirty="0">
                <a:solidFill>
                  <a:schemeClr val="tx1"/>
                </a:solidFill>
              </a:rPr>
              <a:t>Analytics and Algorithm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C40C67"/>
                </a:solidFill>
              </a:rPr>
              <a:t>Similarity Search, Recommendation Systems, Link Analysis</a:t>
            </a:r>
          </a:p>
        </p:txBody>
      </p:sp>
    </p:spTree>
    <p:extLst>
      <p:ext uri="{BB962C8B-B14F-4D97-AF65-F5344CB8AC3E}">
        <p14:creationId xmlns:p14="http://schemas.microsoft.com/office/powerpoint/2010/main" val="3999315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64176C1-F441-445F-FCF9-3AB4B1E22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/>
              <a:t>Analytics Process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E62981-4B24-78F2-FF86-D851A3CC89B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/>
              <a:t>If you google “Data analytics process”, you will see out a bunch of different models out there. But they sharing same core principles.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282EE2-ECEC-2A27-39FC-2FF371BC1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808" y="2598707"/>
            <a:ext cx="7772400" cy="31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09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FB5B5-445E-9BF7-D7D5-74A83A71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Analytics Process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4217A9-A51B-D142-3C88-E1582414F49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HK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data analytics process is a </a:t>
            </a:r>
            <a:r>
              <a:rPr lang="en-HK" b="1" dirty="0">
                <a:solidFill>
                  <a:srgbClr val="C40C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high-level description </a:t>
            </a:r>
            <a:r>
              <a:rPr lang="en-HK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the data analytics workflow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2245E7F-BE1E-318B-1700-16FABADF77EA}"/>
              </a:ext>
            </a:extLst>
          </p:cNvPr>
          <p:cNvGrpSpPr/>
          <p:nvPr/>
        </p:nvGrpSpPr>
        <p:grpSpPr>
          <a:xfrm>
            <a:off x="1972099" y="2472029"/>
            <a:ext cx="6762847" cy="3849647"/>
            <a:chOff x="824549" y="1857955"/>
            <a:chExt cx="5072135" cy="288723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F650FEB-7322-2847-7560-11B56F4AA58F}"/>
                </a:ext>
              </a:extLst>
            </p:cNvPr>
            <p:cNvSpPr/>
            <p:nvPr/>
          </p:nvSpPr>
          <p:spPr>
            <a:xfrm>
              <a:off x="2456953" y="2154804"/>
              <a:ext cx="516834" cy="51683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BDB7D06-4996-7BA8-0144-ACBCB38B42B3}"/>
                </a:ext>
              </a:extLst>
            </p:cNvPr>
            <p:cNvSpPr/>
            <p:nvPr/>
          </p:nvSpPr>
          <p:spPr>
            <a:xfrm>
              <a:off x="4191663" y="2154804"/>
              <a:ext cx="516834" cy="51683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07E3625-18CE-5FAE-BFB5-2A50ED38BA99}"/>
                </a:ext>
              </a:extLst>
            </p:cNvPr>
            <p:cNvSpPr/>
            <p:nvPr/>
          </p:nvSpPr>
          <p:spPr>
            <a:xfrm>
              <a:off x="4207565" y="3515802"/>
              <a:ext cx="516834" cy="51683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85F6858-E287-DC84-A106-E8DF03509E5F}"/>
                </a:ext>
              </a:extLst>
            </p:cNvPr>
            <p:cNvCxnSpPr>
              <a:stCxn id="9" idx="6"/>
              <a:endCxn id="13" idx="2"/>
            </p:cNvCxnSpPr>
            <p:nvPr/>
          </p:nvCxnSpPr>
          <p:spPr>
            <a:xfrm>
              <a:off x="2973787" y="2413221"/>
              <a:ext cx="121787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FD17453-0D1D-1E5D-4A1E-DDA70182D5BF}"/>
                </a:ext>
              </a:extLst>
            </p:cNvPr>
            <p:cNvCxnSpPr>
              <a:cxnSpLocks/>
              <a:stCxn id="13" idx="4"/>
              <a:endCxn id="14" idx="0"/>
            </p:cNvCxnSpPr>
            <p:nvPr/>
          </p:nvCxnSpPr>
          <p:spPr>
            <a:xfrm>
              <a:off x="4450080" y="2671638"/>
              <a:ext cx="15902" cy="84416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E8CB9AD-6482-3A81-76F5-CA3618290E20}"/>
                </a:ext>
              </a:extLst>
            </p:cNvPr>
            <p:cNvCxnSpPr>
              <a:cxnSpLocks/>
              <a:stCxn id="14" idx="2"/>
              <a:endCxn id="10" idx="6"/>
            </p:cNvCxnSpPr>
            <p:nvPr/>
          </p:nvCxnSpPr>
          <p:spPr>
            <a:xfrm flipH="1">
              <a:off x="2989689" y="3774219"/>
              <a:ext cx="121787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561813A-73C2-678A-12B4-654948D601D7}"/>
                </a:ext>
              </a:extLst>
            </p:cNvPr>
            <p:cNvCxnSpPr>
              <a:cxnSpLocks/>
              <a:stCxn id="14" idx="1"/>
              <a:endCxn id="9" idx="5"/>
            </p:cNvCxnSpPr>
            <p:nvPr/>
          </p:nvCxnSpPr>
          <p:spPr>
            <a:xfrm flipH="1" flipV="1">
              <a:off x="2898098" y="2595949"/>
              <a:ext cx="1385156" cy="99554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3F10CCC-148E-057C-3F5F-600CBA32A063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>
              <a:off x="2712719" y="1857955"/>
              <a:ext cx="2651" cy="29684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056159E-A4BE-5AA7-218E-7443D99EC207}"/>
                </a:ext>
              </a:extLst>
            </p:cNvPr>
            <p:cNvCxnSpPr>
              <a:cxnSpLocks/>
            </p:cNvCxnSpPr>
            <p:nvPr/>
          </p:nvCxnSpPr>
          <p:spPr>
            <a:xfrm>
              <a:off x="4436164" y="1857955"/>
              <a:ext cx="2651" cy="29684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B154444-5397-4762-0B43-C0BF5E18B752}"/>
                </a:ext>
              </a:extLst>
            </p:cNvPr>
            <p:cNvCxnSpPr>
              <a:cxnSpLocks/>
              <a:endCxn id="9" idx="4"/>
            </p:cNvCxnSpPr>
            <p:nvPr/>
          </p:nvCxnSpPr>
          <p:spPr>
            <a:xfrm flipH="1" flipV="1">
              <a:off x="2715370" y="2671638"/>
              <a:ext cx="15902" cy="93901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E3F8C9B-E7DC-D1AB-2E9E-A59C23E37F3E}"/>
                </a:ext>
              </a:extLst>
            </p:cNvPr>
            <p:cNvSpPr txBox="1"/>
            <p:nvPr/>
          </p:nvSpPr>
          <p:spPr>
            <a:xfrm>
              <a:off x="3458817" y="4306609"/>
              <a:ext cx="1478943" cy="438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Reports, Decisions, and Solutions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6AAA027-8266-F214-65CF-3333E8ED0514}"/>
                </a:ext>
              </a:extLst>
            </p:cNvPr>
            <p:cNvSpPr txBox="1"/>
            <p:nvPr/>
          </p:nvSpPr>
          <p:spPr>
            <a:xfrm>
              <a:off x="4666775" y="2156449"/>
              <a:ext cx="1221166" cy="253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Obtain Data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CC7278E-12E3-1DDD-058B-21C4FCDA42E4}"/>
                </a:ext>
              </a:extLst>
            </p:cNvPr>
            <p:cNvSpPr txBox="1"/>
            <p:nvPr/>
          </p:nvSpPr>
          <p:spPr>
            <a:xfrm>
              <a:off x="4675518" y="3752296"/>
              <a:ext cx="1221166" cy="438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Understand the Data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6045676-49AA-2A7B-0155-5038100DEAFA}"/>
                </a:ext>
              </a:extLst>
            </p:cNvPr>
            <p:cNvSpPr txBox="1"/>
            <p:nvPr/>
          </p:nvSpPr>
          <p:spPr>
            <a:xfrm>
              <a:off x="824549" y="3493295"/>
              <a:ext cx="1972592" cy="253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Understand the World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0C10FD3-70C2-5738-ACC9-F43D9FA26743}"/>
                </a:ext>
              </a:extLst>
            </p:cNvPr>
            <p:cNvSpPr txBox="1"/>
            <p:nvPr/>
          </p:nvSpPr>
          <p:spPr>
            <a:xfrm>
              <a:off x="1781092" y="2240825"/>
              <a:ext cx="830590" cy="438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Ask a question</a:t>
              </a:r>
            </a:p>
          </p:txBody>
        </p:sp>
        <p:cxnSp>
          <p:nvCxnSpPr>
            <p:cNvPr id="42" name="Curved Connector 41">
              <a:extLst>
                <a:ext uri="{FF2B5EF4-FFF2-40B4-BE49-F238E27FC236}">
                  <a16:creationId xmlns:a16="http://schemas.microsoft.com/office/drawing/2014/main" id="{2434037A-34E6-ED1C-472D-4AE43610B2E1}"/>
                </a:ext>
              </a:extLst>
            </p:cNvPr>
            <p:cNvCxnSpPr>
              <a:cxnSpLocks/>
              <a:stCxn id="14" idx="6"/>
              <a:endCxn id="13" idx="6"/>
            </p:cNvCxnSpPr>
            <p:nvPr/>
          </p:nvCxnSpPr>
          <p:spPr>
            <a:xfrm flipH="1" flipV="1">
              <a:off x="4708497" y="2413221"/>
              <a:ext cx="15902" cy="1360998"/>
            </a:xfrm>
            <a:prstGeom prst="curvedConnector3">
              <a:avLst>
                <a:gd name="adj1" fmla="val -143755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3252F9D-0FF2-D3E3-A46D-FD7422312E90}"/>
                </a:ext>
              </a:extLst>
            </p:cNvPr>
            <p:cNvCxnSpPr>
              <a:cxnSpLocks/>
              <a:endCxn id="34" idx="1"/>
            </p:cNvCxnSpPr>
            <p:nvPr/>
          </p:nvCxnSpPr>
          <p:spPr>
            <a:xfrm flipV="1">
              <a:off x="2731272" y="4525900"/>
              <a:ext cx="727545" cy="1154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031887C-61FF-CBA2-45E3-E2CC88271A70}"/>
                </a:ext>
              </a:extLst>
            </p:cNvPr>
            <p:cNvCxnSpPr>
              <a:cxnSpLocks/>
            </p:cNvCxnSpPr>
            <p:nvPr/>
          </p:nvCxnSpPr>
          <p:spPr>
            <a:xfrm>
              <a:off x="2739223" y="4008783"/>
              <a:ext cx="0" cy="53238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2ED4D7-6BF5-5A28-E41F-736DC741D6BE}"/>
                </a:ext>
              </a:extLst>
            </p:cNvPr>
            <p:cNvSpPr/>
            <p:nvPr/>
          </p:nvSpPr>
          <p:spPr>
            <a:xfrm>
              <a:off x="2472855" y="3515802"/>
              <a:ext cx="516834" cy="51683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86820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FB5B5-445E-9BF7-D7D5-74A83A711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/>
              <a:t>Problem Formulation</a:t>
            </a:r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7B1B2A30-0293-6C6A-31FB-6EF2DF274A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67942" cy="451951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C40C67"/>
                </a:solidFill>
                <a:sym typeface="Lato"/>
              </a:rPr>
              <a:t>What do we want to know </a:t>
            </a:r>
            <a:r>
              <a:rPr lang="en-US" dirty="0">
                <a:sym typeface="Lato"/>
              </a:rPr>
              <a:t>?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C40C67"/>
                </a:solidFill>
                <a:sym typeface="Lato"/>
              </a:rPr>
              <a:t>What problems </a:t>
            </a:r>
            <a:r>
              <a:rPr lang="en-US" dirty="0">
                <a:sym typeface="Lato"/>
              </a:rPr>
              <a:t>are we trying to solve?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ym typeface="Lato"/>
              </a:rPr>
              <a:t>What are the </a:t>
            </a:r>
            <a:r>
              <a:rPr lang="en-US" dirty="0">
                <a:solidFill>
                  <a:srgbClr val="C40C67"/>
                </a:solidFill>
                <a:sym typeface="Lato"/>
              </a:rPr>
              <a:t>hypotheses</a:t>
            </a:r>
            <a:r>
              <a:rPr lang="en-US" dirty="0">
                <a:sym typeface="Lato"/>
              </a:rPr>
              <a:t> we want to test?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ym typeface="Lato"/>
              </a:rPr>
              <a:t>What are </a:t>
            </a:r>
            <a:r>
              <a:rPr lang="en-US" dirty="0">
                <a:solidFill>
                  <a:srgbClr val="C40C67"/>
                </a:solidFill>
                <a:sym typeface="Lato"/>
              </a:rPr>
              <a:t>our metrics for success</a:t>
            </a:r>
            <a:r>
              <a:rPr lang="en-US" dirty="0">
                <a:sym typeface="Lato"/>
              </a:rPr>
              <a:t>?</a:t>
            </a:r>
            <a:endParaRPr lang="en-US" dirty="0"/>
          </a:p>
          <a:p>
            <a:pPr lvl="1">
              <a:spcAft>
                <a:spcPts val="300"/>
              </a:spcAft>
            </a:pPr>
            <a:endParaRPr lang="en-US" dirty="0"/>
          </a:p>
        </p:txBody>
      </p:sp>
      <p:pic>
        <p:nvPicPr>
          <p:cNvPr id="199" name="Picture 198">
            <a:extLst>
              <a:ext uri="{FF2B5EF4-FFF2-40B4-BE49-F238E27FC236}">
                <a16:creationId xmlns:a16="http://schemas.microsoft.com/office/drawing/2014/main" id="{64409E92-7D0F-9FFA-496D-BE133C179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107756"/>
            <a:ext cx="4312118" cy="295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04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F440BF-E27A-9F48-5B34-D3D45605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/>
              <a:t>Data Acquisition and Cleaning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20BA5B1E-1061-9453-94E2-AEA85A51944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6713" y="1687513"/>
            <a:ext cx="7717608" cy="4518025"/>
          </a:xfrm>
        </p:spPr>
        <p:txBody>
          <a:bodyPr/>
          <a:lstStyle/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C40C67"/>
                </a:solidFill>
              </a:rPr>
              <a:t>What data do we have </a:t>
            </a:r>
            <a:r>
              <a:rPr lang="en-US" dirty="0"/>
              <a:t>and </a:t>
            </a:r>
            <a:r>
              <a:rPr lang="en-US" dirty="0">
                <a:solidFill>
                  <a:srgbClr val="C40C67"/>
                </a:solidFill>
              </a:rPr>
              <a:t>what data do we need</a:t>
            </a:r>
            <a:r>
              <a:rPr lang="en-US" dirty="0"/>
              <a:t>?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/>
              <a:t>How will we </a:t>
            </a:r>
            <a:r>
              <a:rPr lang="en-US" dirty="0">
                <a:solidFill>
                  <a:srgbClr val="C40C67"/>
                </a:solidFill>
              </a:rPr>
              <a:t>sample</a:t>
            </a:r>
            <a:r>
              <a:rPr lang="en-US" dirty="0"/>
              <a:t> more data?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/>
              <a:t>Is our </a:t>
            </a:r>
            <a:r>
              <a:rPr lang="en-US" dirty="0">
                <a:solidFill>
                  <a:srgbClr val="C40C67"/>
                </a:solidFill>
              </a:rPr>
              <a:t>data representative </a:t>
            </a:r>
            <a:r>
              <a:rPr lang="en-US" dirty="0"/>
              <a:t>of the </a:t>
            </a:r>
            <a:r>
              <a:rPr lang="en-US" dirty="0">
                <a:solidFill>
                  <a:srgbClr val="C40C67"/>
                </a:solidFill>
              </a:rPr>
              <a:t>population</a:t>
            </a:r>
            <a:r>
              <a:rPr lang="en-US" dirty="0"/>
              <a:t> we want to study?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E42D6A77-803E-98F9-E042-EC91DB0BF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943" y="3443079"/>
            <a:ext cx="4407419" cy="27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164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F440BF-E27A-9F48-5B34-D3D45605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809625"/>
            <a:ext cx="8772165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Exploratory Data Analysis (EDA) &amp; Visualization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2998FBA8-CF75-E04A-178E-1ED2246C727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8025" y="1953419"/>
            <a:ext cx="4021095" cy="4518025"/>
          </a:xfrm>
        </p:spPr>
        <p:txBody>
          <a:bodyPr/>
          <a:lstStyle/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C40C67"/>
                </a:solidFill>
              </a:rPr>
              <a:t>How is our data organized </a:t>
            </a:r>
            <a:r>
              <a:rPr lang="en-US" dirty="0"/>
              <a:t>and what does it contain?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/>
              <a:t>Do we already have </a:t>
            </a:r>
            <a:r>
              <a:rPr lang="en-US" dirty="0">
                <a:solidFill>
                  <a:srgbClr val="C40C67"/>
                </a:solidFill>
              </a:rPr>
              <a:t>relevant data</a:t>
            </a:r>
            <a:r>
              <a:rPr lang="en-US" dirty="0"/>
              <a:t>?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/>
              <a:t>What are the </a:t>
            </a:r>
            <a:r>
              <a:rPr lang="en-US" dirty="0">
                <a:solidFill>
                  <a:srgbClr val="C40C67"/>
                </a:solidFill>
              </a:rPr>
              <a:t>biases</a:t>
            </a:r>
            <a:r>
              <a:rPr lang="en-US" dirty="0"/>
              <a:t>, </a:t>
            </a:r>
            <a:r>
              <a:rPr lang="en-US" dirty="0">
                <a:solidFill>
                  <a:srgbClr val="C40C67"/>
                </a:solidFill>
              </a:rPr>
              <a:t>anomalies</a:t>
            </a:r>
            <a:r>
              <a:rPr lang="en-US" dirty="0"/>
              <a:t>, or </a:t>
            </a:r>
            <a:r>
              <a:rPr lang="en-US" dirty="0">
                <a:solidFill>
                  <a:srgbClr val="C40C67"/>
                </a:solidFill>
              </a:rPr>
              <a:t>other issues </a:t>
            </a:r>
            <a:r>
              <a:rPr lang="en-US" dirty="0"/>
              <a:t>with the data?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/>
              <a:t>How do we </a:t>
            </a:r>
            <a:r>
              <a:rPr lang="en-US" dirty="0">
                <a:solidFill>
                  <a:srgbClr val="C40C67"/>
                </a:solidFill>
              </a:rPr>
              <a:t>transform</a:t>
            </a:r>
            <a:r>
              <a:rPr lang="en-US" dirty="0"/>
              <a:t> the data to enable effective analysis?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AEC64E1F-0494-C6C5-90FC-A34D2AA17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553" y="2165182"/>
            <a:ext cx="4547422" cy="306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08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F440BF-E27A-9F48-5B34-D3D45605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/>
              <a:t>Prediction and Inference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0EE957-8349-D150-66FC-C4A6658CEF4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6713" y="1687513"/>
            <a:ext cx="4414957" cy="4518025"/>
          </a:xfrm>
        </p:spPr>
        <p:txBody>
          <a:bodyPr/>
          <a:lstStyle/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/>
              <a:t>What does the </a:t>
            </a:r>
            <a:r>
              <a:rPr lang="en-US" dirty="0">
                <a:solidFill>
                  <a:srgbClr val="C40C67"/>
                </a:solidFill>
              </a:rPr>
              <a:t>data</a:t>
            </a:r>
            <a:r>
              <a:rPr lang="en-US" dirty="0"/>
              <a:t> say about the world?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C40C67"/>
                </a:solidFill>
              </a:rPr>
              <a:t>Does it answer our questions </a:t>
            </a:r>
            <a:r>
              <a:rPr lang="en-US" dirty="0"/>
              <a:t>or accurately </a:t>
            </a:r>
            <a:r>
              <a:rPr lang="en-US" dirty="0">
                <a:solidFill>
                  <a:srgbClr val="C40C67"/>
                </a:solidFill>
              </a:rPr>
              <a:t>solve the problem</a:t>
            </a:r>
            <a:r>
              <a:rPr lang="en-US" dirty="0"/>
              <a:t>?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/>
              <a:t>How </a:t>
            </a:r>
            <a:r>
              <a:rPr lang="en-US" dirty="0">
                <a:solidFill>
                  <a:srgbClr val="C40C67"/>
                </a:solidFill>
              </a:rPr>
              <a:t>robust</a:t>
            </a:r>
            <a:r>
              <a:rPr lang="en-US" dirty="0"/>
              <a:t> are our </a:t>
            </a:r>
            <a:r>
              <a:rPr lang="en-US" dirty="0">
                <a:solidFill>
                  <a:srgbClr val="C40C67"/>
                </a:solidFill>
              </a:rPr>
              <a:t>conclusions</a:t>
            </a:r>
            <a:r>
              <a:rPr lang="en-US" dirty="0"/>
              <a:t> and can we </a:t>
            </a:r>
            <a:r>
              <a:rPr lang="en-US" dirty="0">
                <a:solidFill>
                  <a:srgbClr val="C40C67"/>
                </a:solidFill>
              </a:rPr>
              <a:t>trust</a:t>
            </a:r>
            <a:r>
              <a:rPr lang="en-US" dirty="0"/>
              <a:t> the </a:t>
            </a:r>
            <a:r>
              <a:rPr lang="en-US" dirty="0">
                <a:solidFill>
                  <a:srgbClr val="C40C67"/>
                </a:solidFill>
              </a:rPr>
              <a:t>predictions</a:t>
            </a:r>
            <a:r>
              <a:rPr lang="en-US" dirty="0"/>
              <a:t>? </a:t>
            </a:r>
          </a:p>
          <a:p>
            <a:pPr marL="514346" lvl="1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pPr marL="514346" lvl="1" indent="-34290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FAAC894-9994-7F70-EB7D-5DA8D0840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815" y="3277552"/>
            <a:ext cx="5116429" cy="319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845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F3CBD-B596-913E-3AC3-56751447B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Analytics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7B5226-EFEB-637E-B186-562627BFF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1" y="1693167"/>
            <a:ext cx="8440566" cy="406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98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38F56-FEA8-E1B8-A033-498426577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MindMap</a:t>
            </a:r>
            <a:r>
              <a:rPr lang="en-US" dirty="0"/>
              <a:t> of Big Data Analytics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DD9A63-A422-ADD3-6765-5CDDCC297F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2686" y="4489765"/>
            <a:ext cx="1143000" cy="1397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C6ECCC-21DB-6B4E-2C4C-3DCAFCD4DB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8002" y="1450324"/>
            <a:ext cx="4494644" cy="528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50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E9E52-A54B-121D-E623-C693A035F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10658-61F3-2306-7C52-9AF34F636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Big Data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7FFE6-2C35-E6FE-B239-C174C202A4C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/>
              <a:t>What make data “BIG”? </a:t>
            </a:r>
            <a:endParaRPr lang="en-HK" dirty="0">
              <a:solidFill>
                <a:srgbClr val="C40C67"/>
              </a:solidFill>
            </a:endParaRPr>
          </a:p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/>
              <a:t>We can think Big Data as: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HK" dirty="0">
                <a:solidFill>
                  <a:srgbClr val="C40C67"/>
                </a:solidFill>
              </a:rPr>
              <a:t>Too complex for human </a:t>
            </a:r>
            <a:r>
              <a:rPr lang="en-HK" dirty="0"/>
              <a:t>to understand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HK" dirty="0"/>
              <a:t>May require </a:t>
            </a:r>
            <a:r>
              <a:rPr lang="en-HK" dirty="0">
                <a:solidFill>
                  <a:srgbClr val="C40C67"/>
                </a:solidFill>
              </a:rPr>
              <a:t>multiple computers to work together </a:t>
            </a:r>
            <a:r>
              <a:rPr lang="en-HK" dirty="0"/>
              <a:t>to process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HK" dirty="0">
                <a:solidFill>
                  <a:srgbClr val="C40C67"/>
                </a:solidFill>
              </a:rPr>
              <a:t>Not able to fit into a single computer’s memory 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HK" dirty="0"/>
              <a:t>Needs </a:t>
            </a:r>
            <a:r>
              <a:rPr lang="en-HK" dirty="0">
                <a:solidFill>
                  <a:srgbClr val="C40C67"/>
                </a:solidFill>
              </a:rPr>
              <a:t>more than brute force algorithms </a:t>
            </a:r>
            <a:r>
              <a:rPr lang="en-HK" dirty="0"/>
              <a:t>to </a:t>
            </a:r>
            <a:r>
              <a:rPr lang="en-HK" dirty="0" err="1"/>
              <a:t>analyze</a:t>
            </a:r>
            <a:endParaRPr lang="en-HK" dirty="0"/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HK" dirty="0"/>
              <a:t>May have </a:t>
            </a:r>
            <a:r>
              <a:rPr lang="en-HK" dirty="0">
                <a:solidFill>
                  <a:srgbClr val="C40C67"/>
                </a:solidFill>
              </a:rPr>
              <a:t>many dimensions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HK" dirty="0"/>
              <a:t>May be </a:t>
            </a:r>
            <a:r>
              <a:rPr lang="en-HK" dirty="0">
                <a:solidFill>
                  <a:srgbClr val="C40C67"/>
                </a:solidFill>
              </a:rPr>
              <a:t>changing rapidly </a:t>
            </a:r>
            <a:r>
              <a:rPr lang="en-HK" dirty="0"/>
              <a:t>(high velocity)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9153D3-011C-8A05-33D0-11765E1A402E}"/>
              </a:ext>
            </a:extLst>
          </p:cNvPr>
          <p:cNvSpPr txBox="1"/>
          <p:nvPr/>
        </p:nvSpPr>
        <p:spPr>
          <a:xfrm>
            <a:off x="3581400" y="1701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dirty="0">
                <a:solidFill>
                  <a:srgbClr val="C40C67"/>
                </a:solidFill>
              </a:rPr>
              <a:t>There is No clear 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65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23F29-57E4-17A2-037F-B85588F0F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EE57F-D8BF-0955-C2BF-E2C7D543E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MindMap</a:t>
            </a:r>
            <a:r>
              <a:rPr lang="en-US" dirty="0"/>
              <a:t> of Big Data Analytics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47ED14-B9DA-F1FD-DF10-C62F220B92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3639" y="3430683"/>
            <a:ext cx="1143000" cy="139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730CFA-22BA-0D0C-D913-A2139CC9E62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7929" y="1411941"/>
            <a:ext cx="4352852" cy="530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300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E148-77EB-8EAA-0597-7079E7DC7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MindMap</a:t>
            </a:r>
            <a:r>
              <a:rPr lang="en-US" dirty="0"/>
              <a:t> of Big Data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31763D-FD0C-90F0-3B15-CF2245FD9C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957" y="1571348"/>
            <a:ext cx="3753731" cy="5069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B2711D-E615-8C59-D4D0-8B128DFBC16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204" y="4277848"/>
            <a:ext cx="1143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867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6937D-6DC8-A3A4-0391-53108196A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1A81004-EECE-7E08-2A9B-EC780BEFFA0E}"/>
              </a:ext>
            </a:extLst>
          </p:cNvPr>
          <p:cNvSpPr txBox="1"/>
          <p:nvPr/>
        </p:nvSpPr>
        <p:spPr>
          <a:xfrm>
            <a:off x="4572000" y="3012544"/>
            <a:ext cx="3898380" cy="8329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defTabSz="685783">
              <a:spcBef>
                <a:spcPct val="0"/>
              </a:spcBef>
              <a:spcAft>
                <a:spcPts val="600"/>
              </a:spcAft>
            </a:pPr>
            <a:r>
              <a:rPr lang="en-US" altLang="ko-KR" sz="3600" b="1" kern="1200" dirty="0">
                <a:solidFill>
                  <a:schemeClr val="accent3"/>
                </a:solidFill>
                <a:latin typeface="+mn-lt"/>
                <a:ea typeface="+mj-ea"/>
                <a:cs typeface="+mj-cs"/>
              </a:rPr>
              <a:t>Any Questions?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7AB79-6593-33A4-E187-6EA97C879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9" y="1373479"/>
            <a:ext cx="4325112" cy="4325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611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0C03-4BA4-9404-3AC5-2396D3F33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Big Data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4D0F7-FC6B-07F3-2217-24414F86543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HK" dirty="0"/>
              <a:t>Data collection is </a:t>
            </a:r>
            <a:r>
              <a:rPr lang="en-HK" dirty="0">
                <a:solidFill>
                  <a:srgbClr val="C40C67"/>
                </a:solidFill>
              </a:rPr>
              <a:t>inexpensive</a:t>
            </a:r>
            <a:r>
              <a:rPr lang="en-HK" dirty="0"/>
              <a:t>!</a:t>
            </a:r>
            <a:endParaRPr lang="en-HK" sz="3400" dirty="0"/>
          </a:p>
          <a:p>
            <a:pPr marL="857237" lvl="2" indent="-342900" fontAlgn="base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HK" dirty="0"/>
              <a:t>Smartphones, embedded systems, inexpensive sensors, </a:t>
            </a:r>
            <a:endParaRPr lang="en-HK" sz="2800" dirty="0"/>
          </a:p>
          <a:p>
            <a:pPr marL="857237" lvl="2" indent="-342900" fontAlgn="base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HK" dirty="0"/>
              <a:t>Medical devices, simulators, …</a:t>
            </a:r>
            <a:endParaRPr lang="en-HK" sz="3000" dirty="0"/>
          </a:p>
          <a:p>
            <a:pPr marL="514346" lvl="1" indent="-342900" fontAlgn="base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HK" dirty="0"/>
              <a:t>Data storage is </a:t>
            </a:r>
            <a:r>
              <a:rPr lang="en-HK" dirty="0">
                <a:solidFill>
                  <a:srgbClr val="C40C67"/>
                </a:solidFill>
              </a:rPr>
              <a:t>inexpensive</a:t>
            </a:r>
            <a:r>
              <a:rPr lang="en-HK" dirty="0"/>
              <a:t>!</a:t>
            </a:r>
            <a:endParaRPr lang="en-HK" sz="3200" dirty="0"/>
          </a:p>
          <a:p>
            <a:pPr marL="514346" lvl="1" indent="-342900" fontAlgn="base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HK" dirty="0"/>
              <a:t>Parallel (compute cluster) computation is inexpensive</a:t>
            </a:r>
            <a:endParaRPr lang="en-HK" sz="3200" dirty="0"/>
          </a:p>
          <a:p>
            <a:pPr marL="857237" lvl="2" indent="-342900" fontAlgn="base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HK" dirty="0"/>
              <a:t>The Cloud, clusters of computers, GPUs, …</a:t>
            </a:r>
            <a:endParaRPr lang="en-HK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5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12329-66FE-2907-59DB-0090EDA1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vs Traditional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0FC38-82B2-7AD4-D515-4518E02E49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177" y="1571348"/>
            <a:ext cx="627401" cy="5694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D7F25B-EFAA-386D-9680-B20168267ECE}"/>
              </a:ext>
            </a:extLst>
          </p:cNvPr>
          <p:cNvSpPr txBox="1"/>
          <p:nvPr/>
        </p:nvSpPr>
        <p:spPr>
          <a:xfrm>
            <a:off x="638177" y="2140835"/>
            <a:ext cx="697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Volume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3B7D582-27EE-5C8C-43FA-3CC44F04C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57801"/>
              </p:ext>
            </p:extLst>
          </p:nvPr>
        </p:nvGraphicFramePr>
        <p:xfrm>
          <a:off x="1642357" y="1571348"/>
          <a:ext cx="6096000" cy="846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58373761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345013859"/>
                    </a:ext>
                  </a:extLst>
                </a:gridCol>
              </a:tblGrid>
              <a:tr h="846486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C40C67"/>
                          </a:solidFill>
                        </a:rPr>
                        <a:t>Massive data volumes, often in the petabytes or more…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C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C40C67"/>
                          </a:solidFill>
                        </a:rPr>
                        <a:t>Manageable data sizes, generated relatively steadily from structured sources, like databases.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74079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E6D2E8B-BC0C-52B4-4124-EFE868D5D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658366"/>
              </p:ext>
            </p:extLst>
          </p:nvPr>
        </p:nvGraphicFramePr>
        <p:xfrm>
          <a:off x="1642357" y="2554692"/>
          <a:ext cx="6096000" cy="70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30304864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395120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C40C67"/>
                          </a:solidFill>
                        </a:rPr>
                        <a:t>Big data is generated and processed at high speed in real time or near real time.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C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C40C67"/>
                          </a:solidFill>
                        </a:rPr>
                        <a:t>Traditional data is usually processed at a slower pace.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915431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D8D3F8CB-8421-D768-8CF0-A356C821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110" y="2510414"/>
            <a:ext cx="691630" cy="6051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ED2304-B8E0-557D-B417-16BE8A4075F2}"/>
              </a:ext>
            </a:extLst>
          </p:cNvPr>
          <p:cNvSpPr txBox="1"/>
          <p:nvPr/>
        </p:nvSpPr>
        <p:spPr>
          <a:xfrm>
            <a:off x="642659" y="3057693"/>
            <a:ext cx="711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Velocity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1665C1-14D6-9298-D69C-CB06386EB3A5}"/>
              </a:ext>
            </a:extLst>
          </p:cNvPr>
          <p:cNvSpPr txBox="1"/>
          <p:nvPr/>
        </p:nvSpPr>
        <p:spPr>
          <a:xfrm>
            <a:off x="695302" y="3991698"/>
            <a:ext cx="644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Variety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E14F588-0BF0-7C6F-473A-043BF29EB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433749"/>
              </p:ext>
            </p:extLst>
          </p:nvPr>
        </p:nvGraphicFramePr>
        <p:xfrm>
          <a:off x="1637875" y="3432442"/>
          <a:ext cx="6096000" cy="70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88390044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302803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C40C67"/>
                          </a:solidFill>
                        </a:rPr>
                        <a:t>Diverse data types, including structure, semi-structure, and unstructured data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C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C40C67"/>
                          </a:solidFill>
                        </a:rPr>
                        <a:t>Structured data with predefined formats.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104559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BCD5A267-E83D-78C0-D34A-AD4DC5A21A8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338" y="3432442"/>
            <a:ext cx="644920" cy="6129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AF50C8-1F01-AEF2-0D9A-7805B9D5427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145" y="5470069"/>
            <a:ext cx="644920" cy="6395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B30A9F-3F8D-45F1-F115-26B4B9C58D3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614" y="4382724"/>
            <a:ext cx="645035" cy="63932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25CEBB1-99C4-549C-93C0-C87761499909}"/>
              </a:ext>
            </a:extLst>
          </p:cNvPr>
          <p:cNvSpPr txBox="1"/>
          <p:nvPr/>
        </p:nvSpPr>
        <p:spPr>
          <a:xfrm>
            <a:off x="589717" y="4958301"/>
            <a:ext cx="97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Processing Technique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D98922C-DF46-64D6-58BD-92065AB0C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351474"/>
              </p:ext>
            </p:extLst>
          </p:nvPr>
        </p:nvGraphicFramePr>
        <p:xfrm>
          <a:off x="1681851" y="5470069"/>
          <a:ext cx="6096000" cy="70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87663285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53187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C40C67"/>
                          </a:solidFill>
                        </a:rPr>
                        <a:t>Various tools will be used, including Hadoop, Spark, NoSQL databases and ML Libraries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C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C40C67"/>
                          </a:solidFill>
                        </a:rPr>
                        <a:t>SQL-based databases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219109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755AC5A-59C2-B931-B4D1-AA758F4E8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212676"/>
              </p:ext>
            </p:extLst>
          </p:nvPr>
        </p:nvGraphicFramePr>
        <p:xfrm>
          <a:off x="1637875" y="4427839"/>
          <a:ext cx="6096000" cy="70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1281004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31808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C40C67"/>
                          </a:solidFill>
                        </a:rPr>
                        <a:t>Utilize distributed computing techniques like Hadoop and Spark to process data in parallel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C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C40C67"/>
                          </a:solidFill>
                        </a:rPr>
                        <a:t>Relies on traditional relational database management systems that process data using a single server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508728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174A9E97-AEFA-0A7A-14B0-EC6252533E93}"/>
              </a:ext>
            </a:extLst>
          </p:cNvPr>
          <p:cNvSpPr txBox="1"/>
          <p:nvPr/>
        </p:nvSpPr>
        <p:spPr>
          <a:xfrm>
            <a:off x="524299" y="6050634"/>
            <a:ext cx="1104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Tool &amp; Technologies</a:t>
            </a:r>
          </a:p>
        </p:txBody>
      </p:sp>
    </p:spTree>
    <p:extLst>
      <p:ext uri="{BB962C8B-B14F-4D97-AF65-F5344CB8AC3E}">
        <p14:creationId xmlns:p14="http://schemas.microsoft.com/office/powerpoint/2010/main" val="15409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21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15F6D-527A-BFB7-1BCB-B33D0B95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Six Vs of Big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6B879-B364-2269-5978-7DC5019E52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220"/>
          <a:stretch>
            <a:fillRect/>
          </a:stretch>
        </p:blipFill>
        <p:spPr>
          <a:xfrm>
            <a:off x="557613" y="2374657"/>
            <a:ext cx="3869108" cy="2365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979CA-8D95-5D85-484D-8947F895CF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220"/>
          <a:stretch>
            <a:fillRect/>
          </a:stretch>
        </p:blipFill>
        <p:spPr>
          <a:xfrm>
            <a:off x="4486543" y="2374657"/>
            <a:ext cx="3869108" cy="236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7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3762F-72C1-5326-108D-9EF9D1AA7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8D920-5EB9-A044-C74E-3DE3286580E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628646" lvl="1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C40C67"/>
                </a:solidFill>
              </a:rPr>
              <a:t>The amount of data</a:t>
            </a:r>
            <a:r>
              <a:rPr lang="en-US" dirty="0"/>
              <a:t>. The Data volume is </a:t>
            </a:r>
            <a:r>
              <a:rPr lang="en-US" dirty="0">
                <a:solidFill>
                  <a:srgbClr val="C40C67"/>
                </a:solidFill>
              </a:rPr>
              <a:t>increasing exponentially</a:t>
            </a:r>
            <a:r>
              <a:rPr lang="en-US" dirty="0"/>
              <a:t>. </a:t>
            </a:r>
          </a:p>
          <a:p>
            <a:pPr marL="971537" lvl="2" indent="-457200">
              <a:buFont typeface="Courier New" panose="02070309020205020404" pitchFamily="49" charset="0"/>
              <a:buChar char="o"/>
            </a:pPr>
            <a:r>
              <a:rPr lang="en-US" dirty="0"/>
              <a:t>Generated by huge number of devices and sensors. </a:t>
            </a:r>
          </a:p>
          <a:p>
            <a:pPr marL="971537" lvl="2" indent="-457200">
              <a:buFont typeface="Courier New" panose="02070309020205020404" pitchFamily="49" charset="0"/>
              <a:buChar char="o"/>
            </a:pPr>
            <a:r>
              <a:rPr lang="en-HK" dirty="0"/>
              <a:t>The number of smartphone mobile network subscriptions worldwide reached almost 6.4 billion in 2022</a:t>
            </a:r>
            <a:endParaRPr lang="en-US" dirty="0"/>
          </a:p>
          <a:p>
            <a:pPr marL="971537" lvl="2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77EC24-C0CA-27D0-D084-8FF2ADD658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5100" y="3429000"/>
            <a:ext cx="6839333" cy="289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30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5907-ED67-9BF7-976C-AC1CDF81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E1036-8E20-D436-0B06-7ACD3505AD0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C40C67"/>
                </a:solidFill>
              </a:rPr>
              <a:t>The diversity of data types</a:t>
            </a:r>
            <a:r>
              <a:rPr lang="en-US" dirty="0"/>
              <a:t>. </a:t>
            </a:r>
          </a:p>
          <a:p>
            <a:pPr marL="857237" lvl="2" indent="-342900">
              <a:buFont typeface="Courier New" panose="02070309020205020404" pitchFamily="49" charset="0"/>
              <a:buChar char="o"/>
            </a:pPr>
            <a:r>
              <a:rPr lang="en-HK" dirty="0"/>
              <a:t>A single application may generate/collect many types of data</a:t>
            </a:r>
            <a:endParaRPr lang="en-US" dirty="0"/>
          </a:p>
        </p:txBody>
      </p:sp>
      <p:pic>
        <p:nvPicPr>
          <p:cNvPr id="6146" name="Picture 2" descr="Big Data Types 1">
            <a:extLst>
              <a:ext uri="{FF2B5EF4-FFF2-40B4-BE49-F238E27FC236}">
                <a16:creationId xmlns:a16="http://schemas.microsoft.com/office/drawing/2014/main" id="{9EEECBD1-3587-6FC1-4903-90B8486C6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99" y="3746043"/>
            <a:ext cx="4488070" cy="261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ml Generic Flat icon | Freepik">
            <a:extLst>
              <a:ext uri="{FF2B5EF4-FFF2-40B4-BE49-F238E27FC236}">
                <a16:creationId xmlns:a16="http://schemas.microsoft.com/office/drawing/2014/main" id="{BFF2884A-F56C-3921-7237-E189DFAC0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040" y="4323414"/>
            <a:ext cx="531471" cy="53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XML Code File Icon SVG Vector &amp; PNG Free Download | UXWing">
            <a:extLst>
              <a:ext uri="{FF2B5EF4-FFF2-40B4-BE49-F238E27FC236}">
                <a16:creationId xmlns:a16="http://schemas.microsoft.com/office/drawing/2014/main" id="{EA9AC5D4-8D0A-CAB3-19E4-C89EF1FB3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574" y="4970294"/>
            <a:ext cx="468842" cy="4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ED3F4C-EBC8-25E8-3D0B-DF4B03CCB1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7706" y="2666951"/>
            <a:ext cx="2954708" cy="1222638"/>
          </a:xfrm>
          <a:prstGeom prst="rect">
            <a:avLst/>
          </a:prstGeom>
        </p:spPr>
      </p:pic>
      <p:pic>
        <p:nvPicPr>
          <p:cNvPr id="6156" name="Picture 12" descr="JSON Objects Explained!">
            <a:extLst>
              <a:ext uri="{FF2B5EF4-FFF2-40B4-BE49-F238E27FC236}">
                <a16:creationId xmlns:a16="http://schemas.microsoft.com/office/drawing/2014/main" id="{3AB2D3E3-D842-A462-901A-2AC84804E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161" y="5648014"/>
            <a:ext cx="1922804" cy="76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FB4BF32-0E8E-9814-F2E6-5746ED649F05}"/>
              </a:ext>
            </a:extLst>
          </p:cNvPr>
          <p:cNvGrpSpPr/>
          <p:nvPr/>
        </p:nvGrpSpPr>
        <p:grpSpPr>
          <a:xfrm>
            <a:off x="588516" y="3390103"/>
            <a:ext cx="1992336" cy="1580191"/>
            <a:chOff x="588516" y="3390103"/>
            <a:chExt cx="1992336" cy="1580191"/>
          </a:xfrm>
        </p:grpSpPr>
        <p:pic>
          <p:nvPicPr>
            <p:cNvPr id="6158" name="Picture 14" descr="Table with Header | Tables">
              <a:extLst>
                <a:ext uri="{FF2B5EF4-FFF2-40B4-BE49-F238E27FC236}">
                  <a16:creationId xmlns:a16="http://schemas.microsoft.com/office/drawing/2014/main" id="{FBBAF9CE-377C-9552-4341-41B31C35BB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661" y="3390103"/>
              <a:ext cx="1580191" cy="1580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AB1EE7-FA4F-98BC-DB3E-2E77C71E2832}"/>
                </a:ext>
              </a:extLst>
            </p:cNvPr>
            <p:cNvSpPr txBox="1"/>
            <p:nvPr/>
          </p:nvSpPr>
          <p:spPr>
            <a:xfrm>
              <a:off x="588516" y="4046415"/>
              <a:ext cx="5793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Rows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D0A7C2-C9CC-B822-2AFD-9297DC6F98B7}"/>
                </a:ext>
              </a:extLst>
            </p:cNvPr>
            <p:cNvSpPr txBox="1"/>
            <p:nvPr/>
          </p:nvSpPr>
          <p:spPr>
            <a:xfrm>
              <a:off x="1381028" y="3390103"/>
              <a:ext cx="8194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Columns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55D57D0-2762-B4B4-1648-63C03E2E0AB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6253" y="4323329"/>
            <a:ext cx="1026220" cy="129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 tutorial">
  <a:themeElements>
    <a:clrScheme name="Custom 27">
      <a:dk1>
        <a:srgbClr val="000000"/>
      </a:dk1>
      <a:lt1>
        <a:srgbClr val="FFFFFF"/>
      </a:lt1>
      <a:dk2>
        <a:srgbClr val="005F73"/>
      </a:dk2>
      <a:lt2>
        <a:srgbClr val="E7E6E6"/>
      </a:lt2>
      <a:accent1>
        <a:srgbClr val="6A205F"/>
      </a:accent1>
      <a:accent2>
        <a:srgbClr val="C74F66"/>
      </a:accent2>
      <a:accent3>
        <a:srgbClr val="C40C67"/>
      </a:accent3>
      <a:accent4>
        <a:srgbClr val="FF7675"/>
      </a:accent4>
      <a:accent5>
        <a:srgbClr val="0696D0"/>
      </a:accent5>
      <a:accent6>
        <a:srgbClr val="360070"/>
      </a:accent6>
      <a:hlink>
        <a:srgbClr val="0563C1"/>
      </a:hlink>
      <a:folHlink>
        <a:srgbClr val="954F72"/>
      </a:folHlink>
    </a:clrScheme>
    <a:fontScheme name="Custom 92">
      <a:majorFont>
        <a:latin typeface="Segoe UI Semibold"/>
        <a:ea typeface=""/>
        <a:cs typeface=""/>
      </a:majorFont>
      <a:minorFont>
        <a:latin typeface="Segoe UI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eling overwhelmed _Win32_CP_v13" id="{1F8CD036-E430-4435-85C3-9C882E43A90C}" vid="{161A3489-A5CE-4E5E-8AA9-B92631102B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3CF614-6894-4A97-80E5-9F658EA3AF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D100F2-74DD-462C-BBFE-2504278ADF72}">
  <ds:schemaRefs>
    <ds:schemaRef ds:uri="http://purl.org/dc/terms/"/>
    <ds:schemaRef ds:uri="71af3243-3dd4-4a8d-8c0d-dd76da1f02a5"/>
    <ds:schemaRef ds:uri="http://www.w3.org/XML/1998/namespace"/>
    <ds:schemaRef ds:uri="16c05727-aa75-4e4a-9b5f-8a80a1165891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230e9df3-be65-4c73-a93b-d1236ebd677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7D4A114-614A-4F21-A975-61444CD3CF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33649</TotalTime>
  <Words>1748</Words>
  <Application>Microsoft Macintosh PowerPoint</Application>
  <PresentationFormat>On-screen Show (4:3)</PresentationFormat>
  <Paragraphs>217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Segoe UI </vt:lpstr>
      <vt:lpstr>Arial</vt:lpstr>
      <vt:lpstr>Calibri</vt:lpstr>
      <vt:lpstr>Courier New</vt:lpstr>
      <vt:lpstr>Lato</vt:lpstr>
      <vt:lpstr>Raleway</vt:lpstr>
      <vt:lpstr>Wingdings</vt:lpstr>
      <vt:lpstr>powerpoint tutorial</vt:lpstr>
      <vt:lpstr>PowerPoint Presentation</vt:lpstr>
      <vt:lpstr>Agenda</vt:lpstr>
      <vt:lpstr>What is Data?</vt:lpstr>
      <vt:lpstr>What is Big Data ?</vt:lpstr>
      <vt:lpstr>Why Big Data ?</vt:lpstr>
      <vt:lpstr>Big Data vs Traditional Data</vt:lpstr>
      <vt:lpstr>The Six Vs of Big Data</vt:lpstr>
      <vt:lpstr>Volume </vt:lpstr>
      <vt:lpstr>Variety</vt:lpstr>
      <vt:lpstr>Velocity</vt:lpstr>
      <vt:lpstr>Velocity</vt:lpstr>
      <vt:lpstr>Sources of Big Data</vt:lpstr>
      <vt:lpstr>Sources of the Big Data</vt:lpstr>
      <vt:lpstr>Sources of the Big Data</vt:lpstr>
      <vt:lpstr>Sources of Big Data</vt:lpstr>
      <vt:lpstr>Veracity</vt:lpstr>
      <vt:lpstr>Veracity</vt:lpstr>
      <vt:lpstr>Value</vt:lpstr>
      <vt:lpstr>Variability</vt:lpstr>
      <vt:lpstr>What is Big Data Analytics?</vt:lpstr>
      <vt:lpstr>The Big Data Challenge</vt:lpstr>
      <vt:lpstr>Insight</vt:lpstr>
      <vt:lpstr>Applications of Big Data in AI</vt:lpstr>
      <vt:lpstr>Applications of Big Data in AI</vt:lpstr>
      <vt:lpstr>Application: Web search</vt:lpstr>
      <vt:lpstr>Application: Recommendation System</vt:lpstr>
      <vt:lpstr>Application: Recommendation System</vt:lpstr>
      <vt:lpstr>Application: Graph Analytics</vt:lpstr>
      <vt:lpstr>Application: Chatbot (e.g., ChatGPT)</vt:lpstr>
      <vt:lpstr>Application: Autonomous driving</vt:lpstr>
      <vt:lpstr>Components of Big Data</vt:lpstr>
      <vt:lpstr>Data Analytics Process</vt:lpstr>
      <vt:lpstr>Data Analytics Process</vt:lpstr>
      <vt:lpstr>Problem Formulation</vt:lpstr>
      <vt:lpstr>Data Acquisition and Cleaning</vt:lpstr>
      <vt:lpstr>Exploratory Data Analysis (EDA) &amp; Visualization</vt:lpstr>
      <vt:lpstr>Prediction and Inference</vt:lpstr>
      <vt:lpstr>Data Analytics Process</vt:lpstr>
      <vt:lpstr>MindMap of Big Data Analytics</vt:lpstr>
      <vt:lpstr>MindMap of Big Data Analytics</vt:lpstr>
      <vt:lpstr>MindMap of Big Data Analytics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Feeling overwhelmed</dc:title>
  <dc:creator/>
  <cp:lastModifiedBy>FONG, Chi Kit Ken [DSAI]</cp:lastModifiedBy>
  <cp:revision>88</cp:revision>
  <dcterms:created xsi:type="dcterms:W3CDTF">2022-08-24T19:45:33Z</dcterms:created>
  <dcterms:modified xsi:type="dcterms:W3CDTF">2025-09-01T10:05:17Z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