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2" r:id="rId4"/>
    <p:sldMasterId id="2147483696" r:id="rId5"/>
    <p:sldMasterId id="2147483713" r:id="rId6"/>
  </p:sldMasterIdLst>
  <p:notesMasterIdLst>
    <p:notesMasterId r:id="rId153"/>
  </p:notesMasterIdLst>
  <p:handoutMasterIdLst>
    <p:handoutMasterId r:id="rId154"/>
  </p:handoutMasterIdLst>
  <p:sldIdLst>
    <p:sldId id="1938" r:id="rId7"/>
    <p:sldId id="2074" r:id="rId8"/>
    <p:sldId id="2067" r:id="rId9"/>
    <p:sldId id="2076" r:id="rId10"/>
    <p:sldId id="2077" r:id="rId11"/>
    <p:sldId id="2078" r:id="rId12"/>
    <p:sldId id="2099" r:id="rId13"/>
    <p:sldId id="2079" r:id="rId14"/>
    <p:sldId id="2101" r:id="rId15"/>
    <p:sldId id="2334" r:id="rId16"/>
    <p:sldId id="2123" r:id="rId17"/>
    <p:sldId id="2119" r:id="rId18"/>
    <p:sldId id="2184" r:id="rId19"/>
    <p:sldId id="2121" r:id="rId20"/>
    <p:sldId id="2215" r:id="rId21"/>
    <p:sldId id="2216" r:id="rId22"/>
    <p:sldId id="2217" r:id="rId23"/>
    <p:sldId id="2218" r:id="rId24"/>
    <p:sldId id="2220" r:id="rId25"/>
    <p:sldId id="2221" r:id="rId26"/>
    <p:sldId id="2222" r:id="rId27"/>
    <p:sldId id="2223" r:id="rId28"/>
    <p:sldId id="2225" r:id="rId29"/>
    <p:sldId id="2226" r:id="rId30"/>
    <p:sldId id="2232" r:id="rId31"/>
    <p:sldId id="2233" r:id="rId32"/>
    <p:sldId id="2234" r:id="rId33"/>
    <p:sldId id="2235" r:id="rId34"/>
    <p:sldId id="2227" r:id="rId35"/>
    <p:sldId id="2228" r:id="rId36"/>
    <p:sldId id="2236" r:id="rId37"/>
    <p:sldId id="2224" r:id="rId38"/>
    <p:sldId id="2237" r:id="rId39"/>
    <p:sldId id="267" r:id="rId40"/>
    <p:sldId id="2238" r:id="rId41"/>
    <p:sldId id="2239" r:id="rId42"/>
    <p:sldId id="2212" r:id="rId43"/>
    <p:sldId id="2240" r:id="rId44"/>
    <p:sldId id="2241" r:id="rId45"/>
    <p:sldId id="2328" r:id="rId46"/>
    <p:sldId id="2329" r:id="rId47"/>
    <p:sldId id="2330" r:id="rId48"/>
    <p:sldId id="2331" r:id="rId49"/>
    <p:sldId id="2332" r:id="rId50"/>
    <p:sldId id="2333" r:id="rId51"/>
    <p:sldId id="2244" r:id="rId52"/>
    <p:sldId id="2242" r:id="rId53"/>
    <p:sldId id="2243" r:id="rId54"/>
    <p:sldId id="2230" r:id="rId55"/>
    <p:sldId id="2288" r:id="rId56"/>
    <p:sldId id="2296" r:id="rId57"/>
    <p:sldId id="2297" r:id="rId58"/>
    <p:sldId id="2292" r:id="rId59"/>
    <p:sldId id="2287" r:id="rId60"/>
    <p:sldId id="2318" r:id="rId61"/>
    <p:sldId id="2319" r:id="rId62"/>
    <p:sldId id="2301" r:id="rId63"/>
    <p:sldId id="2302" r:id="rId64"/>
    <p:sldId id="2304" r:id="rId65"/>
    <p:sldId id="2303" r:id="rId66"/>
    <p:sldId id="2320" r:id="rId67"/>
    <p:sldId id="2305" r:id="rId68"/>
    <p:sldId id="2311" r:id="rId69"/>
    <p:sldId id="2307" r:id="rId70"/>
    <p:sldId id="2309" r:id="rId71"/>
    <p:sldId id="2321" r:id="rId72"/>
    <p:sldId id="2322" r:id="rId73"/>
    <p:sldId id="2323" r:id="rId74"/>
    <p:sldId id="2324" r:id="rId75"/>
    <p:sldId id="2325" r:id="rId76"/>
    <p:sldId id="2093" r:id="rId77"/>
    <p:sldId id="2110" r:id="rId78"/>
    <p:sldId id="2111" r:id="rId79"/>
    <p:sldId id="2113" r:id="rId80"/>
    <p:sldId id="344" r:id="rId81"/>
    <p:sldId id="347" r:id="rId82"/>
    <p:sldId id="348" r:id="rId83"/>
    <p:sldId id="757" r:id="rId84"/>
    <p:sldId id="346" r:id="rId85"/>
    <p:sldId id="771" r:id="rId86"/>
    <p:sldId id="772" r:id="rId87"/>
    <p:sldId id="775" r:id="rId88"/>
    <p:sldId id="297" r:id="rId89"/>
    <p:sldId id="2198" r:id="rId90"/>
    <p:sldId id="2199" r:id="rId91"/>
    <p:sldId id="2200" r:id="rId92"/>
    <p:sldId id="2201" r:id="rId93"/>
    <p:sldId id="2202" r:id="rId94"/>
    <p:sldId id="2203" r:id="rId95"/>
    <p:sldId id="2050" r:id="rId96"/>
    <p:sldId id="2204" r:id="rId97"/>
    <p:sldId id="2060" r:id="rId98"/>
    <p:sldId id="2205" r:id="rId99"/>
    <p:sldId id="2206" r:id="rId100"/>
    <p:sldId id="2207" r:id="rId101"/>
    <p:sldId id="2208" r:id="rId102"/>
    <p:sldId id="2028" r:id="rId103"/>
    <p:sldId id="2032" r:id="rId104"/>
    <p:sldId id="2033" r:id="rId105"/>
    <p:sldId id="2034" r:id="rId106"/>
    <p:sldId id="2035" r:id="rId107"/>
    <p:sldId id="2209" r:id="rId108"/>
    <p:sldId id="2210" r:id="rId109"/>
    <p:sldId id="2039" r:id="rId110"/>
    <p:sldId id="2188" r:id="rId111"/>
    <p:sldId id="2029" r:id="rId112"/>
    <p:sldId id="2189" r:id="rId113"/>
    <p:sldId id="2051" r:id="rId114"/>
    <p:sldId id="2191" r:id="rId115"/>
    <p:sldId id="2052" r:id="rId116"/>
    <p:sldId id="2192" r:id="rId117"/>
    <p:sldId id="2193" r:id="rId118"/>
    <p:sldId id="2046" r:id="rId119"/>
    <p:sldId id="2194" r:id="rId120"/>
    <p:sldId id="2195" r:id="rId121"/>
    <p:sldId id="1060" r:id="rId122"/>
    <p:sldId id="1061" r:id="rId123"/>
    <p:sldId id="1054" r:id="rId124"/>
    <p:sldId id="1055" r:id="rId125"/>
    <p:sldId id="2001" r:id="rId126"/>
    <p:sldId id="1058" r:id="rId127"/>
    <p:sldId id="1057" r:id="rId128"/>
    <p:sldId id="1065" r:id="rId129"/>
    <p:sldId id="1067" r:id="rId130"/>
    <p:sldId id="2004" r:id="rId131"/>
    <p:sldId id="2008" r:id="rId132"/>
    <p:sldId id="2009" r:id="rId133"/>
    <p:sldId id="2010" r:id="rId134"/>
    <p:sldId id="2011" r:id="rId135"/>
    <p:sldId id="2012" r:id="rId136"/>
    <p:sldId id="1066" r:id="rId137"/>
    <p:sldId id="1079" r:id="rId138"/>
    <p:sldId id="1080" r:id="rId139"/>
    <p:sldId id="1081" r:id="rId140"/>
    <p:sldId id="2018" r:id="rId141"/>
    <p:sldId id="598" r:id="rId142"/>
    <p:sldId id="581" r:id="rId143"/>
    <p:sldId id="2013" r:id="rId144"/>
    <p:sldId id="586" r:id="rId145"/>
    <p:sldId id="2186" r:id="rId146"/>
    <p:sldId id="2014" r:id="rId147"/>
    <p:sldId id="2017" r:id="rId148"/>
    <p:sldId id="2187" r:id="rId149"/>
    <p:sldId id="2006" r:id="rId150"/>
    <p:sldId id="2007" r:id="rId151"/>
    <p:sldId id="2072" r:id="rId15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1625065E-90D7-1F40-8A00-6D832650E982}">
          <p14:sldIdLst>
            <p14:sldId id="1938"/>
            <p14:sldId id="2074"/>
          </p14:sldIdLst>
        </p14:section>
        <p14:section name="L01" id="{1D676EF2-6738-C840-80B4-0ED5DE157875}">
          <p14:sldIdLst>
            <p14:sldId id="2067"/>
            <p14:sldId id="2076"/>
            <p14:sldId id="2077"/>
            <p14:sldId id="2078"/>
            <p14:sldId id="2099"/>
            <p14:sldId id="2079"/>
            <p14:sldId id="2101"/>
            <p14:sldId id="2334"/>
            <p14:sldId id="2123"/>
          </p14:sldIdLst>
        </p14:section>
        <p14:section name="L02" id="{821068E9-0289-614B-9411-CDA9BB00250D}">
          <p14:sldIdLst>
            <p14:sldId id="2119"/>
            <p14:sldId id="2184"/>
            <p14:sldId id="2121"/>
            <p14:sldId id="2215"/>
            <p14:sldId id="2216"/>
            <p14:sldId id="2217"/>
            <p14:sldId id="2218"/>
            <p14:sldId id="2220"/>
            <p14:sldId id="2221"/>
            <p14:sldId id="2222"/>
            <p14:sldId id="2223"/>
            <p14:sldId id="2225"/>
            <p14:sldId id="2226"/>
          </p14:sldIdLst>
        </p14:section>
        <p14:section name="L03+L04" id="{F54AD59E-EF90-2848-B351-DCD7D1285A79}">
          <p14:sldIdLst>
            <p14:sldId id="2232"/>
            <p14:sldId id="2233"/>
            <p14:sldId id="2234"/>
            <p14:sldId id="2235"/>
            <p14:sldId id="2227"/>
            <p14:sldId id="2228"/>
            <p14:sldId id="2236"/>
            <p14:sldId id="2224"/>
            <p14:sldId id="2237"/>
            <p14:sldId id="267"/>
            <p14:sldId id="2238"/>
            <p14:sldId id="2239"/>
            <p14:sldId id="2212"/>
            <p14:sldId id="2240"/>
            <p14:sldId id="2241"/>
            <p14:sldId id="2328"/>
            <p14:sldId id="2329"/>
            <p14:sldId id="2330"/>
            <p14:sldId id="2331"/>
            <p14:sldId id="2332"/>
            <p14:sldId id="2333"/>
            <p14:sldId id="2244"/>
            <p14:sldId id="2242"/>
            <p14:sldId id="2243"/>
            <p14:sldId id="2230"/>
            <p14:sldId id="2288"/>
            <p14:sldId id="2296"/>
            <p14:sldId id="2297"/>
            <p14:sldId id="2292"/>
            <p14:sldId id="2287"/>
            <p14:sldId id="2318"/>
            <p14:sldId id="2319"/>
            <p14:sldId id="2301"/>
            <p14:sldId id="2302"/>
            <p14:sldId id="2304"/>
            <p14:sldId id="2303"/>
            <p14:sldId id="2320"/>
            <p14:sldId id="2305"/>
            <p14:sldId id="2311"/>
            <p14:sldId id="2307"/>
            <p14:sldId id="2309"/>
            <p14:sldId id="2321"/>
            <p14:sldId id="2322"/>
            <p14:sldId id="2323"/>
            <p14:sldId id="2324"/>
            <p14:sldId id="2325"/>
          </p14:sldIdLst>
        </p14:section>
        <p14:section name="L05+L06" id="{509E4FBB-BCF9-2E40-955D-8A437CCD51D7}">
          <p14:sldIdLst>
            <p14:sldId id="2093"/>
            <p14:sldId id="2110"/>
            <p14:sldId id="2111"/>
            <p14:sldId id="2113"/>
            <p14:sldId id="344"/>
            <p14:sldId id="347"/>
            <p14:sldId id="348"/>
            <p14:sldId id="757"/>
            <p14:sldId id="346"/>
            <p14:sldId id="771"/>
            <p14:sldId id="772"/>
            <p14:sldId id="775"/>
            <p14:sldId id="297"/>
            <p14:sldId id="2198"/>
            <p14:sldId id="2199"/>
            <p14:sldId id="2200"/>
            <p14:sldId id="2201"/>
            <p14:sldId id="2202"/>
            <p14:sldId id="2203"/>
            <p14:sldId id="2050"/>
            <p14:sldId id="2204"/>
            <p14:sldId id="2060"/>
            <p14:sldId id="2205"/>
            <p14:sldId id="2206"/>
            <p14:sldId id="2207"/>
            <p14:sldId id="2208"/>
            <p14:sldId id="2028"/>
            <p14:sldId id="2032"/>
            <p14:sldId id="2033"/>
            <p14:sldId id="2034"/>
            <p14:sldId id="2035"/>
            <p14:sldId id="2209"/>
            <p14:sldId id="2210"/>
            <p14:sldId id="2039"/>
          </p14:sldIdLst>
        </p14:section>
        <p14:section name="L07" id="{8D2C3E2E-F0BC-354A-8BA6-DA6F2792726C}">
          <p14:sldIdLst>
            <p14:sldId id="2188"/>
            <p14:sldId id="2029"/>
            <p14:sldId id="2189"/>
            <p14:sldId id="2051"/>
            <p14:sldId id="2191"/>
            <p14:sldId id="2052"/>
            <p14:sldId id="2192"/>
            <p14:sldId id="2193"/>
            <p14:sldId id="2046"/>
            <p14:sldId id="2194"/>
            <p14:sldId id="2195"/>
          </p14:sldIdLst>
        </p14:section>
        <p14:section name="L08" id="{49095649-25AF-284A-BC40-4F1280B818B6}">
          <p14:sldIdLst>
            <p14:sldId id="1060"/>
            <p14:sldId id="1061"/>
            <p14:sldId id="1054"/>
            <p14:sldId id="1055"/>
            <p14:sldId id="2001"/>
            <p14:sldId id="1058"/>
            <p14:sldId id="1057"/>
            <p14:sldId id="1065"/>
            <p14:sldId id="1067"/>
            <p14:sldId id="2004"/>
            <p14:sldId id="2008"/>
            <p14:sldId id="2009"/>
            <p14:sldId id="2010"/>
            <p14:sldId id="2011"/>
            <p14:sldId id="2012"/>
            <p14:sldId id="1066"/>
            <p14:sldId id="1079"/>
            <p14:sldId id="1080"/>
            <p14:sldId id="1081"/>
            <p14:sldId id="2018"/>
          </p14:sldIdLst>
        </p14:section>
        <p14:section name="L09" id="{F976D71A-265B-504B-8663-C69BC0E82F7C}">
          <p14:sldIdLst>
            <p14:sldId id="598"/>
            <p14:sldId id="581"/>
            <p14:sldId id="2013"/>
            <p14:sldId id="586"/>
            <p14:sldId id="2186"/>
            <p14:sldId id="2014"/>
            <p14:sldId id="2017"/>
            <p14:sldId id="2187"/>
            <p14:sldId id="2006"/>
            <p14:sldId id="2007"/>
            <p14:sldId id="2072"/>
          </p14:sldIdLst>
        </p14:section>
      </p14:sectionLst>
    </p:ex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40C67"/>
    <a:srgbClr val="FFFF00"/>
    <a:srgbClr val="FFD6D5"/>
    <a:srgbClr val="C0E7C1"/>
    <a:srgbClr val="A2E7B6"/>
    <a:srgbClr val="C7FFE9"/>
    <a:srgbClr val="000000"/>
    <a:srgbClr val="C74F66"/>
    <a:srgbClr val="6A205F"/>
    <a:srgbClr val="F7D6D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DA0B521-F0DB-EF4F-95B1-8AF07009123A}" v="4" dt="2026-04-10T10:55:48.98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815" autoAdjust="0"/>
    <p:restoredTop sz="92789" autoAdjust="0"/>
  </p:normalViewPr>
  <p:slideViewPr>
    <p:cSldViewPr snapToGrid="0">
      <p:cViewPr varScale="1">
        <p:scale>
          <a:sx n="118" d="100"/>
          <a:sy n="118" d="100"/>
        </p:scale>
        <p:origin x="1688" y="208"/>
      </p:cViewPr>
      <p:guideLst>
        <p:guide orient="horz" pos="2160"/>
        <p:guide pos="2880"/>
      </p:guideLst>
    </p:cSldViewPr>
  </p:slideViewPr>
  <p:outlineViewPr>
    <p:cViewPr>
      <p:scale>
        <a:sx n="33" d="100"/>
        <a:sy n="33" d="100"/>
      </p:scale>
      <p:origin x="0" y="-1306"/>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108" d="100"/>
          <a:sy n="108" d="100"/>
        </p:scale>
        <p:origin x="3944" y="192"/>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1.xml"/><Relationship Id="rId21" Type="http://schemas.openxmlformats.org/officeDocument/2006/relationships/slide" Target="slides/slide15.xml"/><Relationship Id="rId42" Type="http://schemas.openxmlformats.org/officeDocument/2006/relationships/slide" Target="slides/slide36.xml"/><Relationship Id="rId63" Type="http://schemas.openxmlformats.org/officeDocument/2006/relationships/slide" Target="slides/slide57.xml"/><Relationship Id="rId84" Type="http://schemas.openxmlformats.org/officeDocument/2006/relationships/slide" Target="slides/slide78.xml"/><Relationship Id="rId138" Type="http://schemas.openxmlformats.org/officeDocument/2006/relationships/slide" Target="slides/slide132.xml"/><Relationship Id="rId159" Type="http://schemas.microsoft.com/office/2016/11/relationships/changesInfo" Target="changesInfos/changesInfo1.xml"/><Relationship Id="rId107" Type="http://schemas.openxmlformats.org/officeDocument/2006/relationships/slide" Target="slides/slide101.xml"/><Relationship Id="rId11" Type="http://schemas.openxmlformats.org/officeDocument/2006/relationships/slide" Target="slides/slide5.xml"/><Relationship Id="rId32" Type="http://schemas.openxmlformats.org/officeDocument/2006/relationships/slide" Target="slides/slide26.xml"/><Relationship Id="rId53" Type="http://schemas.openxmlformats.org/officeDocument/2006/relationships/slide" Target="slides/slide47.xml"/><Relationship Id="rId74" Type="http://schemas.openxmlformats.org/officeDocument/2006/relationships/slide" Target="slides/slide68.xml"/><Relationship Id="rId128" Type="http://schemas.openxmlformats.org/officeDocument/2006/relationships/slide" Target="slides/slide122.xml"/><Relationship Id="rId149" Type="http://schemas.openxmlformats.org/officeDocument/2006/relationships/slide" Target="slides/slide143.xml"/><Relationship Id="rId5" Type="http://schemas.openxmlformats.org/officeDocument/2006/relationships/slideMaster" Target="slideMasters/slideMaster2.xml"/><Relationship Id="rId95" Type="http://schemas.openxmlformats.org/officeDocument/2006/relationships/slide" Target="slides/slide89.xml"/><Relationship Id="rId160" Type="http://schemas.microsoft.com/office/2015/10/relationships/revisionInfo" Target="revisionInfo.xml"/><Relationship Id="rId22" Type="http://schemas.openxmlformats.org/officeDocument/2006/relationships/slide" Target="slides/slide16.xml"/><Relationship Id="rId43" Type="http://schemas.openxmlformats.org/officeDocument/2006/relationships/slide" Target="slides/slide37.xml"/><Relationship Id="rId64" Type="http://schemas.openxmlformats.org/officeDocument/2006/relationships/slide" Target="slides/slide58.xml"/><Relationship Id="rId118" Type="http://schemas.openxmlformats.org/officeDocument/2006/relationships/slide" Target="slides/slide112.xml"/><Relationship Id="rId139" Type="http://schemas.openxmlformats.org/officeDocument/2006/relationships/slide" Target="slides/slide133.xml"/><Relationship Id="rId85" Type="http://schemas.openxmlformats.org/officeDocument/2006/relationships/slide" Target="slides/slide79.xml"/><Relationship Id="rId150" Type="http://schemas.openxmlformats.org/officeDocument/2006/relationships/slide" Target="slides/slide144.xml"/><Relationship Id="rId12" Type="http://schemas.openxmlformats.org/officeDocument/2006/relationships/slide" Target="slides/slide6.xml"/><Relationship Id="rId17" Type="http://schemas.openxmlformats.org/officeDocument/2006/relationships/slide" Target="slides/slide11.xml"/><Relationship Id="rId33" Type="http://schemas.openxmlformats.org/officeDocument/2006/relationships/slide" Target="slides/slide27.xml"/><Relationship Id="rId38" Type="http://schemas.openxmlformats.org/officeDocument/2006/relationships/slide" Target="slides/slide32.xml"/><Relationship Id="rId59" Type="http://schemas.openxmlformats.org/officeDocument/2006/relationships/slide" Target="slides/slide53.xml"/><Relationship Id="rId103" Type="http://schemas.openxmlformats.org/officeDocument/2006/relationships/slide" Target="slides/slide97.xml"/><Relationship Id="rId108" Type="http://schemas.openxmlformats.org/officeDocument/2006/relationships/slide" Target="slides/slide102.xml"/><Relationship Id="rId124" Type="http://schemas.openxmlformats.org/officeDocument/2006/relationships/slide" Target="slides/slide118.xml"/><Relationship Id="rId129" Type="http://schemas.openxmlformats.org/officeDocument/2006/relationships/slide" Target="slides/slide123.xml"/><Relationship Id="rId54" Type="http://schemas.openxmlformats.org/officeDocument/2006/relationships/slide" Target="slides/slide48.xml"/><Relationship Id="rId70" Type="http://schemas.openxmlformats.org/officeDocument/2006/relationships/slide" Target="slides/slide64.xml"/><Relationship Id="rId75" Type="http://schemas.openxmlformats.org/officeDocument/2006/relationships/slide" Target="slides/slide69.xml"/><Relationship Id="rId91" Type="http://schemas.openxmlformats.org/officeDocument/2006/relationships/slide" Target="slides/slide85.xml"/><Relationship Id="rId96" Type="http://schemas.openxmlformats.org/officeDocument/2006/relationships/slide" Target="slides/slide90.xml"/><Relationship Id="rId140" Type="http://schemas.openxmlformats.org/officeDocument/2006/relationships/slide" Target="slides/slide134.xml"/><Relationship Id="rId145" Type="http://schemas.openxmlformats.org/officeDocument/2006/relationships/slide" Target="slides/slide139.xml"/><Relationship Id="rId161"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Master" Target="slideMasters/slideMaster3.xml"/><Relationship Id="rId23" Type="http://schemas.openxmlformats.org/officeDocument/2006/relationships/slide" Target="slides/slide17.xml"/><Relationship Id="rId28" Type="http://schemas.openxmlformats.org/officeDocument/2006/relationships/slide" Target="slides/slide22.xml"/><Relationship Id="rId49" Type="http://schemas.openxmlformats.org/officeDocument/2006/relationships/slide" Target="slides/slide43.xml"/><Relationship Id="rId114" Type="http://schemas.openxmlformats.org/officeDocument/2006/relationships/slide" Target="slides/slide108.xml"/><Relationship Id="rId119" Type="http://schemas.openxmlformats.org/officeDocument/2006/relationships/slide" Target="slides/slide113.xml"/><Relationship Id="rId44" Type="http://schemas.openxmlformats.org/officeDocument/2006/relationships/slide" Target="slides/slide38.xml"/><Relationship Id="rId60" Type="http://schemas.openxmlformats.org/officeDocument/2006/relationships/slide" Target="slides/slide54.xml"/><Relationship Id="rId65" Type="http://schemas.openxmlformats.org/officeDocument/2006/relationships/slide" Target="slides/slide59.xml"/><Relationship Id="rId81" Type="http://schemas.openxmlformats.org/officeDocument/2006/relationships/slide" Target="slides/slide75.xml"/><Relationship Id="rId86" Type="http://schemas.openxmlformats.org/officeDocument/2006/relationships/slide" Target="slides/slide80.xml"/><Relationship Id="rId130" Type="http://schemas.openxmlformats.org/officeDocument/2006/relationships/slide" Target="slides/slide124.xml"/><Relationship Id="rId135" Type="http://schemas.openxmlformats.org/officeDocument/2006/relationships/slide" Target="slides/slide129.xml"/><Relationship Id="rId151" Type="http://schemas.openxmlformats.org/officeDocument/2006/relationships/slide" Target="slides/slide145.xml"/><Relationship Id="rId156" Type="http://schemas.openxmlformats.org/officeDocument/2006/relationships/viewProps" Target="viewProps.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109" Type="http://schemas.openxmlformats.org/officeDocument/2006/relationships/slide" Target="slides/slide10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openxmlformats.org/officeDocument/2006/relationships/slide" Target="slides/slide98.xml"/><Relationship Id="rId120" Type="http://schemas.openxmlformats.org/officeDocument/2006/relationships/slide" Target="slides/slide114.xml"/><Relationship Id="rId125" Type="http://schemas.openxmlformats.org/officeDocument/2006/relationships/slide" Target="slides/slide119.xml"/><Relationship Id="rId141" Type="http://schemas.openxmlformats.org/officeDocument/2006/relationships/slide" Target="slides/slide135.xml"/><Relationship Id="rId146" Type="http://schemas.openxmlformats.org/officeDocument/2006/relationships/slide" Target="slides/slide140.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2" Type="http://schemas.openxmlformats.org/officeDocument/2006/relationships/customXml" Target="../customXml/item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110" Type="http://schemas.openxmlformats.org/officeDocument/2006/relationships/slide" Target="slides/slide104.xml"/><Relationship Id="rId115" Type="http://schemas.openxmlformats.org/officeDocument/2006/relationships/slide" Target="slides/slide109.xml"/><Relationship Id="rId131" Type="http://schemas.openxmlformats.org/officeDocument/2006/relationships/slide" Target="slides/slide125.xml"/><Relationship Id="rId136" Type="http://schemas.openxmlformats.org/officeDocument/2006/relationships/slide" Target="slides/slide130.xml"/><Relationship Id="rId157" Type="http://schemas.openxmlformats.org/officeDocument/2006/relationships/theme" Target="theme/theme1.xml"/><Relationship Id="rId61" Type="http://schemas.openxmlformats.org/officeDocument/2006/relationships/slide" Target="slides/slide55.xml"/><Relationship Id="rId82" Type="http://schemas.openxmlformats.org/officeDocument/2006/relationships/slide" Target="slides/slide76.xml"/><Relationship Id="rId152" Type="http://schemas.openxmlformats.org/officeDocument/2006/relationships/slide" Target="slides/slide146.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slide" Target="slides/slide94.xml"/><Relationship Id="rId105" Type="http://schemas.openxmlformats.org/officeDocument/2006/relationships/slide" Target="slides/slide99.xml"/><Relationship Id="rId126" Type="http://schemas.openxmlformats.org/officeDocument/2006/relationships/slide" Target="slides/slide120.xml"/><Relationship Id="rId147" Type="http://schemas.openxmlformats.org/officeDocument/2006/relationships/slide" Target="slides/slide14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slide" Target="slides/slide87.xml"/><Relationship Id="rId98" Type="http://schemas.openxmlformats.org/officeDocument/2006/relationships/slide" Target="slides/slide92.xml"/><Relationship Id="rId121" Type="http://schemas.openxmlformats.org/officeDocument/2006/relationships/slide" Target="slides/slide115.xml"/><Relationship Id="rId142" Type="http://schemas.openxmlformats.org/officeDocument/2006/relationships/slide" Target="slides/slide136.xml"/><Relationship Id="rId3" Type="http://schemas.openxmlformats.org/officeDocument/2006/relationships/customXml" Target="../customXml/item3.xml"/><Relationship Id="rId25" Type="http://schemas.openxmlformats.org/officeDocument/2006/relationships/slide" Target="slides/slide19.xml"/><Relationship Id="rId46" Type="http://schemas.openxmlformats.org/officeDocument/2006/relationships/slide" Target="slides/slide40.xml"/><Relationship Id="rId67" Type="http://schemas.openxmlformats.org/officeDocument/2006/relationships/slide" Target="slides/slide61.xml"/><Relationship Id="rId116" Type="http://schemas.openxmlformats.org/officeDocument/2006/relationships/slide" Target="slides/slide110.xml"/><Relationship Id="rId137" Type="http://schemas.openxmlformats.org/officeDocument/2006/relationships/slide" Target="slides/slide131.xml"/><Relationship Id="rId158" Type="http://schemas.openxmlformats.org/officeDocument/2006/relationships/tableStyles" Target="tableStyles.xml"/><Relationship Id="rId20" Type="http://schemas.openxmlformats.org/officeDocument/2006/relationships/slide" Target="slides/slide14.xml"/><Relationship Id="rId41" Type="http://schemas.openxmlformats.org/officeDocument/2006/relationships/slide" Target="slides/slide35.xml"/><Relationship Id="rId62" Type="http://schemas.openxmlformats.org/officeDocument/2006/relationships/slide" Target="slides/slide56.xml"/><Relationship Id="rId83" Type="http://schemas.openxmlformats.org/officeDocument/2006/relationships/slide" Target="slides/slide77.xml"/><Relationship Id="rId88" Type="http://schemas.openxmlformats.org/officeDocument/2006/relationships/slide" Target="slides/slide82.xml"/><Relationship Id="rId111" Type="http://schemas.openxmlformats.org/officeDocument/2006/relationships/slide" Target="slides/slide105.xml"/><Relationship Id="rId132" Type="http://schemas.openxmlformats.org/officeDocument/2006/relationships/slide" Target="slides/slide126.xml"/><Relationship Id="rId153" Type="http://schemas.openxmlformats.org/officeDocument/2006/relationships/notesMaster" Target="notesMasters/notesMaster1.xml"/><Relationship Id="rId15" Type="http://schemas.openxmlformats.org/officeDocument/2006/relationships/slide" Target="slides/slide9.xml"/><Relationship Id="rId36" Type="http://schemas.openxmlformats.org/officeDocument/2006/relationships/slide" Target="slides/slide30.xml"/><Relationship Id="rId57" Type="http://schemas.openxmlformats.org/officeDocument/2006/relationships/slide" Target="slides/slide51.xml"/><Relationship Id="rId106" Type="http://schemas.openxmlformats.org/officeDocument/2006/relationships/slide" Target="slides/slide100.xml"/><Relationship Id="rId127" Type="http://schemas.openxmlformats.org/officeDocument/2006/relationships/slide" Target="slides/slide121.xml"/><Relationship Id="rId10" Type="http://schemas.openxmlformats.org/officeDocument/2006/relationships/slide" Target="slides/slide4.xml"/><Relationship Id="rId31" Type="http://schemas.openxmlformats.org/officeDocument/2006/relationships/slide" Target="slides/slide25.xml"/><Relationship Id="rId52" Type="http://schemas.openxmlformats.org/officeDocument/2006/relationships/slide" Target="slides/slide46.xml"/><Relationship Id="rId73" Type="http://schemas.openxmlformats.org/officeDocument/2006/relationships/slide" Target="slides/slide67.xml"/><Relationship Id="rId78" Type="http://schemas.openxmlformats.org/officeDocument/2006/relationships/slide" Target="slides/slide72.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slide" Target="slides/slide95.xml"/><Relationship Id="rId122" Type="http://schemas.openxmlformats.org/officeDocument/2006/relationships/slide" Target="slides/slide116.xml"/><Relationship Id="rId143" Type="http://schemas.openxmlformats.org/officeDocument/2006/relationships/slide" Target="slides/slide137.xml"/><Relationship Id="rId148" Type="http://schemas.openxmlformats.org/officeDocument/2006/relationships/slide" Target="slides/slide142.xml"/><Relationship Id="rId4" Type="http://schemas.openxmlformats.org/officeDocument/2006/relationships/slideMaster" Target="slideMasters/slideMaster1.xml"/><Relationship Id="rId9" Type="http://schemas.openxmlformats.org/officeDocument/2006/relationships/slide" Target="slides/slide3.xml"/><Relationship Id="rId26" Type="http://schemas.openxmlformats.org/officeDocument/2006/relationships/slide" Target="slides/slide20.xml"/><Relationship Id="rId47" Type="http://schemas.openxmlformats.org/officeDocument/2006/relationships/slide" Target="slides/slide41.xml"/><Relationship Id="rId68" Type="http://schemas.openxmlformats.org/officeDocument/2006/relationships/slide" Target="slides/slide62.xml"/><Relationship Id="rId89" Type="http://schemas.openxmlformats.org/officeDocument/2006/relationships/slide" Target="slides/slide83.xml"/><Relationship Id="rId112" Type="http://schemas.openxmlformats.org/officeDocument/2006/relationships/slide" Target="slides/slide106.xml"/><Relationship Id="rId133" Type="http://schemas.openxmlformats.org/officeDocument/2006/relationships/slide" Target="slides/slide127.xml"/><Relationship Id="rId154" Type="http://schemas.openxmlformats.org/officeDocument/2006/relationships/handoutMaster" Target="handoutMasters/handoutMaster1.xml"/><Relationship Id="rId16" Type="http://schemas.openxmlformats.org/officeDocument/2006/relationships/slide" Target="slides/slide10.xml"/><Relationship Id="rId37" Type="http://schemas.openxmlformats.org/officeDocument/2006/relationships/slide" Target="slides/slide31.xml"/><Relationship Id="rId58" Type="http://schemas.openxmlformats.org/officeDocument/2006/relationships/slide" Target="slides/slide52.xml"/><Relationship Id="rId79" Type="http://schemas.openxmlformats.org/officeDocument/2006/relationships/slide" Target="slides/slide73.xml"/><Relationship Id="rId102" Type="http://schemas.openxmlformats.org/officeDocument/2006/relationships/slide" Target="slides/slide96.xml"/><Relationship Id="rId123" Type="http://schemas.openxmlformats.org/officeDocument/2006/relationships/slide" Target="slides/slide117.xml"/><Relationship Id="rId144" Type="http://schemas.openxmlformats.org/officeDocument/2006/relationships/slide" Target="slides/slide138.xml"/><Relationship Id="rId90" Type="http://schemas.openxmlformats.org/officeDocument/2006/relationships/slide" Target="slides/slide84.xml"/><Relationship Id="rId27" Type="http://schemas.openxmlformats.org/officeDocument/2006/relationships/slide" Target="slides/slide21.xml"/><Relationship Id="rId48" Type="http://schemas.openxmlformats.org/officeDocument/2006/relationships/slide" Target="slides/slide42.xml"/><Relationship Id="rId69" Type="http://schemas.openxmlformats.org/officeDocument/2006/relationships/slide" Target="slides/slide63.xml"/><Relationship Id="rId113" Type="http://schemas.openxmlformats.org/officeDocument/2006/relationships/slide" Target="slides/slide107.xml"/><Relationship Id="rId134" Type="http://schemas.openxmlformats.org/officeDocument/2006/relationships/slide" Target="slides/slide128.xml"/><Relationship Id="rId80" Type="http://schemas.openxmlformats.org/officeDocument/2006/relationships/slide" Target="slides/slide74.xml"/><Relationship Id="rId155"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ONG, Chi Kit Ken [DSAI]" userId="960785e9-9efa-43e3-981a-c495c07125dc" providerId="ADAL" clId="{0ACE0F11-CA0F-5A84-BFCB-F7A5E414E4DA}"/>
    <pc:docChg chg="undo redo custSel addSld delSld modSld sldOrd addSection delSection modSection">
      <pc:chgData name="FONG, Chi Kit Ken [DSAI]" userId="960785e9-9efa-43e3-981a-c495c07125dc" providerId="ADAL" clId="{0ACE0F11-CA0F-5A84-BFCB-F7A5E414E4DA}" dt="2026-04-10T10:58:00.335" v="66124" actId="2696"/>
      <pc:docMkLst>
        <pc:docMk/>
      </pc:docMkLst>
      <pc:sldChg chg="del">
        <pc:chgData name="FONG, Chi Kit Ken [DSAI]" userId="960785e9-9efa-43e3-981a-c495c07125dc" providerId="ADAL" clId="{0ACE0F11-CA0F-5A84-BFCB-F7A5E414E4DA}" dt="2026-04-10T10:47:27.849" v="66111" actId="2696"/>
        <pc:sldMkLst>
          <pc:docMk/>
          <pc:sldMk cId="3172749778" sldId="270"/>
        </pc:sldMkLst>
      </pc:sldChg>
      <pc:sldChg chg="del">
        <pc:chgData name="FONG, Chi Kit Ken [DSAI]" userId="960785e9-9efa-43e3-981a-c495c07125dc" providerId="ADAL" clId="{0ACE0F11-CA0F-5A84-BFCB-F7A5E414E4DA}" dt="2026-04-10T10:41:36.358" v="66066" actId="2696"/>
        <pc:sldMkLst>
          <pc:docMk/>
          <pc:sldMk cId="3146527745" sldId="271"/>
        </pc:sldMkLst>
      </pc:sldChg>
      <pc:sldChg chg="del">
        <pc:chgData name="FONG, Chi Kit Ken [DSAI]" userId="960785e9-9efa-43e3-981a-c495c07125dc" providerId="ADAL" clId="{0ACE0F11-CA0F-5A84-BFCB-F7A5E414E4DA}" dt="2026-04-10T10:41:35.468" v="66046" actId="2696"/>
        <pc:sldMkLst>
          <pc:docMk/>
          <pc:sldMk cId="2963668196" sldId="272"/>
        </pc:sldMkLst>
      </pc:sldChg>
      <pc:sldChg chg="del">
        <pc:chgData name="FONG, Chi Kit Ken [DSAI]" userId="960785e9-9efa-43e3-981a-c495c07125dc" providerId="ADAL" clId="{0ACE0F11-CA0F-5A84-BFCB-F7A5E414E4DA}" dt="2026-04-10T10:47:27.982" v="66116" actId="2696"/>
        <pc:sldMkLst>
          <pc:docMk/>
          <pc:sldMk cId="3743506442" sldId="273"/>
        </pc:sldMkLst>
      </pc:sldChg>
      <pc:sldChg chg="del">
        <pc:chgData name="FONG, Chi Kit Ken [DSAI]" userId="960785e9-9efa-43e3-981a-c495c07125dc" providerId="ADAL" clId="{0ACE0F11-CA0F-5A84-BFCB-F7A5E414E4DA}" dt="2026-04-10T10:47:27.926" v="66115" actId="2696"/>
        <pc:sldMkLst>
          <pc:docMk/>
          <pc:sldMk cId="1973712775" sldId="274"/>
        </pc:sldMkLst>
      </pc:sldChg>
      <pc:sldChg chg="del">
        <pc:chgData name="FONG, Chi Kit Ken [DSAI]" userId="960785e9-9efa-43e3-981a-c495c07125dc" providerId="ADAL" clId="{0ACE0F11-CA0F-5A84-BFCB-F7A5E414E4DA}" dt="2026-04-10T10:46:41.056" v="66108" actId="2696"/>
        <pc:sldMkLst>
          <pc:docMk/>
          <pc:sldMk cId="4021802349" sldId="281"/>
        </pc:sldMkLst>
      </pc:sldChg>
      <pc:sldChg chg="del">
        <pc:chgData name="FONG, Chi Kit Ken [DSAI]" userId="960785e9-9efa-43e3-981a-c495c07125dc" providerId="ADAL" clId="{0ACE0F11-CA0F-5A84-BFCB-F7A5E414E4DA}" dt="2026-04-10T10:47:27.854" v="66112" actId="2696"/>
        <pc:sldMkLst>
          <pc:docMk/>
          <pc:sldMk cId="542821957" sldId="285"/>
        </pc:sldMkLst>
      </pc:sldChg>
      <pc:sldChg chg="del">
        <pc:chgData name="FONG, Chi Kit Ken [DSAI]" userId="960785e9-9efa-43e3-981a-c495c07125dc" providerId="ADAL" clId="{0ACE0F11-CA0F-5A84-BFCB-F7A5E414E4DA}" dt="2026-04-10T10:47:36.538" v="66117" actId="2696"/>
        <pc:sldMkLst>
          <pc:docMk/>
          <pc:sldMk cId="1328345015" sldId="336"/>
        </pc:sldMkLst>
      </pc:sldChg>
      <pc:sldChg chg="del">
        <pc:chgData name="FONG, Chi Kit Ken [DSAI]" userId="960785e9-9efa-43e3-981a-c495c07125dc" providerId="ADAL" clId="{0ACE0F11-CA0F-5A84-BFCB-F7A5E414E4DA}" dt="2026-04-10T10:47:14.198" v="66110" actId="2696"/>
        <pc:sldMkLst>
          <pc:docMk/>
          <pc:sldMk cId="710103445" sldId="747"/>
        </pc:sldMkLst>
      </pc:sldChg>
      <pc:sldChg chg="del">
        <pc:chgData name="FONG, Chi Kit Ken [DSAI]" userId="960785e9-9efa-43e3-981a-c495c07125dc" providerId="ADAL" clId="{0ACE0F11-CA0F-5A84-BFCB-F7A5E414E4DA}" dt="2026-04-10T10:46:40.515" v="66107" actId="2696"/>
        <pc:sldMkLst>
          <pc:docMk/>
          <pc:sldMk cId="1750344394" sldId="761"/>
        </pc:sldMkLst>
      </pc:sldChg>
      <pc:sldChg chg="del">
        <pc:chgData name="FONG, Chi Kit Ken [DSAI]" userId="960785e9-9efa-43e3-981a-c495c07125dc" providerId="ADAL" clId="{0ACE0F11-CA0F-5A84-BFCB-F7A5E414E4DA}" dt="2026-04-10T10:42:23.180" v="66078" actId="2696"/>
        <pc:sldMkLst>
          <pc:docMk/>
          <pc:sldMk cId="2012537078" sldId="1089"/>
        </pc:sldMkLst>
      </pc:sldChg>
      <pc:sldChg chg="del">
        <pc:chgData name="FONG, Chi Kit Ken [DSAI]" userId="960785e9-9efa-43e3-981a-c495c07125dc" providerId="ADAL" clId="{0ACE0F11-CA0F-5A84-BFCB-F7A5E414E4DA}" dt="2026-04-10T10:42:34.599" v="66079" actId="2696"/>
        <pc:sldMkLst>
          <pc:docMk/>
          <pc:sldMk cId="1061289045" sldId="1090"/>
        </pc:sldMkLst>
      </pc:sldChg>
      <pc:sldChg chg="ord">
        <pc:chgData name="FONG, Chi Kit Ken [DSAI]" userId="960785e9-9efa-43e3-981a-c495c07125dc" providerId="ADAL" clId="{0ACE0F11-CA0F-5A84-BFCB-F7A5E414E4DA}" dt="2026-04-10T10:41:48.300" v="66076" actId="20578"/>
        <pc:sldMkLst>
          <pc:docMk/>
          <pc:sldMk cId="590918784" sldId="2007"/>
        </pc:sldMkLst>
      </pc:sldChg>
      <pc:sldChg chg="del">
        <pc:chgData name="FONG, Chi Kit Ken [DSAI]" userId="960785e9-9efa-43e3-981a-c495c07125dc" providerId="ADAL" clId="{0ACE0F11-CA0F-5A84-BFCB-F7A5E414E4DA}" dt="2026-04-10T10:41:36.058" v="66059" actId="2696"/>
        <pc:sldMkLst>
          <pc:docMk/>
          <pc:sldMk cId="3236379267" sldId="2015"/>
        </pc:sldMkLst>
      </pc:sldChg>
      <pc:sldChg chg="del">
        <pc:chgData name="FONG, Chi Kit Ken [DSAI]" userId="960785e9-9efa-43e3-981a-c495c07125dc" providerId="ADAL" clId="{0ACE0F11-CA0F-5A84-BFCB-F7A5E414E4DA}" dt="2026-04-10T10:41:36.196" v="66062" actId="2696"/>
        <pc:sldMkLst>
          <pc:docMk/>
          <pc:sldMk cId="2502186606" sldId="2016"/>
        </pc:sldMkLst>
      </pc:sldChg>
      <pc:sldChg chg="del">
        <pc:chgData name="FONG, Chi Kit Ken [DSAI]" userId="960785e9-9efa-43e3-981a-c495c07125dc" providerId="ADAL" clId="{0ACE0F11-CA0F-5A84-BFCB-F7A5E414E4DA}" dt="2026-04-10T10:41:36.094" v="66060" actId="2696"/>
        <pc:sldMkLst>
          <pc:docMk/>
          <pc:sldMk cId="2984499491" sldId="2020"/>
        </pc:sldMkLst>
      </pc:sldChg>
      <pc:sldChg chg="del">
        <pc:chgData name="FONG, Chi Kit Ken [DSAI]" userId="960785e9-9efa-43e3-981a-c495c07125dc" providerId="ADAL" clId="{0ACE0F11-CA0F-5A84-BFCB-F7A5E414E4DA}" dt="2026-04-10T10:41:36.041" v="66058" actId="2696"/>
        <pc:sldMkLst>
          <pc:docMk/>
          <pc:sldMk cId="3205026411" sldId="2021"/>
        </pc:sldMkLst>
      </pc:sldChg>
      <pc:sldChg chg="del">
        <pc:chgData name="FONG, Chi Kit Ken [DSAI]" userId="960785e9-9efa-43e3-981a-c495c07125dc" providerId="ADAL" clId="{0ACE0F11-CA0F-5A84-BFCB-F7A5E414E4DA}" dt="2026-04-10T10:41:35.481" v="66047" actId="2696"/>
        <pc:sldMkLst>
          <pc:docMk/>
          <pc:sldMk cId="2400177988" sldId="2022"/>
        </pc:sldMkLst>
      </pc:sldChg>
      <pc:sldChg chg="del">
        <pc:chgData name="FONG, Chi Kit Ken [DSAI]" userId="960785e9-9efa-43e3-981a-c495c07125dc" providerId="ADAL" clId="{0ACE0F11-CA0F-5A84-BFCB-F7A5E414E4DA}" dt="2026-04-10T10:41:36.039" v="66057" actId="2696"/>
        <pc:sldMkLst>
          <pc:docMk/>
          <pc:sldMk cId="2142983045" sldId="2023"/>
        </pc:sldMkLst>
      </pc:sldChg>
      <pc:sldChg chg="del">
        <pc:chgData name="FONG, Chi Kit Ken [DSAI]" userId="960785e9-9efa-43e3-981a-c495c07125dc" providerId="ADAL" clId="{0ACE0F11-CA0F-5A84-BFCB-F7A5E414E4DA}" dt="2026-04-10T10:41:35.484" v="66048" actId="2696"/>
        <pc:sldMkLst>
          <pc:docMk/>
          <pc:sldMk cId="2047853450" sldId="2024"/>
        </pc:sldMkLst>
      </pc:sldChg>
      <pc:sldChg chg="del">
        <pc:chgData name="FONG, Chi Kit Ken [DSAI]" userId="960785e9-9efa-43e3-981a-c495c07125dc" providerId="ADAL" clId="{0ACE0F11-CA0F-5A84-BFCB-F7A5E414E4DA}" dt="2026-04-10T10:41:36.276" v="66063" actId="2696"/>
        <pc:sldMkLst>
          <pc:docMk/>
          <pc:sldMk cId="2496541739" sldId="2025"/>
        </pc:sldMkLst>
      </pc:sldChg>
      <pc:sldChg chg="del">
        <pc:chgData name="FONG, Chi Kit Ken [DSAI]" userId="960785e9-9efa-43e3-981a-c495c07125dc" providerId="ADAL" clId="{0ACE0F11-CA0F-5A84-BFCB-F7A5E414E4DA}" dt="2026-04-10T10:41:36.193" v="66061" actId="2696"/>
        <pc:sldMkLst>
          <pc:docMk/>
          <pc:sldMk cId="3533610230" sldId="2026"/>
        </pc:sldMkLst>
      </pc:sldChg>
      <pc:sldChg chg="del">
        <pc:chgData name="FONG, Chi Kit Ken [DSAI]" userId="960785e9-9efa-43e3-981a-c495c07125dc" providerId="ADAL" clId="{0ACE0F11-CA0F-5A84-BFCB-F7A5E414E4DA}" dt="2026-04-10T10:41:36.284" v="66065" actId="2696"/>
        <pc:sldMkLst>
          <pc:docMk/>
          <pc:sldMk cId="2240512549" sldId="2027"/>
        </pc:sldMkLst>
      </pc:sldChg>
      <pc:sldChg chg="del">
        <pc:chgData name="FONG, Chi Kit Ken [DSAI]" userId="960785e9-9efa-43e3-981a-c495c07125dc" providerId="ADAL" clId="{0ACE0F11-CA0F-5A84-BFCB-F7A5E414E4DA}" dt="2026-04-10T10:41:35.816" v="66053" actId="2696"/>
        <pc:sldMkLst>
          <pc:docMk/>
          <pc:sldMk cId="2124387027" sldId="2040"/>
        </pc:sldMkLst>
      </pc:sldChg>
      <pc:sldChg chg="del">
        <pc:chgData name="FONG, Chi Kit Ken [DSAI]" userId="960785e9-9efa-43e3-981a-c495c07125dc" providerId="ADAL" clId="{0ACE0F11-CA0F-5A84-BFCB-F7A5E414E4DA}" dt="2026-04-10T10:41:35.563" v="66050" actId="2696"/>
        <pc:sldMkLst>
          <pc:docMk/>
          <pc:sldMk cId="856928478" sldId="2041"/>
        </pc:sldMkLst>
      </pc:sldChg>
      <pc:sldChg chg="del">
        <pc:chgData name="FONG, Chi Kit Ken [DSAI]" userId="960785e9-9efa-43e3-981a-c495c07125dc" providerId="ADAL" clId="{0ACE0F11-CA0F-5A84-BFCB-F7A5E414E4DA}" dt="2026-04-10T10:41:35.973" v="66056" actId="2696"/>
        <pc:sldMkLst>
          <pc:docMk/>
          <pc:sldMk cId="4225767624" sldId="2042"/>
        </pc:sldMkLst>
      </pc:sldChg>
      <pc:sldChg chg="del">
        <pc:chgData name="FONG, Chi Kit Ken [DSAI]" userId="960785e9-9efa-43e3-981a-c495c07125dc" providerId="ADAL" clId="{0ACE0F11-CA0F-5A84-BFCB-F7A5E414E4DA}" dt="2026-04-10T10:41:35.375" v="66045" actId="2696"/>
        <pc:sldMkLst>
          <pc:docMk/>
          <pc:sldMk cId="2978156009" sldId="2043"/>
        </pc:sldMkLst>
      </pc:sldChg>
      <pc:sldChg chg="del">
        <pc:chgData name="FONG, Chi Kit Ken [DSAI]" userId="960785e9-9efa-43e3-981a-c495c07125dc" providerId="ADAL" clId="{0ACE0F11-CA0F-5A84-BFCB-F7A5E414E4DA}" dt="2026-04-10T10:41:35.958" v="66054" actId="2696"/>
        <pc:sldMkLst>
          <pc:docMk/>
          <pc:sldMk cId="923539931" sldId="2044"/>
        </pc:sldMkLst>
      </pc:sldChg>
      <pc:sldChg chg="del">
        <pc:chgData name="FONG, Chi Kit Ken [DSAI]" userId="960785e9-9efa-43e3-981a-c495c07125dc" providerId="ADAL" clId="{0ACE0F11-CA0F-5A84-BFCB-F7A5E414E4DA}" dt="2026-04-10T10:41:35.583" v="66052" actId="2696"/>
        <pc:sldMkLst>
          <pc:docMk/>
          <pc:sldMk cId="2430787636" sldId="2045"/>
        </pc:sldMkLst>
      </pc:sldChg>
      <pc:sldChg chg="del">
        <pc:chgData name="FONG, Chi Kit Ken [DSAI]" userId="960785e9-9efa-43e3-981a-c495c07125dc" providerId="ADAL" clId="{0ACE0F11-CA0F-5A84-BFCB-F7A5E414E4DA}" dt="2026-04-10T10:41:35.565" v="66051" actId="2696"/>
        <pc:sldMkLst>
          <pc:docMk/>
          <pc:sldMk cId="2535263151" sldId="2047"/>
        </pc:sldMkLst>
      </pc:sldChg>
      <pc:sldChg chg="del">
        <pc:chgData name="FONG, Chi Kit Ken [DSAI]" userId="960785e9-9efa-43e3-981a-c495c07125dc" providerId="ADAL" clId="{0ACE0F11-CA0F-5A84-BFCB-F7A5E414E4DA}" dt="2026-04-10T10:41:35.556" v="66049" actId="2696"/>
        <pc:sldMkLst>
          <pc:docMk/>
          <pc:sldMk cId="3448933935" sldId="2048"/>
        </pc:sldMkLst>
      </pc:sldChg>
      <pc:sldChg chg="del">
        <pc:chgData name="FONG, Chi Kit Ken [DSAI]" userId="960785e9-9efa-43e3-981a-c495c07125dc" providerId="ADAL" clId="{0ACE0F11-CA0F-5A84-BFCB-F7A5E414E4DA}" dt="2026-04-10T10:41:35.967" v="66055" actId="2696"/>
        <pc:sldMkLst>
          <pc:docMk/>
          <pc:sldMk cId="2975268065" sldId="2053"/>
        </pc:sldMkLst>
      </pc:sldChg>
      <pc:sldChg chg="del">
        <pc:chgData name="FONG, Chi Kit Ken [DSAI]" userId="960785e9-9efa-43e3-981a-c495c07125dc" providerId="ADAL" clId="{0ACE0F11-CA0F-5A84-BFCB-F7A5E414E4DA}" dt="2026-04-10T10:41:36.277" v="66064" actId="2696"/>
        <pc:sldMkLst>
          <pc:docMk/>
          <pc:sldMk cId="822818018" sldId="2054"/>
        </pc:sldMkLst>
      </pc:sldChg>
      <pc:sldChg chg="add del ord">
        <pc:chgData name="FONG, Chi Kit Ken [DSAI]" userId="960785e9-9efa-43e3-981a-c495c07125dc" providerId="ADAL" clId="{0ACE0F11-CA0F-5A84-BFCB-F7A5E414E4DA}" dt="2026-04-10T10:41:46.982" v="66075" actId="20578"/>
        <pc:sldMkLst>
          <pc:docMk/>
          <pc:sldMk cId="3396116464" sldId="2072"/>
        </pc:sldMkLst>
      </pc:sldChg>
      <pc:sldChg chg="del">
        <pc:chgData name="FONG, Chi Kit Ken [DSAI]" userId="960785e9-9efa-43e3-981a-c495c07125dc" providerId="ADAL" clId="{0ACE0F11-CA0F-5A84-BFCB-F7A5E414E4DA}" dt="2026-04-10T10:50:21.752" v="66118" actId="2696"/>
        <pc:sldMkLst>
          <pc:docMk/>
          <pc:sldMk cId="1495837692" sldId="2073"/>
        </pc:sldMkLst>
      </pc:sldChg>
      <pc:sldChg chg="addSp delSp modSp new mod">
        <pc:chgData name="FONG, Chi Kit Ken [DSAI]" userId="960785e9-9efa-43e3-981a-c495c07125dc" providerId="ADAL" clId="{0ACE0F11-CA0F-5A84-BFCB-F7A5E414E4DA}" dt="2026-04-10T10:34:03.234" v="66029" actId="478"/>
        <pc:sldMkLst>
          <pc:docMk/>
          <pc:sldMk cId="3740425843" sldId="2074"/>
        </pc:sldMkLst>
        <pc:graphicFrameChg chg="add mod modGraphic">
          <ac:chgData name="FONG, Chi Kit Ken [DSAI]" userId="960785e9-9efa-43e3-981a-c495c07125dc" providerId="ADAL" clId="{0ACE0F11-CA0F-5A84-BFCB-F7A5E414E4DA}" dt="2026-04-10T10:32:32.127" v="66025" actId="1076"/>
          <ac:graphicFrameMkLst>
            <pc:docMk/>
            <pc:sldMk cId="3740425843" sldId="2074"/>
            <ac:graphicFrameMk id="4" creationId="{0FC7B782-DB6D-824E-D026-8A92AB3B3467}"/>
          </ac:graphicFrameMkLst>
        </pc:graphicFrameChg>
        <pc:picChg chg="add mod">
          <ac:chgData name="FONG, Chi Kit Ken [DSAI]" userId="960785e9-9efa-43e3-981a-c495c07125dc" providerId="ADAL" clId="{0ACE0F11-CA0F-5A84-BFCB-F7A5E414E4DA}" dt="2026-04-10T10:32:41.960" v="66027" actId="1076"/>
          <ac:picMkLst>
            <pc:docMk/>
            <pc:sldMk cId="3740425843" sldId="2074"/>
            <ac:picMk id="5" creationId="{778E29B4-85C2-30DB-D6D3-568E10F157FA}"/>
          </ac:picMkLst>
        </pc:picChg>
        <pc:picChg chg="del">
          <ac:chgData name="FONG, Chi Kit Ken [DSAI]" userId="960785e9-9efa-43e3-981a-c495c07125dc" providerId="ADAL" clId="{0ACE0F11-CA0F-5A84-BFCB-F7A5E414E4DA}" dt="2026-04-10T10:33:04.943" v="66028" actId="478"/>
          <ac:picMkLst>
            <pc:docMk/>
            <pc:sldMk cId="3740425843" sldId="2074"/>
            <ac:picMk id="6" creationId="{CF653238-3A05-0D10-5824-90A5477E3B46}"/>
          </ac:picMkLst>
        </pc:picChg>
        <pc:picChg chg="del">
          <ac:chgData name="FONG, Chi Kit Ken [DSAI]" userId="960785e9-9efa-43e3-981a-c495c07125dc" providerId="ADAL" clId="{0ACE0F11-CA0F-5A84-BFCB-F7A5E414E4DA}" dt="2026-04-10T10:34:03.234" v="66029" actId="478"/>
          <ac:picMkLst>
            <pc:docMk/>
            <pc:sldMk cId="3740425843" sldId="2074"/>
            <ac:picMk id="11" creationId="{C5AD37C2-BBA9-4376-E8ED-46F7E10A10CE}"/>
          </ac:picMkLst>
        </pc:picChg>
      </pc:sldChg>
      <pc:sldChg chg="del">
        <pc:chgData name="FONG, Chi Kit Ken [DSAI]" userId="960785e9-9efa-43e3-981a-c495c07125dc" providerId="ADAL" clId="{0ACE0F11-CA0F-5A84-BFCB-F7A5E414E4DA}" dt="2026-04-10T10:47:12.864" v="66109" actId="2696"/>
        <pc:sldMkLst>
          <pc:docMk/>
          <pc:sldMk cId="2414726881" sldId="2094"/>
        </pc:sldMkLst>
      </pc:sldChg>
      <pc:sldChg chg="add">
        <pc:chgData name="FONG, Chi Kit Ken [DSAI]" userId="960785e9-9efa-43e3-981a-c495c07125dc" providerId="ADAL" clId="{0ACE0F11-CA0F-5A84-BFCB-F7A5E414E4DA}" dt="2026-04-10T10:45:33.550" v="66080"/>
        <pc:sldMkLst>
          <pc:docMk/>
          <pc:sldMk cId="1499158971" sldId="2110"/>
        </pc:sldMkLst>
      </pc:sldChg>
      <pc:sldChg chg="modSp add mod setBg">
        <pc:chgData name="FONG, Chi Kit Ken [DSAI]" userId="960785e9-9efa-43e3-981a-c495c07125dc" providerId="ADAL" clId="{0ACE0F11-CA0F-5A84-BFCB-F7A5E414E4DA}" dt="2026-04-10T10:46:17.595" v="66106" actId="20577"/>
        <pc:sldMkLst>
          <pc:docMk/>
          <pc:sldMk cId="2972157428" sldId="2111"/>
        </pc:sldMkLst>
        <pc:spChg chg="mod">
          <ac:chgData name="FONG, Chi Kit Ken [DSAI]" userId="960785e9-9efa-43e3-981a-c495c07125dc" providerId="ADAL" clId="{0ACE0F11-CA0F-5A84-BFCB-F7A5E414E4DA}" dt="2026-04-10T10:46:17.595" v="66106" actId="20577"/>
          <ac:spMkLst>
            <pc:docMk/>
            <pc:sldMk cId="2972157428" sldId="2111"/>
            <ac:spMk id="2" creationId="{F829D596-9144-7BB7-C172-178FE1F505A7}"/>
          </ac:spMkLst>
        </pc:spChg>
      </pc:sldChg>
      <pc:sldChg chg="add">
        <pc:chgData name="FONG, Chi Kit Ken [DSAI]" userId="960785e9-9efa-43e3-981a-c495c07125dc" providerId="ADAL" clId="{0ACE0F11-CA0F-5A84-BFCB-F7A5E414E4DA}" dt="2026-04-10T10:45:33.550" v="66080"/>
        <pc:sldMkLst>
          <pc:docMk/>
          <pc:sldMk cId="1723715405" sldId="2113"/>
        </pc:sldMkLst>
      </pc:sldChg>
      <pc:sldChg chg="add del">
        <pc:chgData name="FONG, Chi Kit Ken [DSAI]" userId="960785e9-9efa-43e3-981a-c495c07125dc" providerId="ADAL" clId="{0ACE0F11-CA0F-5A84-BFCB-F7A5E414E4DA}" dt="2026-04-10T10:38:27.879" v="66039" actId="2696"/>
        <pc:sldMkLst>
          <pc:docMk/>
          <pc:sldMk cId="1848393458" sldId="2121"/>
        </pc:sldMkLst>
      </pc:sldChg>
      <pc:sldChg chg="add">
        <pc:chgData name="FONG, Chi Kit Ken [DSAI]" userId="960785e9-9efa-43e3-981a-c495c07125dc" providerId="ADAL" clId="{0ACE0F11-CA0F-5A84-BFCB-F7A5E414E4DA}" dt="2026-04-10T10:55:48.980" v="66123"/>
        <pc:sldMkLst>
          <pc:docMk/>
          <pc:sldMk cId="224190828" sldId="2123"/>
        </pc:sldMkLst>
      </pc:sldChg>
      <pc:sldChg chg="add del">
        <pc:chgData name="FONG, Chi Kit Ken [DSAI]" userId="960785e9-9efa-43e3-981a-c495c07125dc" providerId="ADAL" clId="{0ACE0F11-CA0F-5A84-BFCB-F7A5E414E4DA}" dt="2026-04-10T10:58:00.335" v="66124" actId="2696"/>
        <pc:sldMkLst>
          <pc:docMk/>
          <pc:sldMk cId="440429251" sldId="2128"/>
        </pc:sldMkLst>
      </pc:sldChg>
      <pc:sldChg chg="del">
        <pc:chgData name="FONG, Chi Kit Ken [DSAI]" userId="960785e9-9efa-43e3-981a-c495c07125dc" providerId="ADAL" clId="{0ACE0F11-CA0F-5A84-BFCB-F7A5E414E4DA}" dt="2026-04-10T10:47:27.900" v="66113" actId="2696"/>
        <pc:sldMkLst>
          <pc:docMk/>
          <pc:sldMk cId="4132906509" sldId="2196"/>
        </pc:sldMkLst>
      </pc:sldChg>
      <pc:sldChg chg="del">
        <pc:chgData name="FONG, Chi Kit Ken [DSAI]" userId="960785e9-9efa-43e3-981a-c495c07125dc" providerId="ADAL" clId="{0ACE0F11-CA0F-5A84-BFCB-F7A5E414E4DA}" dt="2026-04-10T10:47:27.922" v="66114" actId="2696"/>
        <pc:sldMkLst>
          <pc:docMk/>
          <pc:sldMk cId="798528204" sldId="2197"/>
        </pc:sldMkLst>
      </pc:sldChg>
      <pc:sldChg chg="add del">
        <pc:chgData name="FONG, Chi Kit Ken [DSAI]" userId="960785e9-9efa-43e3-981a-c495c07125dc" providerId="ADAL" clId="{0ACE0F11-CA0F-5A84-BFCB-F7A5E414E4DA}" dt="2026-04-10T10:38:43.122" v="66040" actId="2696"/>
        <pc:sldMkLst>
          <pc:docMk/>
          <pc:sldMk cId="3910443702" sldId="2211"/>
        </pc:sldMkLst>
      </pc:sldChg>
      <pc:sldChg chg="add del">
        <pc:chgData name="FONG, Chi Kit Ken [DSAI]" userId="960785e9-9efa-43e3-981a-c495c07125dc" providerId="ADAL" clId="{0ACE0F11-CA0F-5A84-BFCB-F7A5E414E4DA}" dt="2026-04-10T10:38:43.615" v="66041" actId="2696"/>
        <pc:sldMkLst>
          <pc:docMk/>
          <pc:sldMk cId="2776508637" sldId="2213"/>
        </pc:sldMkLst>
      </pc:sldChg>
      <pc:sldChg chg="add del">
        <pc:chgData name="FONG, Chi Kit Ken [DSAI]" userId="960785e9-9efa-43e3-981a-c495c07125dc" providerId="ADAL" clId="{0ACE0F11-CA0F-5A84-BFCB-F7A5E414E4DA}" dt="2026-04-10T10:38:44.605" v="66042" actId="2696"/>
        <pc:sldMkLst>
          <pc:docMk/>
          <pc:sldMk cId="1388193603" sldId="2214"/>
        </pc:sldMkLst>
      </pc:sldChg>
      <pc:sldChg chg="del">
        <pc:chgData name="FONG, Chi Kit Ken [DSAI]" userId="960785e9-9efa-43e3-981a-c495c07125dc" providerId="ADAL" clId="{0ACE0F11-CA0F-5A84-BFCB-F7A5E414E4DA}" dt="2026-04-10T10:38:59.651" v="66043" actId="2696"/>
        <pc:sldMkLst>
          <pc:docMk/>
          <pc:sldMk cId="3466350978" sldId="2229"/>
        </pc:sldMkLst>
      </pc:sldChg>
      <pc:sldChg chg="del">
        <pc:chgData name="FONG, Chi Kit Ken [DSAI]" userId="960785e9-9efa-43e3-981a-c495c07125dc" providerId="ADAL" clId="{0ACE0F11-CA0F-5A84-BFCB-F7A5E414E4DA}" dt="2026-04-10T10:39:00.002" v="66044" actId="2696"/>
        <pc:sldMkLst>
          <pc:docMk/>
          <pc:sldMk cId="2613784986" sldId="2231"/>
        </pc:sldMkLst>
      </pc:sldChg>
      <pc:sldChg chg="add">
        <pc:chgData name="FONG, Chi Kit Ken [DSAI]" userId="960785e9-9efa-43e3-981a-c495c07125dc" providerId="ADAL" clId="{0ACE0F11-CA0F-5A84-BFCB-F7A5E414E4DA}" dt="2026-04-10T10:54:21.302" v="66120"/>
        <pc:sldMkLst>
          <pc:docMk/>
          <pc:sldMk cId="1991490361" sldId="2244"/>
        </pc:sldMkLst>
      </pc:sldChg>
      <pc:sldChg chg="del">
        <pc:chgData name="FONG, Chi Kit Ken [DSAI]" userId="960785e9-9efa-43e3-981a-c495c07125dc" providerId="ADAL" clId="{0ACE0F11-CA0F-5A84-BFCB-F7A5E414E4DA}" dt="2026-04-10T10:54:27.149" v="66122" actId="2696"/>
        <pc:sldMkLst>
          <pc:docMk/>
          <pc:sldMk cId="3133142582" sldId="2326"/>
        </pc:sldMkLst>
      </pc:sldChg>
      <pc:sldChg chg="new del">
        <pc:chgData name="FONG, Chi Kit Ken [DSAI]" userId="960785e9-9efa-43e3-981a-c495c07125dc" providerId="ADAL" clId="{0ACE0F11-CA0F-5A84-BFCB-F7A5E414E4DA}" dt="2026-04-10T10:54:26.220" v="66121" actId="2696"/>
        <pc:sldMkLst>
          <pc:docMk/>
          <pc:sldMk cId="2959646668" sldId="2327"/>
        </pc:sldMkLst>
      </pc:sldChg>
      <pc:sldChg chg="add">
        <pc:chgData name="FONG, Chi Kit Ken [DSAI]" userId="960785e9-9efa-43e3-981a-c495c07125dc" providerId="ADAL" clId="{0ACE0F11-CA0F-5A84-BFCB-F7A5E414E4DA}" dt="2026-04-10T10:54:21.302" v="66120"/>
        <pc:sldMkLst>
          <pc:docMk/>
          <pc:sldMk cId="3212373086" sldId="2328"/>
        </pc:sldMkLst>
      </pc:sldChg>
      <pc:sldChg chg="add">
        <pc:chgData name="FONG, Chi Kit Ken [DSAI]" userId="960785e9-9efa-43e3-981a-c495c07125dc" providerId="ADAL" clId="{0ACE0F11-CA0F-5A84-BFCB-F7A5E414E4DA}" dt="2026-04-10T10:54:21.302" v="66120"/>
        <pc:sldMkLst>
          <pc:docMk/>
          <pc:sldMk cId="1321772142" sldId="2329"/>
        </pc:sldMkLst>
      </pc:sldChg>
      <pc:sldChg chg="add">
        <pc:chgData name="FONG, Chi Kit Ken [DSAI]" userId="960785e9-9efa-43e3-981a-c495c07125dc" providerId="ADAL" clId="{0ACE0F11-CA0F-5A84-BFCB-F7A5E414E4DA}" dt="2026-04-10T10:54:21.302" v="66120"/>
        <pc:sldMkLst>
          <pc:docMk/>
          <pc:sldMk cId="3528256839" sldId="2330"/>
        </pc:sldMkLst>
      </pc:sldChg>
      <pc:sldChg chg="add">
        <pc:chgData name="FONG, Chi Kit Ken [DSAI]" userId="960785e9-9efa-43e3-981a-c495c07125dc" providerId="ADAL" clId="{0ACE0F11-CA0F-5A84-BFCB-F7A5E414E4DA}" dt="2026-04-10T10:54:21.302" v="66120"/>
        <pc:sldMkLst>
          <pc:docMk/>
          <pc:sldMk cId="4222880989" sldId="2331"/>
        </pc:sldMkLst>
      </pc:sldChg>
      <pc:sldChg chg="add">
        <pc:chgData name="FONG, Chi Kit Ken [DSAI]" userId="960785e9-9efa-43e3-981a-c495c07125dc" providerId="ADAL" clId="{0ACE0F11-CA0F-5A84-BFCB-F7A5E414E4DA}" dt="2026-04-10T10:54:21.302" v="66120"/>
        <pc:sldMkLst>
          <pc:docMk/>
          <pc:sldMk cId="544137047" sldId="2332"/>
        </pc:sldMkLst>
      </pc:sldChg>
      <pc:sldChg chg="add">
        <pc:chgData name="FONG, Chi Kit Ken [DSAI]" userId="960785e9-9efa-43e3-981a-c495c07125dc" providerId="ADAL" clId="{0ACE0F11-CA0F-5A84-BFCB-F7A5E414E4DA}" dt="2026-04-10T10:54:21.302" v="66120"/>
        <pc:sldMkLst>
          <pc:docMk/>
          <pc:sldMk cId="4001798363" sldId="2333"/>
        </pc:sldMkLst>
      </pc:sldChg>
      <pc:sldChg chg="add">
        <pc:chgData name="FONG, Chi Kit Ken [DSAI]" userId="960785e9-9efa-43e3-981a-c495c07125dc" providerId="ADAL" clId="{0ACE0F11-CA0F-5A84-BFCB-F7A5E414E4DA}" dt="2026-04-10T10:55:48.980" v="66123"/>
        <pc:sldMkLst>
          <pc:docMk/>
          <pc:sldMk cId="2271907742" sldId="2334"/>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9D96772-9817-D32D-CFDB-4082AEA13D9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4386172B-8397-3A88-9BA7-9C3DBC65BB5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7A828F9-B03F-44CA-BF33-27494910E999}" type="datetimeFigureOut">
              <a:rPr lang="en-US" smtClean="0"/>
              <a:t>4/10/26</a:t>
            </a:fld>
            <a:endParaRPr lang="en-US"/>
          </a:p>
        </p:txBody>
      </p:sp>
      <p:sp>
        <p:nvSpPr>
          <p:cNvPr id="4" name="Footer Placeholder 3">
            <a:extLst>
              <a:ext uri="{FF2B5EF4-FFF2-40B4-BE49-F238E27FC236}">
                <a16:creationId xmlns:a16="http://schemas.microsoft.com/office/drawing/2014/main" id="{B1C08E2D-8C3D-B8DD-3F2A-AA9AE2C326E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0BDC741F-C3B9-696C-07A4-6B6C6E1BE04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DA5BC5F-DD29-48CA-B1A9-365C6504E9CB}" type="slidenum">
              <a:rPr lang="en-US" smtClean="0"/>
              <a:t>‹#›</a:t>
            </a:fld>
            <a:endParaRPr lang="en-US"/>
          </a:p>
        </p:txBody>
      </p:sp>
    </p:spTree>
    <p:extLst>
      <p:ext uri="{BB962C8B-B14F-4D97-AF65-F5344CB8AC3E}">
        <p14:creationId xmlns:p14="http://schemas.microsoft.com/office/powerpoint/2010/main" val="38848281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915F59B-C668-4011-983E-F315D5C6132D}" type="datetimeFigureOut">
              <a:rPr lang="en-US" smtClean="0"/>
              <a:t>4/10/26</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98F99F9-2769-4C52-8EE2-7278119F0A16}" type="slidenum">
              <a:rPr lang="en-US" smtClean="0"/>
              <a:t>‹#›</a:t>
            </a:fld>
            <a:endParaRPr lang="en-US" dirty="0"/>
          </a:p>
        </p:txBody>
      </p:sp>
    </p:spTree>
    <p:extLst>
      <p:ext uri="{BB962C8B-B14F-4D97-AF65-F5344CB8AC3E}">
        <p14:creationId xmlns:p14="http://schemas.microsoft.com/office/powerpoint/2010/main" val="26129259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98F99F9-2769-4C52-8EE2-7278119F0A16}" type="slidenum">
              <a:rPr lang="en-US" smtClean="0"/>
              <a:t>1</a:t>
            </a:fld>
            <a:endParaRPr lang="en-US" dirty="0"/>
          </a:p>
        </p:txBody>
      </p:sp>
    </p:spTree>
    <p:extLst>
      <p:ext uri="{BB962C8B-B14F-4D97-AF65-F5344CB8AC3E}">
        <p14:creationId xmlns:p14="http://schemas.microsoft.com/office/powerpoint/2010/main" val="12329314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8F99F9-2769-4C52-8EE2-7278119F0A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37240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98F99F9-2769-4C52-8EE2-7278119F0A16}" type="slidenum">
              <a:rPr lang="en-US" smtClean="0"/>
              <a:t>116</a:t>
            </a:fld>
            <a:endParaRPr lang="en-US" dirty="0"/>
          </a:p>
        </p:txBody>
      </p:sp>
    </p:spTree>
    <p:extLst>
      <p:ext uri="{BB962C8B-B14F-4D97-AF65-F5344CB8AC3E}">
        <p14:creationId xmlns:p14="http://schemas.microsoft.com/office/powerpoint/2010/main" val="18063764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8F99F9-2769-4C52-8EE2-7278119F0A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18641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8F99F9-2769-4C52-8EE2-7278119F0A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62003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8F99F9-2769-4C52-8EE2-7278119F0A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5713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8F99F9-2769-4C52-8EE2-7278119F0A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57790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1ACB09-C140-BC4D-A3A5-74382A8CBCE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93937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1ACB09-C140-BC4D-A3A5-74382A8CBCE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03767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8F99F9-2769-4C52-8EE2-7278119F0A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52269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88A461-6BD1-E340-A7A8-62B484C8AED9}" type="slidenum">
              <a:rPr kumimoji="1"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1"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429138719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gradFill>
          <a:gsLst>
            <a:gs pos="99000">
              <a:srgbClr val="FDFFFE"/>
            </a:gs>
            <a:gs pos="66000">
              <a:srgbClr val="F3FFFF"/>
            </a:gs>
            <a:gs pos="37992">
              <a:srgbClr val="FFFFFF"/>
            </a:gs>
            <a:gs pos="5000">
              <a:srgbClr val="EAFCFE"/>
            </a:gs>
          </a:gsLst>
          <a:lin ang="17400000" scaled="0"/>
        </a:gra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BF993BB-6145-4D1C-B438-D1350312F172}"/>
              </a:ext>
            </a:extLst>
          </p:cNvPr>
          <p:cNvSpPr>
            <a:spLocks noGrp="1"/>
          </p:cNvSpPr>
          <p:nvPr>
            <p:ph type="title" hasCustomPrompt="1"/>
          </p:nvPr>
        </p:nvSpPr>
        <p:spPr>
          <a:xfrm>
            <a:off x="4099557" y="2169539"/>
            <a:ext cx="3898380" cy="1764792"/>
          </a:xfrm>
        </p:spPr>
        <p:txBody>
          <a:bodyPr anchor="t">
            <a:noAutofit/>
          </a:bodyPr>
          <a:lstStyle>
            <a:lvl1pPr>
              <a:defRPr sz="3600" b="1">
                <a:solidFill>
                  <a:schemeClr val="tx2"/>
                </a:solidFill>
                <a:latin typeface="+mn-lt"/>
              </a:defRPr>
            </a:lvl1pPr>
          </a:lstStyle>
          <a:p>
            <a:r>
              <a:rPr lang="en-US" dirty="0"/>
              <a:t>Click to add title</a:t>
            </a:r>
          </a:p>
        </p:txBody>
      </p:sp>
      <p:sp>
        <p:nvSpPr>
          <p:cNvPr id="12" name="Subtitle 2">
            <a:extLst>
              <a:ext uri="{FF2B5EF4-FFF2-40B4-BE49-F238E27FC236}">
                <a16:creationId xmlns:a16="http://schemas.microsoft.com/office/drawing/2014/main" id="{64030515-78CF-D472-B3D6-9EE48BCA2662}"/>
              </a:ext>
            </a:extLst>
          </p:cNvPr>
          <p:cNvSpPr>
            <a:spLocks noGrp="1"/>
          </p:cNvSpPr>
          <p:nvPr>
            <p:ph type="subTitle" idx="1" hasCustomPrompt="1"/>
          </p:nvPr>
        </p:nvSpPr>
        <p:spPr>
          <a:xfrm>
            <a:off x="4098342" y="3934331"/>
            <a:ext cx="3899755" cy="1024128"/>
          </a:xfrm>
        </p:spPr>
        <p:txBody>
          <a:bodyPr>
            <a:noAutofit/>
          </a:bodyPr>
          <a:lstStyle>
            <a:lvl1pPr marL="0" indent="0" algn="l">
              <a:lnSpc>
                <a:spcPct val="100000"/>
              </a:lnSpc>
              <a:buNone/>
              <a:defRPr sz="1400" b="1">
                <a:solidFill>
                  <a:schemeClr val="tx2"/>
                </a:solidFill>
                <a:latin typeface="+mj-lt"/>
                <a:cs typeface="Segoe UI Semibold" panose="020B0702040204020203" pitchFamily="34" charset="0"/>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dirty="0"/>
              <a:t>Click to add subtitle</a:t>
            </a:r>
          </a:p>
        </p:txBody>
      </p:sp>
      <p:sp>
        <p:nvSpPr>
          <p:cNvPr id="5" name="Oval 4">
            <a:extLst>
              <a:ext uri="{FF2B5EF4-FFF2-40B4-BE49-F238E27FC236}">
                <a16:creationId xmlns:a16="http://schemas.microsoft.com/office/drawing/2014/main" id="{0D520E0A-9F3C-2B74-DA11-E0251E5A0A71}"/>
              </a:ext>
              <a:ext uri="{C183D7F6-B498-43B3-948B-1728B52AA6E4}">
                <adec:decorative xmlns:adec="http://schemas.microsoft.com/office/drawing/2017/decorative" val="1"/>
              </a:ext>
            </a:extLst>
          </p:cNvPr>
          <p:cNvSpPr/>
          <p:nvPr userDrawn="1"/>
        </p:nvSpPr>
        <p:spPr>
          <a:xfrm>
            <a:off x="8635846" y="1318569"/>
            <a:ext cx="389835" cy="389835"/>
          </a:xfrm>
          <a:prstGeom prst="ellipse">
            <a:avLst/>
          </a:prstGeom>
          <a:solidFill>
            <a:schemeClr val="accent5">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800" dirty="0"/>
          </a:p>
        </p:txBody>
      </p:sp>
      <p:grpSp>
        <p:nvGrpSpPr>
          <p:cNvPr id="14" name="Group 13">
            <a:extLst>
              <a:ext uri="{FF2B5EF4-FFF2-40B4-BE49-F238E27FC236}">
                <a16:creationId xmlns:a16="http://schemas.microsoft.com/office/drawing/2014/main" id="{85549B0E-9133-3CD2-5A20-A4BD09614750}"/>
              </a:ext>
            </a:extLst>
          </p:cNvPr>
          <p:cNvGrpSpPr/>
          <p:nvPr userDrawn="1"/>
        </p:nvGrpSpPr>
        <p:grpSpPr>
          <a:xfrm>
            <a:off x="201176" y="1586844"/>
            <a:ext cx="3898381" cy="3898381"/>
            <a:chOff x="492349" y="822706"/>
            <a:chExt cx="5439251" cy="5439251"/>
          </a:xfrm>
        </p:grpSpPr>
        <p:sp>
          <p:nvSpPr>
            <p:cNvPr id="2" name="Oval 1">
              <a:extLst>
                <a:ext uri="{FF2B5EF4-FFF2-40B4-BE49-F238E27FC236}">
                  <a16:creationId xmlns:a16="http://schemas.microsoft.com/office/drawing/2014/main" id="{044AEFBC-64F2-936B-DCB9-CC545B781D10}"/>
                </a:ext>
                <a:ext uri="{C183D7F6-B498-43B3-948B-1728B52AA6E4}">
                  <adec:decorative xmlns:adec="http://schemas.microsoft.com/office/drawing/2017/decorative" val="1"/>
                </a:ext>
              </a:extLst>
            </p:cNvPr>
            <p:cNvSpPr/>
            <p:nvPr userDrawn="1"/>
          </p:nvSpPr>
          <p:spPr>
            <a:xfrm>
              <a:off x="492349" y="822706"/>
              <a:ext cx="5439251" cy="5439251"/>
            </a:xfrm>
            <a:prstGeom prst="ellipse">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800" dirty="0"/>
            </a:p>
          </p:txBody>
        </p:sp>
        <p:sp>
          <p:nvSpPr>
            <p:cNvPr id="8" name="Oval 7">
              <a:extLst>
                <a:ext uri="{FF2B5EF4-FFF2-40B4-BE49-F238E27FC236}">
                  <a16:creationId xmlns:a16="http://schemas.microsoft.com/office/drawing/2014/main" id="{69C3D3B6-D949-DCE6-1749-76AA5DC67D1F}"/>
                </a:ext>
                <a:ext uri="{C183D7F6-B498-43B3-948B-1728B52AA6E4}">
                  <adec:decorative xmlns:adec="http://schemas.microsoft.com/office/drawing/2017/decorative" val="1"/>
                </a:ext>
              </a:extLst>
            </p:cNvPr>
            <p:cNvSpPr/>
            <p:nvPr userDrawn="1"/>
          </p:nvSpPr>
          <p:spPr>
            <a:xfrm>
              <a:off x="638840" y="5012346"/>
              <a:ext cx="837679" cy="837678"/>
            </a:xfrm>
            <a:prstGeom prst="ellipse">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800" dirty="0"/>
            </a:p>
          </p:txBody>
        </p:sp>
      </p:grpSp>
      <p:sp>
        <p:nvSpPr>
          <p:cNvPr id="10" name="Freeform 12">
            <a:extLst>
              <a:ext uri="{FF2B5EF4-FFF2-40B4-BE49-F238E27FC236}">
                <a16:creationId xmlns:a16="http://schemas.microsoft.com/office/drawing/2014/main" id="{A759B287-7ACD-CCB9-A26D-28CA3AE0F5EA}"/>
              </a:ext>
              <a:ext uri="{C183D7F6-B498-43B3-948B-1728B52AA6E4}">
                <adec:decorative xmlns:adec="http://schemas.microsoft.com/office/drawing/2017/decorative" val="1"/>
              </a:ext>
            </a:extLst>
          </p:cNvPr>
          <p:cNvSpPr/>
          <p:nvPr userDrawn="1"/>
        </p:nvSpPr>
        <p:spPr>
          <a:xfrm>
            <a:off x="7190481" y="0"/>
            <a:ext cx="1499067" cy="1061910"/>
          </a:xfrm>
          <a:custGeom>
            <a:avLst/>
            <a:gdLst>
              <a:gd name="connsiteX0" fmla="*/ 70097 w 1499066"/>
              <a:gd name="connsiteY0" fmla="*/ 0 h 1061910"/>
              <a:gd name="connsiteX1" fmla="*/ 1428969 w 1499066"/>
              <a:gd name="connsiteY1" fmla="*/ 0 h 1061910"/>
              <a:gd name="connsiteX2" fmla="*/ 1440164 w 1499066"/>
              <a:gd name="connsiteY2" fmla="*/ 20625 h 1061910"/>
              <a:gd name="connsiteX3" fmla="*/ 1499066 w 1499066"/>
              <a:gd name="connsiteY3" fmla="*/ 312377 h 1061910"/>
              <a:gd name="connsiteX4" fmla="*/ 749533 w 1499066"/>
              <a:gd name="connsiteY4" fmla="*/ 1061910 h 1061910"/>
              <a:gd name="connsiteX5" fmla="*/ 0 w 1499066"/>
              <a:gd name="connsiteY5" fmla="*/ 312377 h 1061910"/>
              <a:gd name="connsiteX6" fmla="*/ 58902 w 1499066"/>
              <a:gd name="connsiteY6" fmla="*/ 20625 h 1061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99066" h="1061910">
                <a:moveTo>
                  <a:pt x="70097" y="0"/>
                </a:moveTo>
                <a:lnTo>
                  <a:pt x="1428969" y="0"/>
                </a:lnTo>
                <a:lnTo>
                  <a:pt x="1440164" y="20625"/>
                </a:lnTo>
                <a:cubicBezTo>
                  <a:pt x="1478092" y="110298"/>
                  <a:pt x="1499066" y="208888"/>
                  <a:pt x="1499066" y="312377"/>
                </a:cubicBezTo>
                <a:cubicBezTo>
                  <a:pt x="1499066" y="726333"/>
                  <a:pt x="1163489" y="1061910"/>
                  <a:pt x="749533" y="1061910"/>
                </a:cubicBezTo>
                <a:cubicBezTo>
                  <a:pt x="335577" y="1061910"/>
                  <a:pt x="0" y="726333"/>
                  <a:pt x="0" y="312377"/>
                </a:cubicBezTo>
                <a:cubicBezTo>
                  <a:pt x="0" y="208888"/>
                  <a:pt x="20974" y="110298"/>
                  <a:pt x="58902" y="20625"/>
                </a:cubicBezTo>
                <a:close/>
              </a:path>
            </a:pathLst>
          </a:custGeom>
          <a:solidFill>
            <a:schemeClr val="accent2">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dirty="0"/>
          </a:p>
        </p:txBody>
      </p:sp>
      <p:sp>
        <p:nvSpPr>
          <p:cNvPr id="13" name="Picture Placeholder 6">
            <a:extLst>
              <a:ext uri="{FF2B5EF4-FFF2-40B4-BE49-F238E27FC236}">
                <a16:creationId xmlns:a16="http://schemas.microsoft.com/office/drawing/2014/main" id="{7EC075E2-093A-4845-BDC4-BD2FAA7A59E1}"/>
              </a:ext>
            </a:extLst>
          </p:cNvPr>
          <p:cNvSpPr>
            <a:spLocks noGrp="1"/>
          </p:cNvSpPr>
          <p:nvPr>
            <p:ph type="pic" sz="quarter" idx="10"/>
          </p:nvPr>
        </p:nvSpPr>
        <p:spPr>
          <a:xfrm>
            <a:off x="118319" y="1373479"/>
            <a:ext cx="4325112" cy="4325112"/>
          </a:xfrm>
          <a:noFill/>
        </p:spPr>
        <p:txBody>
          <a:bodyPr anchor="t">
            <a:noAutofit/>
          </a:bodyPr>
          <a:lstStyle>
            <a:lvl1pPr algn="ctr">
              <a:defRPr/>
            </a:lvl1pPr>
          </a:lstStyle>
          <a:p>
            <a:r>
              <a:rPr lang="en-US" dirty="0"/>
              <a:t>Click icon to add picture</a:t>
            </a:r>
          </a:p>
        </p:txBody>
      </p:sp>
      <p:pic>
        <p:nvPicPr>
          <p:cNvPr id="16" name="Picture 15" descr="University Identity | The Hong Kong Polytechnic University">
            <a:extLst>
              <a:ext uri="{FF2B5EF4-FFF2-40B4-BE49-F238E27FC236}">
                <a16:creationId xmlns:a16="http://schemas.microsoft.com/office/drawing/2014/main" id="{1BBBEAE2-6B0F-71DF-4FC2-46AD2FF683E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004393" y="311569"/>
            <a:ext cx="1871244" cy="3586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29625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2">
    <p:bg>
      <p:bgPr>
        <a:gradFill>
          <a:gsLst>
            <a:gs pos="100000">
              <a:srgbClr val="FDFFFE"/>
            </a:gs>
            <a:gs pos="66020">
              <a:srgbClr val="F3FFFF"/>
            </a:gs>
            <a:gs pos="37992">
              <a:srgbClr val="FFFFFF"/>
            </a:gs>
            <a:gs pos="7000">
              <a:srgbClr val="EAFCFE"/>
            </a:gs>
          </a:gsLst>
          <a:lin ang="4200000" scaled="0"/>
        </a:gradFill>
        <a:effectLst/>
      </p:bgPr>
    </p:bg>
    <p:spTree>
      <p:nvGrpSpPr>
        <p:cNvPr id="1" name=""/>
        <p:cNvGrpSpPr/>
        <p:nvPr/>
      </p:nvGrpSpPr>
      <p:grpSpPr>
        <a:xfrm>
          <a:off x="0" y="0"/>
          <a:ext cx="0" cy="0"/>
          <a:chOff x="0" y="0"/>
          <a:chExt cx="0" cy="0"/>
        </a:xfrm>
      </p:grpSpPr>
      <p:sp>
        <p:nvSpPr>
          <p:cNvPr id="4" name="Freeform 13">
            <a:extLst>
              <a:ext uri="{FF2B5EF4-FFF2-40B4-BE49-F238E27FC236}">
                <a16:creationId xmlns:a16="http://schemas.microsoft.com/office/drawing/2014/main" id="{3444D42C-1BDD-684F-2ED7-CBF2B31FA0BD}"/>
              </a:ext>
              <a:ext uri="{C183D7F6-B498-43B3-948B-1728B52AA6E4}">
                <adec:decorative xmlns:adec="http://schemas.microsoft.com/office/drawing/2017/decorative" val="1"/>
              </a:ext>
            </a:extLst>
          </p:cNvPr>
          <p:cNvSpPr/>
          <p:nvPr userDrawn="1"/>
        </p:nvSpPr>
        <p:spPr>
          <a:xfrm>
            <a:off x="0" y="-11017"/>
            <a:ext cx="4348470" cy="5177077"/>
          </a:xfrm>
          <a:custGeom>
            <a:avLst/>
            <a:gdLst>
              <a:gd name="connsiteX0" fmla="*/ 0 w 6306096"/>
              <a:gd name="connsiteY0" fmla="*/ 0 h 5630799"/>
              <a:gd name="connsiteX1" fmla="*/ 5864035 w 6306096"/>
              <a:gd name="connsiteY1" fmla="*/ 0 h 5630799"/>
              <a:gd name="connsiteX2" fmla="*/ 5927254 w 6306096"/>
              <a:gd name="connsiteY2" fmla="*/ 123434 h 5630799"/>
              <a:gd name="connsiteX3" fmla="*/ 6306096 w 6306096"/>
              <a:gd name="connsiteY3" fmla="*/ 1789009 h 5630799"/>
              <a:gd name="connsiteX4" fmla="*/ 2464306 w 6306096"/>
              <a:gd name="connsiteY4" fmla="*/ 5630799 h 5630799"/>
              <a:gd name="connsiteX5" fmla="*/ 20571 w 6306096"/>
              <a:gd name="connsiteY5" fmla="*/ 4753521 h 5630799"/>
              <a:gd name="connsiteX6" fmla="*/ 0 w 6306096"/>
              <a:gd name="connsiteY6" fmla="*/ 4734825 h 5630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06096" h="5630799">
                <a:moveTo>
                  <a:pt x="0" y="0"/>
                </a:moveTo>
                <a:lnTo>
                  <a:pt x="5864035" y="0"/>
                </a:lnTo>
                <a:lnTo>
                  <a:pt x="5927254" y="123434"/>
                </a:lnTo>
                <a:cubicBezTo>
                  <a:pt x="6170039" y="627296"/>
                  <a:pt x="6306096" y="1192264"/>
                  <a:pt x="6306096" y="1789009"/>
                </a:cubicBezTo>
                <a:cubicBezTo>
                  <a:pt x="6306096" y="3910771"/>
                  <a:pt x="4586068" y="5630799"/>
                  <a:pt x="2464306" y="5630799"/>
                </a:cubicBezTo>
                <a:cubicBezTo>
                  <a:pt x="1536035" y="5630799"/>
                  <a:pt x="684659" y="5301575"/>
                  <a:pt x="20571" y="4753521"/>
                </a:cubicBezTo>
                <a:lnTo>
                  <a:pt x="0" y="4734825"/>
                </a:lnTo>
                <a:close/>
              </a:path>
            </a:pathLst>
          </a:custGeom>
          <a:solidFill>
            <a:schemeClr val="accent3">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p>
        </p:txBody>
      </p:sp>
      <p:sp>
        <p:nvSpPr>
          <p:cNvPr id="6" name="Oval 5">
            <a:extLst>
              <a:ext uri="{FF2B5EF4-FFF2-40B4-BE49-F238E27FC236}">
                <a16:creationId xmlns:a16="http://schemas.microsoft.com/office/drawing/2014/main" id="{2B266F6B-F29A-5957-62EB-27F8C2FAEB4C}"/>
              </a:ext>
              <a:ext uri="{C183D7F6-B498-43B3-948B-1728B52AA6E4}">
                <adec:decorative xmlns:adec="http://schemas.microsoft.com/office/drawing/2017/decorative" val="1"/>
              </a:ext>
            </a:extLst>
          </p:cNvPr>
          <p:cNvSpPr/>
          <p:nvPr userDrawn="1"/>
        </p:nvSpPr>
        <p:spPr>
          <a:xfrm>
            <a:off x="3961962" y="378865"/>
            <a:ext cx="610038" cy="813384"/>
          </a:xfrm>
          <a:prstGeom prst="ellipse">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3" name="Oval 12">
            <a:extLst>
              <a:ext uri="{FF2B5EF4-FFF2-40B4-BE49-F238E27FC236}">
                <a16:creationId xmlns:a16="http://schemas.microsoft.com/office/drawing/2014/main" id="{10AC709F-F9A3-D8F0-A42E-A2C94191DFC0}"/>
              </a:ext>
              <a:ext uri="{C183D7F6-B498-43B3-948B-1728B52AA6E4}">
                <adec:decorative xmlns:adec="http://schemas.microsoft.com/office/drawing/2017/decorative" val="1"/>
              </a:ext>
            </a:extLst>
          </p:cNvPr>
          <p:cNvSpPr/>
          <p:nvPr userDrawn="1"/>
        </p:nvSpPr>
        <p:spPr>
          <a:xfrm>
            <a:off x="5156716" y="5909845"/>
            <a:ext cx="298310" cy="397747"/>
          </a:xfrm>
          <a:prstGeom prst="ellipse">
            <a:avLst/>
          </a:prstGeom>
          <a:solidFill>
            <a:schemeClr val="accent6">
              <a:alpha val="3033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0" name="Title 3">
            <a:extLst>
              <a:ext uri="{FF2B5EF4-FFF2-40B4-BE49-F238E27FC236}">
                <a16:creationId xmlns:a16="http://schemas.microsoft.com/office/drawing/2014/main" id="{AD72A3CF-7B92-425B-B6F6-280533A6D9E3}"/>
              </a:ext>
            </a:extLst>
          </p:cNvPr>
          <p:cNvSpPr>
            <a:spLocks noGrp="1"/>
          </p:cNvSpPr>
          <p:nvPr>
            <p:ph type="title" hasCustomPrompt="1"/>
          </p:nvPr>
        </p:nvSpPr>
        <p:spPr>
          <a:xfrm>
            <a:off x="411480" y="2386584"/>
            <a:ext cx="3627882" cy="2103120"/>
          </a:xfrm>
        </p:spPr>
        <p:txBody>
          <a:bodyPr anchor="t" anchorCtr="0">
            <a:normAutofit/>
          </a:bodyPr>
          <a:lstStyle>
            <a:lvl1pPr algn="l">
              <a:defRPr sz="2400" b="1">
                <a:solidFill>
                  <a:schemeClr val="tx2"/>
                </a:solidFill>
                <a:latin typeface="+mn-lt"/>
              </a:defRPr>
            </a:lvl1pPr>
          </a:lstStyle>
          <a:p>
            <a:r>
              <a:rPr lang="en-US" dirty="0"/>
              <a:t>Click to add title</a:t>
            </a:r>
          </a:p>
        </p:txBody>
      </p:sp>
      <p:sp>
        <p:nvSpPr>
          <p:cNvPr id="23" name="Content Placeholder 16">
            <a:extLst>
              <a:ext uri="{FF2B5EF4-FFF2-40B4-BE49-F238E27FC236}">
                <a16:creationId xmlns:a16="http://schemas.microsoft.com/office/drawing/2014/main" id="{A56C6565-B97C-5C01-FA9D-8CF1B20447E2}"/>
              </a:ext>
              <a:ext uri="{C183D7F6-B498-43B3-948B-1728B52AA6E4}">
                <adec:decorative xmlns:adec="http://schemas.microsoft.com/office/drawing/2017/decorative" val="0"/>
              </a:ext>
            </a:extLst>
          </p:cNvPr>
          <p:cNvSpPr>
            <a:spLocks noGrp="1"/>
          </p:cNvSpPr>
          <p:nvPr>
            <p:ph sz="quarter" idx="16" hasCustomPrompt="1"/>
          </p:nvPr>
        </p:nvSpPr>
        <p:spPr>
          <a:xfrm>
            <a:off x="4814316" y="1280160"/>
            <a:ext cx="3847338" cy="4261104"/>
          </a:xfrm>
          <a:solidFill>
            <a:schemeClr val="bg1"/>
          </a:solidFill>
          <a:ln w="12700">
            <a:solidFill>
              <a:schemeClr val="bg2">
                <a:lumMod val="90000"/>
              </a:schemeClr>
            </a:solidFill>
            <a:prstDash val="dash"/>
          </a:ln>
        </p:spPr>
        <p:txBody>
          <a:bodyPr lIns="91440" rIns="91440">
            <a:noAutofit/>
          </a:bodyPr>
          <a:lstStyle>
            <a:lvl1pPr>
              <a:lnSpc>
                <a:spcPct val="100000"/>
              </a:lnSpc>
              <a:defRPr sz="1500">
                <a:solidFill>
                  <a:schemeClr val="tx2"/>
                </a:solidFill>
              </a:defRPr>
            </a:lvl1pPr>
          </a:lstStyle>
          <a:p>
            <a:pPr lvl="0"/>
            <a:r>
              <a:rPr lang="en-US" dirty="0"/>
              <a:t>Click to add text</a:t>
            </a:r>
          </a:p>
        </p:txBody>
      </p:sp>
      <p:sp>
        <p:nvSpPr>
          <p:cNvPr id="2" name="Footer Placeholder 18">
            <a:extLst>
              <a:ext uri="{FF2B5EF4-FFF2-40B4-BE49-F238E27FC236}">
                <a16:creationId xmlns:a16="http://schemas.microsoft.com/office/drawing/2014/main" id="{3914E26B-E8E4-55F2-CC5E-DD0D0AD5C89D}"/>
              </a:ext>
            </a:extLst>
          </p:cNvPr>
          <p:cNvSpPr>
            <a:spLocks noGrp="1"/>
          </p:cNvSpPr>
          <p:nvPr>
            <p:ph type="ftr" sz="quarter" idx="12"/>
          </p:nvPr>
        </p:nvSpPr>
        <p:spPr>
          <a:xfrm>
            <a:off x="404622" y="6126491"/>
            <a:ext cx="3086100" cy="365125"/>
          </a:xfrm>
        </p:spPr>
        <p:txBody>
          <a:bodyPr/>
          <a:lstStyle/>
          <a:p>
            <a:r>
              <a:rPr lang="en-US"/>
              <a:t>Test</a:t>
            </a:r>
            <a:endParaRPr lang="en-US" dirty="0"/>
          </a:p>
        </p:txBody>
      </p:sp>
      <p:sp>
        <p:nvSpPr>
          <p:cNvPr id="3" name="Picture Placeholder 2">
            <a:extLst>
              <a:ext uri="{FF2B5EF4-FFF2-40B4-BE49-F238E27FC236}">
                <a16:creationId xmlns:a16="http://schemas.microsoft.com/office/drawing/2014/main" id="{A65E2D1E-4C5D-A613-CB40-98902C0D832F}"/>
              </a:ext>
              <a:ext uri="{C183D7F6-B498-43B3-948B-1728B52AA6E4}">
                <adec:decorative xmlns:adec="http://schemas.microsoft.com/office/drawing/2017/decorative" val="0"/>
              </a:ext>
            </a:extLst>
          </p:cNvPr>
          <p:cNvSpPr>
            <a:spLocks noGrp="1"/>
          </p:cNvSpPr>
          <p:nvPr>
            <p:ph type="pic" sz="quarter" idx="17"/>
          </p:nvPr>
        </p:nvSpPr>
        <p:spPr>
          <a:xfrm>
            <a:off x="6197410" y="5671159"/>
            <a:ext cx="1788373" cy="1186842"/>
          </a:xfrm>
        </p:spPr>
        <p:txBody>
          <a:bodyPr/>
          <a:lstStyle>
            <a:lvl1pPr algn="ctr">
              <a:defRPr/>
            </a:lvl1pPr>
          </a:lstStyle>
          <a:p>
            <a:r>
              <a:rPr lang="en-US" dirty="0"/>
              <a:t>Click icon to add picture</a:t>
            </a:r>
          </a:p>
        </p:txBody>
      </p:sp>
      <p:sp>
        <p:nvSpPr>
          <p:cNvPr id="5" name="Slide Number Placeholder 19">
            <a:extLst>
              <a:ext uri="{FF2B5EF4-FFF2-40B4-BE49-F238E27FC236}">
                <a16:creationId xmlns:a16="http://schemas.microsoft.com/office/drawing/2014/main" id="{294A49EB-EEA6-1B79-F5DE-CFBFC6FFA2C7}"/>
              </a:ext>
            </a:extLst>
          </p:cNvPr>
          <p:cNvSpPr>
            <a:spLocks noGrp="1"/>
          </p:cNvSpPr>
          <p:nvPr>
            <p:ph type="sldNum" sz="quarter" idx="13"/>
          </p:nvPr>
        </p:nvSpPr>
        <p:spPr>
          <a:xfrm>
            <a:off x="8095269" y="6190487"/>
            <a:ext cx="634966" cy="365760"/>
          </a:xfrm>
        </p:spPr>
        <p:txBody>
          <a:bodyPr/>
          <a:lstStyle/>
          <a:p>
            <a:fld id="{D1BC2EDA-D519-4F34-BF3F-BFFF500F4B03}" type="slidenum">
              <a:rPr lang="en-US" smtClean="0"/>
              <a:t>‹#›</a:t>
            </a:fld>
            <a:endParaRPr lang="en-US" dirty="0"/>
          </a:p>
        </p:txBody>
      </p:sp>
    </p:spTree>
    <p:extLst>
      <p:ext uri="{BB962C8B-B14F-4D97-AF65-F5344CB8AC3E}">
        <p14:creationId xmlns:p14="http://schemas.microsoft.com/office/powerpoint/2010/main" val="1478035142"/>
      </p:ext>
    </p:extLst>
  </p:cSld>
  <p:clrMapOvr>
    <a:masterClrMapping/>
  </p:clrMapOvr>
  <p:extLst>
    <p:ext uri="{DCECCB84-F9BA-43D5-87BE-67443E8EF086}">
      <p15:sldGuideLst xmlns:p15="http://schemas.microsoft.com/office/powerpoint/2012/main">
        <p15:guide id="1" orient="horz" pos="1032" userDrawn="1">
          <p15:clr>
            <a:srgbClr val="FBAE40"/>
          </p15:clr>
        </p15:guide>
        <p15:guide id="2" pos="252"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3">
    <p:bg>
      <p:bgPr>
        <a:gradFill>
          <a:gsLst>
            <a:gs pos="100000">
              <a:srgbClr val="FDFFFE"/>
            </a:gs>
            <a:gs pos="66020">
              <a:srgbClr val="F3FFFF"/>
            </a:gs>
            <a:gs pos="37992">
              <a:srgbClr val="FFFFFF"/>
            </a:gs>
            <a:gs pos="7000">
              <a:srgbClr val="EAFCFE"/>
            </a:gs>
          </a:gsLst>
          <a:lin ang="4200000" scaled="0"/>
        </a:gradFill>
        <a:effectLst/>
      </p:bgPr>
    </p:bg>
    <p:spTree>
      <p:nvGrpSpPr>
        <p:cNvPr id="1" name=""/>
        <p:cNvGrpSpPr/>
        <p:nvPr/>
      </p:nvGrpSpPr>
      <p:grpSpPr>
        <a:xfrm>
          <a:off x="0" y="0"/>
          <a:ext cx="0" cy="0"/>
          <a:chOff x="0" y="0"/>
          <a:chExt cx="0" cy="0"/>
        </a:xfrm>
      </p:grpSpPr>
      <p:sp>
        <p:nvSpPr>
          <p:cNvPr id="3" name="Freeform 17">
            <a:extLst>
              <a:ext uri="{FF2B5EF4-FFF2-40B4-BE49-F238E27FC236}">
                <a16:creationId xmlns:a16="http://schemas.microsoft.com/office/drawing/2014/main" id="{B85198C3-2E2B-8874-B190-913F6956F27F}"/>
              </a:ext>
              <a:ext uri="{C183D7F6-B498-43B3-948B-1728B52AA6E4}">
                <adec:decorative xmlns:adec="http://schemas.microsoft.com/office/drawing/2017/decorative" val="1"/>
              </a:ext>
            </a:extLst>
          </p:cNvPr>
          <p:cNvSpPr/>
          <p:nvPr userDrawn="1"/>
        </p:nvSpPr>
        <p:spPr>
          <a:xfrm>
            <a:off x="6700630" y="2087278"/>
            <a:ext cx="2447180" cy="4770723"/>
          </a:xfrm>
          <a:custGeom>
            <a:avLst/>
            <a:gdLst>
              <a:gd name="connsiteX0" fmla="*/ 2635767 w 3262907"/>
              <a:gd name="connsiteY0" fmla="*/ 0 h 4770723"/>
              <a:gd name="connsiteX1" fmla="*/ 3166966 w 3262907"/>
              <a:gd name="connsiteY1" fmla="*/ 53550 h 4770723"/>
              <a:gd name="connsiteX2" fmla="*/ 3262907 w 3262907"/>
              <a:gd name="connsiteY2" fmla="*/ 78219 h 4770723"/>
              <a:gd name="connsiteX3" fmla="*/ 3262907 w 3262907"/>
              <a:gd name="connsiteY3" fmla="*/ 4770723 h 4770723"/>
              <a:gd name="connsiteX4" fmla="*/ 1094334 w 3262907"/>
              <a:gd name="connsiteY4" fmla="*/ 4770723 h 4770723"/>
              <a:gd name="connsiteX5" fmla="*/ 959175 w 3262907"/>
              <a:gd name="connsiteY5" fmla="*/ 4669653 h 4770723"/>
              <a:gd name="connsiteX6" fmla="*/ 0 w 3262907"/>
              <a:gd name="connsiteY6" fmla="*/ 2635767 h 4770723"/>
              <a:gd name="connsiteX7" fmla="*/ 2635767 w 3262907"/>
              <a:gd name="connsiteY7" fmla="*/ 0 h 4770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62907" h="4770723">
                <a:moveTo>
                  <a:pt x="2635767" y="0"/>
                </a:moveTo>
                <a:cubicBezTo>
                  <a:pt x="2817729" y="0"/>
                  <a:pt x="2995384" y="18439"/>
                  <a:pt x="3166966" y="53550"/>
                </a:cubicBezTo>
                <a:lnTo>
                  <a:pt x="3262907" y="78219"/>
                </a:lnTo>
                <a:lnTo>
                  <a:pt x="3262907" y="4770723"/>
                </a:lnTo>
                <a:lnTo>
                  <a:pt x="1094334" y="4770723"/>
                </a:lnTo>
                <a:lnTo>
                  <a:pt x="959175" y="4669653"/>
                </a:lnTo>
                <a:cubicBezTo>
                  <a:pt x="373383" y="4186215"/>
                  <a:pt x="0" y="3454595"/>
                  <a:pt x="0" y="2635767"/>
                </a:cubicBezTo>
                <a:cubicBezTo>
                  <a:pt x="0" y="1180073"/>
                  <a:pt x="1180073" y="0"/>
                  <a:pt x="2635767" y="0"/>
                </a:cubicBezTo>
                <a:close/>
              </a:path>
            </a:pathLst>
          </a:custGeom>
          <a:solidFill>
            <a:schemeClr val="accent3">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p>
        </p:txBody>
      </p:sp>
      <p:sp>
        <p:nvSpPr>
          <p:cNvPr id="7" name="Freeform 21">
            <a:extLst>
              <a:ext uri="{FF2B5EF4-FFF2-40B4-BE49-F238E27FC236}">
                <a16:creationId xmlns:a16="http://schemas.microsoft.com/office/drawing/2014/main" id="{9C80863B-5076-EB08-18A2-8E31F090A5C9}"/>
              </a:ext>
              <a:ext uri="{C183D7F6-B498-43B3-948B-1728B52AA6E4}">
                <adec:decorative xmlns:adec="http://schemas.microsoft.com/office/drawing/2017/decorative" val="1"/>
              </a:ext>
            </a:extLst>
          </p:cNvPr>
          <p:cNvSpPr/>
          <p:nvPr userDrawn="1"/>
        </p:nvSpPr>
        <p:spPr>
          <a:xfrm>
            <a:off x="402768" y="3"/>
            <a:ext cx="1368449" cy="1392971"/>
          </a:xfrm>
          <a:custGeom>
            <a:avLst/>
            <a:gdLst>
              <a:gd name="connsiteX0" fmla="*/ 139847 w 1824598"/>
              <a:gd name="connsiteY0" fmla="*/ 0 h 1392971"/>
              <a:gd name="connsiteX1" fmla="*/ 1684751 w 1824598"/>
              <a:gd name="connsiteY1" fmla="*/ 0 h 1392971"/>
              <a:gd name="connsiteX2" fmla="*/ 1752905 w 1824598"/>
              <a:gd name="connsiteY2" fmla="*/ 125564 h 1392971"/>
              <a:gd name="connsiteX3" fmla="*/ 1824598 w 1824598"/>
              <a:gd name="connsiteY3" fmla="*/ 480672 h 1392971"/>
              <a:gd name="connsiteX4" fmla="*/ 912299 w 1824598"/>
              <a:gd name="connsiteY4" fmla="*/ 1392971 h 1392971"/>
              <a:gd name="connsiteX5" fmla="*/ 0 w 1824598"/>
              <a:gd name="connsiteY5" fmla="*/ 480672 h 1392971"/>
              <a:gd name="connsiteX6" fmla="*/ 71693 w 1824598"/>
              <a:gd name="connsiteY6" fmla="*/ 125564 h 1392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4598" h="1392971">
                <a:moveTo>
                  <a:pt x="139847" y="0"/>
                </a:moveTo>
                <a:lnTo>
                  <a:pt x="1684751" y="0"/>
                </a:lnTo>
                <a:lnTo>
                  <a:pt x="1752905" y="125564"/>
                </a:lnTo>
                <a:cubicBezTo>
                  <a:pt x="1799070" y="234710"/>
                  <a:pt x="1824598" y="354710"/>
                  <a:pt x="1824598" y="480672"/>
                </a:cubicBezTo>
                <a:cubicBezTo>
                  <a:pt x="1824598" y="984521"/>
                  <a:pt x="1416148" y="1392971"/>
                  <a:pt x="912299" y="1392971"/>
                </a:cubicBezTo>
                <a:cubicBezTo>
                  <a:pt x="408450" y="1392971"/>
                  <a:pt x="0" y="984521"/>
                  <a:pt x="0" y="480672"/>
                </a:cubicBezTo>
                <a:cubicBezTo>
                  <a:pt x="0" y="354710"/>
                  <a:pt x="25528" y="234710"/>
                  <a:pt x="71693" y="125564"/>
                </a:cubicBezTo>
                <a:close/>
              </a:path>
            </a:pathLst>
          </a:custGeom>
          <a:solidFill>
            <a:schemeClr val="accent2">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p>
        </p:txBody>
      </p:sp>
      <p:sp>
        <p:nvSpPr>
          <p:cNvPr id="12" name="Freeform 23">
            <a:extLst>
              <a:ext uri="{FF2B5EF4-FFF2-40B4-BE49-F238E27FC236}">
                <a16:creationId xmlns:a16="http://schemas.microsoft.com/office/drawing/2014/main" id="{BDD0B550-942E-F4E9-B09A-16F6C4F00DE0}"/>
              </a:ext>
              <a:ext uri="{C183D7F6-B498-43B3-948B-1728B52AA6E4}">
                <adec:decorative xmlns:adec="http://schemas.microsoft.com/office/drawing/2017/decorative" val="1"/>
              </a:ext>
            </a:extLst>
          </p:cNvPr>
          <p:cNvSpPr/>
          <p:nvPr userDrawn="1"/>
        </p:nvSpPr>
        <p:spPr>
          <a:xfrm>
            <a:off x="2374250" y="5908181"/>
            <a:ext cx="2284785" cy="949818"/>
          </a:xfrm>
          <a:custGeom>
            <a:avLst/>
            <a:gdLst>
              <a:gd name="connsiteX0" fmla="*/ 1523190 w 3046380"/>
              <a:gd name="connsiteY0" fmla="*/ 0 h 949818"/>
              <a:gd name="connsiteX1" fmla="*/ 3017169 w 3046380"/>
              <a:gd name="connsiteY1" fmla="*/ 889179 h 949818"/>
              <a:gd name="connsiteX2" fmla="*/ 3046380 w 3046380"/>
              <a:gd name="connsiteY2" fmla="*/ 949818 h 949818"/>
              <a:gd name="connsiteX3" fmla="*/ 0 w 3046380"/>
              <a:gd name="connsiteY3" fmla="*/ 949818 h 949818"/>
              <a:gd name="connsiteX4" fmla="*/ 29212 w 3046380"/>
              <a:gd name="connsiteY4" fmla="*/ 889179 h 949818"/>
              <a:gd name="connsiteX5" fmla="*/ 1523190 w 3046380"/>
              <a:gd name="connsiteY5" fmla="*/ 0 h 949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46380" h="949818">
                <a:moveTo>
                  <a:pt x="1523190" y="0"/>
                </a:moveTo>
                <a:cubicBezTo>
                  <a:pt x="2168310" y="0"/>
                  <a:pt x="2729454" y="359544"/>
                  <a:pt x="3017169" y="889179"/>
                </a:cubicBezTo>
                <a:lnTo>
                  <a:pt x="3046380" y="949818"/>
                </a:lnTo>
                <a:lnTo>
                  <a:pt x="0" y="949818"/>
                </a:lnTo>
                <a:lnTo>
                  <a:pt x="29212" y="889179"/>
                </a:lnTo>
                <a:cubicBezTo>
                  <a:pt x="316927" y="359544"/>
                  <a:pt x="878070" y="0"/>
                  <a:pt x="1523190" y="0"/>
                </a:cubicBez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p>
        </p:txBody>
      </p:sp>
      <p:sp>
        <p:nvSpPr>
          <p:cNvPr id="15" name="Oval 14">
            <a:extLst>
              <a:ext uri="{FF2B5EF4-FFF2-40B4-BE49-F238E27FC236}">
                <a16:creationId xmlns:a16="http://schemas.microsoft.com/office/drawing/2014/main" id="{B00450AD-469A-81EC-8D58-093490CDE6F4}"/>
              </a:ext>
              <a:ext uri="{C183D7F6-B498-43B3-948B-1728B52AA6E4}">
                <adec:decorative xmlns:adec="http://schemas.microsoft.com/office/drawing/2017/decorative" val="1"/>
              </a:ext>
            </a:extLst>
          </p:cNvPr>
          <p:cNvSpPr/>
          <p:nvPr userDrawn="1"/>
        </p:nvSpPr>
        <p:spPr>
          <a:xfrm>
            <a:off x="402771" y="948393"/>
            <a:ext cx="315467" cy="420622"/>
          </a:xfrm>
          <a:prstGeom prst="ellipse">
            <a:avLst/>
          </a:prstGeom>
          <a:solidFill>
            <a:schemeClr val="accent1">
              <a:alpha val="3319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0" name="Title 3">
            <a:extLst>
              <a:ext uri="{FF2B5EF4-FFF2-40B4-BE49-F238E27FC236}">
                <a16:creationId xmlns:a16="http://schemas.microsoft.com/office/drawing/2014/main" id="{AD72A3CF-7B92-425B-B6F6-280533A6D9E3}"/>
              </a:ext>
            </a:extLst>
          </p:cNvPr>
          <p:cNvSpPr>
            <a:spLocks noGrp="1"/>
          </p:cNvSpPr>
          <p:nvPr>
            <p:ph type="title" hasCustomPrompt="1"/>
          </p:nvPr>
        </p:nvSpPr>
        <p:spPr>
          <a:xfrm>
            <a:off x="411480" y="2386584"/>
            <a:ext cx="3627882" cy="2103120"/>
          </a:xfrm>
        </p:spPr>
        <p:txBody>
          <a:bodyPr anchor="t" anchorCtr="0">
            <a:normAutofit/>
          </a:bodyPr>
          <a:lstStyle>
            <a:lvl1pPr algn="l">
              <a:defRPr sz="2400" b="1">
                <a:solidFill>
                  <a:schemeClr val="tx2"/>
                </a:solidFill>
                <a:latin typeface="+mn-lt"/>
              </a:defRPr>
            </a:lvl1pPr>
          </a:lstStyle>
          <a:p>
            <a:r>
              <a:rPr lang="en-US" dirty="0"/>
              <a:t>Click to add title</a:t>
            </a:r>
          </a:p>
        </p:txBody>
      </p:sp>
      <p:sp>
        <p:nvSpPr>
          <p:cNvPr id="23" name="Content Placeholder 16">
            <a:extLst>
              <a:ext uri="{FF2B5EF4-FFF2-40B4-BE49-F238E27FC236}">
                <a16:creationId xmlns:a16="http://schemas.microsoft.com/office/drawing/2014/main" id="{A56C6565-B97C-5C01-FA9D-8CF1B20447E2}"/>
              </a:ext>
            </a:extLst>
          </p:cNvPr>
          <p:cNvSpPr>
            <a:spLocks noGrp="1"/>
          </p:cNvSpPr>
          <p:nvPr>
            <p:ph sz="quarter" idx="16" hasCustomPrompt="1"/>
          </p:nvPr>
        </p:nvSpPr>
        <p:spPr>
          <a:xfrm>
            <a:off x="4814316" y="1280160"/>
            <a:ext cx="3847338" cy="4261104"/>
          </a:xfrm>
          <a:solidFill>
            <a:schemeClr val="bg1"/>
          </a:solidFill>
          <a:ln w="12700">
            <a:solidFill>
              <a:schemeClr val="bg2">
                <a:lumMod val="90000"/>
              </a:schemeClr>
            </a:solidFill>
            <a:prstDash val="dash"/>
          </a:ln>
        </p:spPr>
        <p:txBody>
          <a:bodyPr lIns="91440" rIns="91440">
            <a:noAutofit/>
          </a:bodyPr>
          <a:lstStyle>
            <a:lvl1pPr>
              <a:lnSpc>
                <a:spcPct val="100000"/>
              </a:lnSpc>
              <a:defRPr sz="1500">
                <a:solidFill>
                  <a:schemeClr val="tx2"/>
                </a:solidFill>
              </a:defRPr>
            </a:lvl1pPr>
          </a:lstStyle>
          <a:p>
            <a:pPr lvl="0"/>
            <a:r>
              <a:rPr lang="en-US" dirty="0"/>
              <a:t>Click to add text</a:t>
            </a:r>
          </a:p>
        </p:txBody>
      </p:sp>
      <p:sp>
        <p:nvSpPr>
          <p:cNvPr id="19" name="Footer Placeholder 18">
            <a:extLst>
              <a:ext uri="{FF2B5EF4-FFF2-40B4-BE49-F238E27FC236}">
                <a16:creationId xmlns:a16="http://schemas.microsoft.com/office/drawing/2014/main" id="{7EAB2424-7563-1DC0-626C-6310A612A59B}"/>
              </a:ext>
            </a:extLst>
          </p:cNvPr>
          <p:cNvSpPr>
            <a:spLocks noGrp="1"/>
          </p:cNvSpPr>
          <p:nvPr>
            <p:ph type="ftr" sz="quarter" idx="12"/>
          </p:nvPr>
        </p:nvSpPr>
        <p:spPr/>
        <p:txBody>
          <a:bodyPr/>
          <a:lstStyle/>
          <a:p>
            <a:r>
              <a:rPr lang="en-US"/>
              <a:t>Test</a:t>
            </a:r>
            <a:endParaRPr lang="en-US" dirty="0"/>
          </a:p>
        </p:txBody>
      </p:sp>
      <p:sp>
        <p:nvSpPr>
          <p:cNvPr id="20" name="Slide Number Placeholder 19">
            <a:extLst>
              <a:ext uri="{FF2B5EF4-FFF2-40B4-BE49-F238E27FC236}">
                <a16:creationId xmlns:a16="http://schemas.microsoft.com/office/drawing/2014/main" id="{49C39743-B767-01E5-1998-BD844DD09624}"/>
              </a:ext>
            </a:extLst>
          </p:cNvPr>
          <p:cNvSpPr>
            <a:spLocks noGrp="1"/>
          </p:cNvSpPr>
          <p:nvPr>
            <p:ph type="sldNum" sz="quarter" idx="13"/>
          </p:nvPr>
        </p:nvSpPr>
        <p:spPr/>
        <p:txBody>
          <a:bodyPr/>
          <a:lstStyle/>
          <a:p>
            <a:fld id="{D1BC2EDA-D519-4F34-BF3F-BFFF500F4B03}" type="slidenum">
              <a:rPr lang="en-US" smtClean="0"/>
              <a:t>‹#›</a:t>
            </a:fld>
            <a:endParaRPr lang="en-US" dirty="0"/>
          </a:p>
        </p:txBody>
      </p:sp>
    </p:spTree>
    <p:extLst>
      <p:ext uri="{BB962C8B-B14F-4D97-AF65-F5344CB8AC3E}">
        <p14:creationId xmlns:p14="http://schemas.microsoft.com/office/powerpoint/2010/main" val="3028744830"/>
      </p:ext>
    </p:extLst>
  </p:cSld>
  <p:clrMapOvr>
    <a:masterClrMapping/>
  </p:clrMapOvr>
  <p:extLst>
    <p:ext uri="{DCECCB84-F9BA-43D5-87BE-67443E8EF086}">
      <p15:sldGuideLst xmlns:p15="http://schemas.microsoft.com/office/powerpoint/2012/main">
        <p15:guide id="1" orient="horz" pos="1032" userDrawn="1">
          <p15:clr>
            <a:srgbClr val="FBAE40"/>
          </p15:clr>
        </p15:guide>
        <p15:guide id="2" pos="252"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4">
    <p:bg>
      <p:bgPr>
        <a:gradFill>
          <a:gsLst>
            <a:gs pos="100000">
              <a:srgbClr val="FDFFFE"/>
            </a:gs>
            <a:gs pos="66020">
              <a:srgbClr val="F3FFFF"/>
            </a:gs>
            <a:gs pos="37992">
              <a:srgbClr val="FFFFFF"/>
            </a:gs>
            <a:gs pos="7000">
              <a:srgbClr val="EAFCFE"/>
            </a:gs>
          </a:gsLst>
          <a:lin ang="4200000" scaled="0"/>
        </a:gradFill>
        <a:effectLst/>
      </p:bgPr>
    </p:bg>
    <p:spTree>
      <p:nvGrpSpPr>
        <p:cNvPr id="1" name=""/>
        <p:cNvGrpSpPr/>
        <p:nvPr/>
      </p:nvGrpSpPr>
      <p:grpSpPr>
        <a:xfrm>
          <a:off x="0" y="0"/>
          <a:ext cx="0" cy="0"/>
          <a:chOff x="0" y="0"/>
          <a:chExt cx="0" cy="0"/>
        </a:xfrm>
      </p:grpSpPr>
      <p:sp>
        <p:nvSpPr>
          <p:cNvPr id="3" name="Freeform 9">
            <a:extLst>
              <a:ext uri="{FF2B5EF4-FFF2-40B4-BE49-F238E27FC236}">
                <a16:creationId xmlns:a16="http://schemas.microsoft.com/office/drawing/2014/main" id="{B016AB6E-3D8A-906E-416F-9B68623EA747}"/>
              </a:ext>
              <a:ext uri="{C183D7F6-B498-43B3-948B-1728B52AA6E4}">
                <adec:decorative xmlns:adec="http://schemas.microsoft.com/office/drawing/2017/decorative" val="1"/>
              </a:ext>
            </a:extLst>
          </p:cNvPr>
          <p:cNvSpPr/>
          <p:nvPr userDrawn="1"/>
        </p:nvSpPr>
        <p:spPr>
          <a:xfrm>
            <a:off x="5184301" y="4482120"/>
            <a:ext cx="3959702" cy="2386909"/>
          </a:xfrm>
          <a:custGeom>
            <a:avLst/>
            <a:gdLst>
              <a:gd name="connsiteX0" fmla="*/ 3601541 w 5279603"/>
              <a:gd name="connsiteY0" fmla="*/ 0 h 2386909"/>
              <a:gd name="connsiteX1" fmla="*/ 5123083 w 5279603"/>
              <a:gd name="connsiteY1" fmla="*/ 307185 h 2386909"/>
              <a:gd name="connsiteX2" fmla="*/ 5279603 w 5279603"/>
              <a:gd name="connsiteY2" fmla="*/ 377947 h 2386909"/>
              <a:gd name="connsiteX3" fmla="*/ 5279603 w 5279603"/>
              <a:gd name="connsiteY3" fmla="*/ 2386909 h 2386909"/>
              <a:gd name="connsiteX4" fmla="*/ 0 w 5279603"/>
              <a:gd name="connsiteY4" fmla="*/ 2386909 h 2386909"/>
              <a:gd name="connsiteX5" fmla="*/ 78053 w 5279603"/>
              <a:gd name="connsiteY5" fmla="*/ 2214261 h 2386909"/>
              <a:gd name="connsiteX6" fmla="*/ 3601541 w 5279603"/>
              <a:gd name="connsiteY6" fmla="*/ 0 h 2386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79603" h="2386909">
                <a:moveTo>
                  <a:pt x="3601541" y="0"/>
                </a:moveTo>
                <a:cubicBezTo>
                  <a:pt x="4141255" y="0"/>
                  <a:pt x="4655422" y="109382"/>
                  <a:pt x="5123083" y="307185"/>
                </a:cubicBezTo>
                <a:lnTo>
                  <a:pt x="5279603" y="377947"/>
                </a:lnTo>
                <a:lnTo>
                  <a:pt x="5279603" y="2386909"/>
                </a:lnTo>
                <a:lnTo>
                  <a:pt x="0" y="2386909"/>
                </a:lnTo>
                <a:lnTo>
                  <a:pt x="78053" y="2214261"/>
                </a:lnTo>
                <a:cubicBezTo>
                  <a:pt x="709351" y="904104"/>
                  <a:pt x="2049863" y="0"/>
                  <a:pt x="3601541" y="0"/>
                </a:cubicBez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p>
        </p:txBody>
      </p:sp>
      <p:sp>
        <p:nvSpPr>
          <p:cNvPr id="6" name="Freeform 7">
            <a:extLst>
              <a:ext uri="{FF2B5EF4-FFF2-40B4-BE49-F238E27FC236}">
                <a16:creationId xmlns:a16="http://schemas.microsoft.com/office/drawing/2014/main" id="{471EA21E-8904-9B80-6EAB-BA76819B4C23}"/>
              </a:ext>
              <a:ext uri="{C183D7F6-B498-43B3-948B-1728B52AA6E4}">
                <adec:decorative xmlns:adec="http://schemas.microsoft.com/office/drawing/2017/decorative" val="1"/>
              </a:ext>
            </a:extLst>
          </p:cNvPr>
          <p:cNvSpPr/>
          <p:nvPr userDrawn="1"/>
        </p:nvSpPr>
        <p:spPr>
          <a:xfrm>
            <a:off x="4641217" y="5875583"/>
            <a:ext cx="1124300" cy="993434"/>
          </a:xfrm>
          <a:custGeom>
            <a:avLst/>
            <a:gdLst>
              <a:gd name="connsiteX0" fmla="*/ 749533 w 1499066"/>
              <a:gd name="connsiteY0" fmla="*/ 0 h 993434"/>
              <a:gd name="connsiteX1" fmla="*/ 1499066 w 1499066"/>
              <a:gd name="connsiteY1" fmla="*/ 749533 h 993434"/>
              <a:gd name="connsiteX2" fmla="*/ 1483838 w 1499066"/>
              <a:gd name="connsiteY2" fmla="*/ 900590 h 993434"/>
              <a:gd name="connsiteX3" fmla="*/ 1455018 w 1499066"/>
              <a:gd name="connsiteY3" fmla="*/ 993434 h 993434"/>
              <a:gd name="connsiteX4" fmla="*/ 44048 w 1499066"/>
              <a:gd name="connsiteY4" fmla="*/ 993434 h 993434"/>
              <a:gd name="connsiteX5" fmla="*/ 15228 w 1499066"/>
              <a:gd name="connsiteY5" fmla="*/ 900590 h 993434"/>
              <a:gd name="connsiteX6" fmla="*/ 0 w 1499066"/>
              <a:gd name="connsiteY6" fmla="*/ 749533 h 993434"/>
              <a:gd name="connsiteX7" fmla="*/ 749533 w 1499066"/>
              <a:gd name="connsiteY7" fmla="*/ 0 h 993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99066" h="993434">
                <a:moveTo>
                  <a:pt x="749533" y="0"/>
                </a:moveTo>
                <a:cubicBezTo>
                  <a:pt x="1163489" y="0"/>
                  <a:pt x="1499066" y="335577"/>
                  <a:pt x="1499066" y="749533"/>
                </a:cubicBezTo>
                <a:cubicBezTo>
                  <a:pt x="1499066" y="801278"/>
                  <a:pt x="1493823" y="851798"/>
                  <a:pt x="1483838" y="900590"/>
                </a:cubicBezTo>
                <a:lnTo>
                  <a:pt x="1455018" y="993434"/>
                </a:lnTo>
                <a:lnTo>
                  <a:pt x="44048" y="993434"/>
                </a:lnTo>
                <a:lnTo>
                  <a:pt x="15228" y="900590"/>
                </a:lnTo>
                <a:cubicBezTo>
                  <a:pt x="5244" y="851798"/>
                  <a:pt x="0" y="801278"/>
                  <a:pt x="0" y="749533"/>
                </a:cubicBezTo>
                <a:cubicBezTo>
                  <a:pt x="0" y="335577"/>
                  <a:pt x="335577" y="0"/>
                  <a:pt x="749533" y="0"/>
                </a:cubicBezTo>
                <a:close/>
              </a:path>
            </a:pathLst>
          </a:custGeom>
          <a:solidFill>
            <a:schemeClr val="accent3">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p>
        </p:txBody>
      </p:sp>
      <p:sp>
        <p:nvSpPr>
          <p:cNvPr id="10" name="Title 3">
            <a:extLst>
              <a:ext uri="{FF2B5EF4-FFF2-40B4-BE49-F238E27FC236}">
                <a16:creationId xmlns:a16="http://schemas.microsoft.com/office/drawing/2014/main" id="{AD72A3CF-7B92-425B-B6F6-280533A6D9E3}"/>
              </a:ext>
            </a:extLst>
          </p:cNvPr>
          <p:cNvSpPr>
            <a:spLocks noGrp="1"/>
          </p:cNvSpPr>
          <p:nvPr>
            <p:ph type="title" hasCustomPrompt="1"/>
          </p:nvPr>
        </p:nvSpPr>
        <p:spPr>
          <a:xfrm>
            <a:off x="390906" y="566928"/>
            <a:ext cx="8339328" cy="640080"/>
          </a:xfrm>
        </p:spPr>
        <p:txBody>
          <a:bodyPr anchor="t" anchorCtr="0">
            <a:noAutofit/>
          </a:bodyPr>
          <a:lstStyle>
            <a:lvl1pPr algn="ctr">
              <a:defRPr sz="2400" b="1">
                <a:solidFill>
                  <a:schemeClr val="tx2"/>
                </a:solidFill>
                <a:latin typeface="+mn-lt"/>
              </a:defRPr>
            </a:lvl1pPr>
          </a:lstStyle>
          <a:p>
            <a:r>
              <a:rPr lang="en-US" dirty="0"/>
              <a:t>Click to add title</a:t>
            </a:r>
          </a:p>
        </p:txBody>
      </p:sp>
      <p:sp>
        <p:nvSpPr>
          <p:cNvPr id="17" name="Content Placeholder 16">
            <a:extLst>
              <a:ext uri="{FF2B5EF4-FFF2-40B4-BE49-F238E27FC236}">
                <a16:creationId xmlns:a16="http://schemas.microsoft.com/office/drawing/2014/main" id="{F4DDC946-276A-D975-DF69-141E11E4CA64}"/>
              </a:ext>
            </a:extLst>
          </p:cNvPr>
          <p:cNvSpPr>
            <a:spLocks noGrp="1"/>
          </p:cNvSpPr>
          <p:nvPr>
            <p:ph sz="quarter" idx="15" hasCustomPrompt="1"/>
          </p:nvPr>
        </p:nvSpPr>
        <p:spPr>
          <a:xfrm>
            <a:off x="480060" y="2002536"/>
            <a:ext cx="3771900" cy="4096512"/>
          </a:xfrm>
          <a:noFill/>
          <a:ln w="12700">
            <a:noFill/>
            <a:prstDash val="dash"/>
          </a:ln>
        </p:spPr>
        <p:txBody>
          <a:bodyPr lIns="91440" rIns="91440">
            <a:noAutofit/>
          </a:bodyPr>
          <a:lstStyle>
            <a:lvl1pPr>
              <a:lnSpc>
                <a:spcPct val="100000"/>
              </a:lnSpc>
              <a:defRPr sz="1350">
                <a:solidFill>
                  <a:schemeClr val="tx2"/>
                </a:solidFill>
              </a:defRPr>
            </a:lvl1pPr>
          </a:lstStyle>
          <a:p>
            <a:pPr lvl="0"/>
            <a:r>
              <a:rPr lang="en-US" dirty="0"/>
              <a:t>Click to add text</a:t>
            </a:r>
          </a:p>
        </p:txBody>
      </p:sp>
      <p:sp>
        <p:nvSpPr>
          <p:cNvPr id="16" name="Content Placeholder 16">
            <a:extLst>
              <a:ext uri="{FF2B5EF4-FFF2-40B4-BE49-F238E27FC236}">
                <a16:creationId xmlns:a16="http://schemas.microsoft.com/office/drawing/2014/main" id="{09C5826C-6081-DF9F-2832-3E46BA58C61C}"/>
              </a:ext>
            </a:extLst>
          </p:cNvPr>
          <p:cNvSpPr>
            <a:spLocks noGrp="1"/>
          </p:cNvSpPr>
          <p:nvPr>
            <p:ph sz="quarter" idx="16" hasCustomPrompt="1"/>
          </p:nvPr>
        </p:nvSpPr>
        <p:spPr>
          <a:xfrm>
            <a:off x="4814316" y="2002536"/>
            <a:ext cx="3771900" cy="4096512"/>
          </a:xfrm>
          <a:noFill/>
          <a:ln w="12700">
            <a:noFill/>
            <a:prstDash val="dash"/>
          </a:ln>
        </p:spPr>
        <p:txBody>
          <a:bodyPr lIns="91440" rIns="91440">
            <a:noAutofit/>
          </a:bodyPr>
          <a:lstStyle>
            <a:lvl1pPr>
              <a:lnSpc>
                <a:spcPct val="100000"/>
              </a:lnSpc>
              <a:defRPr sz="1350">
                <a:solidFill>
                  <a:schemeClr val="tx2"/>
                </a:solidFill>
              </a:defRPr>
            </a:lvl1pPr>
          </a:lstStyle>
          <a:p>
            <a:pPr lvl="0"/>
            <a:r>
              <a:rPr lang="en-US" dirty="0"/>
              <a:t>Click to add text</a:t>
            </a:r>
          </a:p>
        </p:txBody>
      </p:sp>
      <p:sp>
        <p:nvSpPr>
          <p:cNvPr id="20" name="Slide Number Placeholder 19">
            <a:extLst>
              <a:ext uri="{FF2B5EF4-FFF2-40B4-BE49-F238E27FC236}">
                <a16:creationId xmlns:a16="http://schemas.microsoft.com/office/drawing/2014/main" id="{49C39743-B767-01E5-1998-BD844DD09624}"/>
              </a:ext>
            </a:extLst>
          </p:cNvPr>
          <p:cNvSpPr>
            <a:spLocks noGrp="1"/>
          </p:cNvSpPr>
          <p:nvPr>
            <p:ph type="sldNum" sz="quarter" idx="13"/>
          </p:nvPr>
        </p:nvSpPr>
        <p:spPr/>
        <p:txBody>
          <a:bodyPr>
            <a:noAutofit/>
          </a:bodyPr>
          <a:lstStyle/>
          <a:p>
            <a:fld id="{D1BC2EDA-D519-4F34-BF3F-BFFF500F4B03}" type="slidenum">
              <a:rPr lang="en-US" smtClean="0"/>
              <a:t>‹#›</a:t>
            </a:fld>
            <a:endParaRPr lang="en-US" dirty="0"/>
          </a:p>
        </p:txBody>
      </p:sp>
      <p:pic>
        <p:nvPicPr>
          <p:cNvPr id="11" name="Graphic 10">
            <a:extLst>
              <a:ext uri="{FF2B5EF4-FFF2-40B4-BE49-F238E27FC236}">
                <a16:creationId xmlns:a16="http://schemas.microsoft.com/office/drawing/2014/main" id="{9CB50393-ACAA-59FB-EDD9-D6A45246EE53}"/>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80062" y="5824456"/>
            <a:ext cx="551281" cy="735041"/>
          </a:xfrm>
          <a:prstGeom prst="rect">
            <a:avLst/>
          </a:prstGeom>
        </p:spPr>
      </p:pic>
    </p:spTree>
    <p:extLst>
      <p:ext uri="{BB962C8B-B14F-4D97-AF65-F5344CB8AC3E}">
        <p14:creationId xmlns:p14="http://schemas.microsoft.com/office/powerpoint/2010/main" val="2536179749"/>
      </p:ext>
    </p:extLst>
  </p:cSld>
  <p:clrMapOvr>
    <a:masterClrMapping/>
  </p:clrMapOvr>
  <p:extLst>
    <p:ext uri="{DCECCB84-F9BA-43D5-87BE-67443E8EF086}">
      <p15:sldGuideLst xmlns:p15="http://schemas.microsoft.com/office/powerpoint/2012/main">
        <p15:guide id="1" orient="horz" pos="1032" userDrawn="1">
          <p15:clr>
            <a:srgbClr val="FBAE40"/>
          </p15:clr>
        </p15:guide>
        <p15:guide id="2" pos="252"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only">
    <p:bg>
      <p:bgPr>
        <a:gradFill>
          <a:gsLst>
            <a:gs pos="100000">
              <a:srgbClr val="FDFFFE"/>
            </a:gs>
            <a:gs pos="66020">
              <a:srgbClr val="F3FFFF"/>
            </a:gs>
            <a:gs pos="37992">
              <a:srgbClr val="FFFFFF"/>
            </a:gs>
            <a:gs pos="7000">
              <a:srgbClr val="EAFCFE"/>
            </a:gs>
          </a:gsLst>
          <a:lin ang="4200000" scaled="0"/>
        </a:gradFill>
        <a:effectLst/>
      </p:bgPr>
    </p:bg>
    <p:spTree>
      <p:nvGrpSpPr>
        <p:cNvPr id="1" name=""/>
        <p:cNvGrpSpPr/>
        <p:nvPr/>
      </p:nvGrpSpPr>
      <p:grpSpPr>
        <a:xfrm>
          <a:off x="0" y="0"/>
          <a:ext cx="0" cy="0"/>
          <a:chOff x="0" y="0"/>
          <a:chExt cx="0" cy="0"/>
        </a:xfrm>
      </p:grpSpPr>
      <p:sp>
        <p:nvSpPr>
          <p:cNvPr id="3" name="Freeform 17">
            <a:extLst>
              <a:ext uri="{FF2B5EF4-FFF2-40B4-BE49-F238E27FC236}">
                <a16:creationId xmlns:a16="http://schemas.microsoft.com/office/drawing/2014/main" id="{B85198C3-2E2B-8874-B190-913F6956F27F}"/>
              </a:ext>
              <a:ext uri="{C183D7F6-B498-43B3-948B-1728B52AA6E4}">
                <adec:decorative xmlns:adec="http://schemas.microsoft.com/office/drawing/2017/decorative" val="1"/>
              </a:ext>
            </a:extLst>
          </p:cNvPr>
          <p:cNvSpPr/>
          <p:nvPr userDrawn="1"/>
        </p:nvSpPr>
        <p:spPr>
          <a:xfrm>
            <a:off x="6700630" y="2087278"/>
            <a:ext cx="2447180" cy="4770723"/>
          </a:xfrm>
          <a:custGeom>
            <a:avLst/>
            <a:gdLst>
              <a:gd name="connsiteX0" fmla="*/ 2635767 w 3262907"/>
              <a:gd name="connsiteY0" fmla="*/ 0 h 4770723"/>
              <a:gd name="connsiteX1" fmla="*/ 3166966 w 3262907"/>
              <a:gd name="connsiteY1" fmla="*/ 53550 h 4770723"/>
              <a:gd name="connsiteX2" fmla="*/ 3262907 w 3262907"/>
              <a:gd name="connsiteY2" fmla="*/ 78219 h 4770723"/>
              <a:gd name="connsiteX3" fmla="*/ 3262907 w 3262907"/>
              <a:gd name="connsiteY3" fmla="*/ 4770723 h 4770723"/>
              <a:gd name="connsiteX4" fmla="*/ 1094334 w 3262907"/>
              <a:gd name="connsiteY4" fmla="*/ 4770723 h 4770723"/>
              <a:gd name="connsiteX5" fmla="*/ 959175 w 3262907"/>
              <a:gd name="connsiteY5" fmla="*/ 4669653 h 4770723"/>
              <a:gd name="connsiteX6" fmla="*/ 0 w 3262907"/>
              <a:gd name="connsiteY6" fmla="*/ 2635767 h 4770723"/>
              <a:gd name="connsiteX7" fmla="*/ 2635767 w 3262907"/>
              <a:gd name="connsiteY7" fmla="*/ 0 h 4770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62907" h="4770723">
                <a:moveTo>
                  <a:pt x="2635767" y="0"/>
                </a:moveTo>
                <a:cubicBezTo>
                  <a:pt x="2817729" y="0"/>
                  <a:pt x="2995384" y="18439"/>
                  <a:pt x="3166966" y="53550"/>
                </a:cubicBezTo>
                <a:lnTo>
                  <a:pt x="3262907" y="78219"/>
                </a:lnTo>
                <a:lnTo>
                  <a:pt x="3262907" y="4770723"/>
                </a:lnTo>
                <a:lnTo>
                  <a:pt x="1094334" y="4770723"/>
                </a:lnTo>
                <a:lnTo>
                  <a:pt x="959175" y="4669653"/>
                </a:lnTo>
                <a:cubicBezTo>
                  <a:pt x="373383" y="4186215"/>
                  <a:pt x="0" y="3454595"/>
                  <a:pt x="0" y="2635767"/>
                </a:cubicBezTo>
                <a:cubicBezTo>
                  <a:pt x="0" y="1180073"/>
                  <a:pt x="1180073" y="0"/>
                  <a:pt x="2635767" y="0"/>
                </a:cubicBezTo>
                <a:close/>
              </a:path>
            </a:pathLst>
          </a:custGeom>
          <a:solidFill>
            <a:schemeClr val="accent3">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p>
        </p:txBody>
      </p:sp>
      <p:sp>
        <p:nvSpPr>
          <p:cNvPr id="7" name="Freeform 21">
            <a:extLst>
              <a:ext uri="{FF2B5EF4-FFF2-40B4-BE49-F238E27FC236}">
                <a16:creationId xmlns:a16="http://schemas.microsoft.com/office/drawing/2014/main" id="{9C80863B-5076-EB08-18A2-8E31F090A5C9}"/>
              </a:ext>
              <a:ext uri="{C183D7F6-B498-43B3-948B-1728B52AA6E4}">
                <adec:decorative xmlns:adec="http://schemas.microsoft.com/office/drawing/2017/decorative" val="1"/>
              </a:ext>
            </a:extLst>
          </p:cNvPr>
          <p:cNvSpPr/>
          <p:nvPr userDrawn="1"/>
        </p:nvSpPr>
        <p:spPr>
          <a:xfrm>
            <a:off x="402768" y="3"/>
            <a:ext cx="1368449" cy="1392971"/>
          </a:xfrm>
          <a:custGeom>
            <a:avLst/>
            <a:gdLst>
              <a:gd name="connsiteX0" fmla="*/ 139847 w 1824598"/>
              <a:gd name="connsiteY0" fmla="*/ 0 h 1392971"/>
              <a:gd name="connsiteX1" fmla="*/ 1684751 w 1824598"/>
              <a:gd name="connsiteY1" fmla="*/ 0 h 1392971"/>
              <a:gd name="connsiteX2" fmla="*/ 1752905 w 1824598"/>
              <a:gd name="connsiteY2" fmla="*/ 125564 h 1392971"/>
              <a:gd name="connsiteX3" fmla="*/ 1824598 w 1824598"/>
              <a:gd name="connsiteY3" fmla="*/ 480672 h 1392971"/>
              <a:gd name="connsiteX4" fmla="*/ 912299 w 1824598"/>
              <a:gd name="connsiteY4" fmla="*/ 1392971 h 1392971"/>
              <a:gd name="connsiteX5" fmla="*/ 0 w 1824598"/>
              <a:gd name="connsiteY5" fmla="*/ 480672 h 1392971"/>
              <a:gd name="connsiteX6" fmla="*/ 71693 w 1824598"/>
              <a:gd name="connsiteY6" fmla="*/ 125564 h 1392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4598" h="1392971">
                <a:moveTo>
                  <a:pt x="139847" y="0"/>
                </a:moveTo>
                <a:lnTo>
                  <a:pt x="1684751" y="0"/>
                </a:lnTo>
                <a:lnTo>
                  <a:pt x="1752905" y="125564"/>
                </a:lnTo>
                <a:cubicBezTo>
                  <a:pt x="1799070" y="234710"/>
                  <a:pt x="1824598" y="354710"/>
                  <a:pt x="1824598" y="480672"/>
                </a:cubicBezTo>
                <a:cubicBezTo>
                  <a:pt x="1824598" y="984521"/>
                  <a:pt x="1416148" y="1392971"/>
                  <a:pt x="912299" y="1392971"/>
                </a:cubicBezTo>
                <a:cubicBezTo>
                  <a:pt x="408450" y="1392971"/>
                  <a:pt x="0" y="984521"/>
                  <a:pt x="0" y="480672"/>
                </a:cubicBezTo>
                <a:cubicBezTo>
                  <a:pt x="0" y="354710"/>
                  <a:pt x="25528" y="234710"/>
                  <a:pt x="71693" y="125564"/>
                </a:cubicBezTo>
                <a:close/>
              </a:path>
            </a:pathLst>
          </a:custGeom>
          <a:solidFill>
            <a:schemeClr val="accent2">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p>
        </p:txBody>
      </p:sp>
      <p:sp>
        <p:nvSpPr>
          <p:cNvPr id="12" name="Freeform 23">
            <a:extLst>
              <a:ext uri="{FF2B5EF4-FFF2-40B4-BE49-F238E27FC236}">
                <a16:creationId xmlns:a16="http://schemas.microsoft.com/office/drawing/2014/main" id="{BDD0B550-942E-F4E9-B09A-16F6C4F00DE0}"/>
              </a:ext>
              <a:ext uri="{C183D7F6-B498-43B3-948B-1728B52AA6E4}">
                <adec:decorative xmlns:adec="http://schemas.microsoft.com/office/drawing/2017/decorative" val="1"/>
              </a:ext>
            </a:extLst>
          </p:cNvPr>
          <p:cNvSpPr/>
          <p:nvPr userDrawn="1"/>
        </p:nvSpPr>
        <p:spPr>
          <a:xfrm>
            <a:off x="2374250" y="5908181"/>
            <a:ext cx="2284785" cy="949818"/>
          </a:xfrm>
          <a:custGeom>
            <a:avLst/>
            <a:gdLst>
              <a:gd name="connsiteX0" fmla="*/ 1523190 w 3046380"/>
              <a:gd name="connsiteY0" fmla="*/ 0 h 949818"/>
              <a:gd name="connsiteX1" fmla="*/ 3017169 w 3046380"/>
              <a:gd name="connsiteY1" fmla="*/ 889179 h 949818"/>
              <a:gd name="connsiteX2" fmla="*/ 3046380 w 3046380"/>
              <a:gd name="connsiteY2" fmla="*/ 949818 h 949818"/>
              <a:gd name="connsiteX3" fmla="*/ 0 w 3046380"/>
              <a:gd name="connsiteY3" fmla="*/ 949818 h 949818"/>
              <a:gd name="connsiteX4" fmla="*/ 29212 w 3046380"/>
              <a:gd name="connsiteY4" fmla="*/ 889179 h 949818"/>
              <a:gd name="connsiteX5" fmla="*/ 1523190 w 3046380"/>
              <a:gd name="connsiteY5" fmla="*/ 0 h 949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46380" h="949818">
                <a:moveTo>
                  <a:pt x="1523190" y="0"/>
                </a:moveTo>
                <a:cubicBezTo>
                  <a:pt x="2168310" y="0"/>
                  <a:pt x="2729454" y="359544"/>
                  <a:pt x="3017169" y="889179"/>
                </a:cubicBezTo>
                <a:lnTo>
                  <a:pt x="3046380" y="949818"/>
                </a:lnTo>
                <a:lnTo>
                  <a:pt x="0" y="949818"/>
                </a:lnTo>
                <a:lnTo>
                  <a:pt x="29212" y="889179"/>
                </a:lnTo>
                <a:cubicBezTo>
                  <a:pt x="316927" y="359544"/>
                  <a:pt x="878070" y="0"/>
                  <a:pt x="1523190" y="0"/>
                </a:cubicBez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p>
        </p:txBody>
      </p:sp>
      <p:sp>
        <p:nvSpPr>
          <p:cNvPr id="15" name="Oval 14">
            <a:extLst>
              <a:ext uri="{FF2B5EF4-FFF2-40B4-BE49-F238E27FC236}">
                <a16:creationId xmlns:a16="http://schemas.microsoft.com/office/drawing/2014/main" id="{B00450AD-469A-81EC-8D58-093490CDE6F4}"/>
              </a:ext>
              <a:ext uri="{C183D7F6-B498-43B3-948B-1728B52AA6E4}">
                <adec:decorative xmlns:adec="http://schemas.microsoft.com/office/drawing/2017/decorative" val="1"/>
              </a:ext>
            </a:extLst>
          </p:cNvPr>
          <p:cNvSpPr/>
          <p:nvPr userDrawn="1"/>
        </p:nvSpPr>
        <p:spPr>
          <a:xfrm>
            <a:off x="402771" y="948393"/>
            <a:ext cx="315467" cy="420622"/>
          </a:xfrm>
          <a:prstGeom prst="ellipse">
            <a:avLst/>
          </a:prstGeom>
          <a:solidFill>
            <a:schemeClr val="accent1">
              <a:alpha val="3319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Title 3">
            <a:extLst>
              <a:ext uri="{FF2B5EF4-FFF2-40B4-BE49-F238E27FC236}">
                <a16:creationId xmlns:a16="http://schemas.microsoft.com/office/drawing/2014/main" id="{B5760B73-B111-FFDC-8074-91B4C106EE14}"/>
              </a:ext>
            </a:extLst>
          </p:cNvPr>
          <p:cNvSpPr>
            <a:spLocks noGrp="1"/>
          </p:cNvSpPr>
          <p:nvPr>
            <p:ph type="title" hasCustomPrompt="1"/>
          </p:nvPr>
        </p:nvSpPr>
        <p:spPr>
          <a:xfrm>
            <a:off x="390906" y="566928"/>
            <a:ext cx="8339328" cy="640080"/>
          </a:xfrm>
        </p:spPr>
        <p:txBody>
          <a:bodyPr anchor="t" anchorCtr="0">
            <a:noAutofit/>
          </a:bodyPr>
          <a:lstStyle>
            <a:lvl1pPr algn="ctr">
              <a:defRPr sz="2400" b="1">
                <a:solidFill>
                  <a:schemeClr val="tx2"/>
                </a:solidFill>
                <a:latin typeface="+mn-lt"/>
              </a:defRPr>
            </a:lvl1pPr>
          </a:lstStyle>
          <a:p>
            <a:r>
              <a:rPr lang="en-US" dirty="0"/>
              <a:t>Click to add title</a:t>
            </a:r>
          </a:p>
        </p:txBody>
      </p:sp>
      <p:sp>
        <p:nvSpPr>
          <p:cNvPr id="19" name="Footer Placeholder 18">
            <a:extLst>
              <a:ext uri="{FF2B5EF4-FFF2-40B4-BE49-F238E27FC236}">
                <a16:creationId xmlns:a16="http://schemas.microsoft.com/office/drawing/2014/main" id="{7EAB2424-7563-1DC0-626C-6310A612A59B}"/>
              </a:ext>
            </a:extLst>
          </p:cNvPr>
          <p:cNvSpPr>
            <a:spLocks noGrp="1"/>
          </p:cNvSpPr>
          <p:nvPr>
            <p:ph type="ftr" sz="quarter" idx="12"/>
          </p:nvPr>
        </p:nvSpPr>
        <p:spPr/>
        <p:txBody>
          <a:bodyPr/>
          <a:lstStyle/>
          <a:p>
            <a:r>
              <a:rPr lang="en-US"/>
              <a:t>Test</a:t>
            </a:r>
            <a:endParaRPr lang="en-US" dirty="0"/>
          </a:p>
        </p:txBody>
      </p:sp>
      <p:sp>
        <p:nvSpPr>
          <p:cNvPr id="20" name="Slide Number Placeholder 19">
            <a:extLst>
              <a:ext uri="{FF2B5EF4-FFF2-40B4-BE49-F238E27FC236}">
                <a16:creationId xmlns:a16="http://schemas.microsoft.com/office/drawing/2014/main" id="{49C39743-B767-01E5-1998-BD844DD09624}"/>
              </a:ext>
            </a:extLst>
          </p:cNvPr>
          <p:cNvSpPr>
            <a:spLocks noGrp="1"/>
          </p:cNvSpPr>
          <p:nvPr>
            <p:ph type="sldNum" sz="quarter" idx="13"/>
          </p:nvPr>
        </p:nvSpPr>
        <p:spPr/>
        <p:txBody>
          <a:bodyPr/>
          <a:lstStyle/>
          <a:p>
            <a:fld id="{D1BC2EDA-D519-4F34-BF3F-BFFF500F4B03}" type="slidenum">
              <a:rPr lang="en-US" smtClean="0"/>
              <a:t>‹#›</a:t>
            </a:fld>
            <a:endParaRPr lang="en-US" dirty="0"/>
          </a:p>
        </p:txBody>
      </p:sp>
    </p:spTree>
    <p:extLst>
      <p:ext uri="{BB962C8B-B14F-4D97-AF65-F5344CB8AC3E}">
        <p14:creationId xmlns:p14="http://schemas.microsoft.com/office/powerpoint/2010/main" val="1666441622"/>
      </p:ext>
    </p:extLst>
  </p:cSld>
  <p:clrMapOvr>
    <a:masterClrMapping/>
  </p:clrMapOvr>
  <p:extLst>
    <p:ext uri="{DCECCB84-F9BA-43D5-87BE-67443E8EF086}">
      <p15:sldGuideLst xmlns:p15="http://schemas.microsoft.com/office/powerpoint/2012/main">
        <p15:guide id="1" orient="horz" pos="1032" userDrawn="1">
          <p15:clr>
            <a:srgbClr val="FBAE40"/>
          </p15:clr>
        </p15:guide>
        <p15:guide id="2" pos="252"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ank">
    <p:bg>
      <p:bgPr>
        <a:gradFill>
          <a:gsLst>
            <a:gs pos="100000">
              <a:srgbClr val="FDFFFE"/>
            </a:gs>
            <a:gs pos="66020">
              <a:srgbClr val="F3FFFF"/>
            </a:gs>
            <a:gs pos="37992">
              <a:srgbClr val="FFFFFF"/>
            </a:gs>
            <a:gs pos="7000">
              <a:srgbClr val="EAFCFE"/>
            </a:gs>
          </a:gsLst>
          <a:lin ang="4200000" scaled="0"/>
        </a:gradFill>
        <a:effectLst/>
      </p:bgPr>
    </p:bg>
    <p:spTree>
      <p:nvGrpSpPr>
        <p:cNvPr id="1" name=""/>
        <p:cNvGrpSpPr/>
        <p:nvPr/>
      </p:nvGrpSpPr>
      <p:grpSpPr>
        <a:xfrm>
          <a:off x="0" y="0"/>
          <a:ext cx="0" cy="0"/>
          <a:chOff x="0" y="0"/>
          <a:chExt cx="0" cy="0"/>
        </a:xfrm>
      </p:grpSpPr>
      <p:sp>
        <p:nvSpPr>
          <p:cNvPr id="3" name="Freeform 17">
            <a:extLst>
              <a:ext uri="{FF2B5EF4-FFF2-40B4-BE49-F238E27FC236}">
                <a16:creationId xmlns:a16="http://schemas.microsoft.com/office/drawing/2014/main" id="{B85198C3-2E2B-8874-B190-913F6956F27F}"/>
              </a:ext>
              <a:ext uri="{C183D7F6-B498-43B3-948B-1728B52AA6E4}">
                <adec:decorative xmlns:adec="http://schemas.microsoft.com/office/drawing/2017/decorative" val="1"/>
              </a:ext>
            </a:extLst>
          </p:cNvPr>
          <p:cNvSpPr/>
          <p:nvPr userDrawn="1"/>
        </p:nvSpPr>
        <p:spPr>
          <a:xfrm>
            <a:off x="6700630" y="2087278"/>
            <a:ext cx="2447180" cy="4770723"/>
          </a:xfrm>
          <a:custGeom>
            <a:avLst/>
            <a:gdLst>
              <a:gd name="connsiteX0" fmla="*/ 2635767 w 3262907"/>
              <a:gd name="connsiteY0" fmla="*/ 0 h 4770723"/>
              <a:gd name="connsiteX1" fmla="*/ 3166966 w 3262907"/>
              <a:gd name="connsiteY1" fmla="*/ 53550 h 4770723"/>
              <a:gd name="connsiteX2" fmla="*/ 3262907 w 3262907"/>
              <a:gd name="connsiteY2" fmla="*/ 78219 h 4770723"/>
              <a:gd name="connsiteX3" fmla="*/ 3262907 w 3262907"/>
              <a:gd name="connsiteY3" fmla="*/ 4770723 h 4770723"/>
              <a:gd name="connsiteX4" fmla="*/ 1094334 w 3262907"/>
              <a:gd name="connsiteY4" fmla="*/ 4770723 h 4770723"/>
              <a:gd name="connsiteX5" fmla="*/ 959175 w 3262907"/>
              <a:gd name="connsiteY5" fmla="*/ 4669653 h 4770723"/>
              <a:gd name="connsiteX6" fmla="*/ 0 w 3262907"/>
              <a:gd name="connsiteY6" fmla="*/ 2635767 h 4770723"/>
              <a:gd name="connsiteX7" fmla="*/ 2635767 w 3262907"/>
              <a:gd name="connsiteY7" fmla="*/ 0 h 4770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62907" h="4770723">
                <a:moveTo>
                  <a:pt x="2635767" y="0"/>
                </a:moveTo>
                <a:cubicBezTo>
                  <a:pt x="2817729" y="0"/>
                  <a:pt x="2995384" y="18439"/>
                  <a:pt x="3166966" y="53550"/>
                </a:cubicBezTo>
                <a:lnTo>
                  <a:pt x="3262907" y="78219"/>
                </a:lnTo>
                <a:lnTo>
                  <a:pt x="3262907" y="4770723"/>
                </a:lnTo>
                <a:lnTo>
                  <a:pt x="1094334" y="4770723"/>
                </a:lnTo>
                <a:lnTo>
                  <a:pt x="959175" y="4669653"/>
                </a:lnTo>
                <a:cubicBezTo>
                  <a:pt x="373383" y="4186215"/>
                  <a:pt x="0" y="3454595"/>
                  <a:pt x="0" y="2635767"/>
                </a:cubicBezTo>
                <a:cubicBezTo>
                  <a:pt x="0" y="1180073"/>
                  <a:pt x="1180073" y="0"/>
                  <a:pt x="2635767" y="0"/>
                </a:cubicBezTo>
                <a:close/>
              </a:path>
            </a:pathLst>
          </a:custGeom>
          <a:solidFill>
            <a:schemeClr val="accent3">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p>
        </p:txBody>
      </p:sp>
      <p:sp>
        <p:nvSpPr>
          <p:cNvPr id="7" name="Freeform 21">
            <a:extLst>
              <a:ext uri="{FF2B5EF4-FFF2-40B4-BE49-F238E27FC236}">
                <a16:creationId xmlns:a16="http://schemas.microsoft.com/office/drawing/2014/main" id="{9C80863B-5076-EB08-18A2-8E31F090A5C9}"/>
              </a:ext>
              <a:ext uri="{C183D7F6-B498-43B3-948B-1728B52AA6E4}">
                <adec:decorative xmlns:adec="http://schemas.microsoft.com/office/drawing/2017/decorative" val="1"/>
              </a:ext>
            </a:extLst>
          </p:cNvPr>
          <p:cNvSpPr/>
          <p:nvPr userDrawn="1"/>
        </p:nvSpPr>
        <p:spPr>
          <a:xfrm>
            <a:off x="402768" y="3"/>
            <a:ext cx="1368449" cy="1392971"/>
          </a:xfrm>
          <a:custGeom>
            <a:avLst/>
            <a:gdLst>
              <a:gd name="connsiteX0" fmla="*/ 139847 w 1824598"/>
              <a:gd name="connsiteY0" fmla="*/ 0 h 1392971"/>
              <a:gd name="connsiteX1" fmla="*/ 1684751 w 1824598"/>
              <a:gd name="connsiteY1" fmla="*/ 0 h 1392971"/>
              <a:gd name="connsiteX2" fmla="*/ 1752905 w 1824598"/>
              <a:gd name="connsiteY2" fmla="*/ 125564 h 1392971"/>
              <a:gd name="connsiteX3" fmla="*/ 1824598 w 1824598"/>
              <a:gd name="connsiteY3" fmla="*/ 480672 h 1392971"/>
              <a:gd name="connsiteX4" fmla="*/ 912299 w 1824598"/>
              <a:gd name="connsiteY4" fmla="*/ 1392971 h 1392971"/>
              <a:gd name="connsiteX5" fmla="*/ 0 w 1824598"/>
              <a:gd name="connsiteY5" fmla="*/ 480672 h 1392971"/>
              <a:gd name="connsiteX6" fmla="*/ 71693 w 1824598"/>
              <a:gd name="connsiteY6" fmla="*/ 125564 h 1392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4598" h="1392971">
                <a:moveTo>
                  <a:pt x="139847" y="0"/>
                </a:moveTo>
                <a:lnTo>
                  <a:pt x="1684751" y="0"/>
                </a:lnTo>
                <a:lnTo>
                  <a:pt x="1752905" y="125564"/>
                </a:lnTo>
                <a:cubicBezTo>
                  <a:pt x="1799070" y="234710"/>
                  <a:pt x="1824598" y="354710"/>
                  <a:pt x="1824598" y="480672"/>
                </a:cubicBezTo>
                <a:cubicBezTo>
                  <a:pt x="1824598" y="984521"/>
                  <a:pt x="1416148" y="1392971"/>
                  <a:pt x="912299" y="1392971"/>
                </a:cubicBezTo>
                <a:cubicBezTo>
                  <a:pt x="408450" y="1392971"/>
                  <a:pt x="0" y="984521"/>
                  <a:pt x="0" y="480672"/>
                </a:cubicBezTo>
                <a:cubicBezTo>
                  <a:pt x="0" y="354710"/>
                  <a:pt x="25528" y="234710"/>
                  <a:pt x="71693" y="125564"/>
                </a:cubicBezTo>
                <a:close/>
              </a:path>
            </a:pathLst>
          </a:custGeom>
          <a:solidFill>
            <a:schemeClr val="accent2">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p>
        </p:txBody>
      </p:sp>
      <p:sp>
        <p:nvSpPr>
          <p:cNvPr id="12" name="Freeform 23">
            <a:extLst>
              <a:ext uri="{FF2B5EF4-FFF2-40B4-BE49-F238E27FC236}">
                <a16:creationId xmlns:a16="http://schemas.microsoft.com/office/drawing/2014/main" id="{BDD0B550-942E-F4E9-B09A-16F6C4F00DE0}"/>
              </a:ext>
              <a:ext uri="{C183D7F6-B498-43B3-948B-1728B52AA6E4}">
                <adec:decorative xmlns:adec="http://schemas.microsoft.com/office/drawing/2017/decorative" val="1"/>
              </a:ext>
            </a:extLst>
          </p:cNvPr>
          <p:cNvSpPr/>
          <p:nvPr userDrawn="1"/>
        </p:nvSpPr>
        <p:spPr>
          <a:xfrm>
            <a:off x="2374250" y="5908181"/>
            <a:ext cx="2284785" cy="949818"/>
          </a:xfrm>
          <a:custGeom>
            <a:avLst/>
            <a:gdLst>
              <a:gd name="connsiteX0" fmla="*/ 1523190 w 3046380"/>
              <a:gd name="connsiteY0" fmla="*/ 0 h 949818"/>
              <a:gd name="connsiteX1" fmla="*/ 3017169 w 3046380"/>
              <a:gd name="connsiteY1" fmla="*/ 889179 h 949818"/>
              <a:gd name="connsiteX2" fmla="*/ 3046380 w 3046380"/>
              <a:gd name="connsiteY2" fmla="*/ 949818 h 949818"/>
              <a:gd name="connsiteX3" fmla="*/ 0 w 3046380"/>
              <a:gd name="connsiteY3" fmla="*/ 949818 h 949818"/>
              <a:gd name="connsiteX4" fmla="*/ 29212 w 3046380"/>
              <a:gd name="connsiteY4" fmla="*/ 889179 h 949818"/>
              <a:gd name="connsiteX5" fmla="*/ 1523190 w 3046380"/>
              <a:gd name="connsiteY5" fmla="*/ 0 h 949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46380" h="949818">
                <a:moveTo>
                  <a:pt x="1523190" y="0"/>
                </a:moveTo>
                <a:cubicBezTo>
                  <a:pt x="2168310" y="0"/>
                  <a:pt x="2729454" y="359544"/>
                  <a:pt x="3017169" y="889179"/>
                </a:cubicBezTo>
                <a:lnTo>
                  <a:pt x="3046380" y="949818"/>
                </a:lnTo>
                <a:lnTo>
                  <a:pt x="0" y="949818"/>
                </a:lnTo>
                <a:lnTo>
                  <a:pt x="29212" y="889179"/>
                </a:lnTo>
                <a:cubicBezTo>
                  <a:pt x="316927" y="359544"/>
                  <a:pt x="878070" y="0"/>
                  <a:pt x="1523190" y="0"/>
                </a:cubicBez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p>
        </p:txBody>
      </p:sp>
      <p:sp>
        <p:nvSpPr>
          <p:cNvPr id="15" name="Oval 14">
            <a:extLst>
              <a:ext uri="{FF2B5EF4-FFF2-40B4-BE49-F238E27FC236}">
                <a16:creationId xmlns:a16="http://schemas.microsoft.com/office/drawing/2014/main" id="{B00450AD-469A-81EC-8D58-093490CDE6F4}"/>
              </a:ext>
              <a:ext uri="{C183D7F6-B498-43B3-948B-1728B52AA6E4}">
                <adec:decorative xmlns:adec="http://schemas.microsoft.com/office/drawing/2017/decorative" val="1"/>
              </a:ext>
            </a:extLst>
          </p:cNvPr>
          <p:cNvSpPr/>
          <p:nvPr userDrawn="1"/>
        </p:nvSpPr>
        <p:spPr>
          <a:xfrm>
            <a:off x="402771" y="948393"/>
            <a:ext cx="315467" cy="420622"/>
          </a:xfrm>
          <a:prstGeom prst="ellipse">
            <a:avLst/>
          </a:prstGeom>
          <a:solidFill>
            <a:schemeClr val="accent1">
              <a:alpha val="3319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1448933099"/>
      </p:ext>
    </p:extLst>
  </p:cSld>
  <p:clrMapOvr>
    <a:masterClrMapping/>
  </p:clrMapOvr>
  <p:extLst>
    <p:ext uri="{DCECCB84-F9BA-43D5-87BE-67443E8EF086}">
      <p15:sldGuideLst xmlns:p15="http://schemas.microsoft.com/office/powerpoint/2012/main">
        <p15:guide id="1" orient="horz" pos="1032" userDrawn="1">
          <p15:clr>
            <a:srgbClr val="FBAE40"/>
          </p15:clr>
        </p15:guide>
        <p15:guide id="2" pos="252"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 1 column" userDrawn="1">
  <p:cSld name="Title + 1 column">
    <p:spTree>
      <p:nvGrpSpPr>
        <p:cNvPr id="1" name="Shape 31"/>
        <p:cNvGrpSpPr/>
        <p:nvPr/>
      </p:nvGrpSpPr>
      <p:grpSpPr>
        <a:xfrm>
          <a:off x="0" y="0"/>
          <a:ext cx="0" cy="0"/>
          <a:chOff x="0" y="0"/>
          <a:chExt cx="0" cy="0"/>
        </a:xfrm>
      </p:grpSpPr>
      <p:sp>
        <p:nvSpPr>
          <p:cNvPr id="33" name="Google Shape;33;p5"/>
          <p:cNvSpPr txBox="1">
            <a:spLocks noGrp="1"/>
          </p:cNvSpPr>
          <p:nvPr>
            <p:ph type="body" idx="1" hasCustomPrompt="1"/>
          </p:nvPr>
        </p:nvSpPr>
        <p:spPr>
          <a:xfrm>
            <a:off x="893700" y="1831451"/>
            <a:ext cx="7586875" cy="4736400"/>
          </a:xfrm>
          <a:prstGeom prst="rect">
            <a:avLst/>
          </a:prstGeom>
        </p:spPr>
        <p:txBody>
          <a:bodyPr spcFirstLastPara="1" wrap="square" lIns="90000" tIns="91425" rIns="91425" bIns="91425" anchor="t" anchorCtr="0">
            <a:noAutofit/>
          </a:bodyPr>
          <a:lstStyle>
            <a:lvl1pPr marL="457189" lvl="0" indent="-342891">
              <a:lnSpc>
                <a:spcPct val="120000"/>
              </a:lnSpc>
              <a:spcBef>
                <a:spcPts val="600"/>
              </a:spcBef>
              <a:spcAft>
                <a:spcPts val="0"/>
              </a:spcAft>
              <a:buClr>
                <a:schemeClr val="accent6"/>
              </a:buClr>
              <a:buSzPts val="1800"/>
              <a:buChar char="▷"/>
              <a:defRPr sz="1867">
                <a:solidFill>
                  <a:schemeClr val="dk1"/>
                </a:solidFill>
              </a:defRPr>
            </a:lvl1pPr>
            <a:lvl2pPr marL="914377" lvl="1" indent="-380990">
              <a:lnSpc>
                <a:spcPct val="120000"/>
              </a:lnSpc>
              <a:spcBef>
                <a:spcPts val="0"/>
              </a:spcBef>
              <a:spcAft>
                <a:spcPts val="0"/>
              </a:spcAft>
              <a:buClr>
                <a:schemeClr val="dk1"/>
              </a:buClr>
              <a:buSzPct val="120000"/>
              <a:buChar char="○"/>
              <a:defRPr sz="1600">
                <a:solidFill>
                  <a:schemeClr val="dk1"/>
                </a:solidFill>
              </a:defRPr>
            </a:lvl2pPr>
            <a:lvl3pPr marL="1371566" lvl="2" indent="-380990">
              <a:lnSpc>
                <a:spcPct val="120000"/>
              </a:lnSpc>
              <a:spcBef>
                <a:spcPts val="0"/>
              </a:spcBef>
              <a:spcAft>
                <a:spcPts val="0"/>
              </a:spcAft>
              <a:buClr>
                <a:schemeClr val="dk1"/>
              </a:buClr>
              <a:buSzPct val="120000"/>
              <a:buChar char="■"/>
              <a:defRPr sz="1600">
                <a:solidFill>
                  <a:schemeClr val="dk1"/>
                </a:solidFill>
              </a:defRPr>
            </a:lvl3pPr>
            <a:lvl4pPr marL="1828754" lvl="3" indent="-380990">
              <a:spcBef>
                <a:spcPts val="0"/>
              </a:spcBef>
              <a:spcAft>
                <a:spcPts val="0"/>
              </a:spcAft>
              <a:buClr>
                <a:schemeClr val="dk1"/>
              </a:buClr>
              <a:buSzPts val="2400"/>
              <a:buChar char="●"/>
              <a:defRPr>
                <a:solidFill>
                  <a:schemeClr val="dk1"/>
                </a:solidFill>
              </a:defRPr>
            </a:lvl4pPr>
            <a:lvl5pPr marL="2285943" lvl="4" indent="-380990">
              <a:spcBef>
                <a:spcPts val="0"/>
              </a:spcBef>
              <a:spcAft>
                <a:spcPts val="0"/>
              </a:spcAft>
              <a:buClr>
                <a:schemeClr val="dk1"/>
              </a:buClr>
              <a:buSzPts val="2400"/>
              <a:buChar char="○"/>
              <a:defRPr>
                <a:solidFill>
                  <a:schemeClr val="dk1"/>
                </a:solidFill>
              </a:defRPr>
            </a:lvl5pPr>
            <a:lvl6pPr marL="2743131" lvl="5" indent="-380990">
              <a:spcBef>
                <a:spcPts val="0"/>
              </a:spcBef>
              <a:spcAft>
                <a:spcPts val="0"/>
              </a:spcAft>
              <a:buClr>
                <a:schemeClr val="dk1"/>
              </a:buClr>
              <a:buSzPts val="2400"/>
              <a:buChar char="■"/>
              <a:defRPr>
                <a:solidFill>
                  <a:schemeClr val="dk1"/>
                </a:solidFill>
              </a:defRPr>
            </a:lvl6pPr>
            <a:lvl7pPr marL="3200320" lvl="6" indent="-380990">
              <a:spcBef>
                <a:spcPts val="0"/>
              </a:spcBef>
              <a:spcAft>
                <a:spcPts val="0"/>
              </a:spcAft>
              <a:buClr>
                <a:schemeClr val="dk1"/>
              </a:buClr>
              <a:buSzPts val="2400"/>
              <a:buChar char="●"/>
              <a:defRPr>
                <a:solidFill>
                  <a:schemeClr val="dk1"/>
                </a:solidFill>
              </a:defRPr>
            </a:lvl7pPr>
            <a:lvl8pPr marL="3657509" lvl="7" indent="-380990">
              <a:spcBef>
                <a:spcPts val="0"/>
              </a:spcBef>
              <a:spcAft>
                <a:spcPts val="0"/>
              </a:spcAft>
              <a:buClr>
                <a:schemeClr val="dk1"/>
              </a:buClr>
              <a:buSzPts val="2400"/>
              <a:buChar char="○"/>
              <a:defRPr>
                <a:solidFill>
                  <a:schemeClr val="dk1"/>
                </a:solidFill>
              </a:defRPr>
            </a:lvl8pPr>
            <a:lvl9pPr marL="4114697" lvl="8" indent="-380990">
              <a:spcBef>
                <a:spcPts val="0"/>
              </a:spcBef>
              <a:spcAft>
                <a:spcPts val="0"/>
              </a:spcAft>
              <a:buClr>
                <a:schemeClr val="dk1"/>
              </a:buClr>
              <a:buSzPts val="2400"/>
              <a:buChar char="■"/>
              <a:defRPr>
                <a:solidFill>
                  <a:schemeClr val="dk1"/>
                </a:solidFill>
              </a:defRPr>
            </a:lvl9pPr>
          </a:lstStyle>
          <a:p>
            <a:r>
              <a:rPr lang="en-US" dirty="0"/>
              <a:t>Title 1</a:t>
            </a:r>
          </a:p>
          <a:p>
            <a:pPr lvl="1"/>
            <a:r>
              <a:rPr lang="en-US" dirty="0" err="1"/>
              <a:t>Dafasdfadsf</a:t>
            </a:r>
            <a:endParaRPr lang="en-US" dirty="0"/>
          </a:p>
          <a:p>
            <a:pPr lvl="1"/>
            <a:r>
              <a:rPr lang="en-US" dirty="0" err="1"/>
              <a:t>Asdfasd</a:t>
            </a:r>
            <a:endParaRPr lang="en-US" dirty="0"/>
          </a:p>
          <a:p>
            <a:pPr lvl="2"/>
            <a:r>
              <a:rPr lang="en-US" dirty="0" err="1"/>
              <a:t>dsfa</a:t>
            </a:r>
            <a:endParaRPr lang="en-US" dirty="0"/>
          </a:p>
          <a:p>
            <a:endParaRPr dirty="0"/>
          </a:p>
        </p:txBody>
      </p:sp>
      <p:sp>
        <p:nvSpPr>
          <p:cNvPr id="34" name="Google Shape;34;p5"/>
          <p:cNvSpPr/>
          <p:nvPr/>
        </p:nvSpPr>
        <p:spPr>
          <a:xfrm>
            <a:off x="7356367" y="6755100"/>
            <a:ext cx="893700" cy="1028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 name="Google Shape;35;p5"/>
          <p:cNvSpPr/>
          <p:nvPr/>
        </p:nvSpPr>
        <p:spPr>
          <a:xfrm>
            <a:off x="8250314" y="6755100"/>
            <a:ext cx="893700" cy="1028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 name="Google Shape;36;p5"/>
          <p:cNvSpPr/>
          <p:nvPr/>
        </p:nvSpPr>
        <p:spPr>
          <a:xfrm>
            <a:off x="2" y="6755100"/>
            <a:ext cx="893700" cy="1028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7" name="Google Shape;37;p5"/>
          <p:cNvSpPr/>
          <p:nvPr/>
        </p:nvSpPr>
        <p:spPr>
          <a:xfrm>
            <a:off x="893711" y="6755100"/>
            <a:ext cx="6462600" cy="1028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8" name="Google Shape;38;p5"/>
          <p:cNvSpPr txBox="1">
            <a:spLocks noGrp="1"/>
          </p:cNvSpPr>
          <p:nvPr>
            <p:ph type="sldNum" idx="12"/>
          </p:nvPr>
        </p:nvSpPr>
        <p:spPr>
          <a:xfrm>
            <a:off x="8480575" y="6262577"/>
            <a:ext cx="548700" cy="4180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2" name="Title 1">
            <a:extLst>
              <a:ext uri="{FF2B5EF4-FFF2-40B4-BE49-F238E27FC236}">
                <a16:creationId xmlns:a16="http://schemas.microsoft.com/office/drawing/2014/main" id="{5D3E563C-F009-2B8B-0AC6-1E72B42978BA}"/>
              </a:ext>
            </a:extLst>
          </p:cNvPr>
          <p:cNvSpPr>
            <a:spLocks noGrp="1"/>
          </p:cNvSpPr>
          <p:nvPr>
            <p:ph type="title"/>
          </p:nvPr>
        </p:nvSpPr>
        <p:spPr>
          <a:xfrm>
            <a:off x="893699" y="477851"/>
            <a:ext cx="7586873" cy="1143200"/>
          </a:xfrm>
        </p:spPr>
        <p:txBody>
          <a:bodyPr/>
          <a:lstStyle/>
          <a:p>
            <a:r>
              <a:rPr lang="en-US"/>
              <a:t>Click to edit Master title style</a:t>
            </a:r>
            <a:endParaRPr lang="en-JP"/>
          </a:p>
        </p:txBody>
      </p:sp>
    </p:spTree>
    <p:extLst>
      <p:ext uri="{BB962C8B-B14F-4D97-AF65-F5344CB8AC3E}">
        <p14:creationId xmlns:p14="http://schemas.microsoft.com/office/powerpoint/2010/main" val="6392636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3"/>
        <p:cNvGrpSpPr/>
        <p:nvPr/>
      </p:nvGrpSpPr>
      <p:grpSpPr>
        <a:xfrm>
          <a:off x="0" y="0"/>
          <a:ext cx="0" cy="0"/>
          <a:chOff x="0" y="0"/>
          <a:chExt cx="0" cy="0"/>
        </a:xfrm>
      </p:grpSpPr>
      <p:sp>
        <p:nvSpPr>
          <p:cNvPr id="24" name="Google Shape;24;p4"/>
          <p:cNvSpPr txBox="1">
            <a:spLocks noGrp="1"/>
          </p:cNvSpPr>
          <p:nvPr>
            <p:ph type="body" idx="1"/>
          </p:nvPr>
        </p:nvSpPr>
        <p:spPr>
          <a:xfrm>
            <a:off x="1710426" y="2882400"/>
            <a:ext cx="5723700" cy="1093200"/>
          </a:xfrm>
          <a:prstGeom prst="rect">
            <a:avLst/>
          </a:prstGeom>
        </p:spPr>
        <p:txBody>
          <a:bodyPr spcFirstLastPara="1" wrap="square" lIns="91425" tIns="91425" rIns="91425" bIns="91425" anchor="t" anchorCtr="0">
            <a:noAutofit/>
          </a:bodyPr>
          <a:lstStyle>
            <a:lvl1pPr marL="457189" lvl="0" indent="-380990" algn="ctr" rtl="0">
              <a:spcBef>
                <a:spcPts val="600"/>
              </a:spcBef>
              <a:spcAft>
                <a:spcPts val="0"/>
              </a:spcAft>
              <a:buSzPts val="2400"/>
              <a:buChar char="▷"/>
              <a:defRPr i="1"/>
            </a:lvl1pPr>
            <a:lvl2pPr marL="914377" lvl="1" indent="-380990" algn="ctr" rtl="0">
              <a:spcBef>
                <a:spcPts val="0"/>
              </a:spcBef>
              <a:spcAft>
                <a:spcPts val="0"/>
              </a:spcAft>
              <a:buSzPts val="2400"/>
              <a:buChar char="○"/>
              <a:defRPr i="1"/>
            </a:lvl2pPr>
            <a:lvl3pPr marL="1371566" lvl="2" indent="-380990" algn="ctr" rtl="0">
              <a:spcBef>
                <a:spcPts val="0"/>
              </a:spcBef>
              <a:spcAft>
                <a:spcPts val="0"/>
              </a:spcAft>
              <a:buSzPts val="2400"/>
              <a:buChar char="■"/>
              <a:defRPr i="1"/>
            </a:lvl3pPr>
            <a:lvl4pPr marL="1828754" lvl="3" indent="-380990" algn="ctr" rtl="0">
              <a:spcBef>
                <a:spcPts val="0"/>
              </a:spcBef>
              <a:spcAft>
                <a:spcPts val="0"/>
              </a:spcAft>
              <a:buSzPts val="2400"/>
              <a:buChar char="●"/>
              <a:defRPr i="1"/>
            </a:lvl4pPr>
            <a:lvl5pPr marL="2285943" lvl="4" indent="-380990" algn="ctr" rtl="0">
              <a:spcBef>
                <a:spcPts val="0"/>
              </a:spcBef>
              <a:spcAft>
                <a:spcPts val="0"/>
              </a:spcAft>
              <a:buSzPts val="2400"/>
              <a:buChar char="○"/>
              <a:defRPr i="1"/>
            </a:lvl5pPr>
            <a:lvl6pPr marL="2743131" lvl="5" indent="-380990" algn="ctr" rtl="0">
              <a:spcBef>
                <a:spcPts val="0"/>
              </a:spcBef>
              <a:spcAft>
                <a:spcPts val="0"/>
              </a:spcAft>
              <a:buSzPts val="2400"/>
              <a:buChar char="■"/>
              <a:defRPr i="1"/>
            </a:lvl6pPr>
            <a:lvl7pPr marL="3200320" lvl="6" indent="-380990" algn="ctr" rtl="0">
              <a:spcBef>
                <a:spcPts val="0"/>
              </a:spcBef>
              <a:spcAft>
                <a:spcPts val="0"/>
              </a:spcAft>
              <a:buSzPts val="2400"/>
              <a:buChar char="●"/>
              <a:defRPr i="1"/>
            </a:lvl7pPr>
            <a:lvl8pPr marL="3657509" lvl="7" indent="-380990" algn="ctr" rtl="0">
              <a:spcBef>
                <a:spcPts val="0"/>
              </a:spcBef>
              <a:spcAft>
                <a:spcPts val="0"/>
              </a:spcAft>
              <a:buSzPts val="2400"/>
              <a:buChar char="○"/>
              <a:defRPr i="1"/>
            </a:lvl8pPr>
            <a:lvl9pPr marL="4114697" lvl="8" indent="-380990" algn="ctr">
              <a:spcBef>
                <a:spcPts val="0"/>
              </a:spcBef>
              <a:spcAft>
                <a:spcPts val="0"/>
              </a:spcAft>
              <a:buSzPts val="2400"/>
              <a:buChar char="■"/>
              <a:defRPr i="1"/>
            </a:lvl9pPr>
          </a:lstStyle>
          <a:p>
            <a:endParaRPr/>
          </a:p>
        </p:txBody>
      </p:sp>
      <p:sp>
        <p:nvSpPr>
          <p:cNvPr id="25" name="Google Shape;25;p4"/>
          <p:cNvSpPr txBox="1"/>
          <p:nvPr/>
        </p:nvSpPr>
        <p:spPr>
          <a:xfrm>
            <a:off x="3593400" y="1575225"/>
            <a:ext cx="1957200" cy="871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9600" b="1">
                <a:solidFill>
                  <a:schemeClr val="accent6"/>
                </a:solidFill>
              </a:rPr>
              <a:t>“</a:t>
            </a:r>
            <a:endParaRPr sz="9600" b="1">
              <a:solidFill>
                <a:schemeClr val="accent6"/>
              </a:solidFill>
            </a:endParaRPr>
          </a:p>
        </p:txBody>
      </p:sp>
      <p:sp>
        <p:nvSpPr>
          <p:cNvPr id="26" name="Google Shape;26;p4"/>
          <p:cNvSpPr/>
          <p:nvPr/>
        </p:nvSpPr>
        <p:spPr>
          <a:xfrm>
            <a:off x="5723283" y="2132900"/>
            <a:ext cx="1710300" cy="1028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 name="Google Shape;27;p4"/>
          <p:cNvSpPr/>
          <p:nvPr/>
        </p:nvSpPr>
        <p:spPr>
          <a:xfrm>
            <a:off x="7434178" y="2132900"/>
            <a:ext cx="1710300" cy="1028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 name="Google Shape;28;p4"/>
          <p:cNvSpPr/>
          <p:nvPr/>
        </p:nvSpPr>
        <p:spPr>
          <a:xfrm>
            <a:off x="1" y="2132900"/>
            <a:ext cx="1710300" cy="1028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 name="Google Shape;29;p4"/>
          <p:cNvSpPr/>
          <p:nvPr/>
        </p:nvSpPr>
        <p:spPr>
          <a:xfrm>
            <a:off x="1710426" y="2132900"/>
            <a:ext cx="1710300" cy="1028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 name="Google Shape;30;p4"/>
          <p:cNvSpPr txBox="1">
            <a:spLocks noGrp="1"/>
          </p:cNvSpPr>
          <p:nvPr>
            <p:ph type="sldNum" idx="12"/>
          </p:nvPr>
        </p:nvSpPr>
        <p:spPr>
          <a:xfrm>
            <a:off x="-125" y="6440375"/>
            <a:ext cx="9144000" cy="418000"/>
          </a:xfrm>
          <a:prstGeom prst="rect">
            <a:avLst/>
          </a:prstGeom>
        </p:spPr>
        <p:txBody>
          <a:bodyPr spcFirstLastPara="1" wrap="square" lIns="91425" tIns="91425" rIns="91425" bIns="91425" anchor="t" anchorCtr="0">
            <a:noAutofit/>
          </a:bodyPr>
          <a:lstStyle>
            <a:lvl1pPr lvl="0" algn="ctr">
              <a:buNone/>
              <a:defRPr/>
            </a:lvl1pPr>
            <a:lvl2pPr lvl="1" algn="ctr">
              <a:buNone/>
              <a:defRPr/>
            </a:lvl2pPr>
            <a:lvl3pPr lvl="2" algn="ctr">
              <a:buNone/>
              <a:defRPr/>
            </a:lvl3pPr>
            <a:lvl4pPr lvl="3" algn="ctr">
              <a:buNone/>
              <a:defRPr/>
            </a:lvl4pPr>
            <a:lvl5pPr lvl="4" algn="ctr">
              <a:buNone/>
              <a:defRPr/>
            </a:lvl5pPr>
            <a:lvl6pPr lvl="5" algn="ctr">
              <a:buNone/>
              <a:defRPr/>
            </a:lvl6pPr>
            <a:lvl7pPr lvl="6" algn="ctr">
              <a:buNone/>
              <a:defRPr/>
            </a:lvl7pPr>
            <a:lvl8pPr lvl="7" algn="ctr">
              <a:buNone/>
              <a:defRPr/>
            </a:lvl8pPr>
            <a:lvl9pPr lvl="8" algn="ctr">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999105975"/>
      </p:ext>
    </p:extLst>
  </p:cSld>
  <p:clrMapOvr>
    <a:masterClrMapping/>
  </p:clrMapOvr>
  <p:transition>
    <p:fade thruBlk="1"/>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
    <p:bg>
      <p:bgPr>
        <a:gradFill>
          <a:gsLst>
            <a:gs pos="99000">
              <a:srgbClr val="FDFFFE"/>
            </a:gs>
            <a:gs pos="66000">
              <a:srgbClr val="F3FFFF"/>
            </a:gs>
            <a:gs pos="37992">
              <a:srgbClr val="FFFFFF"/>
            </a:gs>
            <a:gs pos="5000">
              <a:srgbClr val="EAFCFE"/>
            </a:gs>
          </a:gsLst>
          <a:lin ang="17400000" scaled="0"/>
        </a:gra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BF993BB-6145-4D1C-B438-D1350312F172}"/>
              </a:ext>
            </a:extLst>
          </p:cNvPr>
          <p:cNvSpPr>
            <a:spLocks noGrp="1"/>
          </p:cNvSpPr>
          <p:nvPr>
            <p:ph type="title" hasCustomPrompt="1"/>
          </p:nvPr>
        </p:nvSpPr>
        <p:spPr>
          <a:xfrm>
            <a:off x="4099557" y="2169539"/>
            <a:ext cx="3898380" cy="1764792"/>
          </a:xfrm>
        </p:spPr>
        <p:txBody>
          <a:bodyPr anchor="t">
            <a:noAutofit/>
          </a:bodyPr>
          <a:lstStyle>
            <a:lvl1pPr>
              <a:defRPr sz="3600" b="1">
                <a:solidFill>
                  <a:schemeClr val="tx2"/>
                </a:solidFill>
                <a:latin typeface="+mn-lt"/>
              </a:defRPr>
            </a:lvl1pPr>
          </a:lstStyle>
          <a:p>
            <a:r>
              <a:rPr lang="en-US" dirty="0"/>
              <a:t>Click to add title</a:t>
            </a:r>
          </a:p>
        </p:txBody>
      </p:sp>
      <p:sp>
        <p:nvSpPr>
          <p:cNvPr id="12" name="Subtitle 2">
            <a:extLst>
              <a:ext uri="{FF2B5EF4-FFF2-40B4-BE49-F238E27FC236}">
                <a16:creationId xmlns:a16="http://schemas.microsoft.com/office/drawing/2014/main" id="{64030515-78CF-D472-B3D6-9EE48BCA2662}"/>
              </a:ext>
            </a:extLst>
          </p:cNvPr>
          <p:cNvSpPr>
            <a:spLocks noGrp="1"/>
          </p:cNvSpPr>
          <p:nvPr>
            <p:ph type="subTitle" idx="1" hasCustomPrompt="1"/>
          </p:nvPr>
        </p:nvSpPr>
        <p:spPr>
          <a:xfrm>
            <a:off x="4098342" y="3934331"/>
            <a:ext cx="3899755" cy="1024128"/>
          </a:xfrm>
        </p:spPr>
        <p:txBody>
          <a:bodyPr>
            <a:noAutofit/>
          </a:bodyPr>
          <a:lstStyle>
            <a:lvl1pPr marL="0" indent="0" algn="l">
              <a:lnSpc>
                <a:spcPct val="100000"/>
              </a:lnSpc>
              <a:buNone/>
              <a:defRPr sz="1400" b="1">
                <a:solidFill>
                  <a:schemeClr val="tx2"/>
                </a:solidFill>
                <a:latin typeface="+mj-lt"/>
                <a:cs typeface="Segoe UI Semibold" panose="020B0702040204020203" pitchFamily="34" charset="0"/>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dirty="0"/>
              <a:t>Click to add subtitle</a:t>
            </a:r>
          </a:p>
        </p:txBody>
      </p:sp>
      <p:sp>
        <p:nvSpPr>
          <p:cNvPr id="5" name="Oval 4">
            <a:extLst>
              <a:ext uri="{FF2B5EF4-FFF2-40B4-BE49-F238E27FC236}">
                <a16:creationId xmlns:a16="http://schemas.microsoft.com/office/drawing/2014/main" id="{0D520E0A-9F3C-2B74-DA11-E0251E5A0A71}"/>
              </a:ext>
              <a:ext uri="{C183D7F6-B498-43B3-948B-1728B52AA6E4}">
                <adec:decorative xmlns:adec="http://schemas.microsoft.com/office/drawing/2017/decorative" val="1"/>
              </a:ext>
            </a:extLst>
          </p:cNvPr>
          <p:cNvSpPr/>
          <p:nvPr userDrawn="1"/>
        </p:nvSpPr>
        <p:spPr>
          <a:xfrm>
            <a:off x="8635846" y="1318569"/>
            <a:ext cx="389835" cy="389835"/>
          </a:xfrm>
          <a:prstGeom prst="ellipse">
            <a:avLst/>
          </a:prstGeom>
          <a:solidFill>
            <a:schemeClr val="accent5">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800" dirty="0"/>
          </a:p>
        </p:txBody>
      </p:sp>
      <p:grpSp>
        <p:nvGrpSpPr>
          <p:cNvPr id="14" name="Group 13">
            <a:extLst>
              <a:ext uri="{FF2B5EF4-FFF2-40B4-BE49-F238E27FC236}">
                <a16:creationId xmlns:a16="http://schemas.microsoft.com/office/drawing/2014/main" id="{85549B0E-9133-3CD2-5A20-A4BD09614750}"/>
              </a:ext>
            </a:extLst>
          </p:cNvPr>
          <p:cNvGrpSpPr/>
          <p:nvPr userDrawn="1"/>
        </p:nvGrpSpPr>
        <p:grpSpPr>
          <a:xfrm>
            <a:off x="201176" y="1586844"/>
            <a:ext cx="3898381" cy="3898381"/>
            <a:chOff x="492349" y="822706"/>
            <a:chExt cx="5439251" cy="5439251"/>
          </a:xfrm>
        </p:grpSpPr>
        <p:sp>
          <p:nvSpPr>
            <p:cNvPr id="2" name="Oval 1">
              <a:extLst>
                <a:ext uri="{FF2B5EF4-FFF2-40B4-BE49-F238E27FC236}">
                  <a16:creationId xmlns:a16="http://schemas.microsoft.com/office/drawing/2014/main" id="{044AEFBC-64F2-936B-DCB9-CC545B781D10}"/>
                </a:ext>
                <a:ext uri="{C183D7F6-B498-43B3-948B-1728B52AA6E4}">
                  <adec:decorative xmlns:adec="http://schemas.microsoft.com/office/drawing/2017/decorative" val="1"/>
                </a:ext>
              </a:extLst>
            </p:cNvPr>
            <p:cNvSpPr/>
            <p:nvPr userDrawn="1"/>
          </p:nvSpPr>
          <p:spPr>
            <a:xfrm>
              <a:off x="492349" y="822706"/>
              <a:ext cx="5439251" cy="5439251"/>
            </a:xfrm>
            <a:prstGeom prst="ellipse">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800" dirty="0"/>
            </a:p>
          </p:txBody>
        </p:sp>
        <p:sp>
          <p:nvSpPr>
            <p:cNvPr id="8" name="Oval 7">
              <a:extLst>
                <a:ext uri="{FF2B5EF4-FFF2-40B4-BE49-F238E27FC236}">
                  <a16:creationId xmlns:a16="http://schemas.microsoft.com/office/drawing/2014/main" id="{69C3D3B6-D949-DCE6-1749-76AA5DC67D1F}"/>
                </a:ext>
                <a:ext uri="{C183D7F6-B498-43B3-948B-1728B52AA6E4}">
                  <adec:decorative xmlns:adec="http://schemas.microsoft.com/office/drawing/2017/decorative" val="1"/>
                </a:ext>
              </a:extLst>
            </p:cNvPr>
            <p:cNvSpPr/>
            <p:nvPr userDrawn="1"/>
          </p:nvSpPr>
          <p:spPr>
            <a:xfrm>
              <a:off x="638840" y="5012346"/>
              <a:ext cx="837679" cy="837678"/>
            </a:xfrm>
            <a:prstGeom prst="ellipse">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800" dirty="0"/>
            </a:p>
          </p:txBody>
        </p:sp>
      </p:grpSp>
      <p:sp>
        <p:nvSpPr>
          <p:cNvPr id="10" name="Freeform 12">
            <a:extLst>
              <a:ext uri="{FF2B5EF4-FFF2-40B4-BE49-F238E27FC236}">
                <a16:creationId xmlns:a16="http://schemas.microsoft.com/office/drawing/2014/main" id="{A759B287-7ACD-CCB9-A26D-28CA3AE0F5EA}"/>
              </a:ext>
              <a:ext uri="{C183D7F6-B498-43B3-948B-1728B52AA6E4}">
                <adec:decorative xmlns:adec="http://schemas.microsoft.com/office/drawing/2017/decorative" val="1"/>
              </a:ext>
            </a:extLst>
          </p:cNvPr>
          <p:cNvSpPr/>
          <p:nvPr userDrawn="1"/>
        </p:nvSpPr>
        <p:spPr>
          <a:xfrm>
            <a:off x="7190481" y="0"/>
            <a:ext cx="1499067" cy="1061910"/>
          </a:xfrm>
          <a:custGeom>
            <a:avLst/>
            <a:gdLst>
              <a:gd name="connsiteX0" fmla="*/ 70097 w 1499066"/>
              <a:gd name="connsiteY0" fmla="*/ 0 h 1061910"/>
              <a:gd name="connsiteX1" fmla="*/ 1428969 w 1499066"/>
              <a:gd name="connsiteY1" fmla="*/ 0 h 1061910"/>
              <a:gd name="connsiteX2" fmla="*/ 1440164 w 1499066"/>
              <a:gd name="connsiteY2" fmla="*/ 20625 h 1061910"/>
              <a:gd name="connsiteX3" fmla="*/ 1499066 w 1499066"/>
              <a:gd name="connsiteY3" fmla="*/ 312377 h 1061910"/>
              <a:gd name="connsiteX4" fmla="*/ 749533 w 1499066"/>
              <a:gd name="connsiteY4" fmla="*/ 1061910 h 1061910"/>
              <a:gd name="connsiteX5" fmla="*/ 0 w 1499066"/>
              <a:gd name="connsiteY5" fmla="*/ 312377 h 1061910"/>
              <a:gd name="connsiteX6" fmla="*/ 58902 w 1499066"/>
              <a:gd name="connsiteY6" fmla="*/ 20625 h 1061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99066" h="1061910">
                <a:moveTo>
                  <a:pt x="70097" y="0"/>
                </a:moveTo>
                <a:lnTo>
                  <a:pt x="1428969" y="0"/>
                </a:lnTo>
                <a:lnTo>
                  <a:pt x="1440164" y="20625"/>
                </a:lnTo>
                <a:cubicBezTo>
                  <a:pt x="1478092" y="110298"/>
                  <a:pt x="1499066" y="208888"/>
                  <a:pt x="1499066" y="312377"/>
                </a:cubicBezTo>
                <a:cubicBezTo>
                  <a:pt x="1499066" y="726333"/>
                  <a:pt x="1163489" y="1061910"/>
                  <a:pt x="749533" y="1061910"/>
                </a:cubicBezTo>
                <a:cubicBezTo>
                  <a:pt x="335577" y="1061910"/>
                  <a:pt x="0" y="726333"/>
                  <a:pt x="0" y="312377"/>
                </a:cubicBezTo>
                <a:cubicBezTo>
                  <a:pt x="0" y="208888"/>
                  <a:pt x="20974" y="110298"/>
                  <a:pt x="58902" y="20625"/>
                </a:cubicBezTo>
                <a:close/>
              </a:path>
            </a:pathLst>
          </a:custGeom>
          <a:solidFill>
            <a:schemeClr val="accent2">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dirty="0"/>
          </a:p>
        </p:txBody>
      </p:sp>
      <p:sp>
        <p:nvSpPr>
          <p:cNvPr id="13" name="Picture Placeholder 6">
            <a:extLst>
              <a:ext uri="{FF2B5EF4-FFF2-40B4-BE49-F238E27FC236}">
                <a16:creationId xmlns:a16="http://schemas.microsoft.com/office/drawing/2014/main" id="{7EC075E2-093A-4845-BDC4-BD2FAA7A59E1}"/>
              </a:ext>
            </a:extLst>
          </p:cNvPr>
          <p:cNvSpPr>
            <a:spLocks noGrp="1"/>
          </p:cNvSpPr>
          <p:nvPr>
            <p:ph type="pic" sz="quarter" idx="10"/>
          </p:nvPr>
        </p:nvSpPr>
        <p:spPr>
          <a:xfrm>
            <a:off x="118319" y="1373479"/>
            <a:ext cx="4325112" cy="4325112"/>
          </a:xfrm>
          <a:noFill/>
        </p:spPr>
        <p:txBody>
          <a:bodyPr anchor="t">
            <a:noAutofit/>
          </a:bodyPr>
          <a:lstStyle>
            <a:lvl1pPr algn="ctr">
              <a:defRPr/>
            </a:lvl1pPr>
          </a:lstStyle>
          <a:p>
            <a:r>
              <a:rPr lang="en-US" dirty="0"/>
              <a:t>Click icon to add picture</a:t>
            </a:r>
          </a:p>
        </p:txBody>
      </p:sp>
      <p:pic>
        <p:nvPicPr>
          <p:cNvPr id="16" name="Picture 15" descr="University Identity | The Hong Kong Polytechnic University">
            <a:extLst>
              <a:ext uri="{FF2B5EF4-FFF2-40B4-BE49-F238E27FC236}">
                <a16:creationId xmlns:a16="http://schemas.microsoft.com/office/drawing/2014/main" id="{1BBBEAE2-6B0F-71DF-4FC2-46AD2FF683E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004393" y="311569"/>
            <a:ext cx="1871244" cy="3586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31390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Title Slide">
    <p:bg>
      <p:bgPr>
        <a:gradFill>
          <a:gsLst>
            <a:gs pos="99000">
              <a:srgbClr val="FDFFFE"/>
            </a:gs>
            <a:gs pos="66000">
              <a:srgbClr val="F3FFFF"/>
            </a:gs>
            <a:gs pos="37992">
              <a:srgbClr val="FFFFFF"/>
            </a:gs>
            <a:gs pos="5000">
              <a:srgbClr val="EAFCFE"/>
            </a:gs>
          </a:gsLst>
          <a:lin ang="17400000" scaled="0"/>
        </a:gradFill>
        <a:effectLst/>
      </p:bgPr>
    </p:bg>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5BEC9516-95B6-310C-2652-36F6014917E3}"/>
              </a:ext>
              <a:ext uri="{C183D7F6-B498-43B3-948B-1728B52AA6E4}">
                <adec:decorative xmlns:adec="http://schemas.microsoft.com/office/drawing/2017/decorative" val="1"/>
              </a:ext>
            </a:extLst>
          </p:cNvPr>
          <p:cNvSpPr/>
          <p:nvPr userDrawn="1"/>
        </p:nvSpPr>
        <p:spPr>
          <a:xfrm>
            <a:off x="8413795" y="6187712"/>
            <a:ext cx="389835" cy="389835"/>
          </a:xfrm>
          <a:prstGeom prst="ellipse">
            <a:avLst/>
          </a:prstGeom>
          <a:solidFill>
            <a:schemeClr val="accent5">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800" dirty="0"/>
          </a:p>
        </p:txBody>
      </p:sp>
      <p:sp>
        <p:nvSpPr>
          <p:cNvPr id="7" name="Rectangle 6">
            <a:extLst>
              <a:ext uri="{FF2B5EF4-FFF2-40B4-BE49-F238E27FC236}">
                <a16:creationId xmlns:a16="http://schemas.microsoft.com/office/drawing/2014/main" id="{3ED0E065-0B41-7577-623E-6622A2E5101A}"/>
              </a:ext>
            </a:extLst>
          </p:cNvPr>
          <p:cNvSpPr/>
          <p:nvPr userDrawn="1"/>
        </p:nvSpPr>
        <p:spPr>
          <a:xfrm>
            <a:off x="133164" y="186431"/>
            <a:ext cx="8851038" cy="6516210"/>
          </a:xfrm>
          <a:prstGeom prst="rect">
            <a:avLst/>
          </a:prstGeom>
          <a:noFill/>
          <a:ln w="28575" cap="flat">
            <a:solidFill>
              <a:schemeClr val="accent3"/>
            </a:solidFill>
            <a:prstDash val="solid"/>
            <a:miter/>
          </a:ln>
        </p:spPr>
        <p:txBody>
          <a:bodyPr rtlCol="0" anchor="ctr"/>
          <a:lstStyle/>
          <a:p>
            <a:pPr algn="l"/>
            <a:endParaRPr lang="en-US" dirty="0"/>
          </a:p>
        </p:txBody>
      </p:sp>
      <p:pic>
        <p:nvPicPr>
          <p:cNvPr id="9" name="Picture 8" descr="University Identity | The Hong Kong Polytechnic University">
            <a:extLst>
              <a:ext uri="{FF2B5EF4-FFF2-40B4-BE49-F238E27FC236}">
                <a16:creationId xmlns:a16="http://schemas.microsoft.com/office/drawing/2014/main" id="{16662D3D-8A33-0441-1D94-CF99B5175A0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004393" y="311569"/>
            <a:ext cx="1871244" cy="358655"/>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094E881B-EC41-B0CC-7CFC-3C8D5E3AF79C}"/>
              </a:ext>
            </a:extLst>
          </p:cNvPr>
          <p:cNvGrpSpPr/>
          <p:nvPr userDrawn="1"/>
        </p:nvGrpSpPr>
        <p:grpSpPr>
          <a:xfrm>
            <a:off x="4558683" y="186431"/>
            <a:ext cx="163622" cy="6516210"/>
            <a:chOff x="6096000" y="327025"/>
            <a:chExt cx="0" cy="6203950"/>
          </a:xfrm>
        </p:grpSpPr>
        <p:cxnSp>
          <p:nvCxnSpPr>
            <p:cNvPr id="15" name="Straight Connector 14">
              <a:extLst>
                <a:ext uri="{FF2B5EF4-FFF2-40B4-BE49-F238E27FC236}">
                  <a16:creationId xmlns:a16="http://schemas.microsoft.com/office/drawing/2014/main" id="{444FF3E8-7A16-45D7-0B9D-696859B20BFE}"/>
                </a:ext>
              </a:extLst>
            </p:cNvPr>
            <p:cNvCxnSpPr>
              <a:cxnSpLocks/>
            </p:cNvCxnSpPr>
            <p:nvPr/>
          </p:nvCxnSpPr>
          <p:spPr>
            <a:xfrm flipV="1">
              <a:off x="6096000" y="6281057"/>
              <a:ext cx="0" cy="249918"/>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75C94F7-D886-2920-EBBF-3E6B54BC150C}"/>
                </a:ext>
              </a:extLst>
            </p:cNvPr>
            <p:cNvCxnSpPr>
              <a:cxnSpLocks/>
            </p:cNvCxnSpPr>
            <p:nvPr/>
          </p:nvCxnSpPr>
          <p:spPr>
            <a:xfrm flipV="1">
              <a:off x="6096000" y="327025"/>
              <a:ext cx="0" cy="249918"/>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grpSp>
      <p:sp>
        <p:nvSpPr>
          <p:cNvPr id="4" name="Content Placeholder 7">
            <a:extLst>
              <a:ext uri="{FF2B5EF4-FFF2-40B4-BE49-F238E27FC236}">
                <a16:creationId xmlns:a16="http://schemas.microsoft.com/office/drawing/2014/main" id="{FE91ACBD-101E-31FD-DE75-0AF48A2BA2E4}"/>
              </a:ext>
            </a:extLst>
          </p:cNvPr>
          <p:cNvSpPr>
            <a:spLocks noGrp="1"/>
          </p:cNvSpPr>
          <p:nvPr>
            <p:ph sz="quarter" idx="14"/>
          </p:nvPr>
        </p:nvSpPr>
        <p:spPr>
          <a:xfrm>
            <a:off x="367004" y="1686757"/>
            <a:ext cx="8367942" cy="4519510"/>
          </a:xfrm>
        </p:spPr>
        <p:txBody>
          <a:bodyPr>
            <a:normAutofit/>
          </a:bodyPr>
          <a:lstStyle>
            <a:lvl1pPr marL="342900" indent="-342900">
              <a:lnSpc>
                <a:spcPct val="100000"/>
              </a:lnSpc>
              <a:spcBef>
                <a:spcPts val="0"/>
              </a:spcBef>
              <a:buFont typeface="Courier New" panose="02070309020205020404" pitchFamily="49" charset="0"/>
              <a:buChar char="o"/>
              <a:defRPr sz="2400"/>
            </a:lvl1pPr>
            <a:lvl2pPr marL="171446" indent="-171446">
              <a:lnSpc>
                <a:spcPct val="100000"/>
              </a:lnSpc>
              <a:spcBef>
                <a:spcPts val="0"/>
              </a:spcBef>
              <a:spcAft>
                <a:spcPts val="600"/>
              </a:spcAft>
              <a:buClr>
                <a:schemeClr val="accent3"/>
              </a:buClr>
              <a:buSzPct val="120000"/>
              <a:buFont typeface="Courier New" panose="02070309020205020404" pitchFamily="49" charset="0"/>
              <a:buChar char="o"/>
              <a:defRPr lang="en-US" sz="1600" kern="1200" dirty="0" smtClean="0">
                <a:solidFill>
                  <a:schemeClr val="tx1"/>
                </a:solidFill>
                <a:latin typeface="+mn-lt"/>
                <a:ea typeface="+mn-ea"/>
                <a:cs typeface="+mn-cs"/>
              </a:defRPr>
            </a:lvl2pPr>
            <a:lvl3pPr marL="628641" indent="-285750">
              <a:lnSpc>
                <a:spcPct val="100000"/>
              </a:lnSpc>
              <a:spcBef>
                <a:spcPts val="0"/>
              </a:spcBef>
              <a:buClr>
                <a:srgbClr val="FF9300"/>
              </a:buClr>
              <a:buFont typeface="Courier New" panose="02070309020205020404" pitchFamily="49" charset="0"/>
              <a:buChar char="o"/>
              <a:defRPr sz="1400"/>
            </a:lvl3pPr>
            <a:lvl4pPr marL="857228" indent="-171446">
              <a:lnSpc>
                <a:spcPct val="100000"/>
              </a:lnSpc>
              <a:spcBef>
                <a:spcPts val="0"/>
              </a:spcBef>
              <a:buClr>
                <a:schemeClr val="accent5">
                  <a:lumMod val="60000"/>
                  <a:lumOff val="40000"/>
                </a:schemeClr>
              </a:buClr>
              <a:buFont typeface="Courier New" panose="02070309020205020404" pitchFamily="49" charset="0"/>
              <a:buChar char="o"/>
              <a:defRPr sz="1200"/>
            </a:lvl4pPr>
            <a:lvl5pPr marL="1200120" indent="-171446">
              <a:lnSpc>
                <a:spcPct val="100000"/>
              </a:lnSpc>
              <a:spcBef>
                <a:spcPts val="0"/>
              </a:spcBef>
              <a:buFont typeface="Courier New" panose="02070309020205020404" pitchFamily="49" charset="0"/>
              <a:buChar char="o"/>
              <a:defRPr sz="1050"/>
            </a:lvl5pPr>
          </a:lstStyle>
          <a:p>
            <a:pPr marL="514346" lvl="1" indent="-342900" algn="l" defTabSz="685783" rtl="0" eaLnBrk="1" latinLnBrk="0" hangingPunct="1">
              <a:lnSpc>
                <a:spcPct val="100000"/>
              </a:lnSpc>
              <a:spcBef>
                <a:spcPts val="0"/>
              </a:spcBef>
              <a:spcAft>
                <a:spcPts val="1200"/>
              </a:spcAft>
              <a:buClr>
                <a:schemeClr val="accent3"/>
              </a:buClr>
              <a:buSzPct val="120000"/>
              <a:buFont typeface="Courier New" panose="02070309020205020404" pitchFamily="49" charset="0"/>
              <a:buChar char="o"/>
            </a:pPr>
            <a:r>
              <a:rPr lang="en-US" dirty="0"/>
              <a:t>Click to edit Master text styles</a:t>
            </a:r>
          </a:p>
          <a:p>
            <a:pPr lvl="2"/>
            <a:r>
              <a:rPr lang="en-US" dirty="0"/>
              <a:t>Second level</a:t>
            </a:r>
          </a:p>
          <a:p>
            <a:pPr lvl="3"/>
            <a:r>
              <a:rPr lang="en-US" dirty="0"/>
              <a:t>Third level</a:t>
            </a:r>
          </a:p>
          <a:p>
            <a:pPr lvl="4"/>
            <a:r>
              <a:rPr lang="en-US" dirty="0"/>
              <a:t>Fourth level</a:t>
            </a:r>
          </a:p>
          <a:p>
            <a:pPr lvl="4"/>
            <a:r>
              <a:rPr lang="en-US" dirty="0"/>
              <a:t>Fifth level</a:t>
            </a:r>
          </a:p>
        </p:txBody>
      </p:sp>
      <p:sp>
        <p:nvSpPr>
          <p:cNvPr id="10" name="Slide Number Placeholder 5">
            <a:extLst>
              <a:ext uri="{FF2B5EF4-FFF2-40B4-BE49-F238E27FC236}">
                <a16:creationId xmlns:a16="http://schemas.microsoft.com/office/drawing/2014/main" id="{BD27AD0B-B30D-9C63-5F05-0190AE98D23A}"/>
              </a:ext>
            </a:extLst>
          </p:cNvPr>
          <p:cNvSpPr txBox="1">
            <a:spLocks/>
          </p:cNvSpPr>
          <p:nvPr userDrawn="1"/>
        </p:nvSpPr>
        <p:spPr>
          <a:xfrm>
            <a:off x="8413794" y="6205632"/>
            <a:ext cx="389833" cy="365760"/>
          </a:xfrm>
          <a:prstGeom prst="rect">
            <a:avLst/>
          </a:prstGeom>
        </p:spPr>
        <p:txBody>
          <a:bodyPr vert="horz" lIns="91440" tIns="45720" rIns="91440" bIns="45720" rtlCol="0" anchor="ctr">
            <a:noAutofit/>
          </a:bodyPr>
          <a:lstStyle>
            <a:defPPr>
              <a:defRPr lang="en-US"/>
            </a:defPPr>
            <a:lvl1pPr marL="0" algn="r" defTabSz="914400" rtl="0" eaLnBrk="1" latinLnBrk="0" hangingPunct="1">
              <a:defRPr sz="900" kern="1200" baseline="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D1BC2EDA-D519-4F34-BF3F-BFFF500F4B03}" type="slidenum">
              <a:rPr lang="en-US" sz="1000" b="1" smtClean="0"/>
              <a:pPr algn="ctr"/>
              <a:t>‹#›</a:t>
            </a:fld>
            <a:endParaRPr lang="en-US" sz="1000" b="1" dirty="0"/>
          </a:p>
        </p:txBody>
      </p:sp>
      <p:sp>
        <p:nvSpPr>
          <p:cNvPr id="12" name="Title 1">
            <a:extLst>
              <a:ext uri="{FF2B5EF4-FFF2-40B4-BE49-F238E27FC236}">
                <a16:creationId xmlns:a16="http://schemas.microsoft.com/office/drawing/2014/main" id="{5961887F-914C-4E0C-4C2E-7F9AAAEF1C10}"/>
              </a:ext>
            </a:extLst>
          </p:cNvPr>
          <p:cNvSpPr>
            <a:spLocks noGrp="1"/>
          </p:cNvSpPr>
          <p:nvPr>
            <p:ph type="title"/>
          </p:nvPr>
        </p:nvSpPr>
        <p:spPr>
          <a:xfrm>
            <a:off x="367681" y="809870"/>
            <a:ext cx="8367943" cy="761478"/>
          </a:xfrm>
        </p:spPr>
        <p:txBody>
          <a:bodyPr anchor="t" anchorCtr="0">
            <a:normAutofit/>
          </a:bodyPr>
          <a:lstStyle>
            <a:lvl1pPr>
              <a:defRPr lang="en-US" sz="3600" b="0" kern="1200" dirty="0">
                <a:solidFill>
                  <a:schemeClr val="accent3"/>
                </a:solidFill>
                <a:latin typeface="+mj-lt"/>
                <a:ea typeface="+mj-ea"/>
                <a:cs typeface="+mj-cs"/>
              </a:defRPr>
            </a:lvl1pPr>
          </a:lstStyle>
          <a:p>
            <a:r>
              <a:rPr lang="en-US" dirty="0"/>
              <a:t>Click to edit Master title style</a:t>
            </a:r>
          </a:p>
        </p:txBody>
      </p:sp>
    </p:spTree>
    <p:extLst>
      <p:ext uri="{BB962C8B-B14F-4D97-AF65-F5344CB8AC3E}">
        <p14:creationId xmlns:p14="http://schemas.microsoft.com/office/powerpoint/2010/main" val="40129587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Slide">
    <p:bg>
      <p:bgPr>
        <a:gradFill>
          <a:gsLst>
            <a:gs pos="99000">
              <a:srgbClr val="FDFFFE"/>
            </a:gs>
            <a:gs pos="66000">
              <a:srgbClr val="F3FFFF"/>
            </a:gs>
            <a:gs pos="37992">
              <a:srgbClr val="FFFFFF"/>
            </a:gs>
            <a:gs pos="5000">
              <a:srgbClr val="EAFCFE"/>
            </a:gs>
          </a:gsLst>
          <a:lin ang="17400000" scaled="0"/>
        </a:gra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C392D540-E480-EF1B-28D4-D98C5FF63169}"/>
              </a:ext>
            </a:extLst>
          </p:cNvPr>
          <p:cNvSpPr>
            <a:spLocks noGrp="1"/>
          </p:cNvSpPr>
          <p:nvPr>
            <p:ph type="title" hasCustomPrompt="1"/>
          </p:nvPr>
        </p:nvSpPr>
        <p:spPr>
          <a:xfrm>
            <a:off x="628651" y="1065237"/>
            <a:ext cx="1919240" cy="4939430"/>
          </a:xfrm>
        </p:spPr>
        <p:txBody>
          <a:bodyPr anchor="ctr">
            <a:normAutofit/>
          </a:bodyPr>
          <a:lstStyle>
            <a:lvl1pPr algn="ctr">
              <a:defRPr sz="2700">
                <a:solidFill>
                  <a:schemeClr val="accent3"/>
                </a:solidFill>
              </a:defRPr>
            </a:lvl1pPr>
          </a:lstStyle>
          <a:p>
            <a:r>
              <a:rPr lang="en-US" dirty="0"/>
              <a:t>Agenda</a:t>
            </a:r>
          </a:p>
        </p:txBody>
      </p:sp>
      <p:sp>
        <p:nvSpPr>
          <p:cNvPr id="6" name="Content Placeholder 2">
            <a:extLst>
              <a:ext uri="{FF2B5EF4-FFF2-40B4-BE49-F238E27FC236}">
                <a16:creationId xmlns:a16="http://schemas.microsoft.com/office/drawing/2014/main" id="{DEB61084-3519-70C6-F9CD-71E046FBC02E}"/>
              </a:ext>
            </a:extLst>
          </p:cNvPr>
          <p:cNvSpPr>
            <a:spLocks noGrp="1"/>
          </p:cNvSpPr>
          <p:nvPr>
            <p:ph idx="1"/>
          </p:nvPr>
        </p:nvSpPr>
        <p:spPr>
          <a:xfrm>
            <a:off x="3043378" y="1065237"/>
            <a:ext cx="5337381" cy="4939430"/>
          </a:xfrm>
        </p:spPr>
        <p:txBody>
          <a:bodyPr anchor="ctr" anchorCtr="0">
            <a:normAutofit/>
          </a:bodyPr>
          <a:lstStyle>
            <a:lvl1pPr marL="0" indent="0" algn="ctr">
              <a:lnSpc>
                <a:spcPct val="200000"/>
              </a:lnSpc>
              <a:buNone/>
              <a:defRPr lang="en-US" sz="1200" kern="1200" cap="all" spc="225" dirty="0">
                <a:solidFill>
                  <a:prstClr val="black"/>
                </a:solidFill>
                <a:latin typeface="+mn-lt"/>
                <a:ea typeface="+mn-ea"/>
                <a:cs typeface="+mn-cs"/>
              </a:defRPr>
            </a:lvl1pPr>
            <a:lvl2pPr marL="557213" indent="-214313" algn="ctr">
              <a:lnSpc>
                <a:spcPct val="120000"/>
              </a:lnSpc>
              <a:buFont typeface="Arial" panose="020B0604020202020204" pitchFamily="34" charset="0"/>
              <a:buChar char="•"/>
              <a:defRPr lang="en-US" sz="1200" kern="1200" cap="none" spc="0" baseline="0" dirty="0">
                <a:solidFill>
                  <a:prstClr val="black"/>
                </a:solidFill>
                <a:latin typeface="+mn-lt"/>
                <a:ea typeface="+mn-ea"/>
                <a:cs typeface="+mn-cs"/>
              </a:defRPr>
            </a:lvl2pPr>
            <a:lvl3pPr marL="900113" indent="-214313" algn="ctr">
              <a:lnSpc>
                <a:spcPct val="120000"/>
              </a:lnSpc>
              <a:buFont typeface="Arial" panose="020B0604020202020204" pitchFamily="34" charset="0"/>
              <a:buChar char="•"/>
              <a:defRPr lang="en-US" sz="1200" kern="1200" cap="none" spc="0" baseline="0" dirty="0">
                <a:solidFill>
                  <a:prstClr val="black"/>
                </a:solidFill>
                <a:latin typeface="+mn-lt"/>
                <a:ea typeface="+mn-ea"/>
                <a:cs typeface="+mn-cs"/>
              </a:defRPr>
            </a:lvl3pPr>
            <a:lvl4pPr marL="1243013" indent="-214313" algn="ctr">
              <a:lnSpc>
                <a:spcPct val="120000"/>
              </a:lnSpc>
              <a:buFont typeface="Arial" panose="020B0604020202020204" pitchFamily="34" charset="0"/>
              <a:buChar char="•"/>
              <a:defRPr lang="en-US" sz="1200" kern="1200" cap="none" spc="0" baseline="0" dirty="0">
                <a:solidFill>
                  <a:prstClr val="black"/>
                </a:solidFill>
                <a:latin typeface="+mn-lt"/>
                <a:ea typeface="+mn-ea"/>
                <a:cs typeface="+mn-cs"/>
              </a:defRPr>
            </a:lvl4pPr>
            <a:lvl5pPr marL="1585913" indent="-214313" algn="ctr">
              <a:lnSpc>
                <a:spcPct val="120000"/>
              </a:lnSpc>
              <a:buFont typeface="Arial" panose="020B0604020202020204" pitchFamily="34" charset="0"/>
              <a:buChar char="•"/>
              <a:defRPr lang="en-US" sz="1200" kern="1200" cap="none" spc="0" baseline="0" dirty="0">
                <a:solidFill>
                  <a:prstClr val="black"/>
                </a:solidFill>
                <a:latin typeface="+mn-lt"/>
                <a:ea typeface="+mn-ea"/>
                <a:cs typeface="+mn-c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a:extLst>
              <a:ext uri="{FF2B5EF4-FFF2-40B4-BE49-F238E27FC236}">
                <a16:creationId xmlns:a16="http://schemas.microsoft.com/office/drawing/2014/main" id="{3ED0E065-0B41-7577-623E-6622A2E5101A}"/>
              </a:ext>
            </a:extLst>
          </p:cNvPr>
          <p:cNvSpPr/>
          <p:nvPr userDrawn="1"/>
        </p:nvSpPr>
        <p:spPr>
          <a:xfrm>
            <a:off x="133164" y="186431"/>
            <a:ext cx="8851038" cy="6516210"/>
          </a:xfrm>
          <a:prstGeom prst="rect">
            <a:avLst/>
          </a:prstGeom>
          <a:noFill/>
          <a:ln w="28575" cap="flat">
            <a:solidFill>
              <a:schemeClr val="accent3"/>
            </a:solidFill>
            <a:prstDash val="solid"/>
            <a:miter/>
          </a:ln>
        </p:spPr>
        <p:txBody>
          <a:bodyPr rtlCol="0" anchor="ctr"/>
          <a:lstStyle/>
          <a:p>
            <a:pPr algn="l"/>
            <a:endParaRPr lang="en-US" dirty="0"/>
          </a:p>
        </p:txBody>
      </p:sp>
      <p:grpSp>
        <p:nvGrpSpPr>
          <p:cNvPr id="11" name="Group 10">
            <a:extLst>
              <a:ext uri="{FF2B5EF4-FFF2-40B4-BE49-F238E27FC236}">
                <a16:creationId xmlns:a16="http://schemas.microsoft.com/office/drawing/2014/main" id="{094E881B-EC41-B0CC-7CFC-3C8D5E3AF79C}"/>
              </a:ext>
            </a:extLst>
          </p:cNvPr>
          <p:cNvGrpSpPr/>
          <p:nvPr userDrawn="1"/>
        </p:nvGrpSpPr>
        <p:grpSpPr>
          <a:xfrm>
            <a:off x="2771192" y="186431"/>
            <a:ext cx="163622" cy="6516210"/>
            <a:chOff x="6096000" y="327025"/>
            <a:chExt cx="0" cy="6203950"/>
          </a:xfrm>
        </p:grpSpPr>
        <p:cxnSp>
          <p:nvCxnSpPr>
            <p:cNvPr id="15" name="Straight Connector 14">
              <a:extLst>
                <a:ext uri="{FF2B5EF4-FFF2-40B4-BE49-F238E27FC236}">
                  <a16:creationId xmlns:a16="http://schemas.microsoft.com/office/drawing/2014/main" id="{444FF3E8-7A16-45D7-0B9D-696859B20BFE}"/>
                </a:ext>
              </a:extLst>
            </p:cNvPr>
            <p:cNvCxnSpPr>
              <a:cxnSpLocks/>
            </p:cNvCxnSpPr>
            <p:nvPr/>
          </p:nvCxnSpPr>
          <p:spPr>
            <a:xfrm flipV="1">
              <a:off x="6096000" y="6281057"/>
              <a:ext cx="0" cy="249918"/>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75C94F7-D886-2920-EBBF-3E6B54BC150C}"/>
                </a:ext>
              </a:extLst>
            </p:cNvPr>
            <p:cNvCxnSpPr>
              <a:cxnSpLocks/>
            </p:cNvCxnSpPr>
            <p:nvPr/>
          </p:nvCxnSpPr>
          <p:spPr>
            <a:xfrm flipV="1">
              <a:off x="6096000" y="327025"/>
              <a:ext cx="0" cy="249918"/>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grpSp>
      <p:pic>
        <p:nvPicPr>
          <p:cNvPr id="18" name="Picture 17" descr="University Identity | The Hong Kong Polytechnic University">
            <a:extLst>
              <a:ext uri="{FF2B5EF4-FFF2-40B4-BE49-F238E27FC236}">
                <a16:creationId xmlns:a16="http://schemas.microsoft.com/office/drawing/2014/main" id="{F2274D91-E1A0-3278-C33F-0820FC5267B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004393" y="311569"/>
            <a:ext cx="1871244" cy="3586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65454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p:bg>
      <p:bgPr>
        <a:gradFill>
          <a:gsLst>
            <a:gs pos="99000">
              <a:srgbClr val="FDFFFE"/>
            </a:gs>
            <a:gs pos="66000">
              <a:srgbClr val="F3FFFF"/>
            </a:gs>
            <a:gs pos="37992">
              <a:srgbClr val="FFFFFF"/>
            </a:gs>
            <a:gs pos="5000">
              <a:srgbClr val="EAFCFE"/>
            </a:gs>
          </a:gsLst>
          <a:lin ang="17400000" scaled="0"/>
        </a:gradFill>
        <a:effectLst/>
      </p:bgPr>
    </p:bg>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5BEC9516-95B6-310C-2652-36F6014917E3}"/>
              </a:ext>
              <a:ext uri="{C183D7F6-B498-43B3-948B-1728B52AA6E4}">
                <adec:decorative xmlns:adec="http://schemas.microsoft.com/office/drawing/2017/decorative" val="1"/>
              </a:ext>
            </a:extLst>
          </p:cNvPr>
          <p:cNvSpPr/>
          <p:nvPr userDrawn="1"/>
        </p:nvSpPr>
        <p:spPr>
          <a:xfrm>
            <a:off x="8413795" y="6187712"/>
            <a:ext cx="389835" cy="389835"/>
          </a:xfrm>
          <a:prstGeom prst="ellipse">
            <a:avLst/>
          </a:prstGeom>
          <a:solidFill>
            <a:schemeClr val="accent5">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800" dirty="0"/>
          </a:p>
        </p:txBody>
      </p:sp>
      <p:sp>
        <p:nvSpPr>
          <p:cNvPr id="7" name="Rectangle 6">
            <a:extLst>
              <a:ext uri="{FF2B5EF4-FFF2-40B4-BE49-F238E27FC236}">
                <a16:creationId xmlns:a16="http://schemas.microsoft.com/office/drawing/2014/main" id="{3ED0E065-0B41-7577-623E-6622A2E5101A}"/>
              </a:ext>
            </a:extLst>
          </p:cNvPr>
          <p:cNvSpPr/>
          <p:nvPr userDrawn="1"/>
        </p:nvSpPr>
        <p:spPr>
          <a:xfrm>
            <a:off x="133164" y="186431"/>
            <a:ext cx="8851038" cy="6516210"/>
          </a:xfrm>
          <a:prstGeom prst="rect">
            <a:avLst/>
          </a:prstGeom>
          <a:noFill/>
          <a:ln w="28575" cap="flat">
            <a:solidFill>
              <a:schemeClr val="accent3"/>
            </a:solidFill>
            <a:prstDash val="solid"/>
            <a:miter/>
          </a:ln>
        </p:spPr>
        <p:txBody>
          <a:bodyPr rtlCol="0" anchor="ctr"/>
          <a:lstStyle/>
          <a:p>
            <a:pPr algn="l"/>
            <a:endParaRPr lang="en-US" dirty="0"/>
          </a:p>
        </p:txBody>
      </p:sp>
      <p:pic>
        <p:nvPicPr>
          <p:cNvPr id="9" name="Picture 8" descr="University Identity | The Hong Kong Polytechnic University">
            <a:extLst>
              <a:ext uri="{FF2B5EF4-FFF2-40B4-BE49-F238E27FC236}">
                <a16:creationId xmlns:a16="http://schemas.microsoft.com/office/drawing/2014/main" id="{16662D3D-8A33-0441-1D94-CF99B5175A0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004393" y="311569"/>
            <a:ext cx="1871244" cy="358655"/>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094E881B-EC41-B0CC-7CFC-3C8D5E3AF79C}"/>
              </a:ext>
            </a:extLst>
          </p:cNvPr>
          <p:cNvGrpSpPr/>
          <p:nvPr userDrawn="1"/>
        </p:nvGrpSpPr>
        <p:grpSpPr>
          <a:xfrm>
            <a:off x="4558683" y="186431"/>
            <a:ext cx="163622" cy="6516210"/>
            <a:chOff x="6096000" y="327025"/>
            <a:chExt cx="0" cy="6203950"/>
          </a:xfrm>
        </p:grpSpPr>
        <p:cxnSp>
          <p:nvCxnSpPr>
            <p:cNvPr id="15" name="Straight Connector 14">
              <a:extLst>
                <a:ext uri="{FF2B5EF4-FFF2-40B4-BE49-F238E27FC236}">
                  <a16:creationId xmlns:a16="http://schemas.microsoft.com/office/drawing/2014/main" id="{444FF3E8-7A16-45D7-0B9D-696859B20BFE}"/>
                </a:ext>
              </a:extLst>
            </p:cNvPr>
            <p:cNvCxnSpPr>
              <a:cxnSpLocks/>
            </p:cNvCxnSpPr>
            <p:nvPr/>
          </p:nvCxnSpPr>
          <p:spPr>
            <a:xfrm flipV="1">
              <a:off x="6096000" y="6281057"/>
              <a:ext cx="0" cy="249918"/>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75C94F7-D886-2920-EBBF-3E6B54BC150C}"/>
                </a:ext>
              </a:extLst>
            </p:cNvPr>
            <p:cNvCxnSpPr>
              <a:cxnSpLocks/>
            </p:cNvCxnSpPr>
            <p:nvPr/>
          </p:nvCxnSpPr>
          <p:spPr>
            <a:xfrm flipV="1">
              <a:off x="6096000" y="327025"/>
              <a:ext cx="0" cy="249918"/>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3DD6CFBD-BAD5-946E-3CAB-5D5920FE7117}"/>
              </a:ext>
            </a:extLst>
          </p:cNvPr>
          <p:cNvSpPr>
            <a:spLocks noGrp="1"/>
          </p:cNvSpPr>
          <p:nvPr>
            <p:ph type="title"/>
          </p:nvPr>
        </p:nvSpPr>
        <p:spPr>
          <a:xfrm>
            <a:off x="367681" y="809870"/>
            <a:ext cx="8367943" cy="761478"/>
          </a:xfrm>
        </p:spPr>
        <p:txBody>
          <a:bodyPr anchor="t" anchorCtr="0">
            <a:normAutofit/>
          </a:bodyPr>
          <a:lstStyle>
            <a:lvl1pPr>
              <a:defRPr lang="en-US" sz="3600" b="0" kern="1200" dirty="0">
                <a:solidFill>
                  <a:schemeClr val="accent3"/>
                </a:solidFill>
                <a:latin typeface="+mj-lt"/>
                <a:ea typeface="+mj-ea"/>
                <a:cs typeface="+mj-cs"/>
              </a:defRPr>
            </a:lvl1pPr>
          </a:lstStyle>
          <a:p>
            <a:r>
              <a:rPr lang="en-US" dirty="0"/>
              <a:t>Click to edit Master title style</a:t>
            </a:r>
          </a:p>
        </p:txBody>
      </p:sp>
      <p:sp>
        <p:nvSpPr>
          <p:cNvPr id="4" name="Content Placeholder 7">
            <a:extLst>
              <a:ext uri="{FF2B5EF4-FFF2-40B4-BE49-F238E27FC236}">
                <a16:creationId xmlns:a16="http://schemas.microsoft.com/office/drawing/2014/main" id="{FE91ACBD-101E-31FD-DE75-0AF48A2BA2E4}"/>
              </a:ext>
            </a:extLst>
          </p:cNvPr>
          <p:cNvSpPr>
            <a:spLocks noGrp="1"/>
          </p:cNvSpPr>
          <p:nvPr>
            <p:ph sz="quarter" idx="14"/>
          </p:nvPr>
        </p:nvSpPr>
        <p:spPr>
          <a:xfrm>
            <a:off x="367004" y="1686757"/>
            <a:ext cx="8367942" cy="4519510"/>
          </a:xfrm>
        </p:spPr>
        <p:txBody>
          <a:bodyPr>
            <a:normAutofit/>
          </a:bodyPr>
          <a:lstStyle>
            <a:lvl1pPr>
              <a:lnSpc>
                <a:spcPct val="100000"/>
              </a:lnSpc>
              <a:defRPr sz="2400"/>
            </a:lvl1pPr>
            <a:lvl2pPr marL="171446" indent="-171446">
              <a:lnSpc>
                <a:spcPct val="100000"/>
              </a:lnSpc>
              <a:buClr>
                <a:schemeClr val="accent3"/>
              </a:buClr>
              <a:buSzPct val="120000"/>
              <a:buFont typeface="Wingdings" pitchFamily="2" charset="2"/>
              <a:buChar char="§"/>
              <a:defRPr sz="2000"/>
            </a:lvl2pPr>
            <a:lvl3pPr marL="514337" indent="-171446">
              <a:lnSpc>
                <a:spcPct val="100000"/>
              </a:lnSpc>
              <a:buClr>
                <a:srgbClr val="FF9300"/>
              </a:buClr>
              <a:buFont typeface="Wingdings" pitchFamily="2" charset="2"/>
              <a:buChar char="§"/>
              <a:defRPr sz="1800"/>
            </a:lvl3pPr>
            <a:lvl4pPr marL="857228" indent="-171446">
              <a:lnSpc>
                <a:spcPct val="100000"/>
              </a:lnSpc>
              <a:buFont typeface="Wingdings" pitchFamily="2" charset="2"/>
              <a:buChar char="§"/>
              <a:defRPr sz="1600"/>
            </a:lvl4pPr>
            <a:lvl5pPr marL="1200120" indent="-171446">
              <a:lnSpc>
                <a:spcPct val="100000"/>
              </a:lnSpc>
              <a:buFont typeface="Wingdings" pitchFamily="2" charset="2"/>
              <a:buChar cha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lide Number Placeholder 5">
            <a:extLst>
              <a:ext uri="{FF2B5EF4-FFF2-40B4-BE49-F238E27FC236}">
                <a16:creationId xmlns:a16="http://schemas.microsoft.com/office/drawing/2014/main" id="{BD27AD0B-B30D-9C63-5F05-0190AE98D23A}"/>
              </a:ext>
            </a:extLst>
          </p:cNvPr>
          <p:cNvSpPr txBox="1">
            <a:spLocks/>
          </p:cNvSpPr>
          <p:nvPr userDrawn="1"/>
        </p:nvSpPr>
        <p:spPr>
          <a:xfrm>
            <a:off x="8413794" y="6205632"/>
            <a:ext cx="389833" cy="365760"/>
          </a:xfrm>
          <a:prstGeom prst="rect">
            <a:avLst/>
          </a:prstGeom>
        </p:spPr>
        <p:txBody>
          <a:bodyPr vert="horz" lIns="91440" tIns="45720" rIns="91440" bIns="45720" rtlCol="0" anchor="ctr">
            <a:noAutofit/>
          </a:bodyPr>
          <a:lstStyle>
            <a:defPPr>
              <a:defRPr lang="en-US"/>
            </a:defPPr>
            <a:lvl1pPr marL="0" algn="r" defTabSz="914400" rtl="0" eaLnBrk="1" latinLnBrk="0" hangingPunct="1">
              <a:defRPr sz="900" kern="1200" baseline="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D1BC2EDA-D519-4F34-BF3F-BFFF500F4B03}" type="slidenum">
              <a:rPr lang="en-US" sz="1000" b="1" smtClean="0"/>
              <a:pPr algn="ctr"/>
              <a:t>‹#›</a:t>
            </a:fld>
            <a:endParaRPr lang="en-US" sz="1000" b="1" dirty="0"/>
          </a:p>
        </p:txBody>
      </p:sp>
    </p:spTree>
    <p:extLst>
      <p:ext uri="{BB962C8B-B14F-4D97-AF65-F5344CB8AC3E}">
        <p14:creationId xmlns:p14="http://schemas.microsoft.com/office/powerpoint/2010/main" val="41951037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Video with caption">
    <p:bg>
      <p:bgPr>
        <a:gradFill>
          <a:gsLst>
            <a:gs pos="100000">
              <a:srgbClr val="FDFFFE"/>
            </a:gs>
            <a:gs pos="66020">
              <a:srgbClr val="F3FFFF"/>
            </a:gs>
            <a:gs pos="37992">
              <a:srgbClr val="FFFFFF"/>
            </a:gs>
            <a:gs pos="7000">
              <a:srgbClr val="EAFCFE"/>
            </a:gs>
          </a:gsLst>
          <a:lin ang="4200000" scaled="0"/>
        </a:gradFill>
        <a:effectLst/>
      </p:bgPr>
    </p:bg>
    <p:spTree>
      <p:nvGrpSpPr>
        <p:cNvPr id="1" name=""/>
        <p:cNvGrpSpPr/>
        <p:nvPr/>
      </p:nvGrpSpPr>
      <p:grpSpPr>
        <a:xfrm>
          <a:off x="0" y="0"/>
          <a:ext cx="0" cy="0"/>
          <a:chOff x="0" y="0"/>
          <a:chExt cx="0" cy="0"/>
        </a:xfrm>
      </p:grpSpPr>
      <p:sp>
        <p:nvSpPr>
          <p:cNvPr id="10" name="Title 3">
            <a:extLst>
              <a:ext uri="{FF2B5EF4-FFF2-40B4-BE49-F238E27FC236}">
                <a16:creationId xmlns:a16="http://schemas.microsoft.com/office/drawing/2014/main" id="{AD72A3CF-7B92-425B-B6F6-280533A6D9E3}"/>
              </a:ext>
            </a:extLst>
          </p:cNvPr>
          <p:cNvSpPr>
            <a:spLocks noGrp="1"/>
          </p:cNvSpPr>
          <p:nvPr>
            <p:ph type="title" hasCustomPrompt="1"/>
          </p:nvPr>
        </p:nvSpPr>
        <p:spPr>
          <a:xfrm>
            <a:off x="390906" y="566928"/>
            <a:ext cx="8339328" cy="640080"/>
          </a:xfrm>
        </p:spPr>
        <p:txBody>
          <a:bodyPr anchor="t" anchorCtr="0">
            <a:noAutofit/>
          </a:bodyPr>
          <a:lstStyle>
            <a:lvl1pPr algn="ctr">
              <a:defRPr sz="2400" b="1">
                <a:solidFill>
                  <a:schemeClr val="tx2"/>
                </a:solidFill>
                <a:latin typeface="+mn-lt"/>
              </a:defRPr>
            </a:lvl1pPr>
          </a:lstStyle>
          <a:p>
            <a:r>
              <a:rPr lang="en-US" dirty="0"/>
              <a:t>Click to add title</a:t>
            </a:r>
          </a:p>
        </p:txBody>
      </p:sp>
      <p:sp>
        <p:nvSpPr>
          <p:cNvPr id="16" name="Media Placeholder 15">
            <a:extLst>
              <a:ext uri="{FF2B5EF4-FFF2-40B4-BE49-F238E27FC236}">
                <a16:creationId xmlns:a16="http://schemas.microsoft.com/office/drawing/2014/main" id="{0D165AF2-A462-FCF3-81AE-ADB955740CCB}"/>
              </a:ext>
            </a:extLst>
          </p:cNvPr>
          <p:cNvSpPr>
            <a:spLocks noGrp="1"/>
          </p:cNvSpPr>
          <p:nvPr>
            <p:ph type="media" sz="quarter" idx="10"/>
          </p:nvPr>
        </p:nvSpPr>
        <p:spPr>
          <a:xfrm>
            <a:off x="480060" y="1847088"/>
            <a:ext cx="5568696" cy="3776472"/>
          </a:xfrm>
        </p:spPr>
        <p:txBody>
          <a:bodyPr>
            <a:noAutofit/>
          </a:bodyPr>
          <a:lstStyle>
            <a:lvl1pPr algn="ctr">
              <a:defRPr>
                <a:solidFill>
                  <a:schemeClr val="tx2"/>
                </a:solidFill>
              </a:defRPr>
            </a:lvl1pPr>
          </a:lstStyle>
          <a:p>
            <a:r>
              <a:rPr lang="en-US" dirty="0"/>
              <a:t>Click icon to add media</a:t>
            </a:r>
          </a:p>
        </p:txBody>
      </p:sp>
      <p:sp>
        <p:nvSpPr>
          <p:cNvPr id="5" name="Freeform 2">
            <a:extLst>
              <a:ext uri="{FF2B5EF4-FFF2-40B4-BE49-F238E27FC236}">
                <a16:creationId xmlns:a16="http://schemas.microsoft.com/office/drawing/2014/main" id="{5CA8910C-D8ED-5254-9603-C499A3F69701}"/>
              </a:ext>
              <a:ext uri="{C183D7F6-B498-43B3-948B-1728B52AA6E4}">
                <adec:decorative xmlns:adec="http://schemas.microsoft.com/office/drawing/2017/decorative" val="1"/>
              </a:ext>
            </a:extLst>
          </p:cNvPr>
          <p:cNvSpPr/>
          <p:nvPr userDrawn="1"/>
        </p:nvSpPr>
        <p:spPr>
          <a:xfrm flipV="1">
            <a:off x="4862308" y="3881172"/>
            <a:ext cx="4281692" cy="2981809"/>
          </a:xfrm>
          <a:custGeom>
            <a:avLst/>
            <a:gdLst>
              <a:gd name="connsiteX0" fmla="*/ 2681883 w 4953666"/>
              <a:gd name="connsiteY0" fmla="*/ 4293658 h 4294315"/>
              <a:gd name="connsiteX1" fmla="*/ 2962801 w 4953666"/>
              <a:gd name="connsiteY1" fmla="*/ 4285537 h 4294315"/>
              <a:gd name="connsiteX2" fmla="*/ 4834127 w 4953666"/>
              <a:gd name="connsiteY2" fmla="*/ 3330444 h 4294315"/>
              <a:gd name="connsiteX3" fmla="*/ 4953666 w 4953666"/>
              <a:gd name="connsiteY3" fmla="*/ 3175947 h 4294315"/>
              <a:gd name="connsiteX4" fmla="*/ 4953666 w 4953666"/>
              <a:gd name="connsiteY4" fmla="*/ 0 h 4294315"/>
              <a:gd name="connsiteX5" fmla="*/ 481203 w 4953666"/>
              <a:gd name="connsiteY5" fmla="*/ 0 h 4294315"/>
              <a:gd name="connsiteX6" fmla="*/ 354529 w 4953666"/>
              <a:gd name="connsiteY6" fmla="*/ 200752 h 4294315"/>
              <a:gd name="connsiteX7" fmla="*/ 8771 w 4953666"/>
              <a:gd name="connsiteY7" fmla="*/ 1767440 h 4294315"/>
              <a:gd name="connsiteX8" fmla="*/ 2681883 w 4953666"/>
              <a:gd name="connsiteY8" fmla="*/ 4293658 h 4294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53666" h="4294315">
                <a:moveTo>
                  <a:pt x="2681883" y="4293658"/>
                </a:moveTo>
                <a:cubicBezTo>
                  <a:pt x="2774620" y="4295683"/>
                  <a:pt x="2868342" y="4293047"/>
                  <a:pt x="2962801" y="4285537"/>
                </a:cubicBezTo>
                <a:cubicBezTo>
                  <a:pt x="3718476" y="4225460"/>
                  <a:pt x="4378268" y="3864871"/>
                  <a:pt x="4834127" y="3330444"/>
                </a:cubicBezTo>
                <a:lnTo>
                  <a:pt x="4953666" y="3175947"/>
                </a:lnTo>
                <a:lnTo>
                  <a:pt x="4953666" y="0"/>
                </a:lnTo>
                <a:lnTo>
                  <a:pt x="481203" y="0"/>
                </a:lnTo>
                <a:lnTo>
                  <a:pt x="354529" y="200752"/>
                </a:lnTo>
                <a:cubicBezTo>
                  <a:pt x="94175" y="660824"/>
                  <a:pt x="-36273" y="1200867"/>
                  <a:pt x="8771" y="1767440"/>
                </a:cubicBezTo>
                <a:cubicBezTo>
                  <a:pt x="121380" y="3183873"/>
                  <a:pt x="1290828" y="4263270"/>
                  <a:pt x="2681883" y="4293658"/>
                </a:cubicBezTo>
                <a:close/>
              </a:path>
            </a:pathLst>
          </a:cu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p>
        </p:txBody>
      </p:sp>
      <p:sp>
        <p:nvSpPr>
          <p:cNvPr id="14" name="Freeform 7">
            <a:extLst>
              <a:ext uri="{FF2B5EF4-FFF2-40B4-BE49-F238E27FC236}">
                <a16:creationId xmlns:a16="http://schemas.microsoft.com/office/drawing/2014/main" id="{0FCE207E-49DC-89F0-6C2E-AEDEB1A668DB}"/>
              </a:ext>
              <a:ext uri="{C183D7F6-B498-43B3-948B-1728B52AA6E4}">
                <adec:decorative xmlns:adec="http://schemas.microsoft.com/office/drawing/2017/decorative" val="1"/>
              </a:ext>
            </a:extLst>
          </p:cNvPr>
          <p:cNvSpPr/>
          <p:nvPr userDrawn="1"/>
        </p:nvSpPr>
        <p:spPr>
          <a:xfrm>
            <a:off x="8401104" y="1953087"/>
            <a:ext cx="742901" cy="802014"/>
          </a:xfrm>
          <a:custGeom>
            <a:avLst/>
            <a:gdLst>
              <a:gd name="connsiteX0" fmla="*/ 664579 w 990534"/>
              <a:gd name="connsiteY0" fmla="*/ 0 h 1329158"/>
              <a:gd name="connsiteX1" fmla="*/ 923263 w 990534"/>
              <a:gd name="connsiteY1" fmla="*/ 52226 h 1329158"/>
              <a:gd name="connsiteX2" fmla="*/ 990534 w 990534"/>
              <a:gd name="connsiteY2" fmla="*/ 88739 h 1329158"/>
              <a:gd name="connsiteX3" fmla="*/ 990534 w 990534"/>
              <a:gd name="connsiteY3" fmla="*/ 1240419 h 1329158"/>
              <a:gd name="connsiteX4" fmla="*/ 923263 w 990534"/>
              <a:gd name="connsiteY4" fmla="*/ 1276932 h 1329158"/>
              <a:gd name="connsiteX5" fmla="*/ 664579 w 990534"/>
              <a:gd name="connsiteY5" fmla="*/ 1329158 h 1329158"/>
              <a:gd name="connsiteX6" fmla="*/ 0 w 990534"/>
              <a:gd name="connsiteY6" fmla="*/ 664579 h 1329158"/>
              <a:gd name="connsiteX7" fmla="*/ 664579 w 990534"/>
              <a:gd name="connsiteY7" fmla="*/ 0 h 1329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90534" h="1329158">
                <a:moveTo>
                  <a:pt x="664579" y="0"/>
                </a:moveTo>
                <a:cubicBezTo>
                  <a:pt x="756338" y="0"/>
                  <a:pt x="843754" y="18597"/>
                  <a:pt x="923263" y="52226"/>
                </a:cubicBezTo>
                <a:lnTo>
                  <a:pt x="990534" y="88739"/>
                </a:lnTo>
                <a:lnTo>
                  <a:pt x="990534" y="1240419"/>
                </a:lnTo>
                <a:lnTo>
                  <a:pt x="923263" y="1276932"/>
                </a:lnTo>
                <a:cubicBezTo>
                  <a:pt x="843754" y="1310562"/>
                  <a:pt x="756338" y="1329158"/>
                  <a:pt x="664579" y="1329158"/>
                </a:cubicBezTo>
                <a:cubicBezTo>
                  <a:pt x="297542" y="1329158"/>
                  <a:pt x="0" y="1031616"/>
                  <a:pt x="0" y="664579"/>
                </a:cubicBezTo>
                <a:cubicBezTo>
                  <a:pt x="0" y="297542"/>
                  <a:pt x="297542" y="0"/>
                  <a:pt x="664579" y="0"/>
                </a:cubicBezTo>
                <a:close/>
              </a:path>
            </a:pathLst>
          </a:custGeom>
          <a:solidFill>
            <a:schemeClr val="accent3">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p>
        </p:txBody>
      </p:sp>
      <p:sp>
        <p:nvSpPr>
          <p:cNvPr id="18" name="Text Placeholder 17">
            <a:extLst>
              <a:ext uri="{FF2B5EF4-FFF2-40B4-BE49-F238E27FC236}">
                <a16:creationId xmlns:a16="http://schemas.microsoft.com/office/drawing/2014/main" id="{C1550097-BD5F-E98D-20E3-A22C0C0388E5}"/>
              </a:ext>
            </a:extLst>
          </p:cNvPr>
          <p:cNvSpPr>
            <a:spLocks noGrp="1"/>
          </p:cNvSpPr>
          <p:nvPr>
            <p:ph type="body" sz="quarter" idx="11" hasCustomPrompt="1"/>
          </p:nvPr>
        </p:nvSpPr>
        <p:spPr>
          <a:xfrm>
            <a:off x="6309360" y="2715768"/>
            <a:ext cx="2523744" cy="3017520"/>
          </a:xfrm>
        </p:spPr>
        <p:txBody>
          <a:bodyPr anchor="b">
            <a:noAutofit/>
          </a:bodyPr>
          <a:lstStyle>
            <a:lvl1pPr>
              <a:lnSpc>
                <a:spcPct val="100000"/>
              </a:lnSpc>
              <a:spcBef>
                <a:spcPts val="0"/>
              </a:spcBef>
              <a:spcAft>
                <a:spcPts val="0"/>
              </a:spcAft>
              <a:defRPr sz="1650" b="0">
                <a:solidFill>
                  <a:schemeClr val="tx2"/>
                </a:solidFill>
                <a:latin typeface="+mj-lt"/>
                <a:cs typeface="Segoe UI Semibold" panose="020B0702040204020203" pitchFamily="34" charset="0"/>
              </a:defRPr>
            </a:lvl1pPr>
            <a:lvl2pPr marL="0" indent="0">
              <a:lnSpc>
                <a:spcPct val="100000"/>
              </a:lnSpc>
              <a:spcBef>
                <a:spcPts val="900"/>
              </a:spcBef>
              <a:spcAft>
                <a:spcPts val="0"/>
              </a:spcAft>
              <a:buNone/>
              <a:defRPr sz="1350">
                <a:solidFill>
                  <a:schemeClr val="tx2"/>
                </a:solidFill>
              </a:defRPr>
            </a:lvl2pPr>
          </a:lstStyle>
          <a:p>
            <a:pPr lvl="0"/>
            <a:r>
              <a:rPr lang="en-US" dirty="0"/>
              <a:t>Click to add text</a:t>
            </a:r>
          </a:p>
          <a:p>
            <a:pPr lvl="1"/>
            <a:r>
              <a:rPr lang="en-US" dirty="0"/>
              <a:t>Second level</a:t>
            </a:r>
          </a:p>
        </p:txBody>
      </p:sp>
      <p:sp>
        <p:nvSpPr>
          <p:cNvPr id="19" name="Footer Placeholder 18">
            <a:extLst>
              <a:ext uri="{FF2B5EF4-FFF2-40B4-BE49-F238E27FC236}">
                <a16:creationId xmlns:a16="http://schemas.microsoft.com/office/drawing/2014/main" id="{7EAB2424-7563-1DC0-626C-6310A612A59B}"/>
              </a:ext>
            </a:extLst>
          </p:cNvPr>
          <p:cNvSpPr>
            <a:spLocks noGrp="1"/>
          </p:cNvSpPr>
          <p:nvPr>
            <p:ph type="ftr" sz="quarter" idx="12"/>
          </p:nvPr>
        </p:nvSpPr>
        <p:spPr/>
        <p:txBody>
          <a:bodyPr>
            <a:noAutofit/>
          </a:bodyPr>
          <a:lstStyle/>
          <a:p>
            <a:r>
              <a:rPr lang="en-US"/>
              <a:t>Test</a:t>
            </a:r>
            <a:endParaRPr lang="en-US" dirty="0"/>
          </a:p>
        </p:txBody>
      </p:sp>
      <p:sp>
        <p:nvSpPr>
          <p:cNvPr id="20" name="Slide Number Placeholder 19">
            <a:extLst>
              <a:ext uri="{FF2B5EF4-FFF2-40B4-BE49-F238E27FC236}">
                <a16:creationId xmlns:a16="http://schemas.microsoft.com/office/drawing/2014/main" id="{49C39743-B767-01E5-1998-BD844DD09624}"/>
              </a:ext>
            </a:extLst>
          </p:cNvPr>
          <p:cNvSpPr>
            <a:spLocks noGrp="1"/>
          </p:cNvSpPr>
          <p:nvPr>
            <p:ph type="sldNum" sz="quarter" idx="13"/>
          </p:nvPr>
        </p:nvSpPr>
        <p:spPr/>
        <p:txBody>
          <a:bodyPr>
            <a:noAutofit/>
          </a:bodyPr>
          <a:lstStyle/>
          <a:p>
            <a:fld id="{D1BC2EDA-D519-4F34-BF3F-BFFF500F4B03}" type="slidenum">
              <a:rPr lang="en-US" smtClean="0"/>
              <a:t>‹#›</a:t>
            </a:fld>
            <a:endParaRPr lang="en-US" dirty="0"/>
          </a:p>
        </p:txBody>
      </p:sp>
    </p:spTree>
    <p:extLst>
      <p:ext uri="{BB962C8B-B14F-4D97-AF65-F5344CB8AC3E}">
        <p14:creationId xmlns:p14="http://schemas.microsoft.com/office/powerpoint/2010/main" val="324059186"/>
      </p:ext>
    </p:extLst>
  </p:cSld>
  <p:clrMapOvr>
    <a:masterClrMapping/>
  </p:clrMapOvr>
  <p:extLst>
    <p:ext uri="{DCECCB84-F9BA-43D5-87BE-67443E8EF086}">
      <p15:sldGuideLst xmlns:p15="http://schemas.microsoft.com/office/powerpoint/2012/main">
        <p15:guide id="1" orient="horz" pos="1032">
          <p15:clr>
            <a:srgbClr val="FBAE40"/>
          </p15:clr>
        </p15:guide>
        <p15:guide id="2" pos="252">
          <p15:clr>
            <a:srgbClr val="FBAE40"/>
          </p15:clr>
        </p15:guide>
        <p15:guide id="3" orient="horz" pos="3552">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icture with list">
    <p:bg>
      <p:bgPr>
        <a:gradFill>
          <a:gsLst>
            <a:gs pos="100000">
              <a:srgbClr val="FDFFFE"/>
            </a:gs>
            <a:gs pos="66020">
              <a:srgbClr val="F3FFFF"/>
            </a:gs>
            <a:gs pos="37992">
              <a:srgbClr val="FFFFFF"/>
            </a:gs>
            <a:gs pos="7000">
              <a:srgbClr val="EAFCFE"/>
            </a:gs>
          </a:gsLst>
          <a:lin ang="4200000" scaled="0"/>
        </a:gradFill>
        <a:effectLst/>
      </p:bgPr>
    </p:bg>
    <p:spTree>
      <p:nvGrpSpPr>
        <p:cNvPr id="1" name=""/>
        <p:cNvGrpSpPr/>
        <p:nvPr/>
      </p:nvGrpSpPr>
      <p:grpSpPr>
        <a:xfrm>
          <a:off x="0" y="0"/>
          <a:ext cx="0" cy="0"/>
          <a:chOff x="0" y="0"/>
          <a:chExt cx="0" cy="0"/>
        </a:xfrm>
      </p:grpSpPr>
      <p:sp>
        <p:nvSpPr>
          <p:cNvPr id="10" name="Title 3">
            <a:extLst>
              <a:ext uri="{FF2B5EF4-FFF2-40B4-BE49-F238E27FC236}">
                <a16:creationId xmlns:a16="http://schemas.microsoft.com/office/drawing/2014/main" id="{AD72A3CF-7B92-425B-B6F6-280533A6D9E3}"/>
              </a:ext>
            </a:extLst>
          </p:cNvPr>
          <p:cNvSpPr>
            <a:spLocks noGrp="1"/>
          </p:cNvSpPr>
          <p:nvPr>
            <p:ph type="title" hasCustomPrompt="1"/>
          </p:nvPr>
        </p:nvSpPr>
        <p:spPr>
          <a:xfrm>
            <a:off x="390906" y="566928"/>
            <a:ext cx="8339328" cy="640080"/>
          </a:xfrm>
        </p:spPr>
        <p:txBody>
          <a:bodyPr anchor="t" anchorCtr="0">
            <a:normAutofit/>
          </a:bodyPr>
          <a:lstStyle>
            <a:lvl1pPr algn="ctr">
              <a:defRPr sz="2400" b="1">
                <a:solidFill>
                  <a:schemeClr val="tx2"/>
                </a:solidFill>
                <a:latin typeface="+mn-lt"/>
              </a:defRPr>
            </a:lvl1pPr>
          </a:lstStyle>
          <a:p>
            <a:r>
              <a:rPr lang="en-US" dirty="0"/>
              <a:t>Click to add title</a:t>
            </a:r>
          </a:p>
        </p:txBody>
      </p:sp>
      <p:sp>
        <p:nvSpPr>
          <p:cNvPr id="6" name="Freeform 3">
            <a:extLst>
              <a:ext uri="{FF2B5EF4-FFF2-40B4-BE49-F238E27FC236}">
                <a16:creationId xmlns:a16="http://schemas.microsoft.com/office/drawing/2014/main" id="{8D76C9A2-7310-AC9A-D74B-465F4A044014}"/>
              </a:ext>
              <a:ext uri="{C183D7F6-B498-43B3-948B-1728B52AA6E4}">
                <adec:decorative xmlns:adec="http://schemas.microsoft.com/office/drawing/2017/decorative" val="1"/>
              </a:ext>
            </a:extLst>
          </p:cNvPr>
          <p:cNvSpPr/>
          <p:nvPr userDrawn="1"/>
        </p:nvSpPr>
        <p:spPr>
          <a:xfrm>
            <a:off x="6459024" y="3432623"/>
            <a:ext cx="2690086" cy="3425381"/>
          </a:xfrm>
          <a:custGeom>
            <a:avLst/>
            <a:gdLst>
              <a:gd name="connsiteX0" fmla="*/ 2057400 w 3586781"/>
              <a:gd name="connsiteY0" fmla="*/ 0 h 3425381"/>
              <a:gd name="connsiteX1" fmla="*/ 3512202 w 3586781"/>
              <a:gd name="connsiteY1" fmla="*/ 602599 h 3425381"/>
              <a:gd name="connsiteX2" fmla="*/ 3586781 w 3586781"/>
              <a:gd name="connsiteY2" fmla="*/ 684657 h 3425381"/>
              <a:gd name="connsiteX3" fmla="*/ 3586781 w 3586781"/>
              <a:gd name="connsiteY3" fmla="*/ 3425381 h 3425381"/>
              <a:gd name="connsiteX4" fmla="*/ 523691 w 3586781"/>
              <a:gd name="connsiteY4" fmla="*/ 3425381 h 3425381"/>
              <a:gd name="connsiteX5" fmla="*/ 469810 w 3586781"/>
              <a:gd name="connsiteY5" fmla="*/ 3366098 h 3425381"/>
              <a:gd name="connsiteX6" fmla="*/ 0 w 3586781"/>
              <a:gd name="connsiteY6" fmla="*/ 2057400 h 3425381"/>
              <a:gd name="connsiteX7" fmla="*/ 2057400 w 3586781"/>
              <a:gd name="connsiteY7" fmla="*/ 0 h 3425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6781" h="3425381">
                <a:moveTo>
                  <a:pt x="2057400" y="0"/>
                </a:moveTo>
                <a:cubicBezTo>
                  <a:pt x="2625535" y="0"/>
                  <a:pt x="3139885" y="230282"/>
                  <a:pt x="3512202" y="602599"/>
                </a:cubicBezTo>
                <a:lnTo>
                  <a:pt x="3586781" y="684657"/>
                </a:lnTo>
                <a:lnTo>
                  <a:pt x="3586781" y="3425381"/>
                </a:lnTo>
                <a:lnTo>
                  <a:pt x="523691" y="3425381"/>
                </a:lnTo>
                <a:lnTo>
                  <a:pt x="469810" y="3366098"/>
                </a:lnTo>
                <a:cubicBezTo>
                  <a:pt x="176310" y="3010458"/>
                  <a:pt x="0" y="2554519"/>
                  <a:pt x="0" y="2057400"/>
                </a:cubicBezTo>
                <a:cubicBezTo>
                  <a:pt x="0" y="921129"/>
                  <a:pt x="921129" y="0"/>
                  <a:pt x="2057400" y="0"/>
                </a:cubicBezTo>
                <a:close/>
              </a:path>
            </a:pathLst>
          </a:custGeom>
          <a:solidFill>
            <a:schemeClr val="accent2">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p>
        </p:txBody>
      </p:sp>
      <p:sp>
        <p:nvSpPr>
          <p:cNvPr id="8" name="Rectangle 7">
            <a:extLst>
              <a:ext uri="{FF2B5EF4-FFF2-40B4-BE49-F238E27FC236}">
                <a16:creationId xmlns:a16="http://schemas.microsoft.com/office/drawing/2014/main" id="{CCC7F2D7-0500-18AD-893F-3BFF96B94526}"/>
              </a:ext>
              <a:ext uri="{C183D7F6-B498-43B3-948B-1728B52AA6E4}">
                <adec:decorative xmlns:adec="http://schemas.microsoft.com/office/drawing/2017/decorative" val="1"/>
              </a:ext>
            </a:extLst>
          </p:cNvPr>
          <p:cNvSpPr/>
          <p:nvPr userDrawn="1"/>
        </p:nvSpPr>
        <p:spPr>
          <a:xfrm>
            <a:off x="478222" y="1953365"/>
            <a:ext cx="3862271" cy="3684552"/>
          </a:xfrm>
          <a:prstGeom prst="rect">
            <a:avLst/>
          </a:prstGeom>
          <a:solidFill>
            <a:schemeClr val="bg1"/>
          </a:solidFill>
          <a:ln>
            <a:solidFill>
              <a:schemeClr val="bg2">
                <a:lumMod val="9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2" name="Oval 11">
            <a:extLst>
              <a:ext uri="{FF2B5EF4-FFF2-40B4-BE49-F238E27FC236}">
                <a16:creationId xmlns:a16="http://schemas.microsoft.com/office/drawing/2014/main" id="{D1B05A4D-E9FB-4913-E53E-1DE2DC2D9B04}"/>
              </a:ext>
              <a:ext uri="{C183D7F6-B498-43B3-948B-1728B52AA6E4}">
                <adec:decorative xmlns:adec="http://schemas.microsoft.com/office/drawing/2017/decorative" val="1"/>
              </a:ext>
            </a:extLst>
          </p:cNvPr>
          <p:cNvSpPr/>
          <p:nvPr userDrawn="1"/>
        </p:nvSpPr>
        <p:spPr>
          <a:xfrm>
            <a:off x="6418702" y="6194372"/>
            <a:ext cx="292376" cy="389835"/>
          </a:xfrm>
          <a:prstGeom prst="ellipse">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5" name="Freeform 1">
            <a:extLst>
              <a:ext uri="{FF2B5EF4-FFF2-40B4-BE49-F238E27FC236}">
                <a16:creationId xmlns:a16="http://schemas.microsoft.com/office/drawing/2014/main" id="{CC1FF5F2-E394-6897-C493-6584D74D8CEB}"/>
              </a:ext>
              <a:ext uri="{C183D7F6-B498-43B3-948B-1728B52AA6E4}">
                <adec:decorative xmlns:adec="http://schemas.microsoft.com/office/drawing/2017/decorative" val="1"/>
              </a:ext>
            </a:extLst>
          </p:cNvPr>
          <p:cNvSpPr/>
          <p:nvPr userDrawn="1"/>
        </p:nvSpPr>
        <p:spPr>
          <a:xfrm rot="16200000">
            <a:off x="211328" y="-3167"/>
            <a:ext cx="990534" cy="996869"/>
          </a:xfrm>
          <a:custGeom>
            <a:avLst/>
            <a:gdLst>
              <a:gd name="connsiteX0" fmla="*/ 664579 w 990534"/>
              <a:gd name="connsiteY0" fmla="*/ 0 h 1329158"/>
              <a:gd name="connsiteX1" fmla="*/ 923263 w 990534"/>
              <a:gd name="connsiteY1" fmla="*/ 52226 h 1329158"/>
              <a:gd name="connsiteX2" fmla="*/ 990534 w 990534"/>
              <a:gd name="connsiteY2" fmla="*/ 88739 h 1329158"/>
              <a:gd name="connsiteX3" fmla="*/ 990534 w 990534"/>
              <a:gd name="connsiteY3" fmla="*/ 1240419 h 1329158"/>
              <a:gd name="connsiteX4" fmla="*/ 923263 w 990534"/>
              <a:gd name="connsiteY4" fmla="*/ 1276932 h 1329158"/>
              <a:gd name="connsiteX5" fmla="*/ 664579 w 990534"/>
              <a:gd name="connsiteY5" fmla="*/ 1329158 h 1329158"/>
              <a:gd name="connsiteX6" fmla="*/ 0 w 990534"/>
              <a:gd name="connsiteY6" fmla="*/ 664579 h 1329158"/>
              <a:gd name="connsiteX7" fmla="*/ 664579 w 990534"/>
              <a:gd name="connsiteY7" fmla="*/ 0 h 1329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90534" h="1329158">
                <a:moveTo>
                  <a:pt x="664579" y="0"/>
                </a:moveTo>
                <a:cubicBezTo>
                  <a:pt x="756338" y="0"/>
                  <a:pt x="843754" y="18597"/>
                  <a:pt x="923263" y="52226"/>
                </a:cubicBezTo>
                <a:lnTo>
                  <a:pt x="990534" y="88739"/>
                </a:lnTo>
                <a:lnTo>
                  <a:pt x="990534" y="1240419"/>
                </a:lnTo>
                <a:lnTo>
                  <a:pt x="923263" y="1276932"/>
                </a:lnTo>
                <a:cubicBezTo>
                  <a:pt x="843754" y="1310562"/>
                  <a:pt x="756338" y="1329158"/>
                  <a:pt x="664579" y="1329158"/>
                </a:cubicBezTo>
                <a:cubicBezTo>
                  <a:pt x="297542" y="1329158"/>
                  <a:pt x="0" y="1031616"/>
                  <a:pt x="0" y="664579"/>
                </a:cubicBezTo>
                <a:cubicBezTo>
                  <a:pt x="0" y="297542"/>
                  <a:pt x="297542" y="0"/>
                  <a:pt x="664579" y="0"/>
                </a:cubicBez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p>
        </p:txBody>
      </p:sp>
      <p:grpSp>
        <p:nvGrpSpPr>
          <p:cNvPr id="23" name="Group 22">
            <a:extLst>
              <a:ext uri="{FF2B5EF4-FFF2-40B4-BE49-F238E27FC236}">
                <a16:creationId xmlns:a16="http://schemas.microsoft.com/office/drawing/2014/main" id="{FA8D9022-B854-F233-7BEE-8185E402F657}"/>
              </a:ext>
              <a:ext uri="{C183D7F6-B498-43B3-948B-1728B52AA6E4}">
                <adec:decorative xmlns:adec="http://schemas.microsoft.com/office/drawing/2017/decorative" val="1"/>
              </a:ext>
            </a:extLst>
          </p:cNvPr>
          <p:cNvGrpSpPr/>
          <p:nvPr userDrawn="1"/>
        </p:nvGrpSpPr>
        <p:grpSpPr>
          <a:xfrm>
            <a:off x="902776" y="2891439"/>
            <a:ext cx="3137660" cy="2282229"/>
            <a:chOff x="6448201" y="2832180"/>
            <a:chExt cx="4483608" cy="2139696"/>
          </a:xfrm>
        </p:grpSpPr>
        <p:cxnSp>
          <p:nvCxnSpPr>
            <p:cNvPr id="24" name="Straight Connector 23">
              <a:extLst>
                <a:ext uri="{FF2B5EF4-FFF2-40B4-BE49-F238E27FC236}">
                  <a16:creationId xmlns:a16="http://schemas.microsoft.com/office/drawing/2014/main" id="{A1459528-99D6-5A0F-AEFA-AC4E7BC126D1}"/>
                </a:ext>
              </a:extLst>
            </p:cNvPr>
            <p:cNvCxnSpPr>
              <a:cxnSpLocks/>
            </p:cNvCxnSpPr>
            <p:nvPr/>
          </p:nvCxnSpPr>
          <p:spPr>
            <a:xfrm>
              <a:off x="6448201" y="2832180"/>
              <a:ext cx="4477512" cy="0"/>
            </a:xfrm>
            <a:prstGeom prst="line">
              <a:avLst/>
            </a:prstGeom>
            <a:ln w="22225">
              <a:solidFill>
                <a:schemeClr val="bg2">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5A5AD794-5E76-98BF-3FC7-85579E091361}"/>
                </a:ext>
              </a:extLst>
            </p:cNvPr>
            <p:cNvCxnSpPr>
              <a:cxnSpLocks/>
            </p:cNvCxnSpPr>
            <p:nvPr/>
          </p:nvCxnSpPr>
          <p:spPr>
            <a:xfrm>
              <a:off x="6448201" y="3533220"/>
              <a:ext cx="4477512" cy="0"/>
            </a:xfrm>
            <a:prstGeom prst="line">
              <a:avLst/>
            </a:prstGeom>
            <a:ln w="22225">
              <a:solidFill>
                <a:schemeClr val="bg2">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CEDD1146-913C-8E63-E619-A08A11AAF125}"/>
                </a:ext>
              </a:extLst>
            </p:cNvPr>
            <p:cNvCxnSpPr>
              <a:cxnSpLocks/>
            </p:cNvCxnSpPr>
            <p:nvPr/>
          </p:nvCxnSpPr>
          <p:spPr>
            <a:xfrm>
              <a:off x="6448201" y="4234260"/>
              <a:ext cx="4477512" cy="0"/>
            </a:xfrm>
            <a:prstGeom prst="line">
              <a:avLst/>
            </a:prstGeom>
            <a:ln w="22225">
              <a:solidFill>
                <a:schemeClr val="bg2">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4943E402-60F2-D003-3878-233462D26AA9}"/>
                </a:ext>
              </a:extLst>
            </p:cNvPr>
            <p:cNvCxnSpPr>
              <a:cxnSpLocks/>
            </p:cNvCxnSpPr>
            <p:nvPr/>
          </p:nvCxnSpPr>
          <p:spPr>
            <a:xfrm>
              <a:off x="6454297" y="4971876"/>
              <a:ext cx="4477512" cy="0"/>
            </a:xfrm>
            <a:prstGeom prst="line">
              <a:avLst/>
            </a:prstGeom>
            <a:ln w="22225">
              <a:solidFill>
                <a:schemeClr val="bg2">
                  <a:lumMod val="75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22" name="Content Placeholder 2">
            <a:extLst>
              <a:ext uri="{FF2B5EF4-FFF2-40B4-BE49-F238E27FC236}">
                <a16:creationId xmlns:a16="http://schemas.microsoft.com/office/drawing/2014/main" id="{D0478807-656D-4B2C-5C1E-4A08154F6567}"/>
              </a:ext>
              <a:ext uri="{C183D7F6-B498-43B3-948B-1728B52AA6E4}">
                <adec:decorative xmlns:adec="http://schemas.microsoft.com/office/drawing/2017/decorative" val="1"/>
              </a:ext>
            </a:extLst>
          </p:cNvPr>
          <p:cNvSpPr txBox="1">
            <a:spLocks/>
          </p:cNvSpPr>
          <p:nvPr userDrawn="1"/>
        </p:nvSpPr>
        <p:spPr>
          <a:xfrm>
            <a:off x="618098" y="2343183"/>
            <a:ext cx="357576" cy="2830487"/>
          </a:xfrm>
          <a:prstGeom prst="rect">
            <a:avLst/>
          </a:prstGeom>
        </p:spPr>
        <p:txBody>
          <a:bodyPr vert="horz" lIns="68580" tIns="34290" rIns="68580" bIns="34290" rtlCol="0" anchor="t">
            <a:noAutofit/>
          </a:bodyPr>
          <a:lstStyle>
            <a:lvl1pPr marL="0" indent="0" algn="l" defTabSz="914400" rtl="0" eaLnBrk="1" latinLnBrk="0" hangingPunct="1">
              <a:lnSpc>
                <a:spcPct val="100000"/>
              </a:lnSpc>
              <a:spcBef>
                <a:spcPts val="1000"/>
              </a:spcBef>
              <a:spcAft>
                <a:spcPts val="1200"/>
              </a:spcAft>
              <a:buFontTx/>
              <a:buNone/>
              <a:defRPr lang="en-US" sz="1400" kern="1200" smtClean="0">
                <a:solidFill>
                  <a:schemeClr val="tx1">
                    <a:lumMod val="75000"/>
                    <a:lumOff val="25000"/>
                  </a:schemeClr>
                </a:solidFill>
                <a:latin typeface="+mn-lt"/>
                <a:ea typeface="+mn-ea"/>
                <a:cs typeface="+mn-cs"/>
              </a:defRPr>
            </a:lvl1pPr>
            <a:lvl2pPr marL="228600" indent="-228600" algn="l" defTabSz="914400" rtl="0" eaLnBrk="1" latinLnBrk="0" hangingPunct="1">
              <a:lnSpc>
                <a:spcPct val="100000"/>
              </a:lnSpc>
              <a:spcBef>
                <a:spcPts val="1000"/>
              </a:spcBef>
              <a:spcAft>
                <a:spcPts val="1200"/>
              </a:spcAft>
              <a:buFont typeface="Arial" panose="020B0604020202020204" pitchFamily="34" charset="0"/>
              <a:buChar char="•"/>
              <a:defRPr lang="en-US" sz="1400" kern="1200" smtClean="0">
                <a:solidFill>
                  <a:schemeClr val="tx1">
                    <a:lumMod val="75000"/>
                    <a:lumOff val="25000"/>
                  </a:schemeClr>
                </a:solidFill>
                <a:latin typeface="+mn-lt"/>
                <a:ea typeface="+mn-ea"/>
                <a:cs typeface="+mn-cs"/>
              </a:defRPr>
            </a:lvl2pPr>
            <a:lvl3pPr marL="685800" indent="-228600" algn="l" defTabSz="914400" rtl="0" eaLnBrk="1" latinLnBrk="0" hangingPunct="1">
              <a:lnSpc>
                <a:spcPct val="100000"/>
              </a:lnSpc>
              <a:spcBef>
                <a:spcPts val="1000"/>
              </a:spcBef>
              <a:spcAft>
                <a:spcPts val="1200"/>
              </a:spcAft>
              <a:buFont typeface="Arial" panose="020B0604020202020204" pitchFamily="34" charset="0"/>
              <a:buChar char="•"/>
              <a:defRPr lang="en-US" sz="1400" kern="1200" smtClean="0">
                <a:solidFill>
                  <a:schemeClr val="tx1">
                    <a:lumMod val="75000"/>
                    <a:lumOff val="25000"/>
                  </a:schemeClr>
                </a:solidFill>
                <a:latin typeface="+mn-lt"/>
                <a:ea typeface="+mn-ea"/>
                <a:cs typeface="+mn-cs"/>
              </a:defRPr>
            </a:lvl3pPr>
            <a:lvl4pPr marL="1143000" indent="-228600" algn="l" defTabSz="914400" rtl="0" eaLnBrk="1" latinLnBrk="0" hangingPunct="1">
              <a:lnSpc>
                <a:spcPct val="100000"/>
              </a:lnSpc>
              <a:spcBef>
                <a:spcPts val="1000"/>
              </a:spcBef>
              <a:spcAft>
                <a:spcPts val="1200"/>
              </a:spcAft>
              <a:buFont typeface="Arial" panose="020B0604020202020204" pitchFamily="34" charset="0"/>
              <a:buChar char="•"/>
              <a:defRPr lang="en-US" sz="1400" kern="1200" smtClean="0">
                <a:solidFill>
                  <a:schemeClr val="tx1">
                    <a:lumMod val="75000"/>
                    <a:lumOff val="25000"/>
                  </a:schemeClr>
                </a:solidFill>
                <a:latin typeface="+mn-lt"/>
                <a:ea typeface="+mn-ea"/>
                <a:cs typeface="+mn-cs"/>
              </a:defRPr>
            </a:lvl4pPr>
            <a:lvl5pPr marL="1600200" indent="-228600" algn="l" defTabSz="914400" rtl="0" eaLnBrk="1" latinLnBrk="0" hangingPunct="1">
              <a:lnSpc>
                <a:spcPct val="100000"/>
              </a:lnSpc>
              <a:spcBef>
                <a:spcPts val="1000"/>
              </a:spcBef>
              <a:spcAft>
                <a:spcPts val="1200"/>
              </a:spcAft>
              <a:buFont typeface="Arial" panose="020B0604020202020204" pitchFamily="34" charset="0"/>
              <a:buChar char="•"/>
              <a:defRPr lang="en-US" sz="1400" kern="1200">
                <a:solidFill>
                  <a:schemeClr val="tx1">
                    <a:lumMod val="75000"/>
                    <a:lumOff val="25000"/>
                  </a:schemeClr>
                </a:solidFill>
                <a:latin typeface="+mn-lt"/>
                <a:ea typeface="+mn-ea"/>
                <a:cs typeface="+mn-cs"/>
              </a:defRPr>
            </a:lvl5pPr>
            <a:lvl6pPr marL="20574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6pPr>
            <a:lvl7pPr marL="25146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7pPr>
            <a:lvl8pPr marL="29718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8pPr>
            <a:lvl9pPr marL="3429000" indent="-228600" algn="l" defTabSz="914400" rtl="0" eaLnBrk="1" latinLnBrk="0" hangingPunct="1">
              <a:lnSpc>
                <a:spcPct val="90000"/>
              </a:lnSpc>
              <a:spcBef>
                <a:spcPct val="30000"/>
              </a:spcBef>
              <a:buFont typeface="Arial" panose="020B0604020202020204" pitchFamily="34" charset="0"/>
              <a:buNone/>
              <a:defRPr sz="1200" kern="1200">
                <a:solidFill>
                  <a:schemeClr val="tx1"/>
                </a:solidFill>
                <a:latin typeface="+mn-lt"/>
                <a:ea typeface="+mn-ea"/>
                <a:cs typeface="+mn-cs"/>
              </a:defRPr>
            </a:lvl9pPr>
          </a:lstStyle>
          <a:p>
            <a:pPr>
              <a:lnSpc>
                <a:spcPct val="150000"/>
              </a:lnSpc>
            </a:pPr>
            <a:r>
              <a:rPr lang="en-US" sz="1650" b="1" dirty="0">
                <a:solidFill>
                  <a:schemeClr val="tx2"/>
                </a:solidFill>
                <a:latin typeface="+mj-lt"/>
                <a:cs typeface="Segoe UI Semibold" panose="020B0502040204020203" pitchFamily="34" charset="0"/>
              </a:rPr>
              <a:t>1. </a:t>
            </a:r>
          </a:p>
          <a:p>
            <a:pPr>
              <a:lnSpc>
                <a:spcPct val="150000"/>
              </a:lnSpc>
            </a:pPr>
            <a:r>
              <a:rPr lang="en-US" sz="1650" b="1" dirty="0">
                <a:solidFill>
                  <a:schemeClr val="tx2"/>
                </a:solidFill>
                <a:latin typeface="+mj-lt"/>
                <a:cs typeface="Segoe UI Semibold" panose="020B0502040204020203" pitchFamily="34" charset="0"/>
              </a:rPr>
              <a:t>2. </a:t>
            </a:r>
          </a:p>
          <a:p>
            <a:pPr>
              <a:lnSpc>
                <a:spcPct val="150000"/>
              </a:lnSpc>
            </a:pPr>
            <a:r>
              <a:rPr lang="en-US" sz="1650" b="1" dirty="0">
                <a:solidFill>
                  <a:schemeClr val="tx2"/>
                </a:solidFill>
                <a:latin typeface="+mj-lt"/>
                <a:cs typeface="Segoe UI Semibold" panose="020B0502040204020203" pitchFamily="34" charset="0"/>
              </a:rPr>
              <a:t>3. </a:t>
            </a:r>
          </a:p>
          <a:p>
            <a:pPr>
              <a:lnSpc>
                <a:spcPct val="150000"/>
              </a:lnSpc>
            </a:pPr>
            <a:r>
              <a:rPr lang="en-US" sz="1650" b="1" dirty="0">
                <a:solidFill>
                  <a:schemeClr val="tx2"/>
                </a:solidFill>
                <a:latin typeface="+mj-lt"/>
                <a:cs typeface="Segoe UI Semibold" panose="020B0502040204020203" pitchFamily="34" charset="0"/>
              </a:rPr>
              <a:t>4.</a:t>
            </a:r>
          </a:p>
        </p:txBody>
      </p:sp>
      <p:sp>
        <p:nvSpPr>
          <p:cNvPr id="18" name="Text Placeholder 17">
            <a:extLst>
              <a:ext uri="{FF2B5EF4-FFF2-40B4-BE49-F238E27FC236}">
                <a16:creationId xmlns:a16="http://schemas.microsoft.com/office/drawing/2014/main" id="{C1550097-BD5F-E98D-20E3-A22C0C0388E5}"/>
              </a:ext>
            </a:extLst>
          </p:cNvPr>
          <p:cNvSpPr>
            <a:spLocks noGrp="1"/>
          </p:cNvSpPr>
          <p:nvPr>
            <p:ph type="body" sz="quarter" idx="11" hasCustomPrompt="1"/>
          </p:nvPr>
        </p:nvSpPr>
        <p:spPr>
          <a:xfrm>
            <a:off x="858398" y="2454311"/>
            <a:ext cx="3418071" cy="477764"/>
          </a:xfrm>
        </p:spPr>
        <p:txBody>
          <a:bodyPr/>
          <a:lstStyle>
            <a:lvl1pPr>
              <a:lnSpc>
                <a:spcPct val="100000"/>
              </a:lnSpc>
              <a:spcBef>
                <a:spcPts val="0"/>
              </a:spcBef>
              <a:spcAft>
                <a:spcPts val="0"/>
              </a:spcAft>
              <a:defRPr sz="1650" b="1">
                <a:solidFill>
                  <a:schemeClr val="tx2"/>
                </a:solidFill>
                <a:latin typeface="+mj-lt"/>
                <a:cs typeface="Segoe UI Semibold" panose="020B0702040204020203" pitchFamily="34" charset="0"/>
              </a:defRPr>
            </a:lvl1pPr>
            <a:lvl2pPr marL="0" indent="0">
              <a:lnSpc>
                <a:spcPct val="100000"/>
              </a:lnSpc>
              <a:spcBef>
                <a:spcPts val="900"/>
              </a:spcBef>
              <a:spcAft>
                <a:spcPts val="0"/>
              </a:spcAft>
              <a:buNone/>
              <a:defRPr sz="1350">
                <a:solidFill>
                  <a:schemeClr val="tx2"/>
                </a:solidFill>
              </a:defRPr>
            </a:lvl2pPr>
          </a:lstStyle>
          <a:p>
            <a:pPr lvl="0"/>
            <a:r>
              <a:rPr lang="en-US" dirty="0"/>
              <a:t>Click to add text</a:t>
            </a:r>
          </a:p>
        </p:txBody>
      </p:sp>
      <p:sp>
        <p:nvSpPr>
          <p:cNvPr id="30" name="Text Placeholder 17">
            <a:extLst>
              <a:ext uri="{FF2B5EF4-FFF2-40B4-BE49-F238E27FC236}">
                <a16:creationId xmlns:a16="http://schemas.microsoft.com/office/drawing/2014/main" id="{D366D221-FD48-C909-F65B-085F44205EBB}"/>
              </a:ext>
            </a:extLst>
          </p:cNvPr>
          <p:cNvSpPr>
            <a:spLocks noGrp="1"/>
          </p:cNvSpPr>
          <p:nvPr>
            <p:ph type="body" sz="quarter" idx="15" hasCustomPrompt="1"/>
          </p:nvPr>
        </p:nvSpPr>
        <p:spPr>
          <a:xfrm>
            <a:off x="858398" y="3222369"/>
            <a:ext cx="3418071" cy="477764"/>
          </a:xfrm>
        </p:spPr>
        <p:txBody>
          <a:bodyPr/>
          <a:lstStyle>
            <a:lvl1pPr>
              <a:lnSpc>
                <a:spcPct val="100000"/>
              </a:lnSpc>
              <a:spcBef>
                <a:spcPts val="0"/>
              </a:spcBef>
              <a:spcAft>
                <a:spcPts val="0"/>
              </a:spcAft>
              <a:defRPr sz="1650" b="1">
                <a:solidFill>
                  <a:schemeClr val="tx2"/>
                </a:solidFill>
                <a:latin typeface="+mj-lt"/>
                <a:cs typeface="Segoe UI Semibold" panose="020B0702040204020203" pitchFamily="34" charset="0"/>
              </a:defRPr>
            </a:lvl1pPr>
            <a:lvl2pPr marL="0" indent="0">
              <a:lnSpc>
                <a:spcPct val="100000"/>
              </a:lnSpc>
              <a:spcBef>
                <a:spcPts val="900"/>
              </a:spcBef>
              <a:spcAft>
                <a:spcPts val="0"/>
              </a:spcAft>
              <a:buNone/>
              <a:defRPr sz="1350">
                <a:solidFill>
                  <a:schemeClr val="tx2"/>
                </a:solidFill>
              </a:defRPr>
            </a:lvl2pPr>
          </a:lstStyle>
          <a:p>
            <a:pPr lvl="0"/>
            <a:r>
              <a:rPr lang="en-US" dirty="0"/>
              <a:t>Click to add text</a:t>
            </a:r>
          </a:p>
        </p:txBody>
      </p:sp>
      <p:sp>
        <p:nvSpPr>
          <p:cNvPr id="31" name="Text Placeholder 17">
            <a:extLst>
              <a:ext uri="{FF2B5EF4-FFF2-40B4-BE49-F238E27FC236}">
                <a16:creationId xmlns:a16="http://schemas.microsoft.com/office/drawing/2014/main" id="{9BD84418-94A8-777A-FEF5-E2B3E93F44C2}"/>
              </a:ext>
            </a:extLst>
          </p:cNvPr>
          <p:cNvSpPr>
            <a:spLocks noGrp="1"/>
          </p:cNvSpPr>
          <p:nvPr>
            <p:ph type="body" sz="quarter" idx="16" hasCustomPrompt="1"/>
          </p:nvPr>
        </p:nvSpPr>
        <p:spPr>
          <a:xfrm>
            <a:off x="858398" y="3992637"/>
            <a:ext cx="3418071" cy="477764"/>
          </a:xfrm>
        </p:spPr>
        <p:txBody>
          <a:bodyPr/>
          <a:lstStyle>
            <a:lvl1pPr>
              <a:lnSpc>
                <a:spcPct val="100000"/>
              </a:lnSpc>
              <a:spcBef>
                <a:spcPts val="0"/>
              </a:spcBef>
              <a:spcAft>
                <a:spcPts val="0"/>
              </a:spcAft>
              <a:defRPr sz="1650" b="1">
                <a:solidFill>
                  <a:schemeClr val="tx2"/>
                </a:solidFill>
                <a:latin typeface="+mj-lt"/>
                <a:cs typeface="Segoe UI Semibold" panose="020B0702040204020203" pitchFamily="34" charset="0"/>
              </a:defRPr>
            </a:lvl1pPr>
            <a:lvl2pPr marL="0" indent="0">
              <a:lnSpc>
                <a:spcPct val="100000"/>
              </a:lnSpc>
              <a:spcBef>
                <a:spcPts val="900"/>
              </a:spcBef>
              <a:spcAft>
                <a:spcPts val="0"/>
              </a:spcAft>
              <a:buNone/>
              <a:defRPr sz="1350">
                <a:solidFill>
                  <a:schemeClr val="tx2"/>
                </a:solidFill>
              </a:defRPr>
            </a:lvl2pPr>
          </a:lstStyle>
          <a:p>
            <a:pPr lvl="0"/>
            <a:r>
              <a:rPr lang="en-US" dirty="0"/>
              <a:t>Click to add text</a:t>
            </a:r>
          </a:p>
        </p:txBody>
      </p:sp>
      <p:sp>
        <p:nvSpPr>
          <p:cNvPr id="32" name="Text Placeholder 17">
            <a:extLst>
              <a:ext uri="{FF2B5EF4-FFF2-40B4-BE49-F238E27FC236}">
                <a16:creationId xmlns:a16="http://schemas.microsoft.com/office/drawing/2014/main" id="{EFF35093-CCA2-ABAA-FBB6-03256FB06BD9}"/>
              </a:ext>
            </a:extLst>
          </p:cNvPr>
          <p:cNvSpPr>
            <a:spLocks noGrp="1"/>
          </p:cNvSpPr>
          <p:nvPr>
            <p:ph type="body" sz="quarter" idx="17" hasCustomPrompt="1"/>
          </p:nvPr>
        </p:nvSpPr>
        <p:spPr>
          <a:xfrm>
            <a:off x="858398" y="4775296"/>
            <a:ext cx="3418071" cy="477764"/>
          </a:xfrm>
        </p:spPr>
        <p:txBody>
          <a:bodyPr/>
          <a:lstStyle>
            <a:lvl1pPr>
              <a:lnSpc>
                <a:spcPct val="100000"/>
              </a:lnSpc>
              <a:spcBef>
                <a:spcPts val="0"/>
              </a:spcBef>
              <a:spcAft>
                <a:spcPts val="0"/>
              </a:spcAft>
              <a:defRPr sz="1650" b="1">
                <a:solidFill>
                  <a:schemeClr val="tx2"/>
                </a:solidFill>
                <a:latin typeface="+mj-lt"/>
                <a:cs typeface="Segoe UI Semibold" panose="020B0702040204020203" pitchFamily="34" charset="0"/>
              </a:defRPr>
            </a:lvl1pPr>
            <a:lvl2pPr marL="0" indent="0">
              <a:lnSpc>
                <a:spcPct val="100000"/>
              </a:lnSpc>
              <a:spcBef>
                <a:spcPts val="900"/>
              </a:spcBef>
              <a:spcAft>
                <a:spcPts val="0"/>
              </a:spcAft>
              <a:buNone/>
              <a:defRPr sz="1350">
                <a:solidFill>
                  <a:schemeClr val="tx2"/>
                </a:solidFill>
              </a:defRPr>
            </a:lvl2pPr>
          </a:lstStyle>
          <a:p>
            <a:pPr lvl="0"/>
            <a:r>
              <a:rPr lang="en-US" dirty="0"/>
              <a:t>Click to add text</a:t>
            </a:r>
          </a:p>
        </p:txBody>
      </p:sp>
      <p:sp>
        <p:nvSpPr>
          <p:cNvPr id="21" name="Picture Placeholder 20">
            <a:extLst>
              <a:ext uri="{FF2B5EF4-FFF2-40B4-BE49-F238E27FC236}">
                <a16:creationId xmlns:a16="http://schemas.microsoft.com/office/drawing/2014/main" id="{1E8918F9-D4D2-6FB5-B4FD-8FB3A979A274}"/>
              </a:ext>
            </a:extLst>
          </p:cNvPr>
          <p:cNvSpPr>
            <a:spLocks noGrp="1"/>
          </p:cNvSpPr>
          <p:nvPr>
            <p:ph type="pic" sz="quarter" idx="14"/>
          </p:nvPr>
        </p:nvSpPr>
        <p:spPr>
          <a:xfrm>
            <a:off x="4828032" y="2002536"/>
            <a:ext cx="3840480" cy="3685032"/>
          </a:xfrm>
        </p:spPr>
        <p:txBody>
          <a:bodyPr/>
          <a:lstStyle>
            <a:lvl1pPr algn="ctr">
              <a:defRPr/>
            </a:lvl1pPr>
          </a:lstStyle>
          <a:p>
            <a:r>
              <a:rPr lang="en-US" dirty="0"/>
              <a:t>Click icon to add picture</a:t>
            </a:r>
          </a:p>
        </p:txBody>
      </p:sp>
      <p:sp>
        <p:nvSpPr>
          <p:cNvPr id="19" name="Footer Placeholder 18">
            <a:extLst>
              <a:ext uri="{FF2B5EF4-FFF2-40B4-BE49-F238E27FC236}">
                <a16:creationId xmlns:a16="http://schemas.microsoft.com/office/drawing/2014/main" id="{7EAB2424-7563-1DC0-626C-6310A612A59B}"/>
              </a:ext>
            </a:extLst>
          </p:cNvPr>
          <p:cNvSpPr>
            <a:spLocks noGrp="1"/>
          </p:cNvSpPr>
          <p:nvPr>
            <p:ph type="ftr" sz="quarter" idx="12"/>
          </p:nvPr>
        </p:nvSpPr>
        <p:spPr/>
        <p:txBody>
          <a:bodyPr/>
          <a:lstStyle/>
          <a:p>
            <a:r>
              <a:rPr lang="en-US"/>
              <a:t>Test</a:t>
            </a:r>
            <a:endParaRPr lang="en-US" dirty="0"/>
          </a:p>
        </p:txBody>
      </p:sp>
      <p:sp>
        <p:nvSpPr>
          <p:cNvPr id="20" name="Slide Number Placeholder 19">
            <a:extLst>
              <a:ext uri="{FF2B5EF4-FFF2-40B4-BE49-F238E27FC236}">
                <a16:creationId xmlns:a16="http://schemas.microsoft.com/office/drawing/2014/main" id="{49C39743-B767-01E5-1998-BD844DD09624}"/>
              </a:ext>
            </a:extLst>
          </p:cNvPr>
          <p:cNvSpPr>
            <a:spLocks noGrp="1"/>
          </p:cNvSpPr>
          <p:nvPr>
            <p:ph type="sldNum" sz="quarter" idx="13"/>
          </p:nvPr>
        </p:nvSpPr>
        <p:spPr/>
        <p:txBody>
          <a:bodyPr/>
          <a:lstStyle/>
          <a:p>
            <a:fld id="{D1BC2EDA-D519-4F34-BF3F-BFFF500F4B03}" type="slidenum">
              <a:rPr lang="en-US" smtClean="0"/>
              <a:t>‹#›</a:t>
            </a:fld>
            <a:endParaRPr lang="en-US" dirty="0"/>
          </a:p>
        </p:txBody>
      </p:sp>
    </p:spTree>
    <p:extLst>
      <p:ext uri="{BB962C8B-B14F-4D97-AF65-F5344CB8AC3E}">
        <p14:creationId xmlns:p14="http://schemas.microsoft.com/office/powerpoint/2010/main" val="2637151821"/>
      </p:ext>
    </p:extLst>
  </p:cSld>
  <p:clrMapOvr>
    <a:masterClrMapping/>
  </p:clrMapOvr>
  <p:extLst>
    <p:ext uri="{DCECCB84-F9BA-43D5-87BE-67443E8EF086}">
      <p15:sldGuideLst xmlns:p15="http://schemas.microsoft.com/office/powerpoint/2012/main">
        <p15:guide id="1" orient="horz" pos="1032">
          <p15:clr>
            <a:srgbClr val="FBAE40"/>
          </p15:clr>
        </p15:guide>
        <p15:guide id="2" pos="252">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icture with caption">
    <p:bg>
      <p:bgPr>
        <a:gradFill>
          <a:gsLst>
            <a:gs pos="100000">
              <a:srgbClr val="FDFFFE"/>
            </a:gs>
            <a:gs pos="66020">
              <a:srgbClr val="F3FFFF"/>
            </a:gs>
            <a:gs pos="37992">
              <a:srgbClr val="FFFFFF"/>
            </a:gs>
            <a:gs pos="7000">
              <a:srgbClr val="EAFCFE"/>
            </a:gs>
          </a:gsLst>
          <a:lin ang="4200000" scaled="0"/>
        </a:gradFill>
        <a:effectLst/>
      </p:bgPr>
    </p:bg>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85AC3F0E-B550-5DF3-6FEE-B1EFAC15A05B}"/>
              </a:ext>
              <a:ext uri="{C183D7F6-B498-43B3-948B-1728B52AA6E4}">
                <adec:decorative xmlns:adec="http://schemas.microsoft.com/office/drawing/2017/decorative" val="1"/>
              </a:ext>
            </a:extLst>
          </p:cNvPr>
          <p:cNvSpPr/>
          <p:nvPr userDrawn="1"/>
        </p:nvSpPr>
        <p:spPr>
          <a:xfrm>
            <a:off x="4217050" y="3014462"/>
            <a:ext cx="482231" cy="642974"/>
          </a:xfrm>
          <a:prstGeom prst="ellipse">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350" dirty="0"/>
          </a:p>
        </p:txBody>
      </p:sp>
      <p:sp>
        <p:nvSpPr>
          <p:cNvPr id="5" name="Freeform 17">
            <a:extLst>
              <a:ext uri="{FF2B5EF4-FFF2-40B4-BE49-F238E27FC236}">
                <a16:creationId xmlns:a16="http://schemas.microsoft.com/office/drawing/2014/main" id="{4B8B6206-1D28-8534-BE4D-6893F8FE67B7}"/>
              </a:ext>
              <a:ext uri="{C183D7F6-B498-43B3-948B-1728B52AA6E4}">
                <adec:decorative xmlns:adec="http://schemas.microsoft.com/office/drawing/2017/decorative" val="1"/>
              </a:ext>
            </a:extLst>
          </p:cNvPr>
          <p:cNvSpPr/>
          <p:nvPr userDrawn="1"/>
        </p:nvSpPr>
        <p:spPr>
          <a:xfrm>
            <a:off x="6363466" y="5988532"/>
            <a:ext cx="2215376" cy="883756"/>
          </a:xfrm>
          <a:custGeom>
            <a:avLst/>
            <a:gdLst>
              <a:gd name="connsiteX0" fmla="*/ 1476917 w 2953834"/>
              <a:gd name="connsiteY0" fmla="*/ 0 h 883756"/>
              <a:gd name="connsiteX1" fmla="*/ 2950639 w 2953834"/>
              <a:gd name="connsiteY1" fmla="*/ 877123 h 883756"/>
              <a:gd name="connsiteX2" fmla="*/ 2953834 w 2953834"/>
              <a:gd name="connsiteY2" fmla="*/ 883756 h 883756"/>
              <a:gd name="connsiteX3" fmla="*/ 0 w 2953834"/>
              <a:gd name="connsiteY3" fmla="*/ 883756 h 883756"/>
              <a:gd name="connsiteX4" fmla="*/ 3195 w 2953834"/>
              <a:gd name="connsiteY4" fmla="*/ 877123 h 883756"/>
              <a:gd name="connsiteX5" fmla="*/ 1476917 w 2953834"/>
              <a:gd name="connsiteY5" fmla="*/ 0 h 883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3834" h="883756">
                <a:moveTo>
                  <a:pt x="1476917" y="0"/>
                </a:moveTo>
                <a:cubicBezTo>
                  <a:pt x="2113290" y="0"/>
                  <a:pt x="2666825" y="354669"/>
                  <a:pt x="2950639" y="877123"/>
                </a:cubicBezTo>
                <a:lnTo>
                  <a:pt x="2953834" y="883756"/>
                </a:lnTo>
                <a:lnTo>
                  <a:pt x="0" y="883756"/>
                </a:lnTo>
                <a:lnTo>
                  <a:pt x="3195" y="877123"/>
                </a:lnTo>
                <a:cubicBezTo>
                  <a:pt x="287009" y="354669"/>
                  <a:pt x="840544" y="0"/>
                  <a:pt x="1476917" y="0"/>
                </a:cubicBez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p>
        </p:txBody>
      </p:sp>
      <p:sp>
        <p:nvSpPr>
          <p:cNvPr id="11" name="Oval 10">
            <a:extLst>
              <a:ext uri="{FF2B5EF4-FFF2-40B4-BE49-F238E27FC236}">
                <a16:creationId xmlns:a16="http://schemas.microsoft.com/office/drawing/2014/main" id="{7F5405D2-9527-BA12-A7AC-4B93151CCBC5}"/>
              </a:ext>
              <a:ext uri="{C183D7F6-B498-43B3-948B-1728B52AA6E4}">
                <adec:decorative xmlns:adec="http://schemas.microsoft.com/office/drawing/2017/decorative" val="1"/>
              </a:ext>
            </a:extLst>
          </p:cNvPr>
          <p:cNvSpPr/>
          <p:nvPr userDrawn="1"/>
        </p:nvSpPr>
        <p:spPr>
          <a:xfrm>
            <a:off x="6363465" y="6069976"/>
            <a:ext cx="382540" cy="510053"/>
          </a:xfrm>
          <a:prstGeom prst="ellipse">
            <a:avLst/>
          </a:prstGeom>
          <a:solidFill>
            <a:schemeClr val="accent5">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350" dirty="0"/>
          </a:p>
        </p:txBody>
      </p:sp>
      <p:sp>
        <p:nvSpPr>
          <p:cNvPr id="14" name="Freeform 10">
            <a:extLst>
              <a:ext uri="{FF2B5EF4-FFF2-40B4-BE49-F238E27FC236}">
                <a16:creationId xmlns:a16="http://schemas.microsoft.com/office/drawing/2014/main" id="{A0CC5EDC-49D4-6111-36CB-3C8A2D02A8DE}"/>
              </a:ext>
              <a:ext uri="{C183D7F6-B498-43B3-948B-1728B52AA6E4}">
                <adec:decorative xmlns:adec="http://schemas.microsoft.com/office/drawing/2017/decorative" val="1"/>
              </a:ext>
            </a:extLst>
          </p:cNvPr>
          <p:cNvSpPr/>
          <p:nvPr userDrawn="1"/>
        </p:nvSpPr>
        <p:spPr>
          <a:xfrm>
            <a:off x="0" y="0"/>
            <a:ext cx="4729572" cy="5630799"/>
          </a:xfrm>
          <a:custGeom>
            <a:avLst/>
            <a:gdLst>
              <a:gd name="connsiteX0" fmla="*/ 0 w 6306096"/>
              <a:gd name="connsiteY0" fmla="*/ 0 h 5630799"/>
              <a:gd name="connsiteX1" fmla="*/ 5864035 w 6306096"/>
              <a:gd name="connsiteY1" fmla="*/ 0 h 5630799"/>
              <a:gd name="connsiteX2" fmla="*/ 5927254 w 6306096"/>
              <a:gd name="connsiteY2" fmla="*/ 123434 h 5630799"/>
              <a:gd name="connsiteX3" fmla="*/ 6306096 w 6306096"/>
              <a:gd name="connsiteY3" fmla="*/ 1789009 h 5630799"/>
              <a:gd name="connsiteX4" fmla="*/ 2464306 w 6306096"/>
              <a:gd name="connsiteY4" fmla="*/ 5630799 h 5630799"/>
              <a:gd name="connsiteX5" fmla="*/ 20571 w 6306096"/>
              <a:gd name="connsiteY5" fmla="*/ 4753521 h 5630799"/>
              <a:gd name="connsiteX6" fmla="*/ 0 w 6306096"/>
              <a:gd name="connsiteY6" fmla="*/ 4734825 h 5630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06096" h="5630799">
                <a:moveTo>
                  <a:pt x="0" y="0"/>
                </a:moveTo>
                <a:lnTo>
                  <a:pt x="5864035" y="0"/>
                </a:lnTo>
                <a:lnTo>
                  <a:pt x="5927254" y="123434"/>
                </a:lnTo>
                <a:cubicBezTo>
                  <a:pt x="6170039" y="627296"/>
                  <a:pt x="6306096" y="1192264"/>
                  <a:pt x="6306096" y="1789009"/>
                </a:cubicBezTo>
                <a:cubicBezTo>
                  <a:pt x="6306096" y="3910771"/>
                  <a:pt x="4586068" y="5630799"/>
                  <a:pt x="2464306" y="5630799"/>
                </a:cubicBezTo>
                <a:cubicBezTo>
                  <a:pt x="1536035" y="5630799"/>
                  <a:pt x="684659" y="5301575"/>
                  <a:pt x="20571" y="4753521"/>
                </a:cubicBezTo>
                <a:lnTo>
                  <a:pt x="0" y="4734825"/>
                </a:lnTo>
                <a:close/>
              </a:path>
            </a:pathLst>
          </a:custGeom>
          <a:solidFill>
            <a:schemeClr val="accent3">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p>
        </p:txBody>
      </p:sp>
      <p:sp>
        <p:nvSpPr>
          <p:cNvPr id="10" name="Title 3">
            <a:extLst>
              <a:ext uri="{FF2B5EF4-FFF2-40B4-BE49-F238E27FC236}">
                <a16:creationId xmlns:a16="http://schemas.microsoft.com/office/drawing/2014/main" id="{AD72A3CF-7B92-425B-B6F6-280533A6D9E3}"/>
              </a:ext>
            </a:extLst>
          </p:cNvPr>
          <p:cNvSpPr>
            <a:spLocks noGrp="1"/>
          </p:cNvSpPr>
          <p:nvPr>
            <p:ph type="title" hasCustomPrompt="1"/>
          </p:nvPr>
        </p:nvSpPr>
        <p:spPr>
          <a:xfrm>
            <a:off x="390906" y="566928"/>
            <a:ext cx="8339328" cy="640080"/>
          </a:xfrm>
        </p:spPr>
        <p:txBody>
          <a:bodyPr anchor="t" anchorCtr="0">
            <a:noAutofit/>
          </a:bodyPr>
          <a:lstStyle>
            <a:lvl1pPr algn="ctr">
              <a:defRPr sz="2400" b="1">
                <a:solidFill>
                  <a:schemeClr val="tx2"/>
                </a:solidFill>
                <a:latin typeface="+mn-lt"/>
              </a:defRPr>
            </a:lvl1pPr>
          </a:lstStyle>
          <a:p>
            <a:r>
              <a:rPr lang="en-US" dirty="0"/>
              <a:t>Click to add title</a:t>
            </a:r>
          </a:p>
        </p:txBody>
      </p:sp>
      <p:sp>
        <p:nvSpPr>
          <p:cNvPr id="17" name="Content Placeholder 16">
            <a:extLst>
              <a:ext uri="{FF2B5EF4-FFF2-40B4-BE49-F238E27FC236}">
                <a16:creationId xmlns:a16="http://schemas.microsoft.com/office/drawing/2014/main" id="{F4DDC946-276A-D975-DF69-141E11E4CA64}"/>
              </a:ext>
            </a:extLst>
          </p:cNvPr>
          <p:cNvSpPr>
            <a:spLocks noGrp="1"/>
          </p:cNvSpPr>
          <p:nvPr>
            <p:ph sz="quarter" idx="15" hasCustomPrompt="1"/>
          </p:nvPr>
        </p:nvSpPr>
        <p:spPr>
          <a:xfrm>
            <a:off x="480060" y="2002536"/>
            <a:ext cx="3854196" cy="3685032"/>
          </a:xfrm>
          <a:solidFill>
            <a:schemeClr val="bg1"/>
          </a:solidFill>
          <a:ln w="12700">
            <a:solidFill>
              <a:schemeClr val="bg2">
                <a:lumMod val="90000"/>
              </a:schemeClr>
            </a:solidFill>
            <a:prstDash val="dash"/>
          </a:ln>
        </p:spPr>
        <p:txBody>
          <a:bodyPr lIns="91440" rIns="91440">
            <a:noAutofit/>
          </a:bodyPr>
          <a:lstStyle>
            <a:lvl1pPr>
              <a:lnSpc>
                <a:spcPct val="100000"/>
              </a:lnSpc>
              <a:defRPr sz="1500">
                <a:solidFill>
                  <a:schemeClr val="tx2"/>
                </a:solidFill>
              </a:defRPr>
            </a:lvl1pPr>
          </a:lstStyle>
          <a:p>
            <a:pPr lvl="0"/>
            <a:r>
              <a:rPr lang="en-US" dirty="0"/>
              <a:t>Click to add text</a:t>
            </a:r>
          </a:p>
        </p:txBody>
      </p:sp>
      <p:sp>
        <p:nvSpPr>
          <p:cNvPr id="21" name="Picture Placeholder 20">
            <a:extLst>
              <a:ext uri="{FF2B5EF4-FFF2-40B4-BE49-F238E27FC236}">
                <a16:creationId xmlns:a16="http://schemas.microsoft.com/office/drawing/2014/main" id="{1E8918F9-D4D2-6FB5-B4FD-8FB3A979A274}"/>
              </a:ext>
            </a:extLst>
          </p:cNvPr>
          <p:cNvSpPr>
            <a:spLocks noGrp="1"/>
          </p:cNvSpPr>
          <p:nvPr>
            <p:ph type="pic" sz="quarter" idx="14"/>
          </p:nvPr>
        </p:nvSpPr>
        <p:spPr>
          <a:xfrm>
            <a:off x="4828032" y="2002536"/>
            <a:ext cx="3840480" cy="3685032"/>
          </a:xfrm>
        </p:spPr>
        <p:txBody>
          <a:bodyPr>
            <a:noAutofit/>
          </a:bodyPr>
          <a:lstStyle>
            <a:lvl1pPr algn="ctr">
              <a:defRPr/>
            </a:lvl1pPr>
          </a:lstStyle>
          <a:p>
            <a:r>
              <a:rPr lang="en-US" dirty="0"/>
              <a:t>Click icon to add picture</a:t>
            </a:r>
          </a:p>
        </p:txBody>
      </p:sp>
      <p:sp>
        <p:nvSpPr>
          <p:cNvPr id="19" name="Footer Placeholder 18">
            <a:extLst>
              <a:ext uri="{FF2B5EF4-FFF2-40B4-BE49-F238E27FC236}">
                <a16:creationId xmlns:a16="http://schemas.microsoft.com/office/drawing/2014/main" id="{7EAB2424-7563-1DC0-626C-6310A612A59B}"/>
              </a:ext>
            </a:extLst>
          </p:cNvPr>
          <p:cNvSpPr>
            <a:spLocks noGrp="1"/>
          </p:cNvSpPr>
          <p:nvPr>
            <p:ph type="ftr" sz="quarter" idx="12"/>
          </p:nvPr>
        </p:nvSpPr>
        <p:spPr/>
        <p:txBody>
          <a:bodyPr>
            <a:noAutofit/>
          </a:bodyPr>
          <a:lstStyle/>
          <a:p>
            <a:r>
              <a:rPr lang="en-US"/>
              <a:t>Test</a:t>
            </a:r>
            <a:endParaRPr lang="en-US" dirty="0"/>
          </a:p>
        </p:txBody>
      </p:sp>
      <p:sp>
        <p:nvSpPr>
          <p:cNvPr id="20" name="Slide Number Placeholder 19">
            <a:extLst>
              <a:ext uri="{FF2B5EF4-FFF2-40B4-BE49-F238E27FC236}">
                <a16:creationId xmlns:a16="http://schemas.microsoft.com/office/drawing/2014/main" id="{49C39743-B767-01E5-1998-BD844DD09624}"/>
              </a:ext>
            </a:extLst>
          </p:cNvPr>
          <p:cNvSpPr>
            <a:spLocks noGrp="1"/>
          </p:cNvSpPr>
          <p:nvPr>
            <p:ph type="sldNum" sz="quarter" idx="13"/>
          </p:nvPr>
        </p:nvSpPr>
        <p:spPr/>
        <p:txBody>
          <a:bodyPr>
            <a:noAutofit/>
          </a:bodyPr>
          <a:lstStyle/>
          <a:p>
            <a:fld id="{D1BC2EDA-D519-4F34-BF3F-BFFF500F4B03}" type="slidenum">
              <a:rPr lang="en-US" smtClean="0"/>
              <a:t>‹#›</a:t>
            </a:fld>
            <a:endParaRPr lang="en-US" dirty="0"/>
          </a:p>
        </p:txBody>
      </p:sp>
    </p:spTree>
    <p:extLst>
      <p:ext uri="{BB962C8B-B14F-4D97-AF65-F5344CB8AC3E}">
        <p14:creationId xmlns:p14="http://schemas.microsoft.com/office/powerpoint/2010/main" val="3459036330"/>
      </p:ext>
    </p:extLst>
  </p:cSld>
  <p:clrMapOvr>
    <a:masterClrMapping/>
  </p:clrMapOvr>
  <p:extLst>
    <p:ext uri="{DCECCB84-F9BA-43D5-87BE-67443E8EF086}">
      <p15:sldGuideLst xmlns:p15="http://schemas.microsoft.com/office/powerpoint/2012/main">
        <p15:guide id="1" orient="horz" pos="1032">
          <p15:clr>
            <a:srgbClr val="FBAE40"/>
          </p15:clr>
        </p15:guide>
        <p15:guide id="2" pos="252">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wo Content">
    <p:bg>
      <p:bgPr>
        <a:gradFill>
          <a:gsLst>
            <a:gs pos="100000">
              <a:srgbClr val="FDFFFE"/>
            </a:gs>
            <a:gs pos="66020">
              <a:srgbClr val="F3FFFF"/>
            </a:gs>
            <a:gs pos="37992">
              <a:srgbClr val="FFFFFF"/>
            </a:gs>
            <a:gs pos="7000">
              <a:srgbClr val="EAFCFE"/>
            </a:gs>
          </a:gsLst>
          <a:lin ang="4200000" scaled="0"/>
        </a:gradFill>
        <a:effectLst/>
      </p:bgPr>
    </p:bg>
    <p:spTree>
      <p:nvGrpSpPr>
        <p:cNvPr id="1" name=""/>
        <p:cNvGrpSpPr/>
        <p:nvPr/>
      </p:nvGrpSpPr>
      <p:grpSpPr>
        <a:xfrm>
          <a:off x="0" y="0"/>
          <a:ext cx="0" cy="0"/>
          <a:chOff x="0" y="0"/>
          <a:chExt cx="0" cy="0"/>
        </a:xfrm>
      </p:grpSpPr>
      <p:sp>
        <p:nvSpPr>
          <p:cNvPr id="4" name="Freeform 14">
            <a:extLst>
              <a:ext uri="{FF2B5EF4-FFF2-40B4-BE49-F238E27FC236}">
                <a16:creationId xmlns:a16="http://schemas.microsoft.com/office/drawing/2014/main" id="{82D433C4-79DD-42C5-9147-9E5DDECB6624}"/>
              </a:ext>
              <a:ext uri="{C183D7F6-B498-43B3-948B-1728B52AA6E4}">
                <adec:decorative xmlns:adec="http://schemas.microsoft.com/office/drawing/2017/decorative" val="1"/>
              </a:ext>
            </a:extLst>
          </p:cNvPr>
          <p:cNvSpPr/>
          <p:nvPr userDrawn="1"/>
        </p:nvSpPr>
        <p:spPr>
          <a:xfrm>
            <a:off x="6408317" y="1377730"/>
            <a:ext cx="2743948" cy="5494558"/>
          </a:xfrm>
          <a:custGeom>
            <a:avLst/>
            <a:gdLst>
              <a:gd name="connsiteX0" fmla="*/ 3224347 w 3658597"/>
              <a:gd name="connsiteY0" fmla="*/ 0 h 5494558"/>
              <a:gd name="connsiteX1" fmla="*/ 3554018 w 3658597"/>
              <a:gd name="connsiteY1" fmla="*/ 16647 h 5494558"/>
              <a:gd name="connsiteX2" fmla="*/ 3658597 w 3658597"/>
              <a:gd name="connsiteY2" fmla="*/ 29936 h 5494558"/>
              <a:gd name="connsiteX3" fmla="*/ 3658597 w 3658597"/>
              <a:gd name="connsiteY3" fmla="*/ 5494558 h 5494558"/>
              <a:gd name="connsiteX4" fmla="*/ 935531 w 3658597"/>
              <a:gd name="connsiteY4" fmla="*/ 5494558 h 5494558"/>
              <a:gd name="connsiteX5" fmla="*/ 736284 w 3658597"/>
              <a:gd name="connsiteY5" fmla="*/ 5275331 h 5494558"/>
              <a:gd name="connsiteX6" fmla="*/ 0 w 3658597"/>
              <a:gd name="connsiteY6" fmla="*/ 3224347 h 5494558"/>
              <a:gd name="connsiteX7" fmla="*/ 3224347 w 3658597"/>
              <a:gd name="connsiteY7" fmla="*/ 0 h 5494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58597" h="5494558">
                <a:moveTo>
                  <a:pt x="3224347" y="0"/>
                </a:moveTo>
                <a:cubicBezTo>
                  <a:pt x="3335644" y="0"/>
                  <a:pt x="3445625" y="5639"/>
                  <a:pt x="3554018" y="16647"/>
                </a:cubicBezTo>
                <a:lnTo>
                  <a:pt x="3658597" y="29936"/>
                </a:lnTo>
                <a:lnTo>
                  <a:pt x="3658597" y="5494558"/>
                </a:lnTo>
                <a:lnTo>
                  <a:pt x="935531" y="5494558"/>
                </a:lnTo>
                <a:lnTo>
                  <a:pt x="736284" y="5275331"/>
                </a:lnTo>
                <a:cubicBezTo>
                  <a:pt x="276312" y="4717974"/>
                  <a:pt x="0" y="4003429"/>
                  <a:pt x="0" y="3224347"/>
                </a:cubicBezTo>
                <a:cubicBezTo>
                  <a:pt x="0" y="1443589"/>
                  <a:pt x="1443589" y="0"/>
                  <a:pt x="3224347" y="0"/>
                </a:cubicBez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p>
        </p:txBody>
      </p:sp>
      <p:sp>
        <p:nvSpPr>
          <p:cNvPr id="7" name="Freeform 12">
            <a:extLst>
              <a:ext uri="{FF2B5EF4-FFF2-40B4-BE49-F238E27FC236}">
                <a16:creationId xmlns:a16="http://schemas.microsoft.com/office/drawing/2014/main" id="{B6078FDE-6CEC-993E-3339-544DEDA6AB82}"/>
              </a:ext>
              <a:ext uri="{C183D7F6-B498-43B3-948B-1728B52AA6E4}">
                <adec:decorative xmlns:adec="http://schemas.microsoft.com/office/drawing/2017/decorative" val="1"/>
              </a:ext>
            </a:extLst>
          </p:cNvPr>
          <p:cNvSpPr/>
          <p:nvPr userDrawn="1"/>
        </p:nvSpPr>
        <p:spPr>
          <a:xfrm>
            <a:off x="-8659" y="2"/>
            <a:ext cx="881701" cy="1651285"/>
          </a:xfrm>
          <a:custGeom>
            <a:avLst/>
            <a:gdLst>
              <a:gd name="connsiteX0" fmla="*/ 0 w 1858209"/>
              <a:gd name="connsiteY0" fmla="*/ 0 h 2610096"/>
              <a:gd name="connsiteX1" fmla="*/ 1532533 w 1858209"/>
              <a:gd name="connsiteY1" fmla="*/ 0 h 2610096"/>
              <a:gd name="connsiteX2" fmla="*/ 1579125 w 1858209"/>
              <a:gd name="connsiteY2" fmla="*/ 62307 h 2610096"/>
              <a:gd name="connsiteX3" fmla="*/ 1858209 w 1858209"/>
              <a:gd name="connsiteY3" fmla="*/ 975965 h 2610096"/>
              <a:gd name="connsiteX4" fmla="*/ 224078 w 1858209"/>
              <a:gd name="connsiteY4" fmla="*/ 2610096 h 2610096"/>
              <a:gd name="connsiteX5" fmla="*/ 56998 w 1858209"/>
              <a:gd name="connsiteY5" fmla="*/ 2601659 h 2610096"/>
              <a:gd name="connsiteX6" fmla="*/ 0 w 1858209"/>
              <a:gd name="connsiteY6" fmla="*/ 2592960 h 2610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8209" h="2610096">
                <a:moveTo>
                  <a:pt x="0" y="0"/>
                </a:moveTo>
                <a:lnTo>
                  <a:pt x="1532533" y="0"/>
                </a:lnTo>
                <a:lnTo>
                  <a:pt x="1579125" y="62307"/>
                </a:lnTo>
                <a:cubicBezTo>
                  <a:pt x="1755324" y="323116"/>
                  <a:pt x="1858209" y="637525"/>
                  <a:pt x="1858209" y="975965"/>
                </a:cubicBezTo>
                <a:cubicBezTo>
                  <a:pt x="1858209" y="1878471"/>
                  <a:pt x="1126584" y="2610096"/>
                  <a:pt x="224078" y="2610096"/>
                </a:cubicBezTo>
                <a:cubicBezTo>
                  <a:pt x="167671" y="2610096"/>
                  <a:pt x="111932" y="2607238"/>
                  <a:pt x="56998" y="2601659"/>
                </a:cubicBezTo>
                <a:lnTo>
                  <a:pt x="0" y="2592960"/>
                </a:lnTo>
                <a:close/>
              </a:path>
            </a:pathLst>
          </a:custGeom>
          <a:solidFill>
            <a:schemeClr val="accent2">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p>
        </p:txBody>
      </p:sp>
      <p:sp>
        <p:nvSpPr>
          <p:cNvPr id="12" name="Oval 11">
            <a:extLst>
              <a:ext uri="{FF2B5EF4-FFF2-40B4-BE49-F238E27FC236}">
                <a16:creationId xmlns:a16="http://schemas.microsoft.com/office/drawing/2014/main" id="{DE6A9E29-841B-F63A-A4FB-958C2A39A40A}"/>
              </a:ext>
              <a:ext uri="{C183D7F6-B498-43B3-948B-1728B52AA6E4}">
                <adec:decorative xmlns:adec="http://schemas.microsoft.com/office/drawing/2017/decorative" val="1"/>
              </a:ext>
            </a:extLst>
          </p:cNvPr>
          <p:cNvSpPr/>
          <p:nvPr userDrawn="1"/>
        </p:nvSpPr>
        <p:spPr>
          <a:xfrm>
            <a:off x="5923045" y="4881007"/>
            <a:ext cx="1124299" cy="1499065"/>
          </a:xfrm>
          <a:prstGeom prst="ellipse">
            <a:avLst/>
          </a:prstGeom>
          <a:solidFill>
            <a:schemeClr val="accent2">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350" dirty="0"/>
          </a:p>
        </p:txBody>
      </p:sp>
      <p:sp>
        <p:nvSpPr>
          <p:cNvPr id="15" name="Oval 14">
            <a:extLst>
              <a:ext uri="{FF2B5EF4-FFF2-40B4-BE49-F238E27FC236}">
                <a16:creationId xmlns:a16="http://schemas.microsoft.com/office/drawing/2014/main" id="{541E8E1F-3A86-62FC-58AB-E196456B4583}"/>
              </a:ext>
              <a:ext uri="{C183D7F6-B498-43B3-948B-1728B52AA6E4}">
                <adec:decorative xmlns:adec="http://schemas.microsoft.com/office/drawing/2017/decorative" val="1"/>
              </a:ext>
            </a:extLst>
          </p:cNvPr>
          <p:cNvSpPr/>
          <p:nvPr userDrawn="1"/>
        </p:nvSpPr>
        <p:spPr>
          <a:xfrm>
            <a:off x="488344" y="1169293"/>
            <a:ext cx="292376" cy="389835"/>
          </a:xfrm>
          <a:prstGeom prst="ellipse">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350" dirty="0"/>
          </a:p>
        </p:txBody>
      </p:sp>
      <p:sp>
        <p:nvSpPr>
          <p:cNvPr id="10" name="Title 3">
            <a:extLst>
              <a:ext uri="{FF2B5EF4-FFF2-40B4-BE49-F238E27FC236}">
                <a16:creationId xmlns:a16="http://schemas.microsoft.com/office/drawing/2014/main" id="{AD72A3CF-7B92-425B-B6F6-280533A6D9E3}"/>
              </a:ext>
            </a:extLst>
          </p:cNvPr>
          <p:cNvSpPr>
            <a:spLocks noGrp="1"/>
          </p:cNvSpPr>
          <p:nvPr>
            <p:ph type="title" hasCustomPrompt="1"/>
          </p:nvPr>
        </p:nvSpPr>
        <p:spPr>
          <a:xfrm>
            <a:off x="390906" y="566928"/>
            <a:ext cx="8339328" cy="640080"/>
          </a:xfrm>
        </p:spPr>
        <p:txBody>
          <a:bodyPr anchor="t" anchorCtr="0">
            <a:noAutofit/>
          </a:bodyPr>
          <a:lstStyle>
            <a:lvl1pPr algn="ctr">
              <a:defRPr sz="2400" b="1">
                <a:solidFill>
                  <a:schemeClr val="tx2"/>
                </a:solidFill>
                <a:latin typeface="+mn-lt"/>
              </a:defRPr>
            </a:lvl1pPr>
          </a:lstStyle>
          <a:p>
            <a:r>
              <a:rPr lang="en-US" dirty="0"/>
              <a:t>Click to add title</a:t>
            </a:r>
          </a:p>
        </p:txBody>
      </p:sp>
      <p:sp>
        <p:nvSpPr>
          <p:cNvPr id="17" name="Content Placeholder 16">
            <a:extLst>
              <a:ext uri="{FF2B5EF4-FFF2-40B4-BE49-F238E27FC236}">
                <a16:creationId xmlns:a16="http://schemas.microsoft.com/office/drawing/2014/main" id="{F4DDC946-276A-D975-DF69-141E11E4CA64}"/>
              </a:ext>
            </a:extLst>
          </p:cNvPr>
          <p:cNvSpPr>
            <a:spLocks noGrp="1"/>
          </p:cNvSpPr>
          <p:nvPr>
            <p:ph sz="quarter" idx="15" hasCustomPrompt="1"/>
          </p:nvPr>
        </p:nvSpPr>
        <p:spPr>
          <a:xfrm>
            <a:off x="480060" y="2002536"/>
            <a:ext cx="3854196" cy="3685032"/>
          </a:xfrm>
          <a:solidFill>
            <a:schemeClr val="bg1"/>
          </a:solidFill>
          <a:ln w="12700">
            <a:solidFill>
              <a:schemeClr val="bg2">
                <a:lumMod val="90000"/>
              </a:schemeClr>
            </a:solidFill>
            <a:prstDash val="dash"/>
          </a:ln>
        </p:spPr>
        <p:txBody>
          <a:bodyPr lIns="91440" rIns="91440">
            <a:noAutofit/>
          </a:bodyPr>
          <a:lstStyle>
            <a:lvl1pPr>
              <a:lnSpc>
                <a:spcPct val="100000"/>
              </a:lnSpc>
              <a:defRPr sz="1500">
                <a:solidFill>
                  <a:schemeClr val="tx2"/>
                </a:solidFill>
              </a:defRPr>
            </a:lvl1pPr>
          </a:lstStyle>
          <a:p>
            <a:pPr lvl="0"/>
            <a:r>
              <a:rPr lang="en-US" dirty="0"/>
              <a:t>Click to add text</a:t>
            </a:r>
          </a:p>
        </p:txBody>
      </p:sp>
      <p:sp>
        <p:nvSpPr>
          <p:cNvPr id="16" name="Content Placeholder 16">
            <a:extLst>
              <a:ext uri="{FF2B5EF4-FFF2-40B4-BE49-F238E27FC236}">
                <a16:creationId xmlns:a16="http://schemas.microsoft.com/office/drawing/2014/main" id="{09C5826C-6081-DF9F-2832-3E46BA58C61C}"/>
              </a:ext>
            </a:extLst>
          </p:cNvPr>
          <p:cNvSpPr>
            <a:spLocks noGrp="1"/>
          </p:cNvSpPr>
          <p:nvPr>
            <p:ph sz="quarter" idx="16" hasCustomPrompt="1"/>
          </p:nvPr>
        </p:nvSpPr>
        <p:spPr>
          <a:xfrm>
            <a:off x="4814316" y="2002536"/>
            <a:ext cx="3854196" cy="3685032"/>
          </a:xfrm>
          <a:solidFill>
            <a:schemeClr val="bg1"/>
          </a:solidFill>
          <a:ln w="12700">
            <a:solidFill>
              <a:schemeClr val="bg2">
                <a:lumMod val="90000"/>
              </a:schemeClr>
            </a:solidFill>
            <a:prstDash val="dash"/>
          </a:ln>
        </p:spPr>
        <p:txBody>
          <a:bodyPr lIns="91440" rIns="91440">
            <a:noAutofit/>
          </a:bodyPr>
          <a:lstStyle>
            <a:lvl1pPr>
              <a:lnSpc>
                <a:spcPct val="100000"/>
              </a:lnSpc>
              <a:spcBef>
                <a:spcPts val="450"/>
              </a:spcBef>
              <a:spcAft>
                <a:spcPts val="450"/>
              </a:spcAft>
              <a:defRPr sz="1200">
                <a:solidFill>
                  <a:schemeClr val="tx2"/>
                </a:solidFill>
              </a:defRPr>
            </a:lvl1pPr>
            <a:lvl2pPr>
              <a:lnSpc>
                <a:spcPct val="100000"/>
              </a:lnSpc>
              <a:spcBef>
                <a:spcPts val="450"/>
              </a:spcBef>
              <a:spcAft>
                <a:spcPts val="900"/>
              </a:spcAft>
              <a:buFont typeface="+mj-lt"/>
              <a:buAutoNum type="arabicPeriod"/>
              <a:defRPr sz="1200">
                <a:solidFill>
                  <a:schemeClr val="tx2"/>
                </a:solidFill>
              </a:defRPr>
            </a:lvl2pPr>
          </a:lstStyle>
          <a:p>
            <a:pPr lvl="0"/>
            <a:r>
              <a:rPr lang="en-US" dirty="0"/>
              <a:t>Click to add text </a:t>
            </a:r>
          </a:p>
        </p:txBody>
      </p:sp>
      <p:sp>
        <p:nvSpPr>
          <p:cNvPr id="19" name="Footer Placeholder 18">
            <a:extLst>
              <a:ext uri="{FF2B5EF4-FFF2-40B4-BE49-F238E27FC236}">
                <a16:creationId xmlns:a16="http://schemas.microsoft.com/office/drawing/2014/main" id="{7EAB2424-7563-1DC0-626C-6310A612A59B}"/>
              </a:ext>
            </a:extLst>
          </p:cNvPr>
          <p:cNvSpPr>
            <a:spLocks noGrp="1"/>
          </p:cNvSpPr>
          <p:nvPr>
            <p:ph type="ftr" sz="quarter" idx="12"/>
          </p:nvPr>
        </p:nvSpPr>
        <p:spPr/>
        <p:txBody>
          <a:bodyPr>
            <a:noAutofit/>
          </a:bodyPr>
          <a:lstStyle/>
          <a:p>
            <a:r>
              <a:rPr lang="en-US"/>
              <a:t>Test</a:t>
            </a:r>
            <a:endParaRPr lang="en-US" dirty="0"/>
          </a:p>
        </p:txBody>
      </p:sp>
      <p:sp>
        <p:nvSpPr>
          <p:cNvPr id="20" name="Slide Number Placeholder 19">
            <a:extLst>
              <a:ext uri="{FF2B5EF4-FFF2-40B4-BE49-F238E27FC236}">
                <a16:creationId xmlns:a16="http://schemas.microsoft.com/office/drawing/2014/main" id="{49C39743-B767-01E5-1998-BD844DD09624}"/>
              </a:ext>
            </a:extLst>
          </p:cNvPr>
          <p:cNvSpPr>
            <a:spLocks noGrp="1"/>
          </p:cNvSpPr>
          <p:nvPr>
            <p:ph type="sldNum" sz="quarter" idx="13"/>
          </p:nvPr>
        </p:nvSpPr>
        <p:spPr/>
        <p:txBody>
          <a:bodyPr>
            <a:noAutofit/>
          </a:bodyPr>
          <a:lstStyle/>
          <a:p>
            <a:fld id="{D1BC2EDA-D519-4F34-BF3F-BFFF500F4B03}" type="slidenum">
              <a:rPr lang="en-US" smtClean="0"/>
              <a:t>‹#›</a:t>
            </a:fld>
            <a:endParaRPr lang="en-US" dirty="0"/>
          </a:p>
        </p:txBody>
      </p:sp>
    </p:spTree>
    <p:extLst>
      <p:ext uri="{BB962C8B-B14F-4D97-AF65-F5344CB8AC3E}">
        <p14:creationId xmlns:p14="http://schemas.microsoft.com/office/powerpoint/2010/main" val="2516478738"/>
      </p:ext>
    </p:extLst>
  </p:cSld>
  <p:clrMapOvr>
    <a:masterClrMapping/>
  </p:clrMapOvr>
  <p:extLst>
    <p:ext uri="{DCECCB84-F9BA-43D5-87BE-67443E8EF086}">
      <p15:sldGuideLst xmlns:p15="http://schemas.microsoft.com/office/powerpoint/2012/main">
        <p15:guide id="1" orient="horz" pos="1032">
          <p15:clr>
            <a:srgbClr val="FBAE40"/>
          </p15:clr>
        </p15:guide>
        <p15:guide id="2" pos="252">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List">
    <p:bg>
      <p:bgPr>
        <a:gradFill>
          <a:gsLst>
            <a:gs pos="100000">
              <a:srgbClr val="FDFFFE"/>
            </a:gs>
            <a:gs pos="66020">
              <a:srgbClr val="F3FFFF"/>
            </a:gs>
            <a:gs pos="37992">
              <a:srgbClr val="FFFFFF"/>
            </a:gs>
            <a:gs pos="7000">
              <a:srgbClr val="EAFCFE"/>
            </a:gs>
          </a:gsLst>
          <a:lin ang="4200000" scaled="0"/>
        </a:gradFill>
        <a:effectLst/>
      </p:bgPr>
    </p:bg>
    <p:spTree>
      <p:nvGrpSpPr>
        <p:cNvPr id="1" name=""/>
        <p:cNvGrpSpPr/>
        <p:nvPr/>
      </p:nvGrpSpPr>
      <p:grpSpPr>
        <a:xfrm>
          <a:off x="0" y="0"/>
          <a:ext cx="0" cy="0"/>
          <a:chOff x="0" y="0"/>
          <a:chExt cx="0" cy="0"/>
        </a:xfrm>
      </p:grpSpPr>
      <p:sp>
        <p:nvSpPr>
          <p:cNvPr id="33" name="Oval 32">
            <a:extLst>
              <a:ext uri="{FF2B5EF4-FFF2-40B4-BE49-F238E27FC236}">
                <a16:creationId xmlns:a16="http://schemas.microsoft.com/office/drawing/2014/main" id="{EA15E1F6-FCC0-B1B8-8F0A-02FAAB3F0D1E}"/>
              </a:ext>
              <a:ext uri="{C183D7F6-B498-43B3-948B-1728B52AA6E4}">
                <adec:decorative xmlns:adec="http://schemas.microsoft.com/office/drawing/2017/decorative" val="1"/>
              </a:ext>
            </a:extLst>
          </p:cNvPr>
          <p:cNvSpPr/>
          <p:nvPr userDrawn="1"/>
        </p:nvSpPr>
        <p:spPr>
          <a:xfrm>
            <a:off x="7474090" y="5422968"/>
            <a:ext cx="450734" cy="600979"/>
          </a:xfrm>
          <a:prstGeom prst="ellipse">
            <a:avLst/>
          </a:prstGeom>
          <a:solidFill>
            <a:schemeClr val="accent5">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5" name="Freeform 7">
            <a:extLst>
              <a:ext uri="{FF2B5EF4-FFF2-40B4-BE49-F238E27FC236}">
                <a16:creationId xmlns:a16="http://schemas.microsoft.com/office/drawing/2014/main" id="{8A0AB697-65DD-D82E-FD2B-BB10E141E719}"/>
              </a:ext>
              <a:ext uri="{C183D7F6-B498-43B3-948B-1728B52AA6E4}">
                <adec:decorative xmlns:adec="http://schemas.microsoft.com/office/drawing/2017/decorative" val="1"/>
              </a:ext>
            </a:extLst>
          </p:cNvPr>
          <p:cNvSpPr/>
          <p:nvPr userDrawn="1"/>
        </p:nvSpPr>
        <p:spPr>
          <a:xfrm>
            <a:off x="5" y="684942"/>
            <a:ext cx="4304479" cy="6173059"/>
          </a:xfrm>
          <a:custGeom>
            <a:avLst/>
            <a:gdLst>
              <a:gd name="connsiteX0" fmla="*/ 2105216 w 5739305"/>
              <a:gd name="connsiteY0" fmla="*/ 0 h 6173059"/>
              <a:gd name="connsiteX1" fmla="*/ 5739305 w 5739305"/>
              <a:gd name="connsiteY1" fmla="*/ 3634089 h 6173059"/>
              <a:gd name="connsiteX2" fmla="*/ 4909456 w 5739305"/>
              <a:gd name="connsiteY2" fmla="*/ 5945707 h 6173059"/>
              <a:gd name="connsiteX3" fmla="*/ 4702825 w 5739305"/>
              <a:gd name="connsiteY3" fmla="*/ 6173059 h 6173059"/>
              <a:gd name="connsiteX4" fmla="*/ 0 w 5739305"/>
              <a:gd name="connsiteY4" fmla="*/ 6173059 h 6173059"/>
              <a:gd name="connsiteX5" fmla="*/ 0 w 5739305"/>
              <a:gd name="connsiteY5" fmla="*/ 675505 h 6173059"/>
              <a:gd name="connsiteX6" fmla="*/ 73362 w 5739305"/>
              <a:gd name="connsiteY6" fmla="*/ 620646 h 6173059"/>
              <a:gd name="connsiteX7" fmla="*/ 2105216 w 5739305"/>
              <a:gd name="connsiteY7" fmla="*/ 0 h 6173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39305" h="6173059">
                <a:moveTo>
                  <a:pt x="2105216" y="0"/>
                </a:moveTo>
                <a:cubicBezTo>
                  <a:pt x="4112268" y="0"/>
                  <a:pt x="5739305" y="1627037"/>
                  <a:pt x="5739305" y="3634089"/>
                </a:cubicBezTo>
                <a:cubicBezTo>
                  <a:pt x="5739305" y="4512174"/>
                  <a:pt x="5427880" y="5317522"/>
                  <a:pt x="4909456" y="5945707"/>
                </a:cubicBezTo>
                <a:lnTo>
                  <a:pt x="4702825" y="6173059"/>
                </a:lnTo>
                <a:lnTo>
                  <a:pt x="0" y="6173059"/>
                </a:lnTo>
                <a:lnTo>
                  <a:pt x="0" y="675505"/>
                </a:lnTo>
                <a:lnTo>
                  <a:pt x="73362" y="620646"/>
                </a:lnTo>
                <a:cubicBezTo>
                  <a:pt x="653367" y="228802"/>
                  <a:pt x="1352572" y="0"/>
                  <a:pt x="2105216" y="0"/>
                </a:cubicBezTo>
                <a:close/>
              </a:path>
            </a:pathLst>
          </a:cu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p>
        </p:txBody>
      </p:sp>
      <p:sp>
        <p:nvSpPr>
          <p:cNvPr id="39" name="Oval 38">
            <a:extLst>
              <a:ext uri="{FF2B5EF4-FFF2-40B4-BE49-F238E27FC236}">
                <a16:creationId xmlns:a16="http://schemas.microsoft.com/office/drawing/2014/main" id="{6DF637CE-F1AA-EB3D-67EB-815F56FFB509}"/>
              </a:ext>
              <a:ext uri="{C183D7F6-B498-43B3-948B-1728B52AA6E4}">
                <adec:decorative xmlns:adec="http://schemas.microsoft.com/office/drawing/2017/decorative" val="1"/>
              </a:ext>
            </a:extLst>
          </p:cNvPr>
          <p:cNvSpPr/>
          <p:nvPr userDrawn="1"/>
        </p:nvSpPr>
        <p:spPr>
          <a:xfrm>
            <a:off x="2625656" y="447697"/>
            <a:ext cx="1124299" cy="1499065"/>
          </a:xfrm>
          <a:prstGeom prst="ellipse">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8" name="Rectangle 7">
            <a:extLst>
              <a:ext uri="{FF2B5EF4-FFF2-40B4-BE49-F238E27FC236}">
                <a16:creationId xmlns:a16="http://schemas.microsoft.com/office/drawing/2014/main" id="{CCC7F2D7-0500-18AD-893F-3BFF96B94526}"/>
              </a:ext>
              <a:ext uri="{C183D7F6-B498-43B3-948B-1728B52AA6E4}">
                <adec:decorative xmlns:adec="http://schemas.microsoft.com/office/drawing/2017/decorative" val="1"/>
              </a:ext>
            </a:extLst>
          </p:cNvPr>
          <p:cNvSpPr/>
          <p:nvPr userDrawn="1"/>
        </p:nvSpPr>
        <p:spPr>
          <a:xfrm>
            <a:off x="4809295" y="1273862"/>
            <a:ext cx="3862271" cy="4264053"/>
          </a:xfrm>
          <a:prstGeom prst="rect">
            <a:avLst/>
          </a:prstGeom>
          <a:solidFill>
            <a:schemeClr val="bg1"/>
          </a:solidFill>
          <a:ln>
            <a:solidFill>
              <a:schemeClr val="bg2">
                <a:lumMod val="9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0" name="Title 3">
            <a:extLst>
              <a:ext uri="{FF2B5EF4-FFF2-40B4-BE49-F238E27FC236}">
                <a16:creationId xmlns:a16="http://schemas.microsoft.com/office/drawing/2014/main" id="{AD72A3CF-7B92-425B-B6F6-280533A6D9E3}"/>
              </a:ext>
            </a:extLst>
          </p:cNvPr>
          <p:cNvSpPr>
            <a:spLocks noGrp="1"/>
          </p:cNvSpPr>
          <p:nvPr>
            <p:ph type="title" hasCustomPrompt="1"/>
          </p:nvPr>
        </p:nvSpPr>
        <p:spPr>
          <a:xfrm>
            <a:off x="411480" y="2386584"/>
            <a:ext cx="3627882" cy="2103120"/>
          </a:xfrm>
        </p:spPr>
        <p:txBody>
          <a:bodyPr anchor="t" anchorCtr="0">
            <a:normAutofit/>
          </a:bodyPr>
          <a:lstStyle>
            <a:lvl1pPr algn="l">
              <a:defRPr sz="2400" b="1">
                <a:solidFill>
                  <a:schemeClr val="tx2"/>
                </a:solidFill>
                <a:latin typeface="+mn-lt"/>
              </a:defRPr>
            </a:lvl1pPr>
          </a:lstStyle>
          <a:p>
            <a:r>
              <a:rPr lang="en-US" dirty="0"/>
              <a:t>Click to add title</a:t>
            </a:r>
          </a:p>
        </p:txBody>
      </p:sp>
      <p:grpSp>
        <p:nvGrpSpPr>
          <p:cNvPr id="4" name="Group 3">
            <a:extLst>
              <a:ext uri="{FF2B5EF4-FFF2-40B4-BE49-F238E27FC236}">
                <a16:creationId xmlns:a16="http://schemas.microsoft.com/office/drawing/2014/main" id="{E93D01B9-382B-1FFC-B0E8-50A5B1AA53F2}"/>
              </a:ext>
              <a:ext uri="{C183D7F6-B498-43B3-948B-1728B52AA6E4}">
                <adec:decorative xmlns:adec="http://schemas.microsoft.com/office/drawing/2017/decorative" val="1"/>
              </a:ext>
            </a:extLst>
          </p:cNvPr>
          <p:cNvGrpSpPr/>
          <p:nvPr userDrawn="1"/>
        </p:nvGrpSpPr>
        <p:grpSpPr>
          <a:xfrm>
            <a:off x="5366653" y="2000952"/>
            <a:ext cx="2883266" cy="3094988"/>
            <a:chOff x="6448201" y="2832180"/>
            <a:chExt cx="4489704" cy="2901696"/>
          </a:xfrm>
        </p:grpSpPr>
        <p:cxnSp>
          <p:nvCxnSpPr>
            <p:cNvPr id="5" name="Straight Connector 4">
              <a:extLst>
                <a:ext uri="{FF2B5EF4-FFF2-40B4-BE49-F238E27FC236}">
                  <a16:creationId xmlns:a16="http://schemas.microsoft.com/office/drawing/2014/main" id="{2DE06067-B8E1-70ED-D2D3-44CF8CDCDA07}"/>
                </a:ext>
              </a:extLst>
            </p:cNvPr>
            <p:cNvCxnSpPr>
              <a:cxnSpLocks/>
            </p:cNvCxnSpPr>
            <p:nvPr/>
          </p:nvCxnSpPr>
          <p:spPr>
            <a:xfrm>
              <a:off x="6448201" y="2832180"/>
              <a:ext cx="4477512" cy="0"/>
            </a:xfrm>
            <a:prstGeom prst="line">
              <a:avLst/>
            </a:prstGeom>
            <a:ln w="22225">
              <a:solidFill>
                <a:schemeClr val="bg2">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830DAD0A-6F95-3AC2-7012-1BFF86880C36}"/>
                </a:ext>
              </a:extLst>
            </p:cNvPr>
            <p:cNvCxnSpPr>
              <a:cxnSpLocks/>
            </p:cNvCxnSpPr>
            <p:nvPr/>
          </p:nvCxnSpPr>
          <p:spPr>
            <a:xfrm>
              <a:off x="6448201" y="3533220"/>
              <a:ext cx="4477512" cy="0"/>
            </a:xfrm>
            <a:prstGeom prst="line">
              <a:avLst/>
            </a:prstGeom>
            <a:ln w="22225">
              <a:solidFill>
                <a:schemeClr val="bg2">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668BE1B0-4E81-D3BC-6252-7981ADD19C22}"/>
                </a:ext>
              </a:extLst>
            </p:cNvPr>
            <p:cNvCxnSpPr>
              <a:cxnSpLocks/>
            </p:cNvCxnSpPr>
            <p:nvPr/>
          </p:nvCxnSpPr>
          <p:spPr>
            <a:xfrm>
              <a:off x="6448201" y="4234260"/>
              <a:ext cx="4477512" cy="0"/>
            </a:xfrm>
            <a:prstGeom prst="line">
              <a:avLst/>
            </a:prstGeom>
            <a:ln w="22225">
              <a:solidFill>
                <a:schemeClr val="bg2">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402BDCE-1B33-A927-9656-8B1F13D3E546}"/>
                </a:ext>
              </a:extLst>
            </p:cNvPr>
            <p:cNvCxnSpPr>
              <a:cxnSpLocks/>
            </p:cNvCxnSpPr>
            <p:nvPr/>
          </p:nvCxnSpPr>
          <p:spPr>
            <a:xfrm>
              <a:off x="6454297" y="4971876"/>
              <a:ext cx="4477512" cy="0"/>
            </a:xfrm>
            <a:prstGeom prst="line">
              <a:avLst/>
            </a:prstGeom>
            <a:ln w="22225">
              <a:solidFill>
                <a:schemeClr val="bg2">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2E0822DF-56EF-F16B-1D58-9C3EAC7944A0}"/>
                </a:ext>
              </a:extLst>
            </p:cNvPr>
            <p:cNvCxnSpPr>
              <a:cxnSpLocks/>
            </p:cNvCxnSpPr>
            <p:nvPr/>
          </p:nvCxnSpPr>
          <p:spPr>
            <a:xfrm>
              <a:off x="6460393" y="5733876"/>
              <a:ext cx="4477512" cy="0"/>
            </a:xfrm>
            <a:prstGeom prst="line">
              <a:avLst/>
            </a:prstGeom>
            <a:ln w="22225">
              <a:solidFill>
                <a:schemeClr val="bg2">
                  <a:lumMod val="75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17" name="Content Placeholder 2">
            <a:extLst>
              <a:ext uri="{FF2B5EF4-FFF2-40B4-BE49-F238E27FC236}">
                <a16:creationId xmlns:a16="http://schemas.microsoft.com/office/drawing/2014/main" id="{B70A54A3-3D1B-FF08-2460-114DA5BF6D5A}"/>
              </a:ext>
              <a:ext uri="{C183D7F6-B498-43B3-948B-1728B52AA6E4}">
                <adec:decorative xmlns:adec="http://schemas.microsoft.com/office/drawing/2017/decorative" val="1"/>
              </a:ext>
            </a:extLst>
          </p:cNvPr>
          <p:cNvSpPr txBox="1">
            <a:spLocks/>
          </p:cNvSpPr>
          <p:nvPr userDrawn="1"/>
        </p:nvSpPr>
        <p:spPr>
          <a:xfrm>
            <a:off x="5109098" y="1474457"/>
            <a:ext cx="370237" cy="4065646"/>
          </a:xfrm>
          <a:prstGeom prst="rect">
            <a:avLst/>
          </a:prstGeom>
        </p:spPr>
        <p:txBody>
          <a:bodyPr vert="horz" lIns="68580" tIns="34290" rIns="68580" bIns="34290" rtlCol="0" anchor="t">
            <a:noAutofit/>
          </a:bodyPr>
          <a:lstStyle>
            <a:lvl1pPr marL="0" indent="0" algn="l" defTabSz="914400" rtl="0" eaLnBrk="1" latinLnBrk="0" hangingPunct="1">
              <a:lnSpc>
                <a:spcPct val="100000"/>
              </a:lnSpc>
              <a:spcBef>
                <a:spcPts val="1000"/>
              </a:spcBef>
              <a:spcAft>
                <a:spcPts val="1200"/>
              </a:spcAft>
              <a:buFontTx/>
              <a:buNone/>
              <a:defRPr lang="en-US" sz="1400" kern="1200" smtClean="0">
                <a:solidFill>
                  <a:schemeClr val="tx1">
                    <a:lumMod val="75000"/>
                    <a:lumOff val="25000"/>
                  </a:schemeClr>
                </a:solidFill>
                <a:latin typeface="+mn-lt"/>
                <a:ea typeface="+mn-ea"/>
                <a:cs typeface="+mn-cs"/>
              </a:defRPr>
            </a:lvl1pPr>
            <a:lvl2pPr marL="228600" indent="-228600" algn="l" defTabSz="914400" rtl="0" eaLnBrk="1" latinLnBrk="0" hangingPunct="1">
              <a:lnSpc>
                <a:spcPct val="100000"/>
              </a:lnSpc>
              <a:spcBef>
                <a:spcPts val="1000"/>
              </a:spcBef>
              <a:spcAft>
                <a:spcPts val="1200"/>
              </a:spcAft>
              <a:buFont typeface="Arial" panose="020B0604020202020204" pitchFamily="34" charset="0"/>
              <a:buChar char="•"/>
              <a:defRPr lang="en-US" sz="1400" kern="1200" smtClean="0">
                <a:solidFill>
                  <a:schemeClr val="tx1">
                    <a:lumMod val="75000"/>
                    <a:lumOff val="25000"/>
                  </a:schemeClr>
                </a:solidFill>
                <a:latin typeface="+mn-lt"/>
                <a:ea typeface="+mn-ea"/>
                <a:cs typeface="+mn-cs"/>
              </a:defRPr>
            </a:lvl2pPr>
            <a:lvl3pPr marL="685800" indent="-228600" algn="l" defTabSz="914400" rtl="0" eaLnBrk="1" latinLnBrk="0" hangingPunct="1">
              <a:lnSpc>
                <a:spcPct val="100000"/>
              </a:lnSpc>
              <a:spcBef>
                <a:spcPts val="1000"/>
              </a:spcBef>
              <a:spcAft>
                <a:spcPts val="1200"/>
              </a:spcAft>
              <a:buFont typeface="Arial" panose="020B0604020202020204" pitchFamily="34" charset="0"/>
              <a:buChar char="•"/>
              <a:defRPr lang="en-US" sz="1400" kern="1200" smtClean="0">
                <a:solidFill>
                  <a:schemeClr val="tx1">
                    <a:lumMod val="75000"/>
                    <a:lumOff val="25000"/>
                  </a:schemeClr>
                </a:solidFill>
                <a:latin typeface="+mn-lt"/>
                <a:ea typeface="+mn-ea"/>
                <a:cs typeface="+mn-cs"/>
              </a:defRPr>
            </a:lvl3pPr>
            <a:lvl4pPr marL="1143000" indent="-228600" algn="l" defTabSz="914400" rtl="0" eaLnBrk="1" latinLnBrk="0" hangingPunct="1">
              <a:lnSpc>
                <a:spcPct val="100000"/>
              </a:lnSpc>
              <a:spcBef>
                <a:spcPts val="1000"/>
              </a:spcBef>
              <a:spcAft>
                <a:spcPts val="1200"/>
              </a:spcAft>
              <a:buFont typeface="Arial" panose="020B0604020202020204" pitchFamily="34" charset="0"/>
              <a:buChar char="•"/>
              <a:defRPr lang="en-US" sz="1400" kern="1200" smtClean="0">
                <a:solidFill>
                  <a:schemeClr val="tx1">
                    <a:lumMod val="75000"/>
                    <a:lumOff val="25000"/>
                  </a:schemeClr>
                </a:solidFill>
                <a:latin typeface="+mn-lt"/>
                <a:ea typeface="+mn-ea"/>
                <a:cs typeface="+mn-cs"/>
              </a:defRPr>
            </a:lvl4pPr>
            <a:lvl5pPr marL="1600200" indent="-228600" algn="l" defTabSz="914400" rtl="0" eaLnBrk="1" latinLnBrk="0" hangingPunct="1">
              <a:lnSpc>
                <a:spcPct val="100000"/>
              </a:lnSpc>
              <a:spcBef>
                <a:spcPts val="1000"/>
              </a:spcBef>
              <a:spcAft>
                <a:spcPts val="1200"/>
              </a:spcAft>
              <a:buFont typeface="Arial" panose="020B0604020202020204" pitchFamily="34" charset="0"/>
              <a:buChar char="•"/>
              <a:defRPr lang="en-US" sz="1400" kern="1200">
                <a:solidFill>
                  <a:schemeClr val="tx1">
                    <a:lumMod val="75000"/>
                    <a:lumOff val="25000"/>
                  </a:schemeClr>
                </a:solidFill>
                <a:latin typeface="+mn-lt"/>
                <a:ea typeface="+mn-ea"/>
                <a:cs typeface="+mn-cs"/>
              </a:defRPr>
            </a:lvl5pPr>
            <a:lvl6pPr marL="20574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6pPr>
            <a:lvl7pPr marL="25146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7pPr>
            <a:lvl8pPr marL="29718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8pPr>
            <a:lvl9pPr marL="3429000" indent="-228600" algn="l" defTabSz="914400" rtl="0" eaLnBrk="1" latinLnBrk="0" hangingPunct="1">
              <a:lnSpc>
                <a:spcPct val="90000"/>
              </a:lnSpc>
              <a:spcBef>
                <a:spcPct val="30000"/>
              </a:spcBef>
              <a:buFont typeface="Arial" panose="020B0604020202020204" pitchFamily="34" charset="0"/>
              <a:buNone/>
              <a:defRPr sz="1200" kern="1200">
                <a:solidFill>
                  <a:schemeClr val="tx1"/>
                </a:solidFill>
                <a:latin typeface="+mn-lt"/>
                <a:ea typeface="+mn-ea"/>
                <a:cs typeface="+mn-cs"/>
              </a:defRPr>
            </a:lvl9pPr>
          </a:lstStyle>
          <a:p>
            <a:pPr>
              <a:lnSpc>
                <a:spcPct val="150000"/>
              </a:lnSpc>
            </a:pPr>
            <a:r>
              <a:rPr lang="en-US" sz="1650" b="1" dirty="0">
                <a:solidFill>
                  <a:schemeClr val="tx2"/>
                </a:solidFill>
                <a:latin typeface="+mj-lt"/>
                <a:cs typeface="Segoe UI Semibold" panose="020B0502040204020203" pitchFamily="34" charset="0"/>
              </a:rPr>
              <a:t>1. </a:t>
            </a:r>
          </a:p>
          <a:p>
            <a:pPr>
              <a:lnSpc>
                <a:spcPct val="150000"/>
              </a:lnSpc>
            </a:pPr>
            <a:r>
              <a:rPr lang="en-US" sz="1650" b="1" dirty="0">
                <a:solidFill>
                  <a:schemeClr val="tx2"/>
                </a:solidFill>
                <a:latin typeface="+mj-lt"/>
                <a:cs typeface="Segoe UI Semibold" panose="020B0502040204020203" pitchFamily="34" charset="0"/>
              </a:rPr>
              <a:t>2. </a:t>
            </a:r>
          </a:p>
          <a:p>
            <a:pPr>
              <a:lnSpc>
                <a:spcPct val="150000"/>
              </a:lnSpc>
            </a:pPr>
            <a:r>
              <a:rPr lang="en-US" sz="1650" b="1" dirty="0">
                <a:solidFill>
                  <a:schemeClr val="tx2"/>
                </a:solidFill>
                <a:latin typeface="+mj-lt"/>
                <a:cs typeface="Segoe UI Semibold" panose="020B0502040204020203" pitchFamily="34" charset="0"/>
              </a:rPr>
              <a:t>3. </a:t>
            </a:r>
          </a:p>
          <a:p>
            <a:pPr>
              <a:lnSpc>
                <a:spcPct val="150000"/>
              </a:lnSpc>
            </a:pPr>
            <a:r>
              <a:rPr lang="en-US" sz="1650" b="1" dirty="0">
                <a:solidFill>
                  <a:schemeClr val="tx2"/>
                </a:solidFill>
                <a:latin typeface="+mj-lt"/>
                <a:cs typeface="Segoe UI Semibold" panose="020B0502040204020203" pitchFamily="34" charset="0"/>
              </a:rPr>
              <a:t>4. </a:t>
            </a:r>
          </a:p>
          <a:p>
            <a:pPr>
              <a:lnSpc>
                <a:spcPct val="150000"/>
              </a:lnSpc>
            </a:pPr>
            <a:r>
              <a:rPr lang="en-US" sz="1650" b="1" dirty="0">
                <a:solidFill>
                  <a:schemeClr val="tx2"/>
                </a:solidFill>
                <a:latin typeface="+mj-lt"/>
                <a:cs typeface="Segoe UI Semibold" panose="020B0502040204020203" pitchFamily="34" charset="0"/>
              </a:rPr>
              <a:t>5.</a:t>
            </a:r>
          </a:p>
        </p:txBody>
      </p:sp>
      <p:sp>
        <p:nvSpPr>
          <p:cNvPr id="18" name="Text Placeholder 17">
            <a:extLst>
              <a:ext uri="{FF2B5EF4-FFF2-40B4-BE49-F238E27FC236}">
                <a16:creationId xmlns:a16="http://schemas.microsoft.com/office/drawing/2014/main" id="{C1550097-BD5F-E98D-20E3-A22C0C0388E5}"/>
              </a:ext>
            </a:extLst>
          </p:cNvPr>
          <p:cNvSpPr>
            <a:spLocks noGrp="1"/>
          </p:cNvSpPr>
          <p:nvPr>
            <p:ph type="body" sz="quarter" idx="11" hasCustomPrompt="1"/>
          </p:nvPr>
        </p:nvSpPr>
        <p:spPr>
          <a:xfrm>
            <a:off x="5366652" y="1605845"/>
            <a:ext cx="3068002" cy="477764"/>
          </a:xfrm>
        </p:spPr>
        <p:txBody>
          <a:bodyPr/>
          <a:lstStyle>
            <a:lvl1pPr>
              <a:lnSpc>
                <a:spcPct val="100000"/>
              </a:lnSpc>
              <a:spcBef>
                <a:spcPts val="0"/>
              </a:spcBef>
              <a:spcAft>
                <a:spcPts val="0"/>
              </a:spcAft>
              <a:defRPr sz="1650" b="1">
                <a:solidFill>
                  <a:schemeClr val="tx2"/>
                </a:solidFill>
                <a:latin typeface="+mj-lt"/>
                <a:cs typeface="Segoe UI Semibold" panose="020B0702040204020203" pitchFamily="34" charset="0"/>
              </a:defRPr>
            </a:lvl1pPr>
            <a:lvl2pPr marL="0" indent="0">
              <a:lnSpc>
                <a:spcPct val="100000"/>
              </a:lnSpc>
              <a:spcBef>
                <a:spcPts val="900"/>
              </a:spcBef>
              <a:spcAft>
                <a:spcPts val="0"/>
              </a:spcAft>
              <a:buNone/>
              <a:defRPr sz="1350">
                <a:solidFill>
                  <a:schemeClr val="tx2"/>
                </a:solidFill>
              </a:defRPr>
            </a:lvl2pPr>
          </a:lstStyle>
          <a:p>
            <a:pPr lvl="0"/>
            <a:r>
              <a:rPr lang="en-US" dirty="0"/>
              <a:t>Click to add text</a:t>
            </a:r>
          </a:p>
        </p:txBody>
      </p:sp>
      <p:sp>
        <p:nvSpPr>
          <p:cNvPr id="30" name="Text Placeholder 17">
            <a:extLst>
              <a:ext uri="{FF2B5EF4-FFF2-40B4-BE49-F238E27FC236}">
                <a16:creationId xmlns:a16="http://schemas.microsoft.com/office/drawing/2014/main" id="{D366D221-FD48-C909-F65B-085F44205EBB}"/>
              </a:ext>
            </a:extLst>
          </p:cNvPr>
          <p:cNvSpPr>
            <a:spLocks noGrp="1"/>
          </p:cNvSpPr>
          <p:nvPr>
            <p:ph type="body" sz="quarter" idx="15" hasCustomPrompt="1"/>
          </p:nvPr>
        </p:nvSpPr>
        <p:spPr>
          <a:xfrm>
            <a:off x="5366652" y="2373903"/>
            <a:ext cx="3068002" cy="477764"/>
          </a:xfrm>
        </p:spPr>
        <p:txBody>
          <a:bodyPr/>
          <a:lstStyle>
            <a:lvl1pPr>
              <a:lnSpc>
                <a:spcPct val="100000"/>
              </a:lnSpc>
              <a:spcBef>
                <a:spcPts val="0"/>
              </a:spcBef>
              <a:spcAft>
                <a:spcPts val="0"/>
              </a:spcAft>
              <a:defRPr sz="1650" b="1">
                <a:solidFill>
                  <a:schemeClr val="tx2"/>
                </a:solidFill>
                <a:latin typeface="+mj-lt"/>
                <a:cs typeface="Segoe UI Semibold" panose="020B0702040204020203" pitchFamily="34" charset="0"/>
              </a:defRPr>
            </a:lvl1pPr>
            <a:lvl2pPr marL="0" indent="0">
              <a:lnSpc>
                <a:spcPct val="100000"/>
              </a:lnSpc>
              <a:spcBef>
                <a:spcPts val="900"/>
              </a:spcBef>
              <a:spcAft>
                <a:spcPts val="0"/>
              </a:spcAft>
              <a:buNone/>
              <a:defRPr sz="1350">
                <a:solidFill>
                  <a:schemeClr val="tx2"/>
                </a:solidFill>
              </a:defRPr>
            </a:lvl2pPr>
          </a:lstStyle>
          <a:p>
            <a:pPr lvl="0"/>
            <a:r>
              <a:rPr lang="en-US" dirty="0"/>
              <a:t>Click to add text</a:t>
            </a:r>
          </a:p>
        </p:txBody>
      </p:sp>
      <p:sp>
        <p:nvSpPr>
          <p:cNvPr id="31" name="Text Placeholder 17">
            <a:extLst>
              <a:ext uri="{FF2B5EF4-FFF2-40B4-BE49-F238E27FC236}">
                <a16:creationId xmlns:a16="http://schemas.microsoft.com/office/drawing/2014/main" id="{9BD84418-94A8-777A-FEF5-E2B3E93F44C2}"/>
              </a:ext>
            </a:extLst>
          </p:cNvPr>
          <p:cNvSpPr>
            <a:spLocks noGrp="1"/>
          </p:cNvSpPr>
          <p:nvPr>
            <p:ph type="body" sz="quarter" idx="16" hasCustomPrompt="1"/>
          </p:nvPr>
        </p:nvSpPr>
        <p:spPr>
          <a:xfrm>
            <a:off x="5366652" y="3144171"/>
            <a:ext cx="3068002" cy="477764"/>
          </a:xfrm>
        </p:spPr>
        <p:txBody>
          <a:bodyPr/>
          <a:lstStyle>
            <a:lvl1pPr>
              <a:lnSpc>
                <a:spcPct val="100000"/>
              </a:lnSpc>
              <a:spcBef>
                <a:spcPts val="0"/>
              </a:spcBef>
              <a:spcAft>
                <a:spcPts val="0"/>
              </a:spcAft>
              <a:defRPr sz="1650" b="1">
                <a:solidFill>
                  <a:schemeClr val="tx2"/>
                </a:solidFill>
                <a:latin typeface="+mj-lt"/>
                <a:cs typeface="Segoe UI Semibold" panose="020B0702040204020203" pitchFamily="34" charset="0"/>
              </a:defRPr>
            </a:lvl1pPr>
            <a:lvl2pPr marL="0" indent="0">
              <a:lnSpc>
                <a:spcPct val="100000"/>
              </a:lnSpc>
              <a:spcBef>
                <a:spcPts val="900"/>
              </a:spcBef>
              <a:spcAft>
                <a:spcPts val="0"/>
              </a:spcAft>
              <a:buNone/>
              <a:defRPr sz="1350">
                <a:solidFill>
                  <a:schemeClr val="tx2"/>
                </a:solidFill>
              </a:defRPr>
            </a:lvl2pPr>
          </a:lstStyle>
          <a:p>
            <a:pPr lvl="0"/>
            <a:r>
              <a:rPr lang="en-US" dirty="0"/>
              <a:t>Click to add text</a:t>
            </a:r>
          </a:p>
        </p:txBody>
      </p:sp>
      <p:sp>
        <p:nvSpPr>
          <p:cNvPr id="32" name="Text Placeholder 17">
            <a:extLst>
              <a:ext uri="{FF2B5EF4-FFF2-40B4-BE49-F238E27FC236}">
                <a16:creationId xmlns:a16="http://schemas.microsoft.com/office/drawing/2014/main" id="{EFF35093-CCA2-ABAA-FBB6-03256FB06BD9}"/>
              </a:ext>
            </a:extLst>
          </p:cNvPr>
          <p:cNvSpPr>
            <a:spLocks noGrp="1"/>
          </p:cNvSpPr>
          <p:nvPr>
            <p:ph type="body" sz="quarter" idx="17" hasCustomPrompt="1"/>
          </p:nvPr>
        </p:nvSpPr>
        <p:spPr>
          <a:xfrm>
            <a:off x="5366652" y="3926830"/>
            <a:ext cx="3068002" cy="477764"/>
          </a:xfrm>
        </p:spPr>
        <p:txBody>
          <a:bodyPr/>
          <a:lstStyle>
            <a:lvl1pPr>
              <a:lnSpc>
                <a:spcPct val="100000"/>
              </a:lnSpc>
              <a:spcBef>
                <a:spcPts val="0"/>
              </a:spcBef>
              <a:spcAft>
                <a:spcPts val="0"/>
              </a:spcAft>
              <a:defRPr sz="1650" b="1">
                <a:solidFill>
                  <a:schemeClr val="tx2"/>
                </a:solidFill>
                <a:latin typeface="+mj-lt"/>
                <a:cs typeface="Segoe UI Semibold" panose="020B0702040204020203" pitchFamily="34" charset="0"/>
              </a:defRPr>
            </a:lvl1pPr>
            <a:lvl2pPr marL="0" indent="0">
              <a:lnSpc>
                <a:spcPct val="100000"/>
              </a:lnSpc>
              <a:spcBef>
                <a:spcPts val="900"/>
              </a:spcBef>
              <a:spcAft>
                <a:spcPts val="0"/>
              </a:spcAft>
              <a:buNone/>
              <a:defRPr sz="1350">
                <a:solidFill>
                  <a:schemeClr val="tx2"/>
                </a:solidFill>
              </a:defRPr>
            </a:lvl2pPr>
          </a:lstStyle>
          <a:p>
            <a:pPr lvl="0"/>
            <a:r>
              <a:rPr lang="en-US" dirty="0"/>
              <a:t>Click to add text</a:t>
            </a:r>
          </a:p>
        </p:txBody>
      </p:sp>
      <p:sp>
        <p:nvSpPr>
          <p:cNvPr id="28" name="Text Placeholder 17">
            <a:extLst>
              <a:ext uri="{FF2B5EF4-FFF2-40B4-BE49-F238E27FC236}">
                <a16:creationId xmlns:a16="http://schemas.microsoft.com/office/drawing/2014/main" id="{6FF71D66-09F6-C545-173C-E4918A91F006}"/>
              </a:ext>
            </a:extLst>
          </p:cNvPr>
          <p:cNvSpPr>
            <a:spLocks noGrp="1"/>
          </p:cNvSpPr>
          <p:nvPr>
            <p:ph type="body" sz="quarter" idx="18" hasCustomPrompt="1"/>
          </p:nvPr>
        </p:nvSpPr>
        <p:spPr>
          <a:xfrm>
            <a:off x="5366652" y="4693042"/>
            <a:ext cx="3068002" cy="477764"/>
          </a:xfrm>
        </p:spPr>
        <p:txBody>
          <a:bodyPr/>
          <a:lstStyle>
            <a:lvl1pPr>
              <a:lnSpc>
                <a:spcPct val="100000"/>
              </a:lnSpc>
              <a:spcBef>
                <a:spcPts val="0"/>
              </a:spcBef>
              <a:spcAft>
                <a:spcPts val="0"/>
              </a:spcAft>
              <a:defRPr sz="1650" b="1">
                <a:solidFill>
                  <a:schemeClr val="tx2"/>
                </a:solidFill>
                <a:latin typeface="+mj-lt"/>
                <a:cs typeface="Segoe UI Semibold" panose="020B0702040204020203" pitchFamily="34" charset="0"/>
              </a:defRPr>
            </a:lvl1pPr>
            <a:lvl2pPr marL="0" indent="0">
              <a:lnSpc>
                <a:spcPct val="100000"/>
              </a:lnSpc>
              <a:spcBef>
                <a:spcPts val="900"/>
              </a:spcBef>
              <a:spcAft>
                <a:spcPts val="0"/>
              </a:spcAft>
              <a:buNone/>
              <a:defRPr sz="1350">
                <a:solidFill>
                  <a:schemeClr val="tx2"/>
                </a:solidFill>
              </a:defRPr>
            </a:lvl2pPr>
          </a:lstStyle>
          <a:p>
            <a:pPr lvl="0"/>
            <a:r>
              <a:rPr lang="en-US" dirty="0"/>
              <a:t>Click to add text</a:t>
            </a:r>
          </a:p>
        </p:txBody>
      </p:sp>
      <p:sp>
        <p:nvSpPr>
          <p:cNvPr id="3" name="Picture Placeholder 2">
            <a:extLst>
              <a:ext uri="{FF2B5EF4-FFF2-40B4-BE49-F238E27FC236}">
                <a16:creationId xmlns:a16="http://schemas.microsoft.com/office/drawing/2014/main" id="{96D49D04-3BCD-7CCF-7AE2-41C646366DF8}"/>
              </a:ext>
            </a:extLst>
          </p:cNvPr>
          <p:cNvSpPr>
            <a:spLocks noGrp="1"/>
          </p:cNvSpPr>
          <p:nvPr>
            <p:ph type="pic" sz="quarter" idx="19"/>
          </p:nvPr>
        </p:nvSpPr>
        <p:spPr>
          <a:xfrm rot="16200000">
            <a:off x="7504717" y="745203"/>
            <a:ext cx="2384490" cy="894081"/>
          </a:xfrm>
        </p:spPr>
        <p:txBody>
          <a:bodyPr anchor="b"/>
          <a:lstStyle>
            <a:lvl1pPr algn="ctr">
              <a:defRPr/>
            </a:lvl1pPr>
          </a:lstStyle>
          <a:p>
            <a:r>
              <a:rPr lang="en-US" dirty="0"/>
              <a:t>Click icon to add picture</a:t>
            </a:r>
          </a:p>
        </p:txBody>
      </p:sp>
      <p:sp>
        <p:nvSpPr>
          <p:cNvPr id="19" name="Footer Placeholder 18">
            <a:extLst>
              <a:ext uri="{FF2B5EF4-FFF2-40B4-BE49-F238E27FC236}">
                <a16:creationId xmlns:a16="http://schemas.microsoft.com/office/drawing/2014/main" id="{7EAB2424-7563-1DC0-626C-6310A612A59B}"/>
              </a:ext>
            </a:extLst>
          </p:cNvPr>
          <p:cNvSpPr>
            <a:spLocks noGrp="1"/>
          </p:cNvSpPr>
          <p:nvPr>
            <p:ph type="ftr" sz="quarter" idx="12"/>
          </p:nvPr>
        </p:nvSpPr>
        <p:spPr/>
        <p:txBody>
          <a:bodyPr/>
          <a:lstStyle/>
          <a:p>
            <a:r>
              <a:rPr lang="en-US"/>
              <a:t>Test</a:t>
            </a:r>
            <a:endParaRPr lang="en-US" dirty="0"/>
          </a:p>
        </p:txBody>
      </p:sp>
      <p:sp>
        <p:nvSpPr>
          <p:cNvPr id="20" name="Slide Number Placeholder 19">
            <a:extLst>
              <a:ext uri="{FF2B5EF4-FFF2-40B4-BE49-F238E27FC236}">
                <a16:creationId xmlns:a16="http://schemas.microsoft.com/office/drawing/2014/main" id="{49C39743-B767-01E5-1998-BD844DD09624}"/>
              </a:ext>
            </a:extLst>
          </p:cNvPr>
          <p:cNvSpPr>
            <a:spLocks noGrp="1"/>
          </p:cNvSpPr>
          <p:nvPr>
            <p:ph type="sldNum" sz="quarter" idx="13"/>
          </p:nvPr>
        </p:nvSpPr>
        <p:spPr/>
        <p:txBody>
          <a:bodyPr/>
          <a:lstStyle/>
          <a:p>
            <a:fld id="{D1BC2EDA-D519-4F34-BF3F-BFFF500F4B03}" type="slidenum">
              <a:rPr lang="en-US" smtClean="0"/>
              <a:t>‹#›</a:t>
            </a:fld>
            <a:endParaRPr lang="en-US" dirty="0"/>
          </a:p>
        </p:txBody>
      </p:sp>
    </p:spTree>
    <p:extLst>
      <p:ext uri="{BB962C8B-B14F-4D97-AF65-F5344CB8AC3E}">
        <p14:creationId xmlns:p14="http://schemas.microsoft.com/office/powerpoint/2010/main" val="1971568576"/>
      </p:ext>
    </p:extLst>
  </p:cSld>
  <p:clrMapOvr>
    <a:masterClrMapping/>
  </p:clrMapOvr>
  <p:extLst>
    <p:ext uri="{DCECCB84-F9BA-43D5-87BE-67443E8EF086}">
      <p15:sldGuideLst xmlns:p15="http://schemas.microsoft.com/office/powerpoint/2012/main">
        <p15:guide id="1" orient="horz" pos="1032">
          <p15:clr>
            <a:srgbClr val="FBAE40"/>
          </p15:clr>
        </p15:guide>
        <p15:guide id="2" pos="252">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Content">
    <p:bg>
      <p:bgPr>
        <a:gradFill>
          <a:gsLst>
            <a:gs pos="100000">
              <a:srgbClr val="FDFFFE"/>
            </a:gs>
            <a:gs pos="66020">
              <a:srgbClr val="F3FFFF"/>
            </a:gs>
            <a:gs pos="37992">
              <a:srgbClr val="FFFFFF"/>
            </a:gs>
            <a:gs pos="7000">
              <a:srgbClr val="EAFCFE"/>
            </a:gs>
          </a:gsLst>
          <a:lin ang="4200000" scaled="0"/>
        </a:gradFill>
        <a:effectLst/>
      </p:bgPr>
    </p:bg>
    <p:spTree>
      <p:nvGrpSpPr>
        <p:cNvPr id="1" name=""/>
        <p:cNvGrpSpPr/>
        <p:nvPr/>
      </p:nvGrpSpPr>
      <p:grpSpPr>
        <a:xfrm>
          <a:off x="0" y="0"/>
          <a:ext cx="0" cy="0"/>
          <a:chOff x="0" y="0"/>
          <a:chExt cx="0" cy="0"/>
        </a:xfrm>
      </p:grpSpPr>
      <p:sp>
        <p:nvSpPr>
          <p:cNvPr id="3" name="Freeform 22">
            <a:extLst>
              <a:ext uri="{FF2B5EF4-FFF2-40B4-BE49-F238E27FC236}">
                <a16:creationId xmlns:a16="http://schemas.microsoft.com/office/drawing/2014/main" id="{CCB0938D-C7B4-782B-BFAF-F503DE1CAEF0}"/>
              </a:ext>
              <a:ext uri="{C183D7F6-B498-43B3-948B-1728B52AA6E4}">
                <adec:decorative xmlns:adec="http://schemas.microsoft.com/office/drawing/2017/decorative" val="1"/>
              </a:ext>
            </a:extLst>
          </p:cNvPr>
          <p:cNvSpPr/>
          <p:nvPr userDrawn="1"/>
        </p:nvSpPr>
        <p:spPr>
          <a:xfrm>
            <a:off x="-10710" y="4334114"/>
            <a:ext cx="862081" cy="1499066"/>
          </a:xfrm>
          <a:custGeom>
            <a:avLst/>
            <a:gdLst>
              <a:gd name="connsiteX0" fmla="*/ 399908 w 1149441"/>
              <a:gd name="connsiteY0" fmla="*/ 0 h 1499066"/>
              <a:gd name="connsiteX1" fmla="*/ 1149441 w 1149441"/>
              <a:gd name="connsiteY1" fmla="*/ 749533 h 1499066"/>
              <a:gd name="connsiteX2" fmla="*/ 399908 w 1149441"/>
              <a:gd name="connsiteY2" fmla="*/ 1499066 h 1499066"/>
              <a:gd name="connsiteX3" fmla="*/ 108156 w 1149441"/>
              <a:gd name="connsiteY3" fmla="*/ 1440164 h 1499066"/>
              <a:gd name="connsiteX4" fmla="*/ 0 w 1149441"/>
              <a:gd name="connsiteY4" fmla="*/ 1381459 h 1499066"/>
              <a:gd name="connsiteX5" fmla="*/ 0 w 1149441"/>
              <a:gd name="connsiteY5" fmla="*/ 117607 h 1499066"/>
              <a:gd name="connsiteX6" fmla="*/ 108156 w 1149441"/>
              <a:gd name="connsiteY6" fmla="*/ 58902 h 1499066"/>
              <a:gd name="connsiteX7" fmla="*/ 399908 w 1149441"/>
              <a:gd name="connsiteY7" fmla="*/ 0 h 1499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49441" h="1499066">
                <a:moveTo>
                  <a:pt x="399908" y="0"/>
                </a:moveTo>
                <a:cubicBezTo>
                  <a:pt x="813864" y="0"/>
                  <a:pt x="1149441" y="335577"/>
                  <a:pt x="1149441" y="749533"/>
                </a:cubicBezTo>
                <a:cubicBezTo>
                  <a:pt x="1149441" y="1163489"/>
                  <a:pt x="813864" y="1499066"/>
                  <a:pt x="399908" y="1499066"/>
                </a:cubicBezTo>
                <a:cubicBezTo>
                  <a:pt x="296419" y="1499066"/>
                  <a:pt x="197829" y="1478093"/>
                  <a:pt x="108156" y="1440164"/>
                </a:cubicBezTo>
                <a:lnTo>
                  <a:pt x="0" y="1381459"/>
                </a:lnTo>
                <a:lnTo>
                  <a:pt x="0" y="117607"/>
                </a:lnTo>
                <a:lnTo>
                  <a:pt x="108156" y="58902"/>
                </a:lnTo>
                <a:cubicBezTo>
                  <a:pt x="197829" y="20974"/>
                  <a:pt x="296419" y="0"/>
                  <a:pt x="399908" y="0"/>
                </a:cubicBez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p>
        </p:txBody>
      </p:sp>
      <p:sp>
        <p:nvSpPr>
          <p:cNvPr id="12" name="Freeform 19">
            <a:extLst>
              <a:ext uri="{FF2B5EF4-FFF2-40B4-BE49-F238E27FC236}">
                <a16:creationId xmlns:a16="http://schemas.microsoft.com/office/drawing/2014/main" id="{27AD3143-C49E-0951-0DB8-A9ABF0AB7E13}"/>
              </a:ext>
              <a:ext uri="{C183D7F6-B498-43B3-948B-1728B52AA6E4}">
                <adec:decorative xmlns:adec="http://schemas.microsoft.com/office/drawing/2017/decorative" val="1"/>
              </a:ext>
            </a:extLst>
          </p:cNvPr>
          <p:cNvSpPr/>
          <p:nvPr userDrawn="1"/>
        </p:nvSpPr>
        <p:spPr>
          <a:xfrm>
            <a:off x="4513997" y="-1533"/>
            <a:ext cx="4638267" cy="5906209"/>
          </a:xfrm>
          <a:custGeom>
            <a:avLst/>
            <a:gdLst>
              <a:gd name="connsiteX0" fmla="*/ 605352 w 6184356"/>
              <a:gd name="connsiteY0" fmla="*/ 0 h 5906209"/>
              <a:gd name="connsiteX1" fmla="*/ 6184356 w 6184356"/>
              <a:gd name="connsiteY1" fmla="*/ 0 h 5906209"/>
              <a:gd name="connsiteX2" fmla="*/ 6184356 w 6184356"/>
              <a:gd name="connsiteY2" fmla="*/ 5104584 h 5906209"/>
              <a:gd name="connsiteX3" fmla="*/ 5989771 w 6184356"/>
              <a:gd name="connsiteY3" fmla="*/ 5250092 h 5906209"/>
              <a:gd name="connsiteX4" fmla="*/ 3841790 w 6184356"/>
              <a:gd name="connsiteY4" fmla="*/ 5906209 h 5906209"/>
              <a:gd name="connsiteX5" fmla="*/ 0 w 6184356"/>
              <a:gd name="connsiteY5" fmla="*/ 2064419 h 5906209"/>
              <a:gd name="connsiteX6" fmla="*/ 463684 w 6184356"/>
              <a:gd name="connsiteY6" fmla="*/ 233194 h 5906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84356" h="5906209">
                <a:moveTo>
                  <a:pt x="605352" y="0"/>
                </a:moveTo>
                <a:lnTo>
                  <a:pt x="6184356" y="0"/>
                </a:lnTo>
                <a:lnTo>
                  <a:pt x="6184356" y="5104584"/>
                </a:lnTo>
                <a:lnTo>
                  <a:pt x="5989771" y="5250092"/>
                </a:lnTo>
                <a:cubicBezTo>
                  <a:pt x="5376618" y="5664330"/>
                  <a:pt x="4637451" y="5906209"/>
                  <a:pt x="3841790" y="5906209"/>
                </a:cubicBezTo>
                <a:cubicBezTo>
                  <a:pt x="1720028" y="5906209"/>
                  <a:pt x="0" y="4186181"/>
                  <a:pt x="0" y="2064419"/>
                </a:cubicBezTo>
                <a:cubicBezTo>
                  <a:pt x="0" y="1401369"/>
                  <a:pt x="167972" y="777550"/>
                  <a:pt x="463684" y="233194"/>
                </a:cubicBezTo>
                <a:close/>
              </a:path>
            </a:pathLst>
          </a:custGeom>
          <a:solidFill>
            <a:schemeClr val="accent2">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solidFill>
                <a:schemeClr val="tx2"/>
              </a:solidFill>
            </a:endParaRPr>
          </a:p>
        </p:txBody>
      </p:sp>
      <p:sp>
        <p:nvSpPr>
          <p:cNvPr id="22" name="Oval 21">
            <a:extLst>
              <a:ext uri="{FF2B5EF4-FFF2-40B4-BE49-F238E27FC236}">
                <a16:creationId xmlns:a16="http://schemas.microsoft.com/office/drawing/2014/main" id="{91F142C3-F309-0D74-D5C5-3EAB19D43031}"/>
              </a:ext>
              <a:ext uri="{C183D7F6-B498-43B3-948B-1728B52AA6E4}">
                <adec:decorative xmlns:adec="http://schemas.microsoft.com/office/drawing/2017/decorative" val="1"/>
              </a:ext>
            </a:extLst>
          </p:cNvPr>
          <p:cNvSpPr/>
          <p:nvPr userDrawn="1"/>
        </p:nvSpPr>
        <p:spPr>
          <a:xfrm>
            <a:off x="4267252" y="1067795"/>
            <a:ext cx="476966" cy="635955"/>
          </a:xfrm>
          <a:prstGeom prst="ellipse">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0" name="Title 3">
            <a:extLst>
              <a:ext uri="{FF2B5EF4-FFF2-40B4-BE49-F238E27FC236}">
                <a16:creationId xmlns:a16="http://schemas.microsoft.com/office/drawing/2014/main" id="{AD72A3CF-7B92-425B-B6F6-280533A6D9E3}"/>
              </a:ext>
            </a:extLst>
          </p:cNvPr>
          <p:cNvSpPr>
            <a:spLocks noGrp="1"/>
          </p:cNvSpPr>
          <p:nvPr>
            <p:ph type="title" hasCustomPrompt="1"/>
          </p:nvPr>
        </p:nvSpPr>
        <p:spPr>
          <a:xfrm>
            <a:off x="411480" y="2386584"/>
            <a:ext cx="3627882" cy="2103120"/>
          </a:xfrm>
        </p:spPr>
        <p:txBody>
          <a:bodyPr anchor="t" anchorCtr="0">
            <a:normAutofit/>
          </a:bodyPr>
          <a:lstStyle>
            <a:lvl1pPr algn="l">
              <a:defRPr sz="2400" b="1">
                <a:solidFill>
                  <a:schemeClr val="tx2"/>
                </a:solidFill>
                <a:latin typeface="+mn-lt"/>
              </a:defRPr>
            </a:lvl1pPr>
          </a:lstStyle>
          <a:p>
            <a:r>
              <a:rPr lang="en-US" dirty="0"/>
              <a:t>Click to add title</a:t>
            </a:r>
          </a:p>
        </p:txBody>
      </p:sp>
      <p:sp>
        <p:nvSpPr>
          <p:cNvPr id="4" name="Picture Placeholder 3">
            <a:extLst>
              <a:ext uri="{FF2B5EF4-FFF2-40B4-BE49-F238E27FC236}">
                <a16:creationId xmlns:a16="http://schemas.microsoft.com/office/drawing/2014/main" id="{790AB7A2-D41E-7F8C-E35B-D135E2EFA555}"/>
              </a:ext>
            </a:extLst>
          </p:cNvPr>
          <p:cNvSpPr>
            <a:spLocks noGrp="1"/>
          </p:cNvSpPr>
          <p:nvPr>
            <p:ph type="pic" sz="quarter" idx="17"/>
          </p:nvPr>
        </p:nvSpPr>
        <p:spPr>
          <a:xfrm flipV="1">
            <a:off x="2222714" y="-9427"/>
            <a:ext cx="1788373" cy="1181008"/>
          </a:xfrm>
        </p:spPr>
        <p:txBody>
          <a:bodyPr/>
          <a:lstStyle>
            <a:lvl1pPr algn="ctr">
              <a:defRPr/>
            </a:lvl1pPr>
          </a:lstStyle>
          <a:p>
            <a:r>
              <a:rPr lang="en-US" dirty="0"/>
              <a:t>Click icon to add picture</a:t>
            </a:r>
          </a:p>
        </p:txBody>
      </p:sp>
      <p:sp>
        <p:nvSpPr>
          <p:cNvPr id="23" name="Content Placeholder 16">
            <a:extLst>
              <a:ext uri="{FF2B5EF4-FFF2-40B4-BE49-F238E27FC236}">
                <a16:creationId xmlns:a16="http://schemas.microsoft.com/office/drawing/2014/main" id="{A56C6565-B97C-5C01-FA9D-8CF1B20447E2}"/>
              </a:ext>
            </a:extLst>
          </p:cNvPr>
          <p:cNvSpPr>
            <a:spLocks noGrp="1"/>
          </p:cNvSpPr>
          <p:nvPr>
            <p:ph sz="quarter" idx="16" hasCustomPrompt="1"/>
          </p:nvPr>
        </p:nvSpPr>
        <p:spPr>
          <a:xfrm>
            <a:off x="4814316" y="1280160"/>
            <a:ext cx="3847338" cy="4261104"/>
          </a:xfrm>
          <a:solidFill>
            <a:schemeClr val="bg1"/>
          </a:solidFill>
          <a:ln w="12700">
            <a:solidFill>
              <a:schemeClr val="bg2">
                <a:lumMod val="90000"/>
              </a:schemeClr>
            </a:solidFill>
            <a:prstDash val="dash"/>
          </a:ln>
        </p:spPr>
        <p:txBody>
          <a:bodyPr lIns="91440" rIns="91440">
            <a:noAutofit/>
          </a:bodyPr>
          <a:lstStyle>
            <a:lvl1pPr>
              <a:lnSpc>
                <a:spcPct val="100000"/>
              </a:lnSpc>
              <a:defRPr sz="1500">
                <a:solidFill>
                  <a:schemeClr val="tx2"/>
                </a:solidFill>
              </a:defRPr>
            </a:lvl1pPr>
          </a:lstStyle>
          <a:p>
            <a:pPr lvl="0"/>
            <a:r>
              <a:rPr lang="en-US" dirty="0"/>
              <a:t>Click to add text</a:t>
            </a:r>
          </a:p>
        </p:txBody>
      </p:sp>
      <p:sp>
        <p:nvSpPr>
          <p:cNvPr id="19" name="Footer Placeholder 18">
            <a:extLst>
              <a:ext uri="{FF2B5EF4-FFF2-40B4-BE49-F238E27FC236}">
                <a16:creationId xmlns:a16="http://schemas.microsoft.com/office/drawing/2014/main" id="{7EAB2424-7563-1DC0-626C-6310A612A59B}"/>
              </a:ext>
            </a:extLst>
          </p:cNvPr>
          <p:cNvSpPr>
            <a:spLocks noGrp="1"/>
          </p:cNvSpPr>
          <p:nvPr>
            <p:ph type="ftr" sz="quarter" idx="12"/>
          </p:nvPr>
        </p:nvSpPr>
        <p:spPr/>
        <p:txBody>
          <a:bodyPr/>
          <a:lstStyle/>
          <a:p>
            <a:r>
              <a:rPr lang="en-US"/>
              <a:t>Test</a:t>
            </a:r>
            <a:endParaRPr lang="en-US" dirty="0"/>
          </a:p>
        </p:txBody>
      </p:sp>
      <p:sp>
        <p:nvSpPr>
          <p:cNvPr id="20" name="Slide Number Placeholder 19">
            <a:extLst>
              <a:ext uri="{FF2B5EF4-FFF2-40B4-BE49-F238E27FC236}">
                <a16:creationId xmlns:a16="http://schemas.microsoft.com/office/drawing/2014/main" id="{49C39743-B767-01E5-1998-BD844DD09624}"/>
              </a:ext>
            </a:extLst>
          </p:cNvPr>
          <p:cNvSpPr>
            <a:spLocks noGrp="1"/>
          </p:cNvSpPr>
          <p:nvPr>
            <p:ph type="sldNum" sz="quarter" idx="13"/>
          </p:nvPr>
        </p:nvSpPr>
        <p:spPr/>
        <p:txBody>
          <a:bodyPr/>
          <a:lstStyle/>
          <a:p>
            <a:fld id="{D1BC2EDA-D519-4F34-BF3F-BFFF500F4B03}" type="slidenum">
              <a:rPr lang="en-US" smtClean="0"/>
              <a:t>‹#›</a:t>
            </a:fld>
            <a:endParaRPr lang="en-US" dirty="0"/>
          </a:p>
        </p:txBody>
      </p:sp>
    </p:spTree>
    <p:extLst>
      <p:ext uri="{BB962C8B-B14F-4D97-AF65-F5344CB8AC3E}">
        <p14:creationId xmlns:p14="http://schemas.microsoft.com/office/powerpoint/2010/main" val="632551409"/>
      </p:ext>
    </p:extLst>
  </p:cSld>
  <p:clrMapOvr>
    <a:masterClrMapping/>
  </p:clrMapOvr>
  <p:extLst>
    <p:ext uri="{DCECCB84-F9BA-43D5-87BE-67443E8EF086}">
      <p15:sldGuideLst xmlns:p15="http://schemas.microsoft.com/office/powerpoint/2012/main">
        <p15:guide id="1" orient="horz" pos="1032">
          <p15:clr>
            <a:srgbClr val="FBAE40"/>
          </p15:clr>
        </p15:guide>
        <p15:guide id="2" pos="252">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Content 2">
    <p:bg>
      <p:bgPr>
        <a:gradFill>
          <a:gsLst>
            <a:gs pos="100000">
              <a:srgbClr val="FDFFFE"/>
            </a:gs>
            <a:gs pos="66020">
              <a:srgbClr val="F3FFFF"/>
            </a:gs>
            <a:gs pos="37992">
              <a:srgbClr val="FFFFFF"/>
            </a:gs>
            <a:gs pos="7000">
              <a:srgbClr val="EAFCFE"/>
            </a:gs>
          </a:gsLst>
          <a:lin ang="4200000" scaled="0"/>
        </a:gradFill>
        <a:effectLst/>
      </p:bgPr>
    </p:bg>
    <p:spTree>
      <p:nvGrpSpPr>
        <p:cNvPr id="1" name=""/>
        <p:cNvGrpSpPr/>
        <p:nvPr/>
      </p:nvGrpSpPr>
      <p:grpSpPr>
        <a:xfrm>
          <a:off x="0" y="0"/>
          <a:ext cx="0" cy="0"/>
          <a:chOff x="0" y="0"/>
          <a:chExt cx="0" cy="0"/>
        </a:xfrm>
      </p:grpSpPr>
      <p:sp>
        <p:nvSpPr>
          <p:cNvPr id="4" name="Freeform 13">
            <a:extLst>
              <a:ext uri="{FF2B5EF4-FFF2-40B4-BE49-F238E27FC236}">
                <a16:creationId xmlns:a16="http://schemas.microsoft.com/office/drawing/2014/main" id="{3444D42C-1BDD-684F-2ED7-CBF2B31FA0BD}"/>
              </a:ext>
              <a:ext uri="{C183D7F6-B498-43B3-948B-1728B52AA6E4}">
                <adec:decorative xmlns:adec="http://schemas.microsoft.com/office/drawing/2017/decorative" val="1"/>
              </a:ext>
            </a:extLst>
          </p:cNvPr>
          <p:cNvSpPr/>
          <p:nvPr userDrawn="1"/>
        </p:nvSpPr>
        <p:spPr>
          <a:xfrm>
            <a:off x="0" y="-11017"/>
            <a:ext cx="4348470" cy="5177077"/>
          </a:xfrm>
          <a:custGeom>
            <a:avLst/>
            <a:gdLst>
              <a:gd name="connsiteX0" fmla="*/ 0 w 6306096"/>
              <a:gd name="connsiteY0" fmla="*/ 0 h 5630799"/>
              <a:gd name="connsiteX1" fmla="*/ 5864035 w 6306096"/>
              <a:gd name="connsiteY1" fmla="*/ 0 h 5630799"/>
              <a:gd name="connsiteX2" fmla="*/ 5927254 w 6306096"/>
              <a:gd name="connsiteY2" fmla="*/ 123434 h 5630799"/>
              <a:gd name="connsiteX3" fmla="*/ 6306096 w 6306096"/>
              <a:gd name="connsiteY3" fmla="*/ 1789009 h 5630799"/>
              <a:gd name="connsiteX4" fmla="*/ 2464306 w 6306096"/>
              <a:gd name="connsiteY4" fmla="*/ 5630799 h 5630799"/>
              <a:gd name="connsiteX5" fmla="*/ 20571 w 6306096"/>
              <a:gd name="connsiteY5" fmla="*/ 4753521 h 5630799"/>
              <a:gd name="connsiteX6" fmla="*/ 0 w 6306096"/>
              <a:gd name="connsiteY6" fmla="*/ 4734825 h 5630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06096" h="5630799">
                <a:moveTo>
                  <a:pt x="0" y="0"/>
                </a:moveTo>
                <a:lnTo>
                  <a:pt x="5864035" y="0"/>
                </a:lnTo>
                <a:lnTo>
                  <a:pt x="5927254" y="123434"/>
                </a:lnTo>
                <a:cubicBezTo>
                  <a:pt x="6170039" y="627296"/>
                  <a:pt x="6306096" y="1192264"/>
                  <a:pt x="6306096" y="1789009"/>
                </a:cubicBezTo>
                <a:cubicBezTo>
                  <a:pt x="6306096" y="3910771"/>
                  <a:pt x="4586068" y="5630799"/>
                  <a:pt x="2464306" y="5630799"/>
                </a:cubicBezTo>
                <a:cubicBezTo>
                  <a:pt x="1536035" y="5630799"/>
                  <a:pt x="684659" y="5301575"/>
                  <a:pt x="20571" y="4753521"/>
                </a:cubicBezTo>
                <a:lnTo>
                  <a:pt x="0" y="4734825"/>
                </a:lnTo>
                <a:close/>
              </a:path>
            </a:pathLst>
          </a:custGeom>
          <a:solidFill>
            <a:schemeClr val="accent3">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p>
        </p:txBody>
      </p:sp>
      <p:sp>
        <p:nvSpPr>
          <p:cNvPr id="6" name="Oval 5">
            <a:extLst>
              <a:ext uri="{FF2B5EF4-FFF2-40B4-BE49-F238E27FC236}">
                <a16:creationId xmlns:a16="http://schemas.microsoft.com/office/drawing/2014/main" id="{2B266F6B-F29A-5957-62EB-27F8C2FAEB4C}"/>
              </a:ext>
              <a:ext uri="{C183D7F6-B498-43B3-948B-1728B52AA6E4}">
                <adec:decorative xmlns:adec="http://schemas.microsoft.com/office/drawing/2017/decorative" val="1"/>
              </a:ext>
            </a:extLst>
          </p:cNvPr>
          <p:cNvSpPr/>
          <p:nvPr userDrawn="1"/>
        </p:nvSpPr>
        <p:spPr>
          <a:xfrm>
            <a:off x="3961962" y="378865"/>
            <a:ext cx="610038" cy="813384"/>
          </a:xfrm>
          <a:prstGeom prst="ellipse">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3" name="Oval 12">
            <a:extLst>
              <a:ext uri="{FF2B5EF4-FFF2-40B4-BE49-F238E27FC236}">
                <a16:creationId xmlns:a16="http://schemas.microsoft.com/office/drawing/2014/main" id="{10AC709F-F9A3-D8F0-A42E-A2C94191DFC0}"/>
              </a:ext>
              <a:ext uri="{C183D7F6-B498-43B3-948B-1728B52AA6E4}">
                <adec:decorative xmlns:adec="http://schemas.microsoft.com/office/drawing/2017/decorative" val="1"/>
              </a:ext>
            </a:extLst>
          </p:cNvPr>
          <p:cNvSpPr/>
          <p:nvPr userDrawn="1"/>
        </p:nvSpPr>
        <p:spPr>
          <a:xfrm>
            <a:off x="5156716" y="5909845"/>
            <a:ext cx="298310" cy="397747"/>
          </a:xfrm>
          <a:prstGeom prst="ellipse">
            <a:avLst/>
          </a:prstGeom>
          <a:solidFill>
            <a:schemeClr val="accent6">
              <a:alpha val="3033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0" name="Title 3">
            <a:extLst>
              <a:ext uri="{FF2B5EF4-FFF2-40B4-BE49-F238E27FC236}">
                <a16:creationId xmlns:a16="http://schemas.microsoft.com/office/drawing/2014/main" id="{AD72A3CF-7B92-425B-B6F6-280533A6D9E3}"/>
              </a:ext>
            </a:extLst>
          </p:cNvPr>
          <p:cNvSpPr>
            <a:spLocks noGrp="1"/>
          </p:cNvSpPr>
          <p:nvPr>
            <p:ph type="title" hasCustomPrompt="1"/>
          </p:nvPr>
        </p:nvSpPr>
        <p:spPr>
          <a:xfrm>
            <a:off x="411480" y="2386584"/>
            <a:ext cx="3627882" cy="2103120"/>
          </a:xfrm>
        </p:spPr>
        <p:txBody>
          <a:bodyPr anchor="t" anchorCtr="0">
            <a:normAutofit/>
          </a:bodyPr>
          <a:lstStyle>
            <a:lvl1pPr algn="l">
              <a:defRPr sz="2400" b="1">
                <a:solidFill>
                  <a:schemeClr val="tx2"/>
                </a:solidFill>
                <a:latin typeface="+mn-lt"/>
              </a:defRPr>
            </a:lvl1pPr>
          </a:lstStyle>
          <a:p>
            <a:r>
              <a:rPr lang="en-US" dirty="0"/>
              <a:t>Click to add title</a:t>
            </a:r>
          </a:p>
        </p:txBody>
      </p:sp>
      <p:sp>
        <p:nvSpPr>
          <p:cNvPr id="23" name="Content Placeholder 16">
            <a:extLst>
              <a:ext uri="{FF2B5EF4-FFF2-40B4-BE49-F238E27FC236}">
                <a16:creationId xmlns:a16="http://schemas.microsoft.com/office/drawing/2014/main" id="{A56C6565-B97C-5C01-FA9D-8CF1B20447E2}"/>
              </a:ext>
              <a:ext uri="{C183D7F6-B498-43B3-948B-1728B52AA6E4}">
                <adec:decorative xmlns:adec="http://schemas.microsoft.com/office/drawing/2017/decorative" val="0"/>
              </a:ext>
            </a:extLst>
          </p:cNvPr>
          <p:cNvSpPr>
            <a:spLocks noGrp="1"/>
          </p:cNvSpPr>
          <p:nvPr>
            <p:ph sz="quarter" idx="16" hasCustomPrompt="1"/>
          </p:nvPr>
        </p:nvSpPr>
        <p:spPr>
          <a:xfrm>
            <a:off x="4814316" y="1280160"/>
            <a:ext cx="3847338" cy="4261104"/>
          </a:xfrm>
          <a:solidFill>
            <a:schemeClr val="bg1"/>
          </a:solidFill>
          <a:ln w="12700">
            <a:solidFill>
              <a:schemeClr val="bg2">
                <a:lumMod val="90000"/>
              </a:schemeClr>
            </a:solidFill>
            <a:prstDash val="dash"/>
          </a:ln>
        </p:spPr>
        <p:txBody>
          <a:bodyPr lIns="91440" rIns="91440">
            <a:noAutofit/>
          </a:bodyPr>
          <a:lstStyle>
            <a:lvl1pPr>
              <a:lnSpc>
                <a:spcPct val="100000"/>
              </a:lnSpc>
              <a:defRPr sz="1500">
                <a:solidFill>
                  <a:schemeClr val="tx2"/>
                </a:solidFill>
              </a:defRPr>
            </a:lvl1pPr>
          </a:lstStyle>
          <a:p>
            <a:pPr lvl="0"/>
            <a:r>
              <a:rPr lang="en-US" dirty="0"/>
              <a:t>Click to add text</a:t>
            </a:r>
          </a:p>
        </p:txBody>
      </p:sp>
      <p:sp>
        <p:nvSpPr>
          <p:cNvPr id="2" name="Footer Placeholder 18">
            <a:extLst>
              <a:ext uri="{FF2B5EF4-FFF2-40B4-BE49-F238E27FC236}">
                <a16:creationId xmlns:a16="http://schemas.microsoft.com/office/drawing/2014/main" id="{3914E26B-E8E4-55F2-CC5E-DD0D0AD5C89D}"/>
              </a:ext>
            </a:extLst>
          </p:cNvPr>
          <p:cNvSpPr>
            <a:spLocks noGrp="1"/>
          </p:cNvSpPr>
          <p:nvPr>
            <p:ph type="ftr" sz="quarter" idx="12"/>
          </p:nvPr>
        </p:nvSpPr>
        <p:spPr>
          <a:xfrm>
            <a:off x="404622" y="6126491"/>
            <a:ext cx="3086100" cy="365125"/>
          </a:xfrm>
        </p:spPr>
        <p:txBody>
          <a:bodyPr/>
          <a:lstStyle/>
          <a:p>
            <a:r>
              <a:rPr lang="en-US"/>
              <a:t>Test</a:t>
            </a:r>
            <a:endParaRPr lang="en-US" dirty="0"/>
          </a:p>
        </p:txBody>
      </p:sp>
      <p:sp>
        <p:nvSpPr>
          <p:cNvPr id="3" name="Picture Placeholder 2">
            <a:extLst>
              <a:ext uri="{FF2B5EF4-FFF2-40B4-BE49-F238E27FC236}">
                <a16:creationId xmlns:a16="http://schemas.microsoft.com/office/drawing/2014/main" id="{A65E2D1E-4C5D-A613-CB40-98902C0D832F}"/>
              </a:ext>
              <a:ext uri="{C183D7F6-B498-43B3-948B-1728B52AA6E4}">
                <adec:decorative xmlns:adec="http://schemas.microsoft.com/office/drawing/2017/decorative" val="0"/>
              </a:ext>
            </a:extLst>
          </p:cNvPr>
          <p:cNvSpPr>
            <a:spLocks noGrp="1"/>
          </p:cNvSpPr>
          <p:nvPr>
            <p:ph type="pic" sz="quarter" idx="17"/>
          </p:nvPr>
        </p:nvSpPr>
        <p:spPr>
          <a:xfrm>
            <a:off x="6197410" y="5671159"/>
            <a:ext cx="1788373" cy="1186842"/>
          </a:xfrm>
        </p:spPr>
        <p:txBody>
          <a:bodyPr/>
          <a:lstStyle>
            <a:lvl1pPr algn="ctr">
              <a:defRPr/>
            </a:lvl1pPr>
          </a:lstStyle>
          <a:p>
            <a:r>
              <a:rPr lang="en-US" dirty="0"/>
              <a:t>Click icon to add picture</a:t>
            </a:r>
          </a:p>
        </p:txBody>
      </p:sp>
      <p:sp>
        <p:nvSpPr>
          <p:cNvPr id="5" name="Slide Number Placeholder 19">
            <a:extLst>
              <a:ext uri="{FF2B5EF4-FFF2-40B4-BE49-F238E27FC236}">
                <a16:creationId xmlns:a16="http://schemas.microsoft.com/office/drawing/2014/main" id="{294A49EB-EEA6-1B79-F5DE-CFBFC6FFA2C7}"/>
              </a:ext>
            </a:extLst>
          </p:cNvPr>
          <p:cNvSpPr>
            <a:spLocks noGrp="1"/>
          </p:cNvSpPr>
          <p:nvPr>
            <p:ph type="sldNum" sz="quarter" idx="13"/>
          </p:nvPr>
        </p:nvSpPr>
        <p:spPr>
          <a:xfrm>
            <a:off x="8095269" y="6190487"/>
            <a:ext cx="634966" cy="365760"/>
          </a:xfrm>
        </p:spPr>
        <p:txBody>
          <a:bodyPr/>
          <a:lstStyle/>
          <a:p>
            <a:fld id="{D1BC2EDA-D519-4F34-BF3F-BFFF500F4B03}" type="slidenum">
              <a:rPr lang="en-US" smtClean="0"/>
              <a:t>‹#›</a:t>
            </a:fld>
            <a:endParaRPr lang="en-US" dirty="0"/>
          </a:p>
        </p:txBody>
      </p:sp>
    </p:spTree>
    <p:extLst>
      <p:ext uri="{BB962C8B-B14F-4D97-AF65-F5344CB8AC3E}">
        <p14:creationId xmlns:p14="http://schemas.microsoft.com/office/powerpoint/2010/main" val="909821376"/>
      </p:ext>
    </p:extLst>
  </p:cSld>
  <p:clrMapOvr>
    <a:masterClrMapping/>
  </p:clrMapOvr>
  <p:extLst>
    <p:ext uri="{DCECCB84-F9BA-43D5-87BE-67443E8EF086}">
      <p15:sldGuideLst xmlns:p15="http://schemas.microsoft.com/office/powerpoint/2012/main">
        <p15:guide id="1" orient="horz" pos="1032">
          <p15:clr>
            <a:srgbClr val="FBAE40"/>
          </p15:clr>
        </p15:guide>
        <p15:guide id="2" pos="252">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Content 3">
    <p:bg>
      <p:bgPr>
        <a:gradFill>
          <a:gsLst>
            <a:gs pos="100000">
              <a:srgbClr val="FDFFFE"/>
            </a:gs>
            <a:gs pos="66020">
              <a:srgbClr val="F3FFFF"/>
            </a:gs>
            <a:gs pos="37992">
              <a:srgbClr val="FFFFFF"/>
            </a:gs>
            <a:gs pos="7000">
              <a:srgbClr val="EAFCFE"/>
            </a:gs>
          </a:gsLst>
          <a:lin ang="4200000" scaled="0"/>
        </a:gradFill>
        <a:effectLst/>
      </p:bgPr>
    </p:bg>
    <p:spTree>
      <p:nvGrpSpPr>
        <p:cNvPr id="1" name=""/>
        <p:cNvGrpSpPr/>
        <p:nvPr/>
      </p:nvGrpSpPr>
      <p:grpSpPr>
        <a:xfrm>
          <a:off x="0" y="0"/>
          <a:ext cx="0" cy="0"/>
          <a:chOff x="0" y="0"/>
          <a:chExt cx="0" cy="0"/>
        </a:xfrm>
      </p:grpSpPr>
      <p:sp>
        <p:nvSpPr>
          <p:cNvPr id="3" name="Freeform 17">
            <a:extLst>
              <a:ext uri="{FF2B5EF4-FFF2-40B4-BE49-F238E27FC236}">
                <a16:creationId xmlns:a16="http://schemas.microsoft.com/office/drawing/2014/main" id="{B85198C3-2E2B-8874-B190-913F6956F27F}"/>
              </a:ext>
              <a:ext uri="{C183D7F6-B498-43B3-948B-1728B52AA6E4}">
                <adec:decorative xmlns:adec="http://schemas.microsoft.com/office/drawing/2017/decorative" val="1"/>
              </a:ext>
            </a:extLst>
          </p:cNvPr>
          <p:cNvSpPr/>
          <p:nvPr userDrawn="1"/>
        </p:nvSpPr>
        <p:spPr>
          <a:xfrm>
            <a:off x="6700630" y="2087278"/>
            <a:ext cx="2447180" cy="4770723"/>
          </a:xfrm>
          <a:custGeom>
            <a:avLst/>
            <a:gdLst>
              <a:gd name="connsiteX0" fmla="*/ 2635767 w 3262907"/>
              <a:gd name="connsiteY0" fmla="*/ 0 h 4770723"/>
              <a:gd name="connsiteX1" fmla="*/ 3166966 w 3262907"/>
              <a:gd name="connsiteY1" fmla="*/ 53550 h 4770723"/>
              <a:gd name="connsiteX2" fmla="*/ 3262907 w 3262907"/>
              <a:gd name="connsiteY2" fmla="*/ 78219 h 4770723"/>
              <a:gd name="connsiteX3" fmla="*/ 3262907 w 3262907"/>
              <a:gd name="connsiteY3" fmla="*/ 4770723 h 4770723"/>
              <a:gd name="connsiteX4" fmla="*/ 1094334 w 3262907"/>
              <a:gd name="connsiteY4" fmla="*/ 4770723 h 4770723"/>
              <a:gd name="connsiteX5" fmla="*/ 959175 w 3262907"/>
              <a:gd name="connsiteY5" fmla="*/ 4669653 h 4770723"/>
              <a:gd name="connsiteX6" fmla="*/ 0 w 3262907"/>
              <a:gd name="connsiteY6" fmla="*/ 2635767 h 4770723"/>
              <a:gd name="connsiteX7" fmla="*/ 2635767 w 3262907"/>
              <a:gd name="connsiteY7" fmla="*/ 0 h 4770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62907" h="4770723">
                <a:moveTo>
                  <a:pt x="2635767" y="0"/>
                </a:moveTo>
                <a:cubicBezTo>
                  <a:pt x="2817729" y="0"/>
                  <a:pt x="2995384" y="18439"/>
                  <a:pt x="3166966" y="53550"/>
                </a:cubicBezTo>
                <a:lnTo>
                  <a:pt x="3262907" y="78219"/>
                </a:lnTo>
                <a:lnTo>
                  <a:pt x="3262907" y="4770723"/>
                </a:lnTo>
                <a:lnTo>
                  <a:pt x="1094334" y="4770723"/>
                </a:lnTo>
                <a:lnTo>
                  <a:pt x="959175" y="4669653"/>
                </a:lnTo>
                <a:cubicBezTo>
                  <a:pt x="373383" y="4186215"/>
                  <a:pt x="0" y="3454595"/>
                  <a:pt x="0" y="2635767"/>
                </a:cubicBezTo>
                <a:cubicBezTo>
                  <a:pt x="0" y="1180073"/>
                  <a:pt x="1180073" y="0"/>
                  <a:pt x="2635767" y="0"/>
                </a:cubicBezTo>
                <a:close/>
              </a:path>
            </a:pathLst>
          </a:custGeom>
          <a:solidFill>
            <a:schemeClr val="accent3">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p>
        </p:txBody>
      </p:sp>
      <p:sp>
        <p:nvSpPr>
          <p:cNvPr id="7" name="Freeform 21">
            <a:extLst>
              <a:ext uri="{FF2B5EF4-FFF2-40B4-BE49-F238E27FC236}">
                <a16:creationId xmlns:a16="http://schemas.microsoft.com/office/drawing/2014/main" id="{9C80863B-5076-EB08-18A2-8E31F090A5C9}"/>
              </a:ext>
              <a:ext uri="{C183D7F6-B498-43B3-948B-1728B52AA6E4}">
                <adec:decorative xmlns:adec="http://schemas.microsoft.com/office/drawing/2017/decorative" val="1"/>
              </a:ext>
            </a:extLst>
          </p:cNvPr>
          <p:cNvSpPr/>
          <p:nvPr userDrawn="1"/>
        </p:nvSpPr>
        <p:spPr>
          <a:xfrm>
            <a:off x="402768" y="3"/>
            <a:ext cx="1368449" cy="1392971"/>
          </a:xfrm>
          <a:custGeom>
            <a:avLst/>
            <a:gdLst>
              <a:gd name="connsiteX0" fmla="*/ 139847 w 1824598"/>
              <a:gd name="connsiteY0" fmla="*/ 0 h 1392971"/>
              <a:gd name="connsiteX1" fmla="*/ 1684751 w 1824598"/>
              <a:gd name="connsiteY1" fmla="*/ 0 h 1392971"/>
              <a:gd name="connsiteX2" fmla="*/ 1752905 w 1824598"/>
              <a:gd name="connsiteY2" fmla="*/ 125564 h 1392971"/>
              <a:gd name="connsiteX3" fmla="*/ 1824598 w 1824598"/>
              <a:gd name="connsiteY3" fmla="*/ 480672 h 1392971"/>
              <a:gd name="connsiteX4" fmla="*/ 912299 w 1824598"/>
              <a:gd name="connsiteY4" fmla="*/ 1392971 h 1392971"/>
              <a:gd name="connsiteX5" fmla="*/ 0 w 1824598"/>
              <a:gd name="connsiteY5" fmla="*/ 480672 h 1392971"/>
              <a:gd name="connsiteX6" fmla="*/ 71693 w 1824598"/>
              <a:gd name="connsiteY6" fmla="*/ 125564 h 1392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4598" h="1392971">
                <a:moveTo>
                  <a:pt x="139847" y="0"/>
                </a:moveTo>
                <a:lnTo>
                  <a:pt x="1684751" y="0"/>
                </a:lnTo>
                <a:lnTo>
                  <a:pt x="1752905" y="125564"/>
                </a:lnTo>
                <a:cubicBezTo>
                  <a:pt x="1799070" y="234710"/>
                  <a:pt x="1824598" y="354710"/>
                  <a:pt x="1824598" y="480672"/>
                </a:cubicBezTo>
                <a:cubicBezTo>
                  <a:pt x="1824598" y="984521"/>
                  <a:pt x="1416148" y="1392971"/>
                  <a:pt x="912299" y="1392971"/>
                </a:cubicBezTo>
                <a:cubicBezTo>
                  <a:pt x="408450" y="1392971"/>
                  <a:pt x="0" y="984521"/>
                  <a:pt x="0" y="480672"/>
                </a:cubicBezTo>
                <a:cubicBezTo>
                  <a:pt x="0" y="354710"/>
                  <a:pt x="25528" y="234710"/>
                  <a:pt x="71693" y="125564"/>
                </a:cubicBezTo>
                <a:close/>
              </a:path>
            </a:pathLst>
          </a:custGeom>
          <a:solidFill>
            <a:schemeClr val="accent2">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p>
        </p:txBody>
      </p:sp>
      <p:sp>
        <p:nvSpPr>
          <p:cNvPr id="12" name="Freeform 23">
            <a:extLst>
              <a:ext uri="{FF2B5EF4-FFF2-40B4-BE49-F238E27FC236}">
                <a16:creationId xmlns:a16="http://schemas.microsoft.com/office/drawing/2014/main" id="{BDD0B550-942E-F4E9-B09A-16F6C4F00DE0}"/>
              </a:ext>
              <a:ext uri="{C183D7F6-B498-43B3-948B-1728B52AA6E4}">
                <adec:decorative xmlns:adec="http://schemas.microsoft.com/office/drawing/2017/decorative" val="1"/>
              </a:ext>
            </a:extLst>
          </p:cNvPr>
          <p:cNvSpPr/>
          <p:nvPr userDrawn="1"/>
        </p:nvSpPr>
        <p:spPr>
          <a:xfrm>
            <a:off x="2374250" y="5908181"/>
            <a:ext cx="2284785" cy="949818"/>
          </a:xfrm>
          <a:custGeom>
            <a:avLst/>
            <a:gdLst>
              <a:gd name="connsiteX0" fmla="*/ 1523190 w 3046380"/>
              <a:gd name="connsiteY0" fmla="*/ 0 h 949818"/>
              <a:gd name="connsiteX1" fmla="*/ 3017169 w 3046380"/>
              <a:gd name="connsiteY1" fmla="*/ 889179 h 949818"/>
              <a:gd name="connsiteX2" fmla="*/ 3046380 w 3046380"/>
              <a:gd name="connsiteY2" fmla="*/ 949818 h 949818"/>
              <a:gd name="connsiteX3" fmla="*/ 0 w 3046380"/>
              <a:gd name="connsiteY3" fmla="*/ 949818 h 949818"/>
              <a:gd name="connsiteX4" fmla="*/ 29212 w 3046380"/>
              <a:gd name="connsiteY4" fmla="*/ 889179 h 949818"/>
              <a:gd name="connsiteX5" fmla="*/ 1523190 w 3046380"/>
              <a:gd name="connsiteY5" fmla="*/ 0 h 949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46380" h="949818">
                <a:moveTo>
                  <a:pt x="1523190" y="0"/>
                </a:moveTo>
                <a:cubicBezTo>
                  <a:pt x="2168310" y="0"/>
                  <a:pt x="2729454" y="359544"/>
                  <a:pt x="3017169" y="889179"/>
                </a:cubicBezTo>
                <a:lnTo>
                  <a:pt x="3046380" y="949818"/>
                </a:lnTo>
                <a:lnTo>
                  <a:pt x="0" y="949818"/>
                </a:lnTo>
                <a:lnTo>
                  <a:pt x="29212" y="889179"/>
                </a:lnTo>
                <a:cubicBezTo>
                  <a:pt x="316927" y="359544"/>
                  <a:pt x="878070" y="0"/>
                  <a:pt x="1523190" y="0"/>
                </a:cubicBez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p>
        </p:txBody>
      </p:sp>
      <p:sp>
        <p:nvSpPr>
          <p:cNvPr id="15" name="Oval 14">
            <a:extLst>
              <a:ext uri="{FF2B5EF4-FFF2-40B4-BE49-F238E27FC236}">
                <a16:creationId xmlns:a16="http://schemas.microsoft.com/office/drawing/2014/main" id="{B00450AD-469A-81EC-8D58-093490CDE6F4}"/>
              </a:ext>
              <a:ext uri="{C183D7F6-B498-43B3-948B-1728B52AA6E4}">
                <adec:decorative xmlns:adec="http://schemas.microsoft.com/office/drawing/2017/decorative" val="1"/>
              </a:ext>
            </a:extLst>
          </p:cNvPr>
          <p:cNvSpPr/>
          <p:nvPr userDrawn="1"/>
        </p:nvSpPr>
        <p:spPr>
          <a:xfrm>
            <a:off x="402771" y="948393"/>
            <a:ext cx="315467" cy="420622"/>
          </a:xfrm>
          <a:prstGeom prst="ellipse">
            <a:avLst/>
          </a:prstGeom>
          <a:solidFill>
            <a:schemeClr val="accent1">
              <a:alpha val="3319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0" name="Title 3">
            <a:extLst>
              <a:ext uri="{FF2B5EF4-FFF2-40B4-BE49-F238E27FC236}">
                <a16:creationId xmlns:a16="http://schemas.microsoft.com/office/drawing/2014/main" id="{AD72A3CF-7B92-425B-B6F6-280533A6D9E3}"/>
              </a:ext>
            </a:extLst>
          </p:cNvPr>
          <p:cNvSpPr>
            <a:spLocks noGrp="1"/>
          </p:cNvSpPr>
          <p:nvPr>
            <p:ph type="title" hasCustomPrompt="1"/>
          </p:nvPr>
        </p:nvSpPr>
        <p:spPr>
          <a:xfrm>
            <a:off x="411480" y="2386584"/>
            <a:ext cx="3627882" cy="2103120"/>
          </a:xfrm>
        </p:spPr>
        <p:txBody>
          <a:bodyPr anchor="t" anchorCtr="0">
            <a:normAutofit/>
          </a:bodyPr>
          <a:lstStyle>
            <a:lvl1pPr algn="l">
              <a:defRPr sz="2400" b="1">
                <a:solidFill>
                  <a:schemeClr val="tx2"/>
                </a:solidFill>
                <a:latin typeface="+mn-lt"/>
              </a:defRPr>
            </a:lvl1pPr>
          </a:lstStyle>
          <a:p>
            <a:r>
              <a:rPr lang="en-US" dirty="0"/>
              <a:t>Click to add title</a:t>
            </a:r>
          </a:p>
        </p:txBody>
      </p:sp>
      <p:sp>
        <p:nvSpPr>
          <p:cNvPr id="23" name="Content Placeholder 16">
            <a:extLst>
              <a:ext uri="{FF2B5EF4-FFF2-40B4-BE49-F238E27FC236}">
                <a16:creationId xmlns:a16="http://schemas.microsoft.com/office/drawing/2014/main" id="{A56C6565-B97C-5C01-FA9D-8CF1B20447E2}"/>
              </a:ext>
            </a:extLst>
          </p:cNvPr>
          <p:cNvSpPr>
            <a:spLocks noGrp="1"/>
          </p:cNvSpPr>
          <p:nvPr>
            <p:ph sz="quarter" idx="16" hasCustomPrompt="1"/>
          </p:nvPr>
        </p:nvSpPr>
        <p:spPr>
          <a:xfrm>
            <a:off x="4814316" y="1280160"/>
            <a:ext cx="3847338" cy="4261104"/>
          </a:xfrm>
          <a:solidFill>
            <a:schemeClr val="bg1"/>
          </a:solidFill>
          <a:ln w="12700">
            <a:solidFill>
              <a:schemeClr val="bg2">
                <a:lumMod val="90000"/>
              </a:schemeClr>
            </a:solidFill>
            <a:prstDash val="dash"/>
          </a:ln>
        </p:spPr>
        <p:txBody>
          <a:bodyPr lIns="91440" rIns="91440">
            <a:noAutofit/>
          </a:bodyPr>
          <a:lstStyle>
            <a:lvl1pPr>
              <a:lnSpc>
                <a:spcPct val="100000"/>
              </a:lnSpc>
              <a:defRPr sz="1500">
                <a:solidFill>
                  <a:schemeClr val="tx2"/>
                </a:solidFill>
              </a:defRPr>
            </a:lvl1pPr>
          </a:lstStyle>
          <a:p>
            <a:pPr lvl="0"/>
            <a:r>
              <a:rPr lang="en-US" dirty="0"/>
              <a:t>Click to add text</a:t>
            </a:r>
          </a:p>
        </p:txBody>
      </p:sp>
      <p:sp>
        <p:nvSpPr>
          <p:cNvPr id="19" name="Footer Placeholder 18">
            <a:extLst>
              <a:ext uri="{FF2B5EF4-FFF2-40B4-BE49-F238E27FC236}">
                <a16:creationId xmlns:a16="http://schemas.microsoft.com/office/drawing/2014/main" id="{7EAB2424-7563-1DC0-626C-6310A612A59B}"/>
              </a:ext>
            </a:extLst>
          </p:cNvPr>
          <p:cNvSpPr>
            <a:spLocks noGrp="1"/>
          </p:cNvSpPr>
          <p:nvPr>
            <p:ph type="ftr" sz="quarter" idx="12"/>
          </p:nvPr>
        </p:nvSpPr>
        <p:spPr/>
        <p:txBody>
          <a:bodyPr/>
          <a:lstStyle/>
          <a:p>
            <a:r>
              <a:rPr lang="en-US"/>
              <a:t>Test</a:t>
            </a:r>
            <a:endParaRPr lang="en-US" dirty="0"/>
          </a:p>
        </p:txBody>
      </p:sp>
      <p:sp>
        <p:nvSpPr>
          <p:cNvPr id="20" name="Slide Number Placeholder 19">
            <a:extLst>
              <a:ext uri="{FF2B5EF4-FFF2-40B4-BE49-F238E27FC236}">
                <a16:creationId xmlns:a16="http://schemas.microsoft.com/office/drawing/2014/main" id="{49C39743-B767-01E5-1998-BD844DD09624}"/>
              </a:ext>
            </a:extLst>
          </p:cNvPr>
          <p:cNvSpPr>
            <a:spLocks noGrp="1"/>
          </p:cNvSpPr>
          <p:nvPr>
            <p:ph type="sldNum" sz="quarter" idx="13"/>
          </p:nvPr>
        </p:nvSpPr>
        <p:spPr/>
        <p:txBody>
          <a:bodyPr/>
          <a:lstStyle/>
          <a:p>
            <a:fld id="{D1BC2EDA-D519-4F34-BF3F-BFFF500F4B03}" type="slidenum">
              <a:rPr lang="en-US" smtClean="0"/>
              <a:t>‹#›</a:t>
            </a:fld>
            <a:endParaRPr lang="en-US" dirty="0"/>
          </a:p>
        </p:txBody>
      </p:sp>
    </p:spTree>
    <p:extLst>
      <p:ext uri="{BB962C8B-B14F-4D97-AF65-F5344CB8AC3E}">
        <p14:creationId xmlns:p14="http://schemas.microsoft.com/office/powerpoint/2010/main" val="4177021521"/>
      </p:ext>
    </p:extLst>
  </p:cSld>
  <p:clrMapOvr>
    <a:masterClrMapping/>
  </p:clrMapOvr>
  <p:extLst>
    <p:ext uri="{DCECCB84-F9BA-43D5-87BE-67443E8EF086}">
      <p15:sldGuideLst xmlns:p15="http://schemas.microsoft.com/office/powerpoint/2012/main">
        <p15:guide id="1" orient="horz" pos="1032">
          <p15:clr>
            <a:srgbClr val="FBAE40"/>
          </p15:clr>
        </p15:guide>
        <p15:guide id="2" pos="252">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Content 4">
    <p:bg>
      <p:bgPr>
        <a:gradFill>
          <a:gsLst>
            <a:gs pos="100000">
              <a:srgbClr val="FDFFFE"/>
            </a:gs>
            <a:gs pos="66020">
              <a:srgbClr val="F3FFFF"/>
            </a:gs>
            <a:gs pos="37992">
              <a:srgbClr val="FFFFFF"/>
            </a:gs>
            <a:gs pos="7000">
              <a:srgbClr val="EAFCFE"/>
            </a:gs>
          </a:gsLst>
          <a:lin ang="4200000" scaled="0"/>
        </a:gradFill>
        <a:effectLst/>
      </p:bgPr>
    </p:bg>
    <p:spTree>
      <p:nvGrpSpPr>
        <p:cNvPr id="1" name=""/>
        <p:cNvGrpSpPr/>
        <p:nvPr/>
      </p:nvGrpSpPr>
      <p:grpSpPr>
        <a:xfrm>
          <a:off x="0" y="0"/>
          <a:ext cx="0" cy="0"/>
          <a:chOff x="0" y="0"/>
          <a:chExt cx="0" cy="0"/>
        </a:xfrm>
      </p:grpSpPr>
      <p:sp>
        <p:nvSpPr>
          <p:cNvPr id="3" name="Freeform 9">
            <a:extLst>
              <a:ext uri="{FF2B5EF4-FFF2-40B4-BE49-F238E27FC236}">
                <a16:creationId xmlns:a16="http://schemas.microsoft.com/office/drawing/2014/main" id="{B016AB6E-3D8A-906E-416F-9B68623EA747}"/>
              </a:ext>
              <a:ext uri="{C183D7F6-B498-43B3-948B-1728B52AA6E4}">
                <adec:decorative xmlns:adec="http://schemas.microsoft.com/office/drawing/2017/decorative" val="1"/>
              </a:ext>
            </a:extLst>
          </p:cNvPr>
          <p:cNvSpPr/>
          <p:nvPr userDrawn="1"/>
        </p:nvSpPr>
        <p:spPr>
          <a:xfrm>
            <a:off x="5184301" y="4482120"/>
            <a:ext cx="3959702" cy="2386909"/>
          </a:xfrm>
          <a:custGeom>
            <a:avLst/>
            <a:gdLst>
              <a:gd name="connsiteX0" fmla="*/ 3601541 w 5279603"/>
              <a:gd name="connsiteY0" fmla="*/ 0 h 2386909"/>
              <a:gd name="connsiteX1" fmla="*/ 5123083 w 5279603"/>
              <a:gd name="connsiteY1" fmla="*/ 307185 h 2386909"/>
              <a:gd name="connsiteX2" fmla="*/ 5279603 w 5279603"/>
              <a:gd name="connsiteY2" fmla="*/ 377947 h 2386909"/>
              <a:gd name="connsiteX3" fmla="*/ 5279603 w 5279603"/>
              <a:gd name="connsiteY3" fmla="*/ 2386909 h 2386909"/>
              <a:gd name="connsiteX4" fmla="*/ 0 w 5279603"/>
              <a:gd name="connsiteY4" fmla="*/ 2386909 h 2386909"/>
              <a:gd name="connsiteX5" fmla="*/ 78053 w 5279603"/>
              <a:gd name="connsiteY5" fmla="*/ 2214261 h 2386909"/>
              <a:gd name="connsiteX6" fmla="*/ 3601541 w 5279603"/>
              <a:gd name="connsiteY6" fmla="*/ 0 h 2386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79603" h="2386909">
                <a:moveTo>
                  <a:pt x="3601541" y="0"/>
                </a:moveTo>
                <a:cubicBezTo>
                  <a:pt x="4141255" y="0"/>
                  <a:pt x="4655422" y="109382"/>
                  <a:pt x="5123083" y="307185"/>
                </a:cubicBezTo>
                <a:lnTo>
                  <a:pt x="5279603" y="377947"/>
                </a:lnTo>
                <a:lnTo>
                  <a:pt x="5279603" y="2386909"/>
                </a:lnTo>
                <a:lnTo>
                  <a:pt x="0" y="2386909"/>
                </a:lnTo>
                <a:lnTo>
                  <a:pt x="78053" y="2214261"/>
                </a:lnTo>
                <a:cubicBezTo>
                  <a:pt x="709351" y="904104"/>
                  <a:pt x="2049863" y="0"/>
                  <a:pt x="3601541" y="0"/>
                </a:cubicBez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p>
        </p:txBody>
      </p:sp>
      <p:sp>
        <p:nvSpPr>
          <p:cNvPr id="6" name="Freeform 7">
            <a:extLst>
              <a:ext uri="{FF2B5EF4-FFF2-40B4-BE49-F238E27FC236}">
                <a16:creationId xmlns:a16="http://schemas.microsoft.com/office/drawing/2014/main" id="{471EA21E-8904-9B80-6EAB-BA76819B4C23}"/>
              </a:ext>
              <a:ext uri="{C183D7F6-B498-43B3-948B-1728B52AA6E4}">
                <adec:decorative xmlns:adec="http://schemas.microsoft.com/office/drawing/2017/decorative" val="1"/>
              </a:ext>
            </a:extLst>
          </p:cNvPr>
          <p:cNvSpPr/>
          <p:nvPr userDrawn="1"/>
        </p:nvSpPr>
        <p:spPr>
          <a:xfrm>
            <a:off x="4641217" y="5875583"/>
            <a:ext cx="1124300" cy="993434"/>
          </a:xfrm>
          <a:custGeom>
            <a:avLst/>
            <a:gdLst>
              <a:gd name="connsiteX0" fmla="*/ 749533 w 1499066"/>
              <a:gd name="connsiteY0" fmla="*/ 0 h 993434"/>
              <a:gd name="connsiteX1" fmla="*/ 1499066 w 1499066"/>
              <a:gd name="connsiteY1" fmla="*/ 749533 h 993434"/>
              <a:gd name="connsiteX2" fmla="*/ 1483838 w 1499066"/>
              <a:gd name="connsiteY2" fmla="*/ 900590 h 993434"/>
              <a:gd name="connsiteX3" fmla="*/ 1455018 w 1499066"/>
              <a:gd name="connsiteY3" fmla="*/ 993434 h 993434"/>
              <a:gd name="connsiteX4" fmla="*/ 44048 w 1499066"/>
              <a:gd name="connsiteY4" fmla="*/ 993434 h 993434"/>
              <a:gd name="connsiteX5" fmla="*/ 15228 w 1499066"/>
              <a:gd name="connsiteY5" fmla="*/ 900590 h 993434"/>
              <a:gd name="connsiteX6" fmla="*/ 0 w 1499066"/>
              <a:gd name="connsiteY6" fmla="*/ 749533 h 993434"/>
              <a:gd name="connsiteX7" fmla="*/ 749533 w 1499066"/>
              <a:gd name="connsiteY7" fmla="*/ 0 h 993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99066" h="993434">
                <a:moveTo>
                  <a:pt x="749533" y="0"/>
                </a:moveTo>
                <a:cubicBezTo>
                  <a:pt x="1163489" y="0"/>
                  <a:pt x="1499066" y="335577"/>
                  <a:pt x="1499066" y="749533"/>
                </a:cubicBezTo>
                <a:cubicBezTo>
                  <a:pt x="1499066" y="801278"/>
                  <a:pt x="1493823" y="851798"/>
                  <a:pt x="1483838" y="900590"/>
                </a:cubicBezTo>
                <a:lnTo>
                  <a:pt x="1455018" y="993434"/>
                </a:lnTo>
                <a:lnTo>
                  <a:pt x="44048" y="993434"/>
                </a:lnTo>
                <a:lnTo>
                  <a:pt x="15228" y="900590"/>
                </a:lnTo>
                <a:cubicBezTo>
                  <a:pt x="5244" y="851798"/>
                  <a:pt x="0" y="801278"/>
                  <a:pt x="0" y="749533"/>
                </a:cubicBezTo>
                <a:cubicBezTo>
                  <a:pt x="0" y="335577"/>
                  <a:pt x="335577" y="0"/>
                  <a:pt x="749533" y="0"/>
                </a:cubicBezTo>
                <a:close/>
              </a:path>
            </a:pathLst>
          </a:custGeom>
          <a:solidFill>
            <a:schemeClr val="accent3">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p>
        </p:txBody>
      </p:sp>
      <p:sp>
        <p:nvSpPr>
          <p:cNvPr id="10" name="Title 3">
            <a:extLst>
              <a:ext uri="{FF2B5EF4-FFF2-40B4-BE49-F238E27FC236}">
                <a16:creationId xmlns:a16="http://schemas.microsoft.com/office/drawing/2014/main" id="{AD72A3CF-7B92-425B-B6F6-280533A6D9E3}"/>
              </a:ext>
            </a:extLst>
          </p:cNvPr>
          <p:cNvSpPr>
            <a:spLocks noGrp="1"/>
          </p:cNvSpPr>
          <p:nvPr>
            <p:ph type="title" hasCustomPrompt="1"/>
          </p:nvPr>
        </p:nvSpPr>
        <p:spPr>
          <a:xfrm>
            <a:off x="390906" y="566928"/>
            <a:ext cx="8339328" cy="640080"/>
          </a:xfrm>
        </p:spPr>
        <p:txBody>
          <a:bodyPr anchor="t" anchorCtr="0">
            <a:noAutofit/>
          </a:bodyPr>
          <a:lstStyle>
            <a:lvl1pPr algn="ctr">
              <a:defRPr sz="2400" b="1">
                <a:solidFill>
                  <a:schemeClr val="tx2"/>
                </a:solidFill>
                <a:latin typeface="+mn-lt"/>
              </a:defRPr>
            </a:lvl1pPr>
          </a:lstStyle>
          <a:p>
            <a:r>
              <a:rPr lang="en-US" dirty="0"/>
              <a:t>Click to add title</a:t>
            </a:r>
          </a:p>
        </p:txBody>
      </p:sp>
      <p:sp>
        <p:nvSpPr>
          <p:cNvPr id="17" name="Content Placeholder 16">
            <a:extLst>
              <a:ext uri="{FF2B5EF4-FFF2-40B4-BE49-F238E27FC236}">
                <a16:creationId xmlns:a16="http://schemas.microsoft.com/office/drawing/2014/main" id="{F4DDC946-276A-D975-DF69-141E11E4CA64}"/>
              </a:ext>
            </a:extLst>
          </p:cNvPr>
          <p:cNvSpPr>
            <a:spLocks noGrp="1"/>
          </p:cNvSpPr>
          <p:nvPr>
            <p:ph sz="quarter" idx="15" hasCustomPrompt="1"/>
          </p:nvPr>
        </p:nvSpPr>
        <p:spPr>
          <a:xfrm>
            <a:off x="480060" y="2002536"/>
            <a:ext cx="3771900" cy="4096512"/>
          </a:xfrm>
          <a:noFill/>
          <a:ln w="12700">
            <a:noFill/>
            <a:prstDash val="dash"/>
          </a:ln>
        </p:spPr>
        <p:txBody>
          <a:bodyPr lIns="91440" rIns="91440">
            <a:noAutofit/>
          </a:bodyPr>
          <a:lstStyle>
            <a:lvl1pPr>
              <a:lnSpc>
                <a:spcPct val="100000"/>
              </a:lnSpc>
              <a:defRPr sz="1350">
                <a:solidFill>
                  <a:schemeClr val="tx2"/>
                </a:solidFill>
              </a:defRPr>
            </a:lvl1pPr>
          </a:lstStyle>
          <a:p>
            <a:pPr lvl="0"/>
            <a:r>
              <a:rPr lang="en-US" dirty="0"/>
              <a:t>Click to add text</a:t>
            </a:r>
          </a:p>
        </p:txBody>
      </p:sp>
      <p:sp>
        <p:nvSpPr>
          <p:cNvPr id="16" name="Content Placeholder 16">
            <a:extLst>
              <a:ext uri="{FF2B5EF4-FFF2-40B4-BE49-F238E27FC236}">
                <a16:creationId xmlns:a16="http://schemas.microsoft.com/office/drawing/2014/main" id="{09C5826C-6081-DF9F-2832-3E46BA58C61C}"/>
              </a:ext>
            </a:extLst>
          </p:cNvPr>
          <p:cNvSpPr>
            <a:spLocks noGrp="1"/>
          </p:cNvSpPr>
          <p:nvPr>
            <p:ph sz="quarter" idx="16" hasCustomPrompt="1"/>
          </p:nvPr>
        </p:nvSpPr>
        <p:spPr>
          <a:xfrm>
            <a:off x="4814316" y="2002536"/>
            <a:ext cx="3771900" cy="4096512"/>
          </a:xfrm>
          <a:noFill/>
          <a:ln w="12700">
            <a:noFill/>
            <a:prstDash val="dash"/>
          </a:ln>
        </p:spPr>
        <p:txBody>
          <a:bodyPr lIns="91440" rIns="91440">
            <a:noAutofit/>
          </a:bodyPr>
          <a:lstStyle>
            <a:lvl1pPr>
              <a:lnSpc>
                <a:spcPct val="100000"/>
              </a:lnSpc>
              <a:defRPr sz="1350">
                <a:solidFill>
                  <a:schemeClr val="tx2"/>
                </a:solidFill>
              </a:defRPr>
            </a:lvl1pPr>
          </a:lstStyle>
          <a:p>
            <a:pPr lvl="0"/>
            <a:r>
              <a:rPr lang="en-US" dirty="0"/>
              <a:t>Click to add text</a:t>
            </a:r>
          </a:p>
        </p:txBody>
      </p:sp>
      <p:sp>
        <p:nvSpPr>
          <p:cNvPr id="20" name="Slide Number Placeholder 19">
            <a:extLst>
              <a:ext uri="{FF2B5EF4-FFF2-40B4-BE49-F238E27FC236}">
                <a16:creationId xmlns:a16="http://schemas.microsoft.com/office/drawing/2014/main" id="{49C39743-B767-01E5-1998-BD844DD09624}"/>
              </a:ext>
            </a:extLst>
          </p:cNvPr>
          <p:cNvSpPr>
            <a:spLocks noGrp="1"/>
          </p:cNvSpPr>
          <p:nvPr>
            <p:ph type="sldNum" sz="quarter" idx="13"/>
          </p:nvPr>
        </p:nvSpPr>
        <p:spPr/>
        <p:txBody>
          <a:bodyPr>
            <a:noAutofit/>
          </a:bodyPr>
          <a:lstStyle/>
          <a:p>
            <a:fld id="{D1BC2EDA-D519-4F34-BF3F-BFFF500F4B03}" type="slidenum">
              <a:rPr lang="en-US" smtClean="0"/>
              <a:t>‹#›</a:t>
            </a:fld>
            <a:endParaRPr lang="en-US" dirty="0"/>
          </a:p>
        </p:txBody>
      </p:sp>
      <p:pic>
        <p:nvPicPr>
          <p:cNvPr id="11" name="Graphic 10">
            <a:extLst>
              <a:ext uri="{FF2B5EF4-FFF2-40B4-BE49-F238E27FC236}">
                <a16:creationId xmlns:a16="http://schemas.microsoft.com/office/drawing/2014/main" id="{9CB50393-ACAA-59FB-EDD9-D6A45246EE53}"/>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80062" y="5824456"/>
            <a:ext cx="551281" cy="735041"/>
          </a:xfrm>
          <a:prstGeom prst="rect">
            <a:avLst/>
          </a:prstGeom>
        </p:spPr>
      </p:pic>
    </p:spTree>
    <p:extLst>
      <p:ext uri="{BB962C8B-B14F-4D97-AF65-F5344CB8AC3E}">
        <p14:creationId xmlns:p14="http://schemas.microsoft.com/office/powerpoint/2010/main" val="1505004310"/>
      </p:ext>
    </p:extLst>
  </p:cSld>
  <p:clrMapOvr>
    <a:masterClrMapping/>
  </p:clrMapOvr>
  <p:extLst>
    <p:ext uri="{DCECCB84-F9BA-43D5-87BE-67443E8EF086}">
      <p15:sldGuideLst xmlns:p15="http://schemas.microsoft.com/office/powerpoint/2012/main">
        <p15:guide id="1" orient="horz" pos="1032">
          <p15:clr>
            <a:srgbClr val="FBAE40"/>
          </p15:clr>
        </p15:guide>
        <p15:guide id="2" pos="252">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only">
    <p:bg>
      <p:bgPr>
        <a:gradFill>
          <a:gsLst>
            <a:gs pos="100000">
              <a:srgbClr val="FDFFFE"/>
            </a:gs>
            <a:gs pos="66020">
              <a:srgbClr val="F3FFFF"/>
            </a:gs>
            <a:gs pos="37992">
              <a:srgbClr val="FFFFFF"/>
            </a:gs>
            <a:gs pos="7000">
              <a:srgbClr val="EAFCFE"/>
            </a:gs>
          </a:gsLst>
          <a:lin ang="4200000" scaled="0"/>
        </a:gradFill>
        <a:effectLst/>
      </p:bgPr>
    </p:bg>
    <p:spTree>
      <p:nvGrpSpPr>
        <p:cNvPr id="1" name=""/>
        <p:cNvGrpSpPr/>
        <p:nvPr/>
      </p:nvGrpSpPr>
      <p:grpSpPr>
        <a:xfrm>
          <a:off x="0" y="0"/>
          <a:ext cx="0" cy="0"/>
          <a:chOff x="0" y="0"/>
          <a:chExt cx="0" cy="0"/>
        </a:xfrm>
      </p:grpSpPr>
      <p:sp>
        <p:nvSpPr>
          <p:cNvPr id="3" name="Freeform 17">
            <a:extLst>
              <a:ext uri="{FF2B5EF4-FFF2-40B4-BE49-F238E27FC236}">
                <a16:creationId xmlns:a16="http://schemas.microsoft.com/office/drawing/2014/main" id="{B85198C3-2E2B-8874-B190-913F6956F27F}"/>
              </a:ext>
              <a:ext uri="{C183D7F6-B498-43B3-948B-1728B52AA6E4}">
                <adec:decorative xmlns:adec="http://schemas.microsoft.com/office/drawing/2017/decorative" val="1"/>
              </a:ext>
            </a:extLst>
          </p:cNvPr>
          <p:cNvSpPr/>
          <p:nvPr userDrawn="1"/>
        </p:nvSpPr>
        <p:spPr>
          <a:xfrm>
            <a:off x="6700630" y="2087278"/>
            <a:ext cx="2447180" cy="4770723"/>
          </a:xfrm>
          <a:custGeom>
            <a:avLst/>
            <a:gdLst>
              <a:gd name="connsiteX0" fmla="*/ 2635767 w 3262907"/>
              <a:gd name="connsiteY0" fmla="*/ 0 h 4770723"/>
              <a:gd name="connsiteX1" fmla="*/ 3166966 w 3262907"/>
              <a:gd name="connsiteY1" fmla="*/ 53550 h 4770723"/>
              <a:gd name="connsiteX2" fmla="*/ 3262907 w 3262907"/>
              <a:gd name="connsiteY2" fmla="*/ 78219 h 4770723"/>
              <a:gd name="connsiteX3" fmla="*/ 3262907 w 3262907"/>
              <a:gd name="connsiteY3" fmla="*/ 4770723 h 4770723"/>
              <a:gd name="connsiteX4" fmla="*/ 1094334 w 3262907"/>
              <a:gd name="connsiteY4" fmla="*/ 4770723 h 4770723"/>
              <a:gd name="connsiteX5" fmla="*/ 959175 w 3262907"/>
              <a:gd name="connsiteY5" fmla="*/ 4669653 h 4770723"/>
              <a:gd name="connsiteX6" fmla="*/ 0 w 3262907"/>
              <a:gd name="connsiteY6" fmla="*/ 2635767 h 4770723"/>
              <a:gd name="connsiteX7" fmla="*/ 2635767 w 3262907"/>
              <a:gd name="connsiteY7" fmla="*/ 0 h 4770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62907" h="4770723">
                <a:moveTo>
                  <a:pt x="2635767" y="0"/>
                </a:moveTo>
                <a:cubicBezTo>
                  <a:pt x="2817729" y="0"/>
                  <a:pt x="2995384" y="18439"/>
                  <a:pt x="3166966" y="53550"/>
                </a:cubicBezTo>
                <a:lnTo>
                  <a:pt x="3262907" y="78219"/>
                </a:lnTo>
                <a:lnTo>
                  <a:pt x="3262907" y="4770723"/>
                </a:lnTo>
                <a:lnTo>
                  <a:pt x="1094334" y="4770723"/>
                </a:lnTo>
                <a:lnTo>
                  <a:pt x="959175" y="4669653"/>
                </a:lnTo>
                <a:cubicBezTo>
                  <a:pt x="373383" y="4186215"/>
                  <a:pt x="0" y="3454595"/>
                  <a:pt x="0" y="2635767"/>
                </a:cubicBezTo>
                <a:cubicBezTo>
                  <a:pt x="0" y="1180073"/>
                  <a:pt x="1180073" y="0"/>
                  <a:pt x="2635767" y="0"/>
                </a:cubicBezTo>
                <a:close/>
              </a:path>
            </a:pathLst>
          </a:custGeom>
          <a:solidFill>
            <a:schemeClr val="accent3">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p>
        </p:txBody>
      </p:sp>
      <p:sp>
        <p:nvSpPr>
          <p:cNvPr id="7" name="Freeform 21">
            <a:extLst>
              <a:ext uri="{FF2B5EF4-FFF2-40B4-BE49-F238E27FC236}">
                <a16:creationId xmlns:a16="http://schemas.microsoft.com/office/drawing/2014/main" id="{9C80863B-5076-EB08-18A2-8E31F090A5C9}"/>
              </a:ext>
              <a:ext uri="{C183D7F6-B498-43B3-948B-1728B52AA6E4}">
                <adec:decorative xmlns:adec="http://schemas.microsoft.com/office/drawing/2017/decorative" val="1"/>
              </a:ext>
            </a:extLst>
          </p:cNvPr>
          <p:cNvSpPr/>
          <p:nvPr userDrawn="1"/>
        </p:nvSpPr>
        <p:spPr>
          <a:xfrm>
            <a:off x="402768" y="3"/>
            <a:ext cx="1368449" cy="1392971"/>
          </a:xfrm>
          <a:custGeom>
            <a:avLst/>
            <a:gdLst>
              <a:gd name="connsiteX0" fmla="*/ 139847 w 1824598"/>
              <a:gd name="connsiteY0" fmla="*/ 0 h 1392971"/>
              <a:gd name="connsiteX1" fmla="*/ 1684751 w 1824598"/>
              <a:gd name="connsiteY1" fmla="*/ 0 h 1392971"/>
              <a:gd name="connsiteX2" fmla="*/ 1752905 w 1824598"/>
              <a:gd name="connsiteY2" fmla="*/ 125564 h 1392971"/>
              <a:gd name="connsiteX3" fmla="*/ 1824598 w 1824598"/>
              <a:gd name="connsiteY3" fmla="*/ 480672 h 1392971"/>
              <a:gd name="connsiteX4" fmla="*/ 912299 w 1824598"/>
              <a:gd name="connsiteY4" fmla="*/ 1392971 h 1392971"/>
              <a:gd name="connsiteX5" fmla="*/ 0 w 1824598"/>
              <a:gd name="connsiteY5" fmla="*/ 480672 h 1392971"/>
              <a:gd name="connsiteX6" fmla="*/ 71693 w 1824598"/>
              <a:gd name="connsiteY6" fmla="*/ 125564 h 1392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4598" h="1392971">
                <a:moveTo>
                  <a:pt x="139847" y="0"/>
                </a:moveTo>
                <a:lnTo>
                  <a:pt x="1684751" y="0"/>
                </a:lnTo>
                <a:lnTo>
                  <a:pt x="1752905" y="125564"/>
                </a:lnTo>
                <a:cubicBezTo>
                  <a:pt x="1799070" y="234710"/>
                  <a:pt x="1824598" y="354710"/>
                  <a:pt x="1824598" y="480672"/>
                </a:cubicBezTo>
                <a:cubicBezTo>
                  <a:pt x="1824598" y="984521"/>
                  <a:pt x="1416148" y="1392971"/>
                  <a:pt x="912299" y="1392971"/>
                </a:cubicBezTo>
                <a:cubicBezTo>
                  <a:pt x="408450" y="1392971"/>
                  <a:pt x="0" y="984521"/>
                  <a:pt x="0" y="480672"/>
                </a:cubicBezTo>
                <a:cubicBezTo>
                  <a:pt x="0" y="354710"/>
                  <a:pt x="25528" y="234710"/>
                  <a:pt x="71693" y="125564"/>
                </a:cubicBezTo>
                <a:close/>
              </a:path>
            </a:pathLst>
          </a:custGeom>
          <a:solidFill>
            <a:schemeClr val="accent2">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p>
        </p:txBody>
      </p:sp>
      <p:sp>
        <p:nvSpPr>
          <p:cNvPr id="12" name="Freeform 23">
            <a:extLst>
              <a:ext uri="{FF2B5EF4-FFF2-40B4-BE49-F238E27FC236}">
                <a16:creationId xmlns:a16="http://schemas.microsoft.com/office/drawing/2014/main" id="{BDD0B550-942E-F4E9-B09A-16F6C4F00DE0}"/>
              </a:ext>
              <a:ext uri="{C183D7F6-B498-43B3-948B-1728B52AA6E4}">
                <adec:decorative xmlns:adec="http://schemas.microsoft.com/office/drawing/2017/decorative" val="1"/>
              </a:ext>
            </a:extLst>
          </p:cNvPr>
          <p:cNvSpPr/>
          <p:nvPr userDrawn="1"/>
        </p:nvSpPr>
        <p:spPr>
          <a:xfrm>
            <a:off x="2374250" y="5908181"/>
            <a:ext cx="2284785" cy="949818"/>
          </a:xfrm>
          <a:custGeom>
            <a:avLst/>
            <a:gdLst>
              <a:gd name="connsiteX0" fmla="*/ 1523190 w 3046380"/>
              <a:gd name="connsiteY0" fmla="*/ 0 h 949818"/>
              <a:gd name="connsiteX1" fmla="*/ 3017169 w 3046380"/>
              <a:gd name="connsiteY1" fmla="*/ 889179 h 949818"/>
              <a:gd name="connsiteX2" fmla="*/ 3046380 w 3046380"/>
              <a:gd name="connsiteY2" fmla="*/ 949818 h 949818"/>
              <a:gd name="connsiteX3" fmla="*/ 0 w 3046380"/>
              <a:gd name="connsiteY3" fmla="*/ 949818 h 949818"/>
              <a:gd name="connsiteX4" fmla="*/ 29212 w 3046380"/>
              <a:gd name="connsiteY4" fmla="*/ 889179 h 949818"/>
              <a:gd name="connsiteX5" fmla="*/ 1523190 w 3046380"/>
              <a:gd name="connsiteY5" fmla="*/ 0 h 949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46380" h="949818">
                <a:moveTo>
                  <a:pt x="1523190" y="0"/>
                </a:moveTo>
                <a:cubicBezTo>
                  <a:pt x="2168310" y="0"/>
                  <a:pt x="2729454" y="359544"/>
                  <a:pt x="3017169" y="889179"/>
                </a:cubicBezTo>
                <a:lnTo>
                  <a:pt x="3046380" y="949818"/>
                </a:lnTo>
                <a:lnTo>
                  <a:pt x="0" y="949818"/>
                </a:lnTo>
                <a:lnTo>
                  <a:pt x="29212" y="889179"/>
                </a:lnTo>
                <a:cubicBezTo>
                  <a:pt x="316927" y="359544"/>
                  <a:pt x="878070" y="0"/>
                  <a:pt x="1523190" y="0"/>
                </a:cubicBez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p>
        </p:txBody>
      </p:sp>
      <p:sp>
        <p:nvSpPr>
          <p:cNvPr id="15" name="Oval 14">
            <a:extLst>
              <a:ext uri="{FF2B5EF4-FFF2-40B4-BE49-F238E27FC236}">
                <a16:creationId xmlns:a16="http://schemas.microsoft.com/office/drawing/2014/main" id="{B00450AD-469A-81EC-8D58-093490CDE6F4}"/>
              </a:ext>
              <a:ext uri="{C183D7F6-B498-43B3-948B-1728B52AA6E4}">
                <adec:decorative xmlns:adec="http://schemas.microsoft.com/office/drawing/2017/decorative" val="1"/>
              </a:ext>
            </a:extLst>
          </p:cNvPr>
          <p:cNvSpPr/>
          <p:nvPr userDrawn="1"/>
        </p:nvSpPr>
        <p:spPr>
          <a:xfrm>
            <a:off x="402771" y="948393"/>
            <a:ext cx="315467" cy="420622"/>
          </a:xfrm>
          <a:prstGeom prst="ellipse">
            <a:avLst/>
          </a:prstGeom>
          <a:solidFill>
            <a:schemeClr val="accent1">
              <a:alpha val="3319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Title 3">
            <a:extLst>
              <a:ext uri="{FF2B5EF4-FFF2-40B4-BE49-F238E27FC236}">
                <a16:creationId xmlns:a16="http://schemas.microsoft.com/office/drawing/2014/main" id="{B5760B73-B111-FFDC-8074-91B4C106EE14}"/>
              </a:ext>
            </a:extLst>
          </p:cNvPr>
          <p:cNvSpPr>
            <a:spLocks noGrp="1"/>
          </p:cNvSpPr>
          <p:nvPr>
            <p:ph type="title" hasCustomPrompt="1"/>
          </p:nvPr>
        </p:nvSpPr>
        <p:spPr>
          <a:xfrm>
            <a:off x="390906" y="566928"/>
            <a:ext cx="8339328" cy="640080"/>
          </a:xfrm>
        </p:spPr>
        <p:txBody>
          <a:bodyPr anchor="t" anchorCtr="0">
            <a:noAutofit/>
          </a:bodyPr>
          <a:lstStyle>
            <a:lvl1pPr algn="ctr">
              <a:defRPr sz="2400" b="1">
                <a:solidFill>
                  <a:schemeClr val="tx2"/>
                </a:solidFill>
                <a:latin typeface="+mn-lt"/>
              </a:defRPr>
            </a:lvl1pPr>
          </a:lstStyle>
          <a:p>
            <a:r>
              <a:rPr lang="en-US" dirty="0"/>
              <a:t>Click to add title</a:t>
            </a:r>
          </a:p>
        </p:txBody>
      </p:sp>
      <p:sp>
        <p:nvSpPr>
          <p:cNvPr id="19" name="Footer Placeholder 18">
            <a:extLst>
              <a:ext uri="{FF2B5EF4-FFF2-40B4-BE49-F238E27FC236}">
                <a16:creationId xmlns:a16="http://schemas.microsoft.com/office/drawing/2014/main" id="{7EAB2424-7563-1DC0-626C-6310A612A59B}"/>
              </a:ext>
            </a:extLst>
          </p:cNvPr>
          <p:cNvSpPr>
            <a:spLocks noGrp="1"/>
          </p:cNvSpPr>
          <p:nvPr>
            <p:ph type="ftr" sz="quarter" idx="12"/>
          </p:nvPr>
        </p:nvSpPr>
        <p:spPr/>
        <p:txBody>
          <a:bodyPr/>
          <a:lstStyle/>
          <a:p>
            <a:r>
              <a:rPr lang="en-US"/>
              <a:t>Test</a:t>
            </a:r>
            <a:endParaRPr lang="en-US" dirty="0"/>
          </a:p>
        </p:txBody>
      </p:sp>
      <p:sp>
        <p:nvSpPr>
          <p:cNvPr id="20" name="Slide Number Placeholder 19">
            <a:extLst>
              <a:ext uri="{FF2B5EF4-FFF2-40B4-BE49-F238E27FC236}">
                <a16:creationId xmlns:a16="http://schemas.microsoft.com/office/drawing/2014/main" id="{49C39743-B767-01E5-1998-BD844DD09624}"/>
              </a:ext>
            </a:extLst>
          </p:cNvPr>
          <p:cNvSpPr>
            <a:spLocks noGrp="1"/>
          </p:cNvSpPr>
          <p:nvPr>
            <p:ph type="sldNum" sz="quarter" idx="13"/>
          </p:nvPr>
        </p:nvSpPr>
        <p:spPr/>
        <p:txBody>
          <a:bodyPr/>
          <a:lstStyle/>
          <a:p>
            <a:fld id="{D1BC2EDA-D519-4F34-BF3F-BFFF500F4B03}" type="slidenum">
              <a:rPr lang="en-US" smtClean="0"/>
              <a:t>‹#›</a:t>
            </a:fld>
            <a:endParaRPr lang="en-US" dirty="0"/>
          </a:p>
        </p:txBody>
      </p:sp>
    </p:spTree>
    <p:extLst>
      <p:ext uri="{BB962C8B-B14F-4D97-AF65-F5344CB8AC3E}">
        <p14:creationId xmlns:p14="http://schemas.microsoft.com/office/powerpoint/2010/main" val="4038374221"/>
      </p:ext>
    </p:extLst>
  </p:cSld>
  <p:clrMapOvr>
    <a:masterClrMapping/>
  </p:clrMapOvr>
  <p:extLst>
    <p:ext uri="{DCECCB84-F9BA-43D5-87BE-67443E8EF086}">
      <p15:sldGuideLst xmlns:p15="http://schemas.microsoft.com/office/powerpoint/2012/main">
        <p15:guide id="1" orient="horz" pos="1032">
          <p15:clr>
            <a:srgbClr val="FBAE40"/>
          </p15:clr>
        </p15:guide>
        <p15:guide id="2" pos="252">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p:bg>
      <p:bgPr>
        <a:gradFill>
          <a:gsLst>
            <a:gs pos="99000">
              <a:srgbClr val="FDFFFE"/>
            </a:gs>
            <a:gs pos="66000">
              <a:srgbClr val="F3FFFF"/>
            </a:gs>
            <a:gs pos="37992">
              <a:srgbClr val="FFFFFF"/>
            </a:gs>
            <a:gs pos="5000">
              <a:srgbClr val="EAFCFE"/>
            </a:gs>
          </a:gsLst>
          <a:lin ang="17400000" scaled="0"/>
        </a:gra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C392D540-E480-EF1B-28D4-D98C5FF63169}"/>
              </a:ext>
            </a:extLst>
          </p:cNvPr>
          <p:cNvSpPr>
            <a:spLocks noGrp="1"/>
          </p:cNvSpPr>
          <p:nvPr>
            <p:ph type="title" hasCustomPrompt="1"/>
          </p:nvPr>
        </p:nvSpPr>
        <p:spPr>
          <a:xfrm>
            <a:off x="628651" y="1065237"/>
            <a:ext cx="1919240" cy="4939430"/>
          </a:xfrm>
        </p:spPr>
        <p:txBody>
          <a:bodyPr anchor="ctr">
            <a:normAutofit/>
          </a:bodyPr>
          <a:lstStyle>
            <a:lvl1pPr algn="ctr">
              <a:defRPr sz="2700">
                <a:solidFill>
                  <a:schemeClr val="accent3"/>
                </a:solidFill>
              </a:defRPr>
            </a:lvl1pPr>
          </a:lstStyle>
          <a:p>
            <a:r>
              <a:rPr lang="en-US" dirty="0"/>
              <a:t>Agenda</a:t>
            </a:r>
          </a:p>
        </p:txBody>
      </p:sp>
      <p:sp>
        <p:nvSpPr>
          <p:cNvPr id="6" name="Content Placeholder 2">
            <a:extLst>
              <a:ext uri="{FF2B5EF4-FFF2-40B4-BE49-F238E27FC236}">
                <a16:creationId xmlns:a16="http://schemas.microsoft.com/office/drawing/2014/main" id="{DEB61084-3519-70C6-F9CD-71E046FBC02E}"/>
              </a:ext>
            </a:extLst>
          </p:cNvPr>
          <p:cNvSpPr>
            <a:spLocks noGrp="1"/>
          </p:cNvSpPr>
          <p:nvPr>
            <p:ph idx="1"/>
          </p:nvPr>
        </p:nvSpPr>
        <p:spPr>
          <a:xfrm>
            <a:off x="3043378" y="1065237"/>
            <a:ext cx="5337381" cy="4939430"/>
          </a:xfrm>
        </p:spPr>
        <p:txBody>
          <a:bodyPr anchor="ctr" anchorCtr="0">
            <a:normAutofit/>
          </a:bodyPr>
          <a:lstStyle>
            <a:lvl1pPr marL="0" indent="0" algn="ctr">
              <a:lnSpc>
                <a:spcPct val="200000"/>
              </a:lnSpc>
              <a:buNone/>
              <a:defRPr lang="en-US" sz="1200" kern="1200" cap="all" spc="225" dirty="0">
                <a:solidFill>
                  <a:prstClr val="black"/>
                </a:solidFill>
                <a:latin typeface="+mn-lt"/>
                <a:ea typeface="+mn-ea"/>
                <a:cs typeface="+mn-cs"/>
              </a:defRPr>
            </a:lvl1pPr>
            <a:lvl2pPr marL="557213" indent="-214313" algn="ctr">
              <a:lnSpc>
                <a:spcPct val="120000"/>
              </a:lnSpc>
              <a:buFont typeface="Arial" panose="020B0604020202020204" pitchFamily="34" charset="0"/>
              <a:buChar char="•"/>
              <a:defRPr lang="en-US" sz="1200" kern="1200" cap="none" spc="0" baseline="0" dirty="0">
                <a:solidFill>
                  <a:prstClr val="black"/>
                </a:solidFill>
                <a:latin typeface="+mn-lt"/>
                <a:ea typeface="+mn-ea"/>
                <a:cs typeface="+mn-cs"/>
              </a:defRPr>
            </a:lvl2pPr>
            <a:lvl3pPr marL="900113" indent="-214313" algn="ctr">
              <a:lnSpc>
                <a:spcPct val="120000"/>
              </a:lnSpc>
              <a:buFont typeface="Arial" panose="020B0604020202020204" pitchFamily="34" charset="0"/>
              <a:buChar char="•"/>
              <a:defRPr lang="en-US" sz="1200" kern="1200" cap="none" spc="0" baseline="0" dirty="0">
                <a:solidFill>
                  <a:prstClr val="black"/>
                </a:solidFill>
                <a:latin typeface="+mn-lt"/>
                <a:ea typeface="+mn-ea"/>
                <a:cs typeface="+mn-cs"/>
              </a:defRPr>
            </a:lvl3pPr>
            <a:lvl4pPr marL="1243013" indent="-214313" algn="ctr">
              <a:lnSpc>
                <a:spcPct val="120000"/>
              </a:lnSpc>
              <a:buFont typeface="Arial" panose="020B0604020202020204" pitchFamily="34" charset="0"/>
              <a:buChar char="•"/>
              <a:defRPr lang="en-US" sz="1200" kern="1200" cap="none" spc="0" baseline="0" dirty="0">
                <a:solidFill>
                  <a:prstClr val="black"/>
                </a:solidFill>
                <a:latin typeface="+mn-lt"/>
                <a:ea typeface="+mn-ea"/>
                <a:cs typeface="+mn-cs"/>
              </a:defRPr>
            </a:lvl4pPr>
            <a:lvl5pPr marL="1585913" indent="-214313" algn="ctr">
              <a:lnSpc>
                <a:spcPct val="120000"/>
              </a:lnSpc>
              <a:buFont typeface="Arial" panose="020B0604020202020204" pitchFamily="34" charset="0"/>
              <a:buChar char="•"/>
              <a:defRPr lang="en-US" sz="1200" kern="1200" cap="none" spc="0" baseline="0" dirty="0">
                <a:solidFill>
                  <a:prstClr val="black"/>
                </a:solidFill>
                <a:latin typeface="+mn-lt"/>
                <a:ea typeface="+mn-ea"/>
                <a:cs typeface="+mn-c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a:extLst>
              <a:ext uri="{FF2B5EF4-FFF2-40B4-BE49-F238E27FC236}">
                <a16:creationId xmlns:a16="http://schemas.microsoft.com/office/drawing/2014/main" id="{3ED0E065-0B41-7577-623E-6622A2E5101A}"/>
              </a:ext>
            </a:extLst>
          </p:cNvPr>
          <p:cNvSpPr/>
          <p:nvPr userDrawn="1"/>
        </p:nvSpPr>
        <p:spPr>
          <a:xfrm>
            <a:off x="133164" y="186431"/>
            <a:ext cx="8851038" cy="6516210"/>
          </a:xfrm>
          <a:prstGeom prst="rect">
            <a:avLst/>
          </a:prstGeom>
          <a:noFill/>
          <a:ln w="28575" cap="flat">
            <a:solidFill>
              <a:schemeClr val="accent3"/>
            </a:solidFill>
            <a:prstDash val="solid"/>
            <a:miter/>
          </a:ln>
        </p:spPr>
        <p:txBody>
          <a:bodyPr rtlCol="0" anchor="ctr"/>
          <a:lstStyle/>
          <a:p>
            <a:pPr algn="l"/>
            <a:endParaRPr lang="en-US" dirty="0"/>
          </a:p>
        </p:txBody>
      </p:sp>
      <p:grpSp>
        <p:nvGrpSpPr>
          <p:cNvPr id="11" name="Group 10">
            <a:extLst>
              <a:ext uri="{FF2B5EF4-FFF2-40B4-BE49-F238E27FC236}">
                <a16:creationId xmlns:a16="http://schemas.microsoft.com/office/drawing/2014/main" id="{094E881B-EC41-B0CC-7CFC-3C8D5E3AF79C}"/>
              </a:ext>
            </a:extLst>
          </p:cNvPr>
          <p:cNvGrpSpPr/>
          <p:nvPr userDrawn="1"/>
        </p:nvGrpSpPr>
        <p:grpSpPr>
          <a:xfrm>
            <a:off x="2771192" y="186431"/>
            <a:ext cx="163622" cy="6516210"/>
            <a:chOff x="6096000" y="327025"/>
            <a:chExt cx="0" cy="6203950"/>
          </a:xfrm>
        </p:grpSpPr>
        <p:cxnSp>
          <p:nvCxnSpPr>
            <p:cNvPr id="15" name="Straight Connector 14">
              <a:extLst>
                <a:ext uri="{FF2B5EF4-FFF2-40B4-BE49-F238E27FC236}">
                  <a16:creationId xmlns:a16="http://schemas.microsoft.com/office/drawing/2014/main" id="{444FF3E8-7A16-45D7-0B9D-696859B20BFE}"/>
                </a:ext>
              </a:extLst>
            </p:cNvPr>
            <p:cNvCxnSpPr>
              <a:cxnSpLocks/>
            </p:cNvCxnSpPr>
            <p:nvPr/>
          </p:nvCxnSpPr>
          <p:spPr>
            <a:xfrm flipV="1">
              <a:off x="6096000" y="6281057"/>
              <a:ext cx="0" cy="249918"/>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75C94F7-D886-2920-EBBF-3E6B54BC150C}"/>
                </a:ext>
              </a:extLst>
            </p:cNvPr>
            <p:cNvCxnSpPr>
              <a:cxnSpLocks/>
            </p:cNvCxnSpPr>
            <p:nvPr/>
          </p:nvCxnSpPr>
          <p:spPr>
            <a:xfrm flipV="1">
              <a:off x="6096000" y="327025"/>
              <a:ext cx="0" cy="249918"/>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grpSp>
      <p:pic>
        <p:nvPicPr>
          <p:cNvPr id="18" name="Picture 17" descr="University Identity | The Hong Kong Polytechnic University">
            <a:extLst>
              <a:ext uri="{FF2B5EF4-FFF2-40B4-BE49-F238E27FC236}">
                <a16:creationId xmlns:a16="http://schemas.microsoft.com/office/drawing/2014/main" id="{F2274D91-E1A0-3278-C33F-0820FC5267B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004393" y="311569"/>
            <a:ext cx="1871244" cy="3586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788211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lank">
    <p:bg>
      <p:bgPr>
        <a:gradFill>
          <a:gsLst>
            <a:gs pos="100000">
              <a:srgbClr val="FDFFFE"/>
            </a:gs>
            <a:gs pos="66020">
              <a:srgbClr val="F3FFFF"/>
            </a:gs>
            <a:gs pos="37992">
              <a:srgbClr val="FFFFFF"/>
            </a:gs>
            <a:gs pos="7000">
              <a:srgbClr val="EAFCFE"/>
            </a:gs>
          </a:gsLst>
          <a:lin ang="4200000" scaled="0"/>
        </a:gradFill>
        <a:effectLst/>
      </p:bgPr>
    </p:bg>
    <p:spTree>
      <p:nvGrpSpPr>
        <p:cNvPr id="1" name=""/>
        <p:cNvGrpSpPr/>
        <p:nvPr/>
      </p:nvGrpSpPr>
      <p:grpSpPr>
        <a:xfrm>
          <a:off x="0" y="0"/>
          <a:ext cx="0" cy="0"/>
          <a:chOff x="0" y="0"/>
          <a:chExt cx="0" cy="0"/>
        </a:xfrm>
      </p:grpSpPr>
      <p:sp>
        <p:nvSpPr>
          <p:cNvPr id="3" name="Freeform 17">
            <a:extLst>
              <a:ext uri="{FF2B5EF4-FFF2-40B4-BE49-F238E27FC236}">
                <a16:creationId xmlns:a16="http://schemas.microsoft.com/office/drawing/2014/main" id="{B85198C3-2E2B-8874-B190-913F6956F27F}"/>
              </a:ext>
              <a:ext uri="{C183D7F6-B498-43B3-948B-1728B52AA6E4}">
                <adec:decorative xmlns:adec="http://schemas.microsoft.com/office/drawing/2017/decorative" val="1"/>
              </a:ext>
            </a:extLst>
          </p:cNvPr>
          <p:cNvSpPr/>
          <p:nvPr userDrawn="1"/>
        </p:nvSpPr>
        <p:spPr>
          <a:xfrm>
            <a:off x="6700630" y="2087278"/>
            <a:ext cx="2447180" cy="4770723"/>
          </a:xfrm>
          <a:custGeom>
            <a:avLst/>
            <a:gdLst>
              <a:gd name="connsiteX0" fmla="*/ 2635767 w 3262907"/>
              <a:gd name="connsiteY0" fmla="*/ 0 h 4770723"/>
              <a:gd name="connsiteX1" fmla="*/ 3166966 w 3262907"/>
              <a:gd name="connsiteY1" fmla="*/ 53550 h 4770723"/>
              <a:gd name="connsiteX2" fmla="*/ 3262907 w 3262907"/>
              <a:gd name="connsiteY2" fmla="*/ 78219 h 4770723"/>
              <a:gd name="connsiteX3" fmla="*/ 3262907 w 3262907"/>
              <a:gd name="connsiteY3" fmla="*/ 4770723 h 4770723"/>
              <a:gd name="connsiteX4" fmla="*/ 1094334 w 3262907"/>
              <a:gd name="connsiteY4" fmla="*/ 4770723 h 4770723"/>
              <a:gd name="connsiteX5" fmla="*/ 959175 w 3262907"/>
              <a:gd name="connsiteY5" fmla="*/ 4669653 h 4770723"/>
              <a:gd name="connsiteX6" fmla="*/ 0 w 3262907"/>
              <a:gd name="connsiteY6" fmla="*/ 2635767 h 4770723"/>
              <a:gd name="connsiteX7" fmla="*/ 2635767 w 3262907"/>
              <a:gd name="connsiteY7" fmla="*/ 0 h 4770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62907" h="4770723">
                <a:moveTo>
                  <a:pt x="2635767" y="0"/>
                </a:moveTo>
                <a:cubicBezTo>
                  <a:pt x="2817729" y="0"/>
                  <a:pt x="2995384" y="18439"/>
                  <a:pt x="3166966" y="53550"/>
                </a:cubicBezTo>
                <a:lnTo>
                  <a:pt x="3262907" y="78219"/>
                </a:lnTo>
                <a:lnTo>
                  <a:pt x="3262907" y="4770723"/>
                </a:lnTo>
                <a:lnTo>
                  <a:pt x="1094334" y="4770723"/>
                </a:lnTo>
                <a:lnTo>
                  <a:pt x="959175" y="4669653"/>
                </a:lnTo>
                <a:cubicBezTo>
                  <a:pt x="373383" y="4186215"/>
                  <a:pt x="0" y="3454595"/>
                  <a:pt x="0" y="2635767"/>
                </a:cubicBezTo>
                <a:cubicBezTo>
                  <a:pt x="0" y="1180073"/>
                  <a:pt x="1180073" y="0"/>
                  <a:pt x="2635767" y="0"/>
                </a:cubicBezTo>
                <a:close/>
              </a:path>
            </a:pathLst>
          </a:custGeom>
          <a:solidFill>
            <a:schemeClr val="accent3">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p>
        </p:txBody>
      </p:sp>
      <p:sp>
        <p:nvSpPr>
          <p:cNvPr id="7" name="Freeform 21">
            <a:extLst>
              <a:ext uri="{FF2B5EF4-FFF2-40B4-BE49-F238E27FC236}">
                <a16:creationId xmlns:a16="http://schemas.microsoft.com/office/drawing/2014/main" id="{9C80863B-5076-EB08-18A2-8E31F090A5C9}"/>
              </a:ext>
              <a:ext uri="{C183D7F6-B498-43B3-948B-1728B52AA6E4}">
                <adec:decorative xmlns:adec="http://schemas.microsoft.com/office/drawing/2017/decorative" val="1"/>
              </a:ext>
            </a:extLst>
          </p:cNvPr>
          <p:cNvSpPr/>
          <p:nvPr userDrawn="1"/>
        </p:nvSpPr>
        <p:spPr>
          <a:xfrm>
            <a:off x="402768" y="3"/>
            <a:ext cx="1368449" cy="1392971"/>
          </a:xfrm>
          <a:custGeom>
            <a:avLst/>
            <a:gdLst>
              <a:gd name="connsiteX0" fmla="*/ 139847 w 1824598"/>
              <a:gd name="connsiteY0" fmla="*/ 0 h 1392971"/>
              <a:gd name="connsiteX1" fmla="*/ 1684751 w 1824598"/>
              <a:gd name="connsiteY1" fmla="*/ 0 h 1392971"/>
              <a:gd name="connsiteX2" fmla="*/ 1752905 w 1824598"/>
              <a:gd name="connsiteY2" fmla="*/ 125564 h 1392971"/>
              <a:gd name="connsiteX3" fmla="*/ 1824598 w 1824598"/>
              <a:gd name="connsiteY3" fmla="*/ 480672 h 1392971"/>
              <a:gd name="connsiteX4" fmla="*/ 912299 w 1824598"/>
              <a:gd name="connsiteY4" fmla="*/ 1392971 h 1392971"/>
              <a:gd name="connsiteX5" fmla="*/ 0 w 1824598"/>
              <a:gd name="connsiteY5" fmla="*/ 480672 h 1392971"/>
              <a:gd name="connsiteX6" fmla="*/ 71693 w 1824598"/>
              <a:gd name="connsiteY6" fmla="*/ 125564 h 1392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4598" h="1392971">
                <a:moveTo>
                  <a:pt x="139847" y="0"/>
                </a:moveTo>
                <a:lnTo>
                  <a:pt x="1684751" y="0"/>
                </a:lnTo>
                <a:lnTo>
                  <a:pt x="1752905" y="125564"/>
                </a:lnTo>
                <a:cubicBezTo>
                  <a:pt x="1799070" y="234710"/>
                  <a:pt x="1824598" y="354710"/>
                  <a:pt x="1824598" y="480672"/>
                </a:cubicBezTo>
                <a:cubicBezTo>
                  <a:pt x="1824598" y="984521"/>
                  <a:pt x="1416148" y="1392971"/>
                  <a:pt x="912299" y="1392971"/>
                </a:cubicBezTo>
                <a:cubicBezTo>
                  <a:pt x="408450" y="1392971"/>
                  <a:pt x="0" y="984521"/>
                  <a:pt x="0" y="480672"/>
                </a:cubicBezTo>
                <a:cubicBezTo>
                  <a:pt x="0" y="354710"/>
                  <a:pt x="25528" y="234710"/>
                  <a:pt x="71693" y="125564"/>
                </a:cubicBezTo>
                <a:close/>
              </a:path>
            </a:pathLst>
          </a:custGeom>
          <a:solidFill>
            <a:schemeClr val="accent2">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p>
        </p:txBody>
      </p:sp>
      <p:sp>
        <p:nvSpPr>
          <p:cNvPr id="12" name="Freeform 23">
            <a:extLst>
              <a:ext uri="{FF2B5EF4-FFF2-40B4-BE49-F238E27FC236}">
                <a16:creationId xmlns:a16="http://schemas.microsoft.com/office/drawing/2014/main" id="{BDD0B550-942E-F4E9-B09A-16F6C4F00DE0}"/>
              </a:ext>
              <a:ext uri="{C183D7F6-B498-43B3-948B-1728B52AA6E4}">
                <adec:decorative xmlns:adec="http://schemas.microsoft.com/office/drawing/2017/decorative" val="1"/>
              </a:ext>
            </a:extLst>
          </p:cNvPr>
          <p:cNvSpPr/>
          <p:nvPr userDrawn="1"/>
        </p:nvSpPr>
        <p:spPr>
          <a:xfrm>
            <a:off x="2374250" y="5908181"/>
            <a:ext cx="2284785" cy="949818"/>
          </a:xfrm>
          <a:custGeom>
            <a:avLst/>
            <a:gdLst>
              <a:gd name="connsiteX0" fmla="*/ 1523190 w 3046380"/>
              <a:gd name="connsiteY0" fmla="*/ 0 h 949818"/>
              <a:gd name="connsiteX1" fmla="*/ 3017169 w 3046380"/>
              <a:gd name="connsiteY1" fmla="*/ 889179 h 949818"/>
              <a:gd name="connsiteX2" fmla="*/ 3046380 w 3046380"/>
              <a:gd name="connsiteY2" fmla="*/ 949818 h 949818"/>
              <a:gd name="connsiteX3" fmla="*/ 0 w 3046380"/>
              <a:gd name="connsiteY3" fmla="*/ 949818 h 949818"/>
              <a:gd name="connsiteX4" fmla="*/ 29212 w 3046380"/>
              <a:gd name="connsiteY4" fmla="*/ 889179 h 949818"/>
              <a:gd name="connsiteX5" fmla="*/ 1523190 w 3046380"/>
              <a:gd name="connsiteY5" fmla="*/ 0 h 949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46380" h="949818">
                <a:moveTo>
                  <a:pt x="1523190" y="0"/>
                </a:moveTo>
                <a:cubicBezTo>
                  <a:pt x="2168310" y="0"/>
                  <a:pt x="2729454" y="359544"/>
                  <a:pt x="3017169" y="889179"/>
                </a:cubicBezTo>
                <a:lnTo>
                  <a:pt x="3046380" y="949818"/>
                </a:lnTo>
                <a:lnTo>
                  <a:pt x="0" y="949818"/>
                </a:lnTo>
                <a:lnTo>
                  <a:pt x="29212" y="889179"/>
                </a:lnTo>
                <a:cubicBezTo>
                  <a:pt x="316927" y="359544"/>
                  <a:pt x="878070" y="0"/>
                  <a:pt x="1523190" y="0"/>
                </a:cubicBez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p>
        </p:txBody>
      </p:sp>
      <p:sp>
        <p:nvSpPr>
          <p:cNvPr id="15" name="Oval 14">
            <a:extLst>
              <a:ext uri="{FF2B5EF4-FFF2-40B4-BE49-F238E27FC236}">
                <a16:creationId xmlns:a16="http://schemas.microsoft.com/office/drawing/2014/main" id="{B00450AD-469A-81EC-8D58-093490CDE6F4}"/>
              </a:ext>
              <a:ext uri="{C183D7F6-B498-43B3-948B-1728B52AA6E4}">
                <adec:decorative xmlns:adec="http://schemas.microsoft.com/office/drawing/2017/decorative" val="1"/>
              </a:ext>
            </a:extLst>
          </p:cNvPr>
          <p:cNvSpPr/>
          <p:nvPr userDrawn="1"/>
        </p:nvSpPr>
        <p:spPr>
          <a:xfrm>
            <a:off x="402771" y="948393"/>
            <a:ext cx="315467" cy="420622"/>
          </a:xfrm>
          <a:prstGeom prst="ellipse">
            <a:avLst/>
          </a:prstGeom>
          <a:solidFill>
            <a:schemeClr val="accent1">
              <a:alpha val="3319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2033393810"/>
      </p:ext>
    </p:extLst>
  </p:cSld>
  <p:clrMapOvr>
    <a:masterClrMapping/>
  </p:clrMapOvr>
  <p:extLst>
    <p:ext uri="{DCECCB84-F9BA-43D5-87BE-67443E8EF086}">
      <p15:sldGuideLst xmlns:p15="http://schemas.microsoft.com/office/powerpoint/2012/main">
        <p15:guide id="1" orient="horz" pos="1032">
          <p15:clr>
            <a:srgbClr val="FBAE40"/>
          </p15:clr>
        </p15:guide>
        <p15:guide id="2" pos="252">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 1 column" userDrawn="1">
  <p:cSld name="Title + 1 column">
    <p:spTree>
      <p:nvGrpSpPr>
        <p:cNvPr id="1" name="Shape 31"/>
        <p:cNvGrpSpPr/>
        <p:nvPr/>
      </p:nvGrpSpPr>
      <p:grpSpPr>
        <a:xfrm>
          <a:off x="0" y="0"/>
          <a:ext cx="0" cy="0"/>
          <a:chOff x="0" y="0"/>
          <a:chExt cx="0" cy="0"/>
        </a:xfrm>
      </p:grpSpPr>
      <p:sp>
        <p:nvSpPr>
          <p:cNvPr id="33" name="Google Shape;33;p5"/>
          <p:cNvSpPr txBox="1">
            <a:spLocks noGrp="1"/>
          </p:cNvSpPr>
          <p:nvPr>
            <p:ph type="body" idx="1" hasCustomPrompt="1"/>
          </p:nvPr>
        </p:nvSpPr>
        <p:spPr>
          <a:xfrm>
            <a:off x="893700" y="1831451"/>
            <a:ext cx="7586875" cy="4736400"/>
          </a:xfrm>
          <a:prstGeom prst="rect">
            <a:avLst/>
          </a:prstGeom>
        </p:spPr>
        <p:txBody>
          <a:bodyPr spcFirstLastPara="1" wrap="square" lIns="90000" tIns="91425" rIns="91425" bIns="91425" anchor="t" anchorCtr="0">
            <a:noAutofit/>
          </a:bodyPr>
          <a:lstStyle>
            <a:lvl1pPr marL="457189" lvl="0" indent="-342891">
              <a:lnSpc>
                <a:spcPct val="120000"/>
              </a:lnSpc>
              <a:spcBef>
                <a:spcPts val="600"/>
              </a:spcBef>
              <a:spcAft>
                <a:spcPts val="0"/>
              </a:spcAft>
              <a:buClr>
                <a:schemeClr val="accent6"/>
              </a:buClr>
              <a:buSzPts val="1800"/>
              <a:buChar char="▷"/>
              <a:defRPr sz="1867">
                <a:solidFill>
                  <a:schemeClr val="dk1"/>
                </a:solidFill>
              </a:defRPr>
            </a:lvl1pPr>
            <a:lvl2pPr marL="914377" lvl="1" indent="-380990">
              <a:lnSpc>
                <a:spcPct val="120000"/>
              </a:lnSpc>
              <a:spcBef>
                <a:spcPts val="0"/>
              </a:spcBef>
              <a:spcAft>
                <a:spcPts val="0"/>
              </a:spcAft>
              <a:buClr>
                <a:schemeClr val="dk1"/>
              </a:buClr>
              <a:buSzPct val="120000"/>
              <a:buChar char="○"/>
              <a:defRPr sz="1600">
                <a:solidFill>
                  <a:schemeClr val="dk1"/>
                </a:solidFill>
              </a:defRPr>
            </a:lvl2pPr>
            <a:lvl3pPr marL="1371566" lvl="2" indent="-380990">
              <a:lnSpc>
                <a:spcPct val="120000"/>
              </a:lnSpc>
              <a:spcBef>
                <a:spcPts val="0"/>
              </a:spcBef>
              <a:spcAft>
                <a:spcPts val="0"/>
              </a:spcAft>
              <a:buClr>
                <a:schemeClr val="dk1"/>
              </a:buClr>
              <a:buSzPct val="120000"/>
              <a:buChar char="■"/>
              <a:defRPr sz="1600">
                <a:solidFill>
                  <a:schemeClr val="dk1"/>
                </a:solidFill>
              </a:defRPr>
            </a:lvl3pPr>
            <a:lvl4pPr marL="1828754" lvl="3" indent="-380990">
              <a:spcBef>
                <a:spcPts val="0"/>
              </a:spcBef>
              <a:spcAft>
                <a:spcPts val="0"/>
              </a:spcAft>
              <a:buClr>
                <a:schemeClr val="dk1"/>
              </a:buClr>
              <a:buSzPts val="2400"/>
              <a:buChar char="●"/>
              <a:defRPr>
                <a:solidFill>
                  <a:schemeClr val="dk1"/>
                </a:solidFill>
              </a:defRPr>
            </a:lvl4pPr>
            <a:lvl5pPr marL="2285943" lvl="4" indent="-380990">
              <a:spcBef>
                <a:spcPts val="0"/>
              </a:spcBef>
              <a:spcAft>
                <a:spcPts val="0"/>
              </a:spcAft>
              <a:buClr>
                <a:schemeClr val="dk1"/>
              </a:buClr>
              <a:buSzPts val="2400"/>
              <a:buChar char="○"/>
              <a:defRPr>
                <a:solidFill>
                  <a:schemeClr val="dk1"/>
                </a:solidFill>
              </a:defRPr>
            </a:lvl5pPr>
            <a:lvl6pPr marL="2743131" lvl="5" indent="-380990">
              <a:spcBef>
                <a:spcPts val="0"/>
              </a:spcBef>
              <a:spcAft>
                <a:spcPts val="0"/>
              </a:spcAft>
              <a:buClr>
                <a:schemeClr val="dk1"/>
              </a:buClr>
              <a:buSzPts val="2400"/>
              <a:buChar char="■"/>
              <a:defRPr>
                <a:solidFill>
                  <a:schemeClr val="dk1"/>
                </a:solidFill>
              </a:defRPr>
            </a:lvl6pPr>
            <a:lvl7pPr marL="3200320" lvl="6" indent="-380990">
              <a:spcBef>
                <a:spcPts val="0"/>
              </a:spcBef>
              <a:spcAft>
                <a:spcPts val="0"/>
              </a:spcAft>
              <a:buClr>
                <a:schemeClr val="dk1"/>
              </a:buClr>
              <a:buSzPts val="2400"/>
              <a:buChar char="●"/>
              <a:defRPr>
                <a:solidFill>
                  <a:schemeClr val="dk1"/>
                </a:solidFill>
              </a:defRPr>
            </a:lvl7pPr>
            <a:lvl8pPr marL="3657509" lvl="7" indent="-380990">
              <a:spcBef>
                <a:spcPts val="0"/>
              </a:spcBef>
              <a:spcAft>
                <a:spcPts val="0"/>
              </a:spcAft>
              <a:buClr>
                <a:schemeClr val="dk1"/>
              </a:buClr>
              <a:buSzPts val="2400"/>
              <a:buChar char="○"/>
              <a:defRPr>
                <a:solidFill>
                  <a:schemeClr val="dk1"/>
                </a:solidFill>
              </a:defRPr>
            </a:lvl8pPr>
            <a:lvl9pPr marL="4114697" lvl="8" indent="-380990">
              <a:spcBef>
                <a:spcPts val="0"/>
              </a:spcBef>
              <a:spcAft>
                <a:spcPts val="0"/>
              </a:spcAft>
              <a:buClr>
                <a:schemeClr val="dk1"/>
              </a:buClr>
              <a:buSzPts val="2400"/>
              <a:buChar char="■"/>
              <a:defRPr>
                <a:solidFill>
                  <a:schemeClr val="dk1"/>
                </a:solidFill>
              </a:defRPr>
            </a:lvl9pPr>
          </a:lstStyle>
          <a:p>
            <a:r>
              <a:rPr lang="en-US" dirty="0"/>
              <a:t>Title 1</a:t>
            </a:r>
          </a:p>
          <a:p>
            <a:pPr lvl="1"/>
            <a:r>
              <a:rPr lang="en-US" dirty="0" err="1"/>
              <a:t>Dafasdfadsf</a:t>
            </a:r>
            <a:endParaRPr lang="en-US" dirty="0"/>
          </a:p>
          <a:p>
            <a:pPr lvl="1"/>
            <a:r>
              <a:rPr lang="en-US" dirty="0" err="1"/>
              <a:t>Asdfasd</a:t>
            </a:r>
            <a:endParaRPr lang="en-US" dirty="0"/>
          </a:p>
          <a:p>
            <a:pPr lvl="2"/>
            <a:r>
              <a:rPr lang="en-US" dirty="0" err="1"/>
              <a:t>dsfa</a:t>
            </a:r>
            <a:endParaRPr lang="en-US" dirty="0"/>
          </a:p>
          <a:p>
            <a:endParaRPr dirty="0"/>
          </a:p>
        </p:txBody>
      </p:sp>
      <p:sp>
        <p:nvSpPr>
          <p:cNvPr id="34" name="Google Shape;34;p5"/>
          <p:cNvSpPr/>
          <p:nvPr/>
        </p:nvSpPr>
        <p:spPr>
          <a:xfrm>
            <a:off x="7356367" y="6755100"/>
            <a:ext cx="893700" cy="1028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 name="Google Shape;35;p5"/>
          <p:cNvSpPr/>
          <p:nvPr/>
        </p:nvSpPr>
        <p:spPr>
          <a:xfrm>
            <a:off x="8250314" y="6755100"/>
            <a:ext cx="893700" cy="1028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 name="Google Shape;36;p5"/>
          <p:cNvSpPr/>
          <p:nvPr/>
        </p:nvSpPr>
        <p:spPr>
          <a:xfrm>
            <a:off x="2" y="6755100"/>
            <a:ext cx="893700" cy="1028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7" name="Google Shape;37;p5"/>
          <p:cNvSpPr/>
          <p:nvPr/>
        </p:nvSpPr>
        <p:spPr>
          <a:xfrm>
            <a:off x="893711" y="6755100"/>
            <a:ext cx="6462600" cy="1028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8" name="Google Shape;38;p5"/>
          <p:cNvSpPr txBox="1">
            <a:spLocks noGrp="1"/>
          </p:cNvSpPr>
          <p:nvPr>
            <p:ph type="sldNum" idx="12"/>
          </p:nvPr>
        </p:nvSpPr>
        <p:spPr>
          <a:xfrm>
            <a:off x="8480575" y="6262577"/>
            <a:ext cx="548700" cy="4180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2" name="Title 1">
            <a:extLst>
              <a:ext uri="{FF2B5EF4-FFF2-40B4-BE49-F238E27FC236}">
                <a16:creationId xmlns:a16="http://schemas.microsoft.com/office/drawing/2014/main" id="{5D3E563C-F009-2B8B-0AC6-1E72B42978BA}"/>
              </a:ext>
            </a:extLst>
          </p:cNvPr>
          <p:cNvSpPr>
            <a:spLocks noGrp="1"/>
          </p:cNvSpPr>
          <p:nvPr>
            <p:ph type="title"/>
          </p:nvPr>
        </p:nvSpPr>
        <p:spPr>
          <a:xfrm>
            <a:off x="893699" y="477851"/>
            <a:ext cx="7586873" cy="1143200"/>
          </a:xfrm>
        </p:spPr>
        <p:txBody>
          <a:bodyPr/>
          <a:lstStyle/>
          <a:p>
            <a:r>
              <a:rPr lang="en-US"/>
              <a:t>Click to edit Master title style</a:t>
            </a:r>
            <a:endParaRPr lang="en-JP"/>
          </a:p>
        </p:txBody>
      </p:sp>
    </p:spTree>
    <p:extLst>
      <p:ext uri="{BB962C8B-B14F-4D97-AF65-F5344CB8AC3E}">
        <p14:creationId xmlns:p14="http://schemas.microsoft.com/office/powerpoint/2010/main" val="292134064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Content" type="obj">
  <p:cSld name="1_Title and Content">
    <p:spTree>
      <p:nvGrpSpPr>
        <p:cNvPr id="1" name="Shape 30"/>
        <p:cNvGrpSpPr/>
        <p:nvPr/>
      </p:nvGrpSpPr>
      <p:grpSpPr>
        <a:xfrm>
          <a:off x="0" y="0"/>
          <a:ext cx="0" cy="0"/>
          <a:chOff x="0" y="0"/>
          <a:chExt cx="0" cy="0"/>
        </a:xfrm>
      </p:grpSpPr>
      <p:sp>
        <p:nvSpPr>
          <p:cNvPr id="31" name="Google Shape;31;p46"/>
          <p:cNvSpPr txBox="1">
            <a:spLocks noGrp="1"/>
          </p:cNvSpPr>
          <p:nvPr>
            <p:ph type="title"/>
          </p:nvPr>
        </p:nvSpPr>
        <p:spPr>
          <a:xfrm>
            <a:off x="685800" y="484632"/>
            <a:ext cx="7772400" cy="1609344"/>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 name="Google Shape;32;p46"/>
          <p:cNvSpPr txBox="1">
            <a:spLocks noGrp="1"/>
          </p:cNvSpPr>
          <p:nvPr>
            <p:ph type="body" idx="1"/>
          </p:nvPr>
        </p:nvSpPr>
        <p:spPr>
          <a:xfrm>
            <a:off x="685800" y="2121408"/>
            <a:ext cx="7772400" cy="4050792"/>
          </a:xfrm>
          <a:prstGeom prst="rect">
            <a:avLst/>
          </a:prstGeom>
          <a:noFill/>
          <a:ln>
            <a:noFill/>
          </a:ln>
        </p:spPr>
        <p:txBody>
          <a:bodyPr spcFirstLastPara="1" wrap="square" lIns="91425" tIns="45700" rIns="91425" bIns="45700" anchor="t" anchorCtr="0">
            <a:normAutofit/>
          </a:bodyPr>
          <a:lstStyle>
            <a:lvl1pPr marL="457200" lvl="0" indent="-325755" algn="l">
              <a:lnSpc>
                <a:spcPct val="90000"/>
              </a:lnSpc>
              <a:spcBef>
                <a:spcPts val="1200"/>
              </a:spcBef>
              <a:spcAft>
                <a:spcPts val="0"/>
              </a:spcAft>
              <a:buSzPts val="1530"/>
              <a:buChar char="▪"/>
              <a:defRPr/>
            </a:lvl1pPr>
            <a:lvl2pPr marL="914400" lvl="1" indent="-325755" algn="l">
              <a:lnSpc>
                <a:spcPct val="90000"/>
              </a:lnSpc>
              <a:spcBef>
                <a:spcPts val="400"/>
              </a:spcBef>
              <a:spcAft>
                <a:spcPts val="0"/>
              </a:spcAft>
              <a:buSzPts val="1530"/>
              <a:buChar char="▪"/>
              <a:defRPr/>
            </a:lvl2pPr>
            <a:lvl3pPr marL="1371600" lvl="2" indent="-325755" algn="l">
              <a:lnSpc>
                <a:spcPct val="90000"/>
              </a:lnSpc>
              <a:spcBef>
                <a:spcPts val="400"/>
              </a:spcBef>
              <a:spcAft>
                <a:spcPts val="0"/>
              </a:spcAft>
              <a:buSzPts val="1530"/>
              <a:buChar char="▪"/>
              <a:defRPr/>
            </a:lvl3pPr>
            <a:lvl4pPr marL="1828800" lvl="3" indent="-325755" algn="l">
              <a:lnSpc>
                <a:spcPct val="90000"/>
              </a:lnSpc>
              <a:spcBef>
                <a:spcPts val="400"/>
              </a:spcBef>
              <a:spcAft>
                <a:spcPts val="0"/>
              </a:spcAft>
              <a:buSzPts val="1530"/>
              <a:buChar char="▪"/>
              <a:defRPr/>
            </a:lvl4pPr>
            <a:lvl5pPr marL="2286000" lvl="4" indent="-325754" algn="l">
              <a:lnSpc>
                <a:spcPct val="90000"/>
              </a:lnSpc>
              <a:spcBef>
                <a:spcPts val="400"/>
              </a:spcBef>
              <a:spcAft>
                <a:spcPts val="0"/>
              </a:spcAft>
              <a:buSzPts val="1530"/>
              <a:buChar char="▪"/>
              <a:defRPr/>
            </a:lvl5pPr>
            <a:lvl6pPr marL="2743200" lvl="5" indent="-325754" algn="l">
              <a:lnSpc>
                <a:spcPct val="90000"/>
              </a:lnSpc>
              <a:spcBef>
                <a:spcPts val="400"/>
              </a:spcBef>
              <a:spcAft>
                <a:spcPts val="0"/>
              </a:spcAft>
              <a:buSzPts val="1530"/>
              <a:buChar char="▪"/>
              <a:defRPr/>
            </a:lvl6pPr>
            <a:lvl7pPr marL="3200400" lvl="6" indent="-325754" algn="l">
              <a:lnSpc>
                <a:spcPct val="90000"/>
              </a:lnSpc>
              <a:spcBef>
                <a:spcPts val="400"/>
              </a:spcBef>
              <a:spcAft>
                <a:spcPts val="0"/>
              </a:spcAft>
              <a:buSzPts val="1530"/>
              <a:buChar char="▪"/>
              <a:defRPr/>
            </a:lvl7pPr>
            <a:lvl8pPr marL="3657600" lvl="7" indent="-325754" algn="l">
              <a:lnSpc>
                <a:spcPct val="90000"/>
              </a:lnSpc>
              <a:spcBef>
                <a:spcPts val="400"/>
              </a:spcBef>
              <a:spcAft>
                <a:spcPts val="0"/>
              </a:spcAft>
              <a:buSzPts val="1530"/>
              <a:buChar char="▪"/>
              <a:defRPr/>
            </a:lvl8pPr>
            <a:lvl9pPr marL="4114800" lvl="8" indent="-325754" algn="l">
              <a:lnSpc>
                <a:spcPct val="90000"/>
              </a:lnSpc>
              <a:spcBef>
                <a:spcPts val="400"/>
              </a:spcBef>
              <a:spcAft>
                <a:spcPts val="200"/>
              </a:spcAft>
              <a:buSzPts val="1530"/>
              <a:buChar char="▪"/>
              <a:defRPr/>
            </a:lvl9pPr>
          </a:lstStyle>
          <a:p>
            <a:endParaRPr/>
          </a:p>
        </p:txBody>
      </p:sp>
      <p:sp>
        <p:nvSpPr>
          <p:cNvPr id="33" name="Google Shape;33;p46"/>
          <p:cNvSpPr txBox="1">
            <a:spLocks noGrp="1"/>
          </p:cNvSpPr>
          <p:nvPr>
            <p:ph type="dt" idx="10"/>
          </p:nvPr>
        </p:nvSpPr>
        <p:spPr>
          <a:xfrm>
            <a:off x="5992368" y="6272785"/>
            <a:ext cx="2455164"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46"/>
          <p:cNvSpPr txBox="1">
            <a:spLocks noGrp="1"/>
          </p:cNvSpPr>
          <p:nvPr>
            <p:ph type="ftr" idx="11"/>
          </p:nvPr>
        </p:nvSpPr>
        <p:spPr>
          <a:xfrm>
            <a:off x="685800" y="6272785"/>
            <a:ext cx="4745736"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46"/>
          <p:cNvSpPr txBox="1">
            <a:spLocks noGrp="1"/>
          </p:cNvSpPr>
          <p:nvPr>
            <p:ph type="sldNum" idx="12"/>
          </p:nvPr>
        </p:nvSpPr>
        <p:spPr>
          <a:xfrm>
            <a:off x="8483346" y="6272785"/>
            <a:ext cx="480060"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0425252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Slide">
    <p:bg>
      <p:bgPr>
        <a:gradFill>
          <a:gsLst>
            <a:gs pos="99000">
              <a:srgbClr val="FDFFFE"/>
            </a:gs>
            <a:gs pos="66000">
              <a:srgbClr val="F3FFFF"/>
            </a:gs>
            <a:gs pos="37992">
              <a:srgbClr val="FFFFFF"/>
            </a:gs>
            <a:gs pos="5000">
              <a:srgbClr val="EAFCFE"/>
            </a:gs>
          </a:gsLst>
          <a:lin ang="17400000" scaled="0"/>
        </a:gra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BF993BB-6145-4D1C-B438-D1350312F172}"/>
              </a:ext>
            </a:extLst>
          </p:cNvPr>
          <p:cNvSpPr>
            <a:spLocks noGrp="1"/>
          </p:cNvSpPr>
          <p:nvPr>
            <p:ph type="title" hasCustomPrompt="1"/>
          </p:nvPr>
        </p:nvSpPr>
        <p:spPr>
          <a:xfrm>
            <a:off x="4099557" y="2169539"/>
            <a:ext cx="3898380" cy="1764792"/>
          </a:xfrm>
        </p:spPr>
        <p:txBody>
          <a:bodyPr anchor="t">
            <a:noAutofit/>
          </a:bodyPr>
          <a:lstStyle>
            <a:lvl1pPr>
              <a:defRPr sz="3600" b="1">
                <a:solidFill>
                  <a:schemeClr val="tx2"/>
                </a:solidFill>
                <a:latin typeface="+mn-lt"/>
              </a:defRPr>
            </a:lvl1pPr>
          </a:lstStyle>
          <a:p>
            <a:r>
              <a:rPr lang="en-US"/>
              <a:t>Click to add title</a:t>
            </a:r>
          </a:p>
        </p:txBody>
      </p:sp>
      <p:sp>
        <p:nvSpPr>
          <p:cNvPr id="12" name="Subtitle 2">
            <a:extLst>
              <a:ext uri="{FF2B5EF4-FFF2-40B4-BE49-F238E27FC236}">
                <a16:creationId xmlns:a16="http://schemas.microsoft.com/office/drawing/2014/main" id="{64030515-78CF-D472-B3D6-9EE48BCA2662}"/>
              </a:ext>
            </a:extLst>
          </p:cNvPr>
          <p:cNvSpPr>
            <a:spLocks noGrp="1"/>
          </p:cNvSpPr>
          <p:nvPr>
            <p:ph type="subTitle" idx="1" hasCustomPrompt="1"/>
          </p:nvPr>
        </p:nvSpPr>
        <p:spPr>
          <a:xfrm>
            <a:off x="4098342" y="3934331"/>
            <a:ext cx="3899755" cy="1024128"/>
          </a:xfrm>
        </p:spPr>
        <p:txBody>
          <a:bodyPr>
            <a:noAutofit/>
          </a:bodyPr>
          <a:lstStyle>
            <a:lvl1pPr marL="0" indent="0" algn="l">
              <a:lnSpc>
                <a:spcPct val="100000"/>
              </a:lnSpc>
              <a:buNone/>
              <a:defRPr sz="1400" b="1">
                <a:solidFill>
                  <a:schemeClr val="tx2"/>
                </a:solidFill>
                <a:latin typeface="+mj-lt"/>
                <a:cs typeface="Segoe UI Semibold" panose="020B0702040204020203" pitchFamily="34" charset="0"/>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add subtitle</a:t>
            </a:r>
          </a:p>
        </p:txBody>
      </p:sp>
      <p:sp>
        <p:nvSpPr>
          <p:cNvPr id="5" name="Oval 4">
            <a:extLst>
              <a:ext uri="{FF2B5EF4-FFF2-40B4-BE49-F238E27FC236}">
                <a16:creationId xmlns:a16="http://schemas.microsoft.com/office/drawing/2014/main" id="{0D520E0A-9F3C-2B74-DA11-E0251E5A0A71}"/>
              </a:ext>
              <a:ext uri="{C183D7F6-B498-43B3-948B-1728B52AA6E4}">
                <adec:decorative xmlns:adec="http://schemas.microsoft.com/office/drawing/2017/decorative" val="1"/>
              </a:ext>
            </a:extLst>
          </p:cNvPr>
          <p:cNvSpPr/>
          <p:nvPr userDrawn="1"/>
        </p:nvSpPr>
        <p:spPr>
          <a:xfrm>
            <a:off x="8635846" y="1318569"/>
            <a:ext cx="389835" cy="389835"/>
          </a:xfrm>
          <a:prstGeom prst="ellipse">
            <a:avLst/>
          </a:prstGeom>
          <a:solidFill>
            <a:schemeClr val="accent5">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800"/>
          </a:p>
        </p:txBody>
      </p:sp>
      <p:grpSp>
        <p:nvGrpSpPr>
          <p:cNvPr id="14" name="Group 13">
            <a:extLst>
              <a:ext uri="{FF2B5EF4-FFF2-40B4-BE49-F238E27FC236}">
                <a16:creationId xmlns:a16="http://schemas.microsoft.com/office/drawing/2014/main" id="{85549B0E-9133-3CD2-5A20-A4BD09614750}"/>
              </a:ext>
            </a:extLst>
          </p:cNvPr>
          <p:cNvGrpSpPr/>
          <p:nvPr userDrawn="1"/>
        </p:nvGrpSpPr>
        <p:grpSpPr>
          <a:xfrm>
            <a:off x="201176" y="1586844"/>
            <a:ext cx="3898381" cy="3898381"/>
            <a:chOff x="492349" y="822706"/>
            <a:chExt cx="5439251" cy="5439251"/>
          </a:xfrm>
        </p:grpSpPr>
        <p:sp>
          <p:nvSpPr>
            <p:cNvPr id="2" name="Oval 1">
              <a:extLst>
                <a:ext uri="{FF2B5EF4-FFF2-40B4-BE49-F238E27FC236}">
                  <a16:creationId xmlns:a16="http://schemas.microsoft.com/office/drawing/2014/main" id="{044AEFBC-64F2-936B-DCB9-CC545B781D10}"/>
                </a:ext>
                <a:ext uri="{C183D7F6-B498-43B3-948B-1728B52AA6E4}">
                  <adec:decorative xmlns:adec="http://schemas.microsoft.com/office/drawing/2017/decorative" val="1"/>
                </a:ext>
              </a:extLst>
            </p:cNvPr>
            <p:cNvSpPr/>
            <p:nvPr userDrawn="1"/>
          </p:nvSpPr>
          <p:spPr>
            <a:xfrm>
              <a:off x="492349" y="822706"/>
              <a:ext cx="5439251" cy="5439251"/>
            </a:xfrm>
            <a:prstGeom prst="ellipse">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800"/>
            </a:p>
          </p:txBody>
        </p:sp>
        <p:sp>
          <p:nvSpPr>
            <p:cNvPr id="8" name="Oval 7">
              <a:extLst>
                <a:ext uri="{FF2B5EF4-FFF2-40B4-BE49-F238E27FC236}">
                  <a16:creationId xmlns:a16="http://schemas.microsoft.com/office/drawing/2014/main" id="{69C3D3B6-D949-DCE6-1749-76AA5DC67D1F}"/>
                </a:ext>
                <a:ext uri="{C183D7F6-B498-43B3-948B-1728B52AA6E4}">
                  <adec:decorative xmlns:adec="http://schemas.microsoft.com/office/drawing/2017/decorative" val="1"/>
                </a:ext>
              </a:extLst>
            </p:cNvPr>
            <p:cNvSpPr/>
            <p:nvPr userDrawn="1"/>
          </p:nvSpPr>
          <p:spPr>
            <a:xfrm>
              <a:off x="638840" y="5012346"/>
              <a:ext cx="837679" cy="837678"/>
            </a:xfrm>
            <a:prstGeom prst="ellipse">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800"/>
            </a:p>
          </p:txBody>
        </p:sp>
      </p:grpSp>
      <p:sp>
        <p:nvSpPr>
          <p:cNvPr id="10" name="Freeform 12">
            <a:extLst>
              <a:ext uri="{FF2B5EF4-FFF2-40B4-BE49-F238E27FC236}">
                <a16:creationId xmlns:a16="http://schemas.microsoft.com/office/drawing/2014/main" id="{A759B287-7ACD-CCB9-A26D-28CA3AE0F5EA}"/>
              </a:ext>
              <a:ext uri="{C183D7F6-B498-43B3-948B-1728B52AA6E4}">
                <adec:decorative xmlns:adec="http://schemas.microsoft.com/office/drawing/2017/decorative" val="1"/>
              </a:ext>
            </a:extLst>
          </p:cNvPr>
          <p:cNvSpPr/>
          <p:nvPr userDrawn="1"/>
        </p:nvSpPr>
        <p:spPr>
          <a:xfrm>
            <a:off x="7190481" y="0"/>
            <a:ext cx="1499067" cy="1061910"/>
          </a:xfrm>
          <a:custGeom>
            <a:avLst/>
            <a:gdLst>
              <a:gd name="connsiteX0" fmla="*/ 70097 w 1499066"/>
              <a:gd name="connsiteY0" fmla="*/ 0 h 1061910"/>
              <a:gd name="connsiteX1" fmla="*/ 1428969 w 1499066"/>
              <a:gd name="connsiteY1" fmla="*/ 0 h 1061910"/>
              <a:gd name="connsiteX2" fmla="*/ 1440164 w 1499066"/>
              <a:gd name="connsiteY2" fmla="*/ 20625 h 1061910"/>
              <a:gd name="connsiteX3" fmla="*/ 1499066 w 1499066"/>
              <a:gd name="connsiteY3" fmla="*/ 312377 h 1061910"/>
              <a:gd name="connsiteX4" fmla="*/ 749533 w 1499066"/>
              <a:gd name="connsiteY4" fmla="*/ 1061910 h 1061910"/>
              <a:gd name="connsiteX5" fmla="*/ 0 w 1499066"/>
              <a:gd name="connsiteY5" fmla="*/ 312377 h 1061910"/>
              <a:gd name="connsiteX6" fmla="*/ 58902 w 1499066"/>
              <a:gd name="connsiteY6" fmla="*/ 20625 h 1061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99066" h="1061910">
                <a:moveTo>
                  <a:pt x="70097" y="0"/>
                </a:moveTo>
                <a:lnTo>
                  <a:pt x="1428969" y="0"/>
                </a:lnTo>
                <a:lnTo>
                  <a:pt x="1440164" y="20625"/>
                </a:lnTo>
                <a:cubicBezTo>
                  <a:pt x="1478092" y="110298"/>
                  <a:pt x="1499066" y="208888"/>
                  <a:pt x="1499066" y="312377"/>
                </a:cubicBezTo>
                <a:cubicBezTo>
                  <a:pt x="1499066" y="726333"/>
                  <a:pt x="1163489" y="1061910"/>
                  <a:pt x="749533" y="1061910"/>
                </a:cubicBezTo>
                <a:cubicBezTo>
                  <a:pt x="335577" y="1061910"/>
                  <a:pt x="0" y="726333"/>
                  <a:pt x="0" y="312377"/>
                </a:cubicBezTo>
                <a:cubicBezTo>
                  <a:pt x="0" y="208888"/>
                  <a:pt x="20974" y="110298"/>
                  <a:pt x="58902" y="20625"/>
                </a:cubicBezTo>
                <a:close/>
              </a:path>
            </a:pathLst>
          </a:custGeom>
          <a:solidFill>
            <a:schemeClr val="accent2">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13" name="Picture Placeholder 6">
            <a:extLst>
              <a:ext uri="{FF2B5EF4-FFF2-40B4-BE49-F238E27FC236}">
                <a16:creationId xmlns:a16="http://schemas.microsoft.com/office/drawing/2014/main" id="{7EC075E2-093A-4845-BDC4-BD2FAA7A59E1}"/>
              </a:ext>
            </a:extLst>
          </p:cNvPr>
          <p:cNvSpPr>
            <a:spLocks noGrp="1"/>
          </p:cNvSpPr>
          <p:nvPr>
            <p:ph type="pic" sz="quarter" idx="10"/>
          </p:nvPr>
        </p:nvSpPr>
        <p:spPr>
          <a:xfrm>
            <a:off x="118319" y="1373479"/>
            <a:ext cx="4325112" cy="4325112"/>
          </a:xfrm>
          <a:noFill/>
        </p:spPr>
        <p:txBody>
          <a:bodyPr anchor="t">
            <a:noAutofit/>
          </a:bodyPr>
          <a:lstStyle>
            <a:lvl1pPr algn="ctr">
              <a:defRPr/>
            </a:lvl1pPr>
          </a:lstStyle>
          <a:p>
            <a:r>
              <a:rPr lang="en-US"/>
              <a:t>Click icon to add picture</a:t>
            </a:r>
          </a:p>
        </p:txBody>
      </p:sp>
      <p:pic>
        <p:nvPicPr>
          <p:cNvPr id="16" name="Picture 15" descr="University Identity | The Hong Kong Polytechnic University">
            <a:extLst>
              <a:ext uri="{FF2B5EF4-FFF2-40B4-BE49-F238E27FC236}">
                <a16:creationId xmlns:a16="http://schemas.microsoft.com/office/drawing/2014/main" id="{1BBBEAE2-6B0F-71DF-4FC2-46AD2FF683E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004393" y="311569"/>
            <a:ext cx="1871244" cy="3586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271407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Title Slide">
    <p:bg>
      <p:bgPr>
        <a:gradFill>
          <a:gsLst>
            <a:gs pos="99000">
              <a:srgbClr val="FDFFFE"/>
            </a:gs>
            <a:gs pos="66000">
              <a:srgbClr val="F3FFFF"/>
            </a:gs>
            <a:gs pos="37992">
              <a:srgbClr val="FFFFFF"/>
            </a:gs>
            <a:gs pos="5000">
              <a:srgbClr val="EAFCFE"/>
            </a:gs>
          </a:gsLst>
          <a:lin ang="17400000" scaled="0"/>
        </a:gradFill>
        <a:effectLst/>
      </p:bgPr>
    </p:bg>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5BEC9516-95B6-310C-2652-36F6014917E3}"/>
              </a:ext>
              <a:ext uri="{C183D7F6-B498-43B3-948B-1728B52AA6E4}">
                <adec:decorative xmlns:adec="http://schemas.microsoft.com/office/drawing/2017/decorative" val="1"/>
              </a:ext>
            </a:extLst>
          </p:cNvPr>
          <p:cNvSpPr/>
          <p:nvPr userDrawn="1"/>
        </p:nvSpPr>
        <p:spPr>
          <a:xfrm>
            <a:off x="8413795" y="6187712"/>
            <a:ext cx="389835" cy="389835"/>
          </a:xfrm>
          <a:prstGeom prst="ellipse">
            <a:avLst/>
          </a:prstGeom>
          <a:solidFill>
            <a:schemeClr val="accent5">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800"/>
          </a:p>
        </p:txBody>
      </p:sp>
      <p:sp>
        <p:nvSpPr>
          <p:cNvPr id="7" name="Rectangle 6">
            <a:extLst>
              <a:ext uri="{FF2B5EF4-FFF2-40B4-BE49-F238E27FC236}">
                <a16:creationId xmlns:a16="http://schemas.microsoft.com/office/drawing/2014/main" id="{3ED0E065-0B41-7577-623E-6622A2E5101A}"/>
              </a:ext>
            </a:extLst>
          </p:cNvPr>
          <p:cNvSpPr/>
          <p:nvPr userDrawn="1"/>
        </p:nvSpPr>
        <p:spPr>
          <a:xfrm>
            <a:off x="133164" y="186431"/>
            <a:ext cx="8851038" cy="6516210"/>
          </a:xfrm>
          <a:prstGeom prst="rect">
            <a:avLst/>
          </a:prstGeom>
          <a:noFill/>
          <a:ln w="28575" cap="flat">
            <a:solidFill>
              <a:schemeClr val="accent3"/>
            </a:solidFill>
            <a:prstDash val="solid"/>
            <a:miter/>
          </a:ln>
        </p:spPr>
        <p:txBody>
          <a:bodyPr rtlCol="0" anchor="ctr"/>
          <a:lstStyle/>
          <a:p>
            <a:pPr algn="l"/>
            <a:endParaRPr lang="en-US"/>
          </a:p>
        </p:txBody>
      </p:sp>
      <p:pic>
        <p:nvPicPr>
          <p:cNvPr id="9" name="Picture 8" descr="University Identity | The Hong Kong Polytechnic University">
            <a:extLst>
              <a:ext uri="{FF2B5EF4-FFF2-40B4-BE49-F238E27FC236}">
                <a16:creationId xmlns:a16="http://schemas.microsoft.com/office/drawing/2014/main" id="{16662D3D-8A33-0441-1D94-CF99B5175A0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004393" y="311569"/>
            <a:ext cx="1871244" cy="358655"/>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094E881B-EC41-B0CC-7CFC-3C8D5E3AF79C}"/>
              </a:ext>
            </a:extLst>
          </p:cNvPr>
          <p:cNvGrpSpPr/>
          <p:nvPr userDrawn="1"/>
        </p:nvGrpSpPr>
        <p:grpSpPr>
          <a:xfrm>
            <a:off x="4558683" y="186431"/>
            <a:ext cx="163622" cy="6516210"/>
            <a:chOff x="6096000" y="327025"/>
            <a:chExt cx="0" cy="6203950"/>
          </a:xfrm>
        </p:grpSpPr>
        <p:cxnSp>
          <p:nvCxnSpPr>
            <p:cNvPr id="15" name="Straight Connector 14">
              <a:extLst>
                <a:ext uri="{FF2B5EF4-FFF2-40B4-BE49-F238E27FC236}">
                  <a16:creationId xmlns:a16="http://schemas.microsoft.com/office/drawing/2014/main" id="{444FF3E8-7A16-45D7-0B9D-696859B20BFE}"/>
                </a:ext>
              </a:extLst>
            </p:cNvPr>
            <p:cNvCxnSpPr>
              <a:cxnSpLocks/>
            </p:cNvCxnSpPr>
            <p:nvPr/>
          </p:nvCxnSpPr>
          <p:spPr>
            <a:xfrm flipV="1">
              <a:off x="6096000" y="6281057"/>
              <a:ext cx="0" cy="249918"/>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75C94F7-D886-2920-EBBF-3E6B54BC150C}"/>
                </a:ext>
              </a:extLst>
            </p:cNvPr>
            <p:cNvCxnSpPr>
              <a:cxnSpLocks/>
            </p:cNvCxnSpPr>
            <p:nvPr/>
          </p:nvCxnSpPr>
          <p:spPr>
            <a:xfrm flipV="1">
              <a:off x="6096000" y="327025"/>
              <a:ext cx="0" cy="249918"/>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grpSp>
      <p:sp>
        <p:nvSpPr>
          <p:cNvPr id="4" name="Content Placeholder 7">
            <a:extLst>
              <a:ext uri="{FF2B5EF4-FFF2-40B4-BE49-F238E27FC236}">
                <a16:creationId xmlns:a16="http://schemas.microsoft.com/office/drawing/2014/main" id="{FE91ACBD-101E-31FD-DE75-0AF48A2BA2E4}"/>
              </a:ext>
            </a:extLst>
          </p:cNvPr>
          <p:cNvSpPr>
            <a:spLocks noGrp="1"/>
          </p:cNvSpPr>
          <p:nvPr>
            <p:ph sz="quarter" idx="14"/>
          </p:nvPr>
        </p:nvSpPr>
        <p:spPr>
          <a:xfrm>
            <a:off x="367004" y="1686757"/>
            <a:ext cx="8367942" cy="4519510"/>
          </a:xfrm>
        </p:spPr>
        <p:txBody>
          <a:bodyPr>
            <a:normAutofit/>
          </a:bodyPr>
          <a:lstStyle>
            <a:lvl1pPr marL="342900" indent="-342900">
              <a:lnSpc>
                <a:spcPct val="100000"/>
              </a:lnSpc>
              <a:spcBef>
                <a:spcPts val="0"/>
              </a:spcBef>
              <a:buFont typeface="Courier New" panose="02070309020205020404" pitchFamily="49" charset="0"/>
              <a:buChar char="o"/>
              <a:defRPr sz="2400"/>
            </a:lvl1pPr>
            <a:lvl2pPr marL="171446" indent="-171446">
              <a:lnSpc>
                <a:spcPct val="100000"/>
              </a:lnSpc>
              <a:spcBef>
                <a:spcPts val="0"/>
              </a:spcBef>
              <a:spcAft>
                <a:spcPts val="600"/>
              </a:spcAft>
              <a:buClr>
                <a:schemeClr val="accent3"/>
              </a:buClr>
              <a:buSzPct val="120000"/>
              <a:buFont typeface="Courier New" panose="02070309020205020404" pitchFamily="49" charset="0"/>
              <a:buChar char="o"/>
              <a:defRPr lang="en-US" sz="1600" kern="1200" dirty="0">
                <a:solidFill>
                  <a:schemeClr val="tx1"/>
                </a:solidFill>
                <a:latin typeface="+mn-lt"/>
                <a:ea typeface="+mn-ea"/>
                <a:cs typeface="+mn-cs"/>
              </a:defRPr>
            </a:lvl2pPr>
            <a:lvl3pPr marL="628641" indent="-285750">
              <a:lnSpc>
                <a:spcPct val="100000"/>
              </a:lnSpc>
              <a:spcBef>
                <a:spcPts val="0"/>
              </a:spcBef>
              <a:buClr>
                <a:srgbClr val="FF9300"/>
              </a:buClr>
              <a:buFont typeface="Courier New" panose="02070309020205020404" pitchFamily="49" charset="0"/>
              <a:buChar char="o"/>
              <a:defRPr sz="1400"/>
            </a:lvl3pPr>
            <a:lvl4pPr marL="857228" indent="-171446">
              <a:lnSpc>
                <a:spcPct val="100000"/>
              </a:lnSpc>
              <a:spcBef>
                <a:spcPts val="0"/>
              </a:spcBef>
              <a:buClr>
                <a:schemeClr val="accent5">
                  <a:lumMod val="60000"/>
                  <a:lumOff val="40000"/>
                </a:schemeClr>
              </a:buClr>
              <a:buFont typeface="Courier New" panose="02070309020205020404" pitchFamily="49" charset="0"/>
              <a:buChar char="o"/>
              <a:defRPr sz="1200"/>
            </a:lvl4pPr>
            <a:lvl5pPr marL="1200120" indent="-171446">
              <a:lnSpc>
                <a:spcPct val="100000"/>
              </a:lnSpc>
              <a:spcBef>
                <a:spcPts val="0"/>
              </a:spcBef>
              <a:buFont typeface="Courier New" panose="02070309020205020404" pitchFamily="49" charset="0"/>
              <a:buChar char="o"/>
              <a:defRPr sz="1050"/>
            </a:lvl5pPr>
          </a:lstStyle>
          <a:p>
            <a:pPr marL="514346" lvl="1" indent="-342900" algn="l" defTabSz="685783" rtl="0" eaLnBrk="1" latinLnBrk="0" hangingPunct="1">
              <a:lnSpc>
                <a:spcPct val="150000"/>
              </a:lnSpc>
              <a:spcBef>
                <a:spcPts val="0"/>
              </a:spcBef>
              <a:spcAft>
                <a:spcPts val="900"/>
              </a:spcAft>
              <a:buClr>
                <a:schemeClr val="accent3"/>
              </a:buClr>
              <a:buSzPct val="120000"/>
              <a:buFont typeface="Courier New" panose="02070309020205020404" pitchFamily="49" charset="0"/>
              <a:buChar char="o"/>
            </a:pPr>
            <a:r>
              <a:rPr lang="en-US"/>
              <a:t>Click to edit Master text styles</a:t>
            </a:r>
          </a:p>
          <a:p>
            <a:pPr lvl="2"/>
            <a:r>
              <a:rPr lang="en-US"/>
              <a:t>Second level</a:t>
            </a:r>
          </a:p>
          <a:p>
            <a:pPr lvl="3"/>
            <a:r>
              <a:rPr lang="en-US"/>
              <a:t>Third level</a:t>
            </a:r>
          </a:p>
          <a:p>
            <a:pPr lvl="4"/>
            <a:r>
              <a:rPr lang="en-US"/>
              <a:t>Fourth level</a:t>
            </a:r>
          </a:p>
          <a:p>
            <a:pPr lvl="4"/>
            <a:r>
              <a:rPr lang="en-US"/>
              <a:t>Fifth level</a:t>
            </a:r>
          </a:p>
        </p:txBody>
      </p:sp>
      <p:sp>
        <p:nvSpPr>
          <p:cNvPr id="10" name="Slide Number Placeholder 5">
            <a:extLst>
              <a:ext uri="{FF2B5EF4-FFF2-40B4-BE49-F238E27FC236}">
                <a16:creationId xmlns:a16="http://schemas.microsoft.com/office/drawing/2014/main" id="{BD27AD0B-B30D-9C63-5F05-0190AE98D23A}"/>
              </a:ext>
            </a:extLst>
          </p:cNvPr>
          <p:cNvSpPr txBox="1">
            <a:spLocks/>
          </p:cNvSpPr>
          <p:nvPr userDrawn="1"/>
        </p:nvSpPr>
        <p:spPr>
          <a:xfrm>
            <a:off x="8413794" y="6205632"/>
            <a:ext cx="389833" cy="365760"/>
          </a:xfrm>
          <a:prstGeom prst="rect">
            <a:avLst/>
          </a:prstGeom>
        </p:spPr>
        <p:txBody>
          <a:bodyPr vert="horz" lIns="91440" tIns="45720" rIns="91440" bIns="45720" rtlCol="0" anchor="ctr">
            <a:noAutofit/>
          </a:bodyPr>
          <a:lstStyle>
            <a:defPPr>
              <a:defRPr lang="en-US"/>
            </a:defPPr>
            <a:lvl1pPr marL="0" algn="r" defTabSz="914400" rtl="0" eaLnBrk="1" latinLnBrk="0" hangingPunct="1">
              <a:defRPr sz="900" kern="1200" baseline="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D1BC2EDA-D519-4F34-BF3F-BFFF500F4B03}" type="slidenum">
              <a:rPr lang="en-US" sz="1000" b="1" smtClean="0"/>
              <a:pPr algn="ctr"/>
              <a:t>‹#›</a:t>
            </a:fld>
            <a:endParaRPr lang="en-US" sz="1000" b="1"/>
          </a:p>
        </p:txBody>
      </p:sp>
      <p:sp>
        <p:nvSpPr>
          <p:cNvPr id="12" name="Title 1">
            <a:extLst>
              <a:ext uri="{FF2B5EF4-FFF2-40B4-BE49-F238E27FC236}">
                <a16:creationId xmlns:a16="http://schemas.microsoft.com/office/drawing/2014/main" id="{5961887F-914C-4E0C-4C2E-7F9AAAEF1C10}"/>
              </a:ext>
            </a:extLst>
          </p:cNvPr>
          <p:cNvSpPr>
            <a:spLocks noGrp="1"/>
          </p:cNvSpPr>
          <p:nvPr>
            <p:ph type="title"/>
          </p:nvPr>
        </p:nvSpPr>
        <p:spPr>
          <a:xfrm>
            <a:off x="367681" y="809870"/>
            <a:ext cx="8367943" cy="761478"/>
          </a:xfrm>
        </p:spPr>
        <p:txBody>
          <a:bodyPr anchor="t" anchorCtr="0">
            <a:normAutofit/>
          </a:bodyPr>
          <a:lstStyle>
            <a:lvl1pPr>
              <a:defRPr lang="en-US" sz="3600" b="0" kern="1200" dirty="0">
                <a:solidFill>
                  <a:schemeClr val="accent3"/>
                </a:solidFill>
                <a:latin typeface="+mj-lt"/>
                <a:ea typeface="+mj-ea"/>
                <a:cs typeface="+mj-cs"/>
              </a:defRPr>
            </a:lvl1pPr>
          </a:lstStyle>
          <a:p>
            <a:r>
              <a:rPr lang="en-US"/>
              <a:t>Click to edit Master title style</a:t>
            </a:r>
          </a:p>
        </p:txBody>
      </p:sp>
    </p:spTree>
    <p:extLst>
      <p:ext uri="{BB962C8B-B14F-4D97-AF65-F5344CB8AC3E}">
        <p14:creationId xmlns:p14="http://schemas.microsoft.com/office/powerpoint/2010/main" val="164228265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Title Slide">
    <p:bg>
      <p:bgPr>
        <a:gradFill>
          <a:gsLst>
            <a:gs pos="99000">
              <a:srgbClr val="FDFFFE"/>
            </a:gs>
            <a:gs pos="66000">
              <a:srgbClr val="F3FFFF"/>
            </a:gs>
            <a:gs pos="37992">
              <a:srgbClr val="FFFFFF"/>
            </a:gs>
            <a:gs pos="5000">
              <a:srgbClr val="EAFCFE"/>
            </a:gs>
          </a:gsLst>
          <a:lin ang="17400000" scaled="0"/>
        </a:gra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C392D540-E480-EF1B-28D4-D98C5FF63169}"/>
              </a:ext>
            </a:extLst>
          </p:cNvPr>
          <p:cNvSpPr>
            <a:spLocks noGrp="1"/>
          </p:cNvSpPr>
          <p:nvPr>
            <p:ph type="title" hasCustomPrompt="1"/>
          </p:nvPr>
        </p:nvSpPr>
        <p:spPr>
          <a:xfrm>
            <a:off x="628651" y="1065237"/>
            <a:ext cx="1919240" cy="4939430"/>
          </a:xfrm>
        </p:spPr>
        <p:txBody>
          <a:bodyPr anchor="ctr">
            <a:normAutofit/>
          </a:bodyPr>
          <a:lstStyle>
            <a:lvl1pPr algn="ctr">
              <a:defRPr sz="2700">
                <a:solidFill>
                  <a:schemeClr val="accent3"/>
                </a:solidFill>
              </a:defRPr>
            </a:lvl1pPr>
          </a:lstStyle>
          <a:p>
            <a:r>
              <a:rPr lang="en-US"/>
              <a:t>Agenda</a:t>
            </a:r>
          </a:p>
        </p:txBody>
      </p:sp>
      <p:sp>
        <p:nvSpPr>
          <p:cNvPr id="6" name="Content Placeholder 2">
            <a:extLst>
              <a:ext uri="{FF2B5EF4-FFF2-40B4-BE49-F238E27FC236}">
                <a16:creationId xmlns:a16="http://schemas.microsoft.com/office/drawing/2014/main" id="{DEB61084-3519-70C6-F9CD-71E046FBC02E}"/>
              </a:ext>
            </a:extLst>
          </p:cNvPr>
          <p:cNvSpPr>
            <a:spLocks noGrp="1"/>
          </p:cNvSpPr>
          <p:nvPr>
            <p:ph idx="1"/>
          </p:nvPr>
        </p:nvSpPr>
        <p:spPr>
          <a:xfrm>
            <a:off x="3043378" y="1065237"/>
            <a:ext cx="5337381" cy="4939430"/>
          </a:xfrm>
        </p:spPr>
        <p:txBody>
          <a:bodyPr anchor="ctr" anchorCtr="0">
            <a:normAutofit/>
          </a:bodyPr>
          <a:lstStyle>
            <a:lvl1pPr marL="0" indent="0" algn="ctr">
              <a:lnSpc>
                <a:spcPct val="200000"/>
              </a:lnSpc>
              <a:buNone/>
              <a:defRPr lang="en-US" sz="1200" kern="1200" cap="all" spc="225" dirty="0">
                <a:solidFill>
                  <a:prstClr val="black"/>
                </a:solidFill>
                <a:latin typeface="+mn-lt"/>
                <a:ea typeface="+mn-ea"/>
                <a:cs typeface="+mn-cs"/>
              </a:defRPr>
            </a:lvl1pPr>
            <a:lvl2pPr marL="557213" indent="-214313" algn="ctr">
              <a:lnSpc>
                <a:spcPct val="120000"/>
              </a:lnSpc>
              <a:buFont typeface="Arial" panose="020B0604020202020204" pitchFamily="34" charset="0"/>
              <a:buChar char="•"/>
              <a:defRPr lang="en-US" sz="1200" kern="1200" cap="none" spc="0" baseline="0" dirty="0">
                <a:solidFill>
                  <a:prstClr val="black"/>
                </a:solidFill>
                <a:latin typeface="+mn-lt"/>
                <a:ea typeface="+mn-ea"/>
                <a:cs typeface="+mn-cs"/>
              </a:defRPr>
            </a:lvl2pPr>
            <a:lvl3pPr marL="900113" indent="-214313" algn="ctr">
              <a:lnSpc>
                <a:spcPct val="120000"/>
              </a:lnSpc>
              <a:buFont typeface="Arial" panose="020B0604020202020204" pitchFamily="34" charset="0"/>
              <a:buChar char="•"/>
              <a:defRPr lang="en-US" sz="1200" kern="1200" cap="none" spc="0" baseline="0" dirty="0">
                <a:solidFill>
                  <a:prstClr val="black"/>
                </a:solidFill>
                <a:latin typeface="+mn-lt"/>
                <a:ea typeface="+mn-ea"/>
                <a:cs typeface="+mn-cs"/>
              </a:defRPr>
            </a:lvl3pPr>
            <a:lvl4pPr marL="1243013" indent="-214313" algn="ctr">
              <a:lnSpc>
                <a:spcPct val="120000"/>
              </a:lnSpc>
              <a:buFont typeface="Arial" panose="020B0604020202020204" pitchFamily="34" charset="0"/>
              <a:buChar char="•"/>
              <a:defRPr lang="en-US" sz="1200" kern="1200" cap="none" spc="0" baseline="0" dirty="0">
                <a:solidFill>
                  <a:prstClr val="black"/>
                </a:solidFill>
                <a:latin typeface="+mn-lt"/>
                <a:ea typeface="+mn-ea"/>
                <a:cs typeface="+mn-cs"/>
              </a:defRPr>
            </a:lvl4pPr>
            <a:lvl5pPr marL="1585913" indent="-214313" algn="ctr">
              <a:lnSpc>
                <a:spcPct val="120000"/>
              </a:lnSpc>
              <a:buFont typeface="Arial" panose="020B0604020202020204" pitchFamily="34" charset="0"/>
              <a:buChar char="•"/>
              <a:defRPr lang="en-US" sz="1200" kern="1200" cap="none" spc="0" baseline="0" dirty="0">
                <a:solidFill>
                  <a:prstClr val="black"/>
                </a:solidFill>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3ED0E065-0B41-7577-623E-6622A2E5101A}"/>
              </a:ext>
            </a:extLst>
          </p:cNvPr>
          <p:cNvSpPr/>
          <p:nvPr userDrawn="1"/>
        </p:nvSpPr>
        <p:spPr>
          <a:xfrm>
            <a:off x="133164" y="186431"/>
            <a:ext cx="8851038" cy="6516210"/>
          </a:xfrm>
          <a:prstGeom prst="rect">
            <a:avLst/>
          </a:prstGeom>
          <a:noFill/>
          <a:ln w="28575" cap="flat">
            <a:solidFill>
              <a:schemeClr val="accent3"/>
            </a:solidFill>
            <a:prstDash val="solid"/>
            <a:miter/>
          </a:ln>
        </p:spPr>
        <p:txBody>
          <a:bodyPr rtlCol="0" anchor="ctr"/>
          <a:lstStyle/>
          <a:p>
            <a:pPr algn="l"/>
            <a:endParaRPr lang="en-US"/>
          </a:p>
        </p:txBody>
      </p:sp>
      <p:grpSp>
        <p:nvGrpSpPr>
          <p:cNvPr id="11" name="Group 10">
            <a:extLst>
              <a:ext uri="{FF2B5EF4-FFF2-40B4-BE49-F238E27FC236}">
                <a16:creationId xmlns:a16="http://schemas.microsoft.com/office/drawing/2014/main" id="{094E881B-EC41-B0CC-7CFC-3C8D5E3AF79C}"/>
              </a:ext>
            </a:extLst>
          </p:cNvPr>
          <p:cNvGrpSpPr/>
          <p:nvPr userDrawn="1"/>
        </p:nvGrpSpPr>
        <p:grpSpPr>
          <a:xfrm>
            <a:off x="2771192" y="186431"/>
            <a:ext cx="163622" cy="6516210"/>
            <a:chOff x="6096000" y="327025"/>
            <a:chExt cx="0" cy="6203950"/>
          </a:xfrm>
        </p:grpSpPr>
        <p:cxnSp>
          <p:nvCxnSpPr>
            <p:cNvPr id="15" name="Straight Connector 14">
              <a:extLst>
                <a:ext uri="{FF2B5EF4-FFF2-40B4-BE49-F238E27FC236}">
                  <a16:creationId xmlns:a16="http://schemas.microsoft.com/office/drawing/2014/main" id="{444FF3E8-7A16-45D7-0B9D-696859B20BFE}"/>
                </a:ext>
              </a:extLst>
            </p:cNvPr>
            <p:cNvCxnSpPr>
              <a:cxnSpLocks/>
            </p:cNvCxnSpPr>
            <p:nvPr/>
          </p:nvCxnSpPr>
          <p:spPr>
            <a:xfrm flipV="1">
              <a:off x="6096000" y="6281057"/>
              <a:ext cx="0" cy="249918"/>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75C94F7-D886-2920-EBBF-3E6B54BC150C}"/>
                </a:ext>
              </a:extLst>
            </p:cNvPr>
            <p:cNvCxnSpPr>
              <a:cxnSpLocks/>
            </p:cNvCxnSpPr>
            <p:nvPr/>
          </p:nvCxnSpPr>
          <p:spPr>
            <a:xfrm flipV="1">
              <a:off x="6096000" y="327025"/>
              <a:ext cx="0" cy="249918"/>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grpSp>
      <p:pic>
        <p:nvPicPr>
          <p:cNvPr id="18" name="Picture 17" descr="University Identity | The Hong Kong Polytechnic University">
            <a:extLst>
              <a:ext uri="{FF2B5EF4-FFF2-40B4-BE49-F238E27FC236}">
                <a16:creationId xmlns:a16="http://schemas.microsoft.com/office/drawing/2014/main" id="{F2274D91-E1A0-3278-C33F-0820FC5267B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004393" y="311569"/>
            <a:ext cx="1871244" cy="3586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190365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Video with caption">
    <p:bg>
      <p:bgPr>
        <a:gradFill>
          <a:gsLst>
            <a:gs pos="100000">
              <a:srgbClr val="FDFFFE"/>
            </a:gs>
            <a:gs pos="66020">
              <a:srgbClr val="F3FFFF"/>
            </a:gs>
            <a:gs pos="37992">
              <a:srgbClr val="FFFFFF"/>
            </a:gs>
            <a:gs pos="7000">
              <a:srgbClr val="EAFCFE"/>
            </a:gs>
          </a:gsLst>
          <a:lin ang="4200000" scaled="0"/>
        </a:gradFill>
        <a:effectLst/>
      </p:bgPr>
    </p:bg>
    <p:spTree>
      <p:nvGrpSpPr>
        <p:cNvPr id="1" name=""/>
        <p:cNvGrpSpPr/>
        <p:nvPr/>
      </p:nvGrpSpPr>
      <p:grpSpPr>
        <a:xfrm>
          <a:off x="0" y="0"/>
          <a:ext cx="0" cy="0"/>
          <a:chOff x="0" y="0"/>
          <a:chExt cx="0" cy="0"/>
        </a:xfrm>
      </p:grpSpPr>
      <p:sp>
        <p:nvSpPr>
          <p:cNvPr id="10" name="Title 3">
            <a:extLst>
              <a:ext uri="{FF2B5EF4-FFF2-40B4-BE49-F238E27FC236}">
                <a16:creationId xmlns:a16="http://schemas.microsoft.com/office/drawing/2014/main" id="{AD72A3CF-7B92-425B-B6F6-280533A6D9E3}"/>
              </a:ext>
            </a:extLst>
          </p:cNvPr>
          <p:cNvSpPr>
            <a:spLocks noGrp="1"/>
          </p:cNvSpPr>
          <p:nvPr>
            <p:ph type="title" hasCustomPrompt="1"/>
          </p:nvPr>
        </p:nvSpPr>
        <p:spPr>
          <a:xfrm>
            <a:off x="390906" y="566928"/>
            <a:ext cx="8339328" cy="640080"/>
          </a:xfrm>
        </p:spPr>
        <p:txBody>
          <a:bodyPr anchor="t" anchorCtr="0">
            <a:noAutofit/>
          </a:bodyPr>
          <a:lstStyle>
            <a:lvl1pPr algn="ctr">
              <a:defRPr sz="2400" b="1">
                <a:solidFill>
                  <a:schemeClr val="tx2"/>
                </a:solidFill>
                <a:latin typeface="+mn-lt"/>
              </a:defRPr>
            </a:lvl1pPr>
          </a:lstStyle>
          <a:p>
            <a:r>
              <a:rPr lang="en-US"/>
              <a:t>Click to add title</a:t>
            </a:r>
          </a:p>
        </p:txBody>
      </p:sp>
      <p:sp>
        <p:nvSpPr>
          <p:cNvPr id="16" name="Media Placeholder 15">
            <a:extLst>
              <a:ext uri="{FF2B5EF4-FFF2-40B4-BE49-F238E27FC236}">
                <a16:creationId xmlns:a16="http://schemas.microsoft.com/office/drawing/2014/main" id="{0D165AF2-A462-FCF3-81AE-ADB955740CCB}"/>
              </a:ext>
            </a:extLst>
          </p:cNvPr>
          <p:cNvSpPr>
            <a:spLocks noGrp="1"/>
          </p:cNvSpPr>
          <p:nvPr>
            <p:ph type="media" sz="quarter" idx="10"/>
          </p:nvPr>
        </p:nvSpPr>
        <p:spPr>
          <a:xfrm>
            <a:off x="480060" y="1847088"/>
            <a:ext cx="5568696" cy="3776472"/>
          </a:xfrm>
        </p:spPr>
        <p:txBody>
          <a:bodyPr>
            <a:noAutofit/>
          </a:bodyPr>
          <a:lstStyle>
            <a:lvl1pPr algn="ctr">
              <a:defRPr>
                <a:solidFill>
                  <a:schemeClr val="tx2"/>
                </a:solidFill>
              </a:defRPr>
            </a:lvl1pPr>
          </a:lstStyle>
          <a:p>
            <a:r>
              <a:rPr lang="en-US"/>
              <a:t>Click icon to add media</a:t>
            </a:r>
          </a:p>
        </p:txBody>
      </p:sp>
      <p:sp>
        <p:nvSpPr>
          <p:cNvPr id="5" name="Freeform 2">
            <a:extLst>
              <a:ext uri="{FF2B5EF4-FFF2-40B4-BE49-F238E27FC236}">
                <a16:creationId xmlns:a16="http://schemas.microsoft.com/office/drawing/2014/main" id="{5CA8910C-D8ED-5254-9603-C499A3F69701}"/>
              </a:ext>
              <a:ext uri="{C183D7F6-B498-43B3-948B-1728B52AA6E4}">
                <adec:decorative xmlns:adec="http://schemas.microsoft.com/office/drawing/2017/decorative" val="1"/>
              </a:ext>
            </a:extLst>
          </p:cNvPr>
          <p:cNvSpPr/>
          <p:nvPr userDrawn="1"/>
        </p:nvSpPr>
        <p:spPr>
          <a:xfrm flipV="1">
            <a:off x="4862308" y="3881172"/>
            <a:ext cx="4281692" cy="2981809"/>
          </a:xfrm>
          <a:custGeom>
            <a:avLst/>
            <a:gdLst>
              <a:gd name="connsiteX0" fmla="*/ 2681883 w 4953666"/>
              <a:gd name="connsiteY0" fmla="*/ 4293658 h 4294315"/>
              <a:gd name="connsiteX1" fmla="*/ 2962801 w 4953666"/>
              <a:gd name="connsiteY1" fmla="*/ 4285537 h 4294315"/>
              <a:gd name="connsiteX2" fmla="*/ 4834127 w 4953666"/>
              <a:gd name="connsiteY2" fmla="*/ 3330444 h 4294315"/>
              <a:gd name="connsiteX3" fmla="*/ 4953666 w 4953666"/>
              <a:gd name="connsiteY3" fmla="*/ 3175947 h 4294315"/>
              <a:gd name="connsiteX4" fmla="*/ 4953666 w 4953666"/>
              <a:gd name="connsiteY4" fmla="*/ 0 h 4294315"/>
              <a:gd name="connsiteX5" fmla="*/ 481203 w 4953666"/>
              <a:gd name="connsiteY5" fmla="*/ 0 h 4294315"/>
              <a:gd name="connsiteX6" fmla="*/ 354529 w 4953666"/>
              <a:gd name="connsiteY6" fmla="*/ 200752 h 4294315"/>
              <a:gd name="connsiteX7" fmla="*/ 8771 w 4953666"/>
              <a:gd name="connsiteY7" fmla="*/ 1767440 h 4294315"/>
              <a:gd name="connsiteX8" fmla="*/ 2681883 w 4953666"/>
              <a:gd name="connsiteY8" fmla="*/ 4293658 h 4294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53666" h="4294315">
                <a:moveTo>
                  <a:pt x="2681883" y="4293658"/>
                </a:moveTo>
                <a:cubicBezTo>
                  <a:pt x="2774620" y="4295683"/>
                  <a:pt x="2868342" y="4293047"/>
                  <a:pt x="2962801" y="4285537"/>
                </a:cubicBezTo>
                <a:cubicBezTo>
                  <a:pt x="3718476" y="4225460"/>
                  <a:pt x="4378268" y="3864871"/>
                  <a:pt x="4834127" y="3330444"/>
                </a:cubicBezTo>
                <a:lnTo>
                  <a:pt x="4953666" y="3175947"/>
                </a:lnTo>
                <a:lnTo>
                  <a:pt x="4953666" y="0"/>
                </a:lnTo>
                <a:lnTo>
                  <a:pt x="481203" y="0"/>
                </a:lnTo>
                <a:lnTo>
                  <a:pt x="354529" y="200752"/>
                </a:lnTo>
                <a:cubicBezTo>
                  <a:pt x="94175" y="660824"/>
                  <a:pt x="-36273" y="1200867"/>
                  <a:pt x="8771" y="1767440"/>
                </a:cubicBezTo>
                <a:cubicBezTo>
                  <a:pt x="121380" y="3183873"/>
                  <a:pt x="1290828" y="4263270"/>
                  <a:pt x="2681883" y="4293658"/>
                </a:cubicBezTo>
                <a:close/>
              </a:path>
            </a:pathLst>
          </a:cu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sp>
        <p:nvSpPr>
          <p:cNvPr id="14" name="Freeform 7">
            <a:extLst>
              <a:ext uri="{FF2B5EF4-FFF2-40B4-BE49-F238E27FC236}">
                <a16:creationId xmlns:a16="http://schemas.microsoft.com/office/drawing/2014/main" id="{0FCE207E-49DC-89F0-6C2E-AEDEB1A668DB}"/>
              </a:ext>
              <a:ext uri="{C183D7F6-B498-43B3-948B-1728B52AA6E4}">
                <adec:decorative xmlns:adec="http://schemas.microsoft.com/office/drawing/2017/decorative" val="1"/>
              </a:ext>
            </a:extLst>
          </p:cNvPr>
          <p:cNvSpPr/>
          <p:nvPr userDrawn="1"/>
        </p:nvSpPr>
        <p:spPr>
          <a:xfrm>
            <a:off x="8401104" y="1953087"/>
            <a:ext cx="742901" cy="802014"/>
          </a:xfrm>
          <a:custGeom>
            <a:avLst/>
            <a:gdLst>
              <a:gd name="connsiteX0" fmla="*/ 664579 w 990534"/>
              <a:gd name="connsiteY0" fmla="*/ 0 h 1329158"/>
              <a:gd name="connsiteX1" fmla="*/ 923263 w 990534"/>
              <a:gd name="connsiteY1" fmla="*/ 52226 h 1329158"/>
              <a:gd name="connsiteX2" fmla="*/ 990534 w 990534"/>
              <a:gd name="connsiteY2" fmla="*/ 88739 h 1329158"/>
              <a:gd name="connsiteX3" fmla="*/ 990534 w 990534"/>
              <a:gd name="connsiteY3" fmla="*/ 1240419 h 1329158"/>
              <a:gd name="connsiteX4" fmla="*/ 923263 w 990534"/>
              <a:gd name="connsiteY4" fmla="*/ 1276932 h 1329158"/>
              <a:gd name="connsiteX5" fmla="*/ 664579 w 990534"/>
              <a:gd name="connsiteY5" fmla="*/ 1329158 h 1329158"/>
              <a:gd name="connsiteX6" fmla="*/ 0 w 990534"/>
              <a:gd name="connsiteY6" fmla="*/ 664579 h 1329158"/>
              <a:gd name="connsiteX7" fmla="*/ 664579 w 990534"/>
              <a:gd name="connsiteY7" fmla="*/ 0 h 1329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90534" h="1329158">
                <a:moveTo>
                  <a:pt x="664579" y="0"/>
                </a:moveTo>
                <a:cubicBezTo>
                  <a:pt x="756338" y="0"/>
                  <a:pt x="843754" y="18597"/>
                  <a:pt x="923263" y="52226"/>
                </a:cubicBezTo>
                <a:lnTo>
                  <a:pt x="990534" y="88739"/>
                </a:lnTo>
                <a:lnTo>
                  <a:pt x="990534" y="1240419"/>
                </a:lnTo>
                <a:lnTo>
                  <a:pt x="923263" y="1276932"/>
                </a:lnTo>
                <a:cubicBezTo>
                  <a:pt x="843754" y="1310562"/>
                  <a:pt x="756338" y="1329158"/>
                  <a:pt x="664579" y="1329158"/>
                </a:cubicBezTo>
                <a:cubicBezTo>
                  <a:pt x="297542" y="1329158"/>
                  <a:pt x="0" y="1031616"/>
                  <a:pt x="0" y="664579"/>
                </a:cubicBezTo>
                <a:cubicBezTo>
                  <a:pt x="0" y="297542"/>
                  <a:pt x="297542" y="0"/>
                  <a:pt x="664579" y="0"/>
                </a:cubicBezTo>
                <a:close/>
              </a:path>
            </a:pathLst>
          </a:custGeom>
          <a:solidFill>
            <a:schemeClr val="accent3">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sp>
        <p:nvSpPr>
          <p:cNvPr id="18" name="Text Placeholder 17">
            <a:extLst>
              <a:ext uri="{FF2B5EF4-FFF2-40B4-BE49-F238E27FC236}">
                <a16:creationId xmlns:a16="http://schemas.microsoft.com/office/drawing/2014/main" id="{C1550097-BD5F-E98D-20E3-A22C0C0388E5}"/>
              </a:ext>
            </a:extLst>
          </p:cNvPr>
          <p:cNvSpPr>
            <a:spLocks noGrp="1"/>
          </p:cNvSpPr>
          <p:nvPr>
            <p:ph type="body" sz="quarter" idx="11" hasCustomPrompt="1"/>
          </p:nvPr>
        </p:nvSpPr>
        <p:spPr>
          <a:xfrm>
            <a:off x="6309360" y="2715768"/>
            <a:ext cx="2523744" cy="3017520"/>
          </a:xfrm>
        </p:spPr>
        <p:txBody>
          <a:bodyPr anchor="b">
            <a:noAutofit/>
          </a:bodyPr>
          <a:lstStyle>
            <a:lvl1pPr>
              <a:lnSpc>
                <a:spcPct val="100000"/>
              </a:lnSpc>
              <a:spcBef>
                <a:spcPts val="0"/>
              </a:spcBef>
              <a:spcAft>
                <a:spcPts val="0"/>
              </a:spcAft>
              <a:defRPr sz="1650" b="0">
                <a:solidFill>
                  <a:schemeClr val="tx2"/>
                </a:solidFill>
                <a:latin typeface="+mj-lt"/>
                <a:cs typeface="Segoe UI Semibold" panose="020B0702040204020203" pitchFamily="34" charset="0"/>
              </a:defRPr>
            </a:lvl1pPr>
            <a:lvl2pPr marL="0" indent="0">
              <a:lnSpc>
                <a:spcPct val="100000"/>
              </a:lnSpc>
              <a:spcBef>
                <a:spcPts val="900"/>
              </a:spcBef>
              <a:spcAft>
                <a:spcPts val="0"/>
              </a:spcAft>
              <a:buNone/>
              <a:defRPr sz="1350">
                <a:solidFill>
                  <a:schemeClr val="tx2"/>
                </a:solidFill>
              </a:defRPr>
            </a:lvl2pPr>
          </a:lstStyle>
          <a:p>
            <a:pPr lvl="0"/>
            <a:r>
              <a:rPr lang="en-US"/>
              <a:t>Click to add text</a:t>
            </a:r>
          </a:p>
          <a:p>
            <a:pPr lvl="1"/>
            <a:r>
              <a:rPr lang="en-US"/>
              <a:t>Second level</a:t>
            </a:r>
          </a:p>
        </p:txBody>
      </p:sp>
      <p:sp>
        <p:nvSpPr>
          <p:cNvPr id="19" name="Footer Placeholder 18">
            <a:extLst>
              <a:ext uri="{FF2B5EF4-FFF2-40B4-BE49-F238E27FC236}">
                <a16:creationId xmlns:a16="http://schemas.microsoft.com/office/drawing/2014/main" id="{7EAB2424-7563-1DC0-626C-6310A612A59B}"/>
              </a:ext>
            </a:extLst>
          </p:cNvPr>
          <p:cNvSpPr>
            <a:spLocks noGrp="1"/>
          </p:cNvSpPr>
          <p:nvPr>
            <p:ph type="ftr" sz="quarter" idx="12"/>
          </p:nvPr>
        </p:nvSpPr>
        <p:spPr/>
        <p:txBody>
          <a:bodyPr>
            <a:noAutofit/>
          </a:bodyPr>
          <a:lstStyle/>
          <a:p>
            <a:r>
              <a:rPr lang="en-US"/>
              <a:t>Test</a:t>
            </a:r>
          </a:p>
        </p:txBody>
      </p:sp>
      <p:sp>
        <p:nvSpPr>
          <p:cNvPr id="20" name="Slide Number Placeholder 19">
            <a:extLst>
              <a:ext uri="{FF2B5EF4-FFF2-40B4-BE49-F238E27FC236}">
                <a16:creationId xmlns:a16="http://schemas.microsoft.com/office/drawing/2014/main" id="{49C39743-B767-01E5-1998-BD844DD09624}"/>
              </a:ext>
            </a:extLst>
          </p:cNvPr>
          <p:cNvSpPr>
            <a:spLocks noGrp="1"/>
          </p:cNvSpPr>
          <p:nvPr>
            <p:ph type="sldNum" sz="quarter" idx="13"/>
          </p:nvPr>
        </p:nvSpPr>
        <p:spPr/>
        <p:txBody>
          <a:bodyPr>
            <a:noAutofit/>
          </a:bodyPr>
          <a:lstStyle/>
          <a:p>
            <a:fld id="{D1BC2EDA-D519-4F34-BF3F-BFFF500F4B03}" type="slidenum">
              <a:rPr lang="en-US" smtClean="0"/>
              <a:t>‹#›</a:t>
            </a:fld>
            <a:endParaRPr lang="en-US"/>
          </a:p>
        </p:txBody>
      </p:sp>
    </p:spTree>
    <p:extLst>
      <p:ext uri="{BB962C8B-B14F-4D97-AF65-F5344CB8AC3E}">
        <p14:creationId xmlns:p14="http://schemas.microsoft.com/office/powerpoint/2010/main" val="2007345226"/>
      </p:ext>
    </p:extLst>
  </p:cSld>
  <p:clrMapOvr>
    <a:masterClrMapping/>
  </p:clrMapOvr>
  <p:extLst>
    <p:ext uri="{DCECCB84-F9BA-43D5-87BE-67443E8EF086}">
      <p15:sldGuideLst xmlns:p15="http://schemas.microsoft.com/office/powerpoint/2012/main">
        <p15:guide id="1" orient="horz" pos="1032">
          <p15:clr>
            <a:srgbClr val="FBAE40"/>
          </p15:clr>
        </p15:guide>
        <p15:guide id="2" pos="252">
          <p15:clr>
            <a:srgbClr val="FBAE40"/>
          </p15:clr>
        </p15:guide>
        <p15:guide id="3" orient="horz" pos="3552">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Picture with list">
    <p:bg>
      <p:bgPr>
        <a:gradFill>
          <a:gsLst>
            <a:gs pos="100000">
              <a:srgbClr val="FDFFFE"/>
            </a:gs>
            <a:gs pos="66020">
              <a:srgbClr val="F3FFFF"/>
            </a:gs>
            <a:gs pos="37992">
              <a:srgbClr val="FFFFFF"/>
            </a:gs>
            <a:gs pos="7000">
              <a:srgbClr val="EAFCFE"/>
            </a:gs>
          </a:gsLst>
          <a:lin ang="4200000" scaled="0"/>
        </a:gradFill>
        <a:effectLst/>
      </p:bgPr>
    </p:bg>
    <p:spTree>
      <p:nvGrpSpPr>
        <p:cNvPr id="1" name=""/>
        <p:cNvGrpSpPr/>
        <p:nvPr/>
      </p:nvGrpSpPr>
      <p:grpSpPr>
        <a:xfrm>
          <a:off x="0" y="0"/>
          <a:ext cx="0" cy="0"/>
          <a:chOff x="0" y="0"/>
          <a:chExt cx="0" cy="0"/>
        </a:xfrm>
      </p:grpSpPr>
      <p:sp>
        <p:nvSpPr>
          <p:cNvPr id="10" name="Title 3">
            <a:extLst>
              <a:ext uri="{FF2B5EF4-FFF2-40B4-BE49-F238E27FC236}">
                <a16:creationId xmlns:a16="http://schemas.microsoft.com/office/drawing/2014/main" id="{AD72A3CF-7B92-425B-B6F6-280533A6D9E3}"/>
              </a:ext>
            </a:extLst>
          </p:cNvPr>
          <p:cNvSpPr>
            <a:spLocks noGrp="1"/>
          </p:cNvSpPr>
          <p:nvPr>
            <p:ph type="title" hasCustomPrompt="1"/>
          </p:nvPr>
        </p:nvSpPr>
        <p:spPr>
          <a:xfrm>
            <a:off x="390906" y="566928"/>
            <a:ext cx="8339328" cy="640080"/>
          </a:xfrm>
        </p:spPr>
        <p:txBody>
          <a:bodyPr anchor="t" anchorCtr="0">
            <a:normAutofit/>
          </a:bodyPr>
          <a:lstStyle>
            <a:lvl1pPr algn="ctr">
              <a:defRPr sz="2400" b="1">
                <a:solidFill>
                  <a:schemeClr val="tx2"/>
                </a:solidFill>
                <a:latin typeface="+mn-lt"/>
              </a:defRPr>
            </a:lvl1pPr>
          </a:lstStyle>
          <a:p>
            <a:r>
              <a:rPr lang="en-US"/>
              <a:t>Click to add title</a:t>
            </a:r>
          </a:p>
        </p:txBody>
      </p:sp>
      <p:sp>
        <p:nvSpPr>
          <p:cNvPr id="6" name="Freeform 3">
            <a:extLst>
              <a:ext uri="{FF2B5EF4-FFF2-40B4-BE49-F238E27FC236}">
                <a16:creationId xmlns:a16="http://schemas.microsoft.com/office/drawing/2014/main" id="{8D76C9A2-7310-AC9A-D74B-465F4A044014}"/>
              </a:ext>
              <a:ext uri="{C183D7F6-B498-43B3-948B-1728B52AA6E4}">
                <adec:decorative xmlns:adec="http://schemas.microsoft.com/office/drawing/2017/decorative" val="1"/>
              </a:ext>
            </a:extLst>
          </p:cNvPr>
          <p:cNvSpPr/>
          <p:nvPr userDrawn="1"/>
        </p:nvSpPr>
        <p:spPr>
          <a:xfrm>
            <a:off x="6459024" y="3432623"/>
            <a:ext cx="2690086" cy="3425381"/>
          </a:xfrm>
          <a:custGeom>
            <a:avLst/>
            <a:gdLst>
              <a:gd name="connsiteX0" fmla="*/ 2057400 w 3586781"/>
              <a:gd name="connsiteY0" fmla="*/ 0 h 3425381"/>
              <a:gd name="connsiteX1" fmla="*/ 3512202 w 3586781"/>
              <a:gd name="connsiteY1" fmla="*/ 602599 h 3425381"/>
              <a:gd name="connsiteX2" fmla="*/ 3586781 w 3586781"/>
              <a:gd name="connsiteY2" fmla="*/ 684657 h 3425381"/>
              <a:gd name="connsiteX3" fmla="*/ 3586781 w 3586781"/>
              <a:gd name="connsiteY3" fmla="*/ 3425381 h 3425381"/>
              <a:gd name="connsiteX4" fmla="*/ 523691 w 3586781"/>
              <a:gd name="connsiteY4" fmla="*/ 3425381 h 3425381"/>
              <a:gd name="connsiteX5" fmla="*/ 469810 w 3586781"/>
              <a:gd name="connsiteY5" fmla="*/ 3366098 h 3425381"/>
              <a:gd name="connsiteX6" fmla="*/ 0 w 3586781"/>
              <a:gd name="connsiteY6" fmla="*/ 2057400 h 3425381"/>
              <a:gd name="connsiteX7" fmla="*/ 2057400 w 3586781"/>
              <a:gd name="connsiteY7" fmla="*/ 0 h 3425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6781" h="3425381">
                <a:moveTo>
                  <a:pt x="2057400" y="0"/>
                </a:moveTo>
                <a:cubicBezTo>
                  <a:pt x="2625535" y="0"/>
                  <a:pt x="3139885" y="230282"/>
                  <a:pt x="3512202" y="602599"/>
                </a:cubicBezTo>
                <a:lnTo>
                  <a:pt x="3586781" y="684657"/>
                </a:lnTo>
                <a:lnTo>
                  <a:pt x="3586781" y="3425381"/>
                </a:lnTo>
                <a:lnTo>
                  <a:pt x="523691" y="3425381"/>
                </a:lnTo>
                <a:lnTo>
                  <a:pt x="469810" y="3366098"/>
                </a:lnTo>
                <a:cubicBezTo>
                  <a:pt x="176310" y="3010458"/>
                  <a:pt x="0" y="2554519"/>
                  <a:pt x="0" y="2057400"/>
                </a:cubicBezTo>
                <a:cubicBezTo>
                  <a:pt x="0" y="921129"/>
                  <a:pt x="921129" y="0"/>
                  <a:pt x="2057400" y="0"/>
                </a:cubicBezTo>
                <a:close/>
              </a:path>
            </a:pathLst>
          </a:custGeom>
          <a:solidFill>
            <a:schemeClr val="accent2">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sp>
        <p:nvSpPr>
          <p:cNvPr id="8" name="Rectangle 7">
            <a:extLst>
              <a:ext uri="{FF2B5EF4-FFF2-40B4-BE49-F238E27FC236}">
                <a16:creationId xmlns:a16="http://schemas.microsoft.com/office/drawing/2014/main" id="{CCC7F2D7-0500-18AD-893F-3BFF96B94526}"/>
              </a:ext>
              <a:ext uri="{C183D7F6-B498-43B3-948B-1728B52AA6E4}">
                <adec:decorative xmlns:adec="http://schemas.microsoft.com/office/drawing/2017/decorative" val="1"/>
              </a:ext>
            </a:extLst>
          </p:cNvPr>
          <p:cNvSpPr/>
          <p:nvPr userDrawn="1"/>
        </p:nvSpPr>
        <p:spPr>
          <a:xfrm>
            <a:off x="478222" y="1953365"/>
            <a:ext cx="3862271" cy="3684552"/>
          </a:xfrm>
          <a:prstGeom prst="rect">
            <a:avLst/>
          </a:prstGeom>
          <a:solidFill>
            <a:schemeClr val="bg1"/>
          </a:solidFill>
          <a:ln>
            <a:solidFill>
              <a:schemeClr val="bg2">
                <a:lumMod val="9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Oval 11">
            <a:extLst>
              <a:ext uri="{FF2B5EF4-FFF2-40B4-BE49-F238E27FC236}">
                <a16:creationId xmlns:a16="http://schemas.microsoft.com/office/drawing/2014/main" id="{D1B05A4D-E9FB-4913-E53E-1DE2DC2D9B04}"/>
              </a:ext>
              <a:ext uri="{C183D7F6-B498-43B3-948B-1728B52AA6E4}">
                <adec:decorative xmlns:adec="http://schemas.microsoft.com/office/drawing/2017/decorative" val="1"/>
              </a:ext>
            </a:extLst>
          </p:cNvPr>
          <p:cNvSpPr/>
          <p:nvPr userDrawn="1"/>
        </p:nvSpPr>
        <p:spPr>
          <a:xfrm>
            <a:off x="6418702" y="6194372"/>
            <a:ext cx="292376" cy="389835"/>
          </a:xfrm>
          <a:prstGeom prst="ellipse">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Freeform 1">
            <a:extLst>
              <a:ext uri="{FF2B5EF4-FFF2-40B4-BE49-F238E27FC236}">
                <a16:creationId xmlns:a16="http://schemas.microsoft.com/office/drawing/2014/main" id="{CC1FF5F2-E394-6897-C493-6584D74D8CEB}"/>
              </a:ext>
              <a:ext uri="{C183D7F6-B498-43B3-948B-1728B52AA6E4}">
                <adec:decorative xmlns:adec="http://schemas.microsoft.com/office/drawing/2017/decorative" val="1"/>
              </a:ext>
            </a:extLst>
          </p:cNvPr>
          <p:cNvSpPr/>
          <p:nvPr userDrawn="1"/>
        </p:nvSpPr>
        <p:spPr>
          <a:xfrm rot="16200000">
            <a:off x="211328" y="-3167"/>
            <a:ext cx="990534" cy="996869"/>
          </a:xfrm>
          <a:custGeom>
            <a:avLst/>
            <a:gdLst>
              <a:gd name="connsiteX0" fmla="*/ 664579 w 990534"/>
              <a:gd name="connsiteY0" fmla="*/ 0 h 1329158"/>
              <a:gd name="connsiteX1" fmla="*/ 923263 w 990534"/>
              <a:gd name="connsiteY1" fmla="*/ 52226 h 1329158"/>
              <a:gd name="connsiteX2" fmla="*/ 990534 w 990534"/>
              <a:gd name="connsiteY2" fmla="*/ 88739 h 1329158"/>
              <a:gd name="connsiteX3" fmla="*/ 990534 w 990534"/>
              <a:gd name="connsiteY3" fmla="*/ 1240419 h 1329158"/>
              <a:gd name="connsiteX4" fmla="*/ 923263 w 990534"/>
              <a:gd name="connsiteY4" fmla="*/ 1276932 h 1329158"/>
              <a:gd name="connsiteX5" fmla="*/ 664579 w 990534"/>
              <a:gd name="connsiteY5" fmla="*/ 1329158 h 1329158"/>
              <a:gd name="connsiteX6" fmla="*/ 0 w 990534"/>
              <a:gd name="connsiteY6" fmla="*/ 664579 h 1329158"/>
              <a:gd name="connsiteX7" fmla="*/ 664579 w 990534"/>
              <a:gd name="connsiteY7" fmla="*/ 0 h 1329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90534" h="1329158">
                <a:moveTo>
                  <a:pt x="664579" y="0"/>
                </a:moveTo>
                <a:cubicBezTo>
                  <a:pt x="756338" y="0"/>
                  <a:pt x="843754" y="18597"/>
                  <a:pt x="923263" y="52226"/>
                </a:cubicBezTo>
                <a:lnTo>
                  <a:pt x="990534" y="88739"/>
                </a:lnTo>
                <a:lnTo>
                  <a:pt x="990534" y="1240419"/>
                </a:lnTo>
                <a:lnTo>
                  <a:pt x="923263" y="1276932"/>
                </a:lnTo>
                <a:cubicBezTo>
                  <a:pt x="843754" y="1310562"/>
                  <a:pt x="756338" y="1329158"/>
                  <a:pt x="664579" y="1329158"/>
                </a:cubicBezTo>
                <a:cubicBezTo>
                  <a:pt x="297542" y="1329158"/>
                  <a:pt x="0" y="1031616"/>
                  <a:pt x="0" y="664579"/>
                </a:cubicBezTo>
                <a:cubicBezTo>
                  <a:pt x="0" y="297542"/>
                  <a:pt x="297542" y="0"/>
                  <a:pt x="664579" y="0"/>
                </a:cubicBez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grpSp>
        <p:nvGrpSpPr>
          <p:cNvPr id="23" name="Group 22">
            <a:extLst>
              <a:ext uri="{FF2B5EF4-FFF2-40B4-BE49-F238E27FC236}">
                <a16:creationId xmlns:a16="http://schemas.microsoft.com/office/drawing/2014/main" id="{FA8D9022-B854-F233-7BEE-8185E402F657}"/>
              </a:ext>
              <a:ext uri="{C183D7F6-B498-43B3-948B-1728B52AA6E4}">
                <adec:decorative xmlns:adec="http://schemas.microsoft.com/office/drawing/2017/decorative" val="1"/>
              </a:ext>
            </a:extLst>
          </p:cNvPr>
          <p:cNvGrpSpPr/>
          <p:nvPr userDrawn="1"/>
        </p:nvGrpSpPr>
        <p:grpSpPr>
          <a:xfrm>
            <a:off x="902776" y="2891439"/>
            <a:ext cx="3137660" cy="2282229"/>
            <a:chOff x="6448201" y="2832180"/>
            <a:chExt cx="4483608" cy="2139696"/>
          </a:xfrm>
        </p:grpSpPr>
        <p:cxnSp>
          <p:nvCxnSpPr>
            <p:cNvPr id="24" name="Straight Connector 23">
              <a:extLst>
                <a:ext uri="{FF2B5EF4-FFF2-40B4-BE49-F238E27FC236}">
                  <a16:creationId xmlns:a16="http://schemas.microsoft.com/office/drawing/2014/main" id="{A1459528-99D6-5A0F-AEFA-AC4E7BC126D1}"/>
                </a:ext>
              </a:extLst>
            </p:cNvPr>
            <p:cNvCxnSpPr>
              <a:cxnSpLocks/>
            </p:cNvCxnSpPr>
            <p:nvPr/>
          </p:nvCxnSpPr>
          <p:spPr>
            <a:xfrm>
              <a:off x="6448201" y="2832180"/>
              <a:ext cx="4477512" cy="0"/>
            </a:xfrm>
            <a:prstGeom prst="line">
              <a:avLst/>
            </a:prstGeom>
            <a:ln w="22225">
              <a:solidFill>
                <a:schemeClr val="bg2">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5A5AD794-5E76-98BF-3FC7-85579E091361}"/>
                </a:ext>
              </a:extLst>
            </p:cNvPr>
            <p:cNvCxnSpPr>
              <a:cxnSpLocks/>
            </p:cNvCxnSpPr>
            <p:nvPr/>
          </p:nvCxnSpPr>
          <p:spPr>
            <a:xfrm>
              <a:off x="6448201" y="3533220"/>
              <a:ext cx="4477512" cy="0"/>
            </a:xfrm>
            <a:prstGeom prst="line">
              <a:avLst/>
            </a:prstGeom>
            <a:ln w="22225">
              <a:solidFill>
                <a:schemeClr val="bg2">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CEDD1146-913C-8E63-E619-A08A11AAF125}"/>
                </a:ext>
              </a:extLst>
            </p:cNvPr>
            <p:cNvCxnSpPr>
              <a:cxnSpLocks/>
            </p:cNvCxnSpPr>
            <p:nvPr/>
          </p:nvCxnSpPr>
          <p:spPr>
            <a:xfrm>
              <a:off x="6448201" y="4234260"/>
              <a:ext cx="4477512" cy="0"/>
            </a:xfrm>
            <a:prstGeom prst="line">
              <a:avLst/>
            </a:prstGeom>
            <a:ln w="22225">
              <a:solidFill>
                <a:schemeClr val="bg2">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4943E402-60F2-D003-3878-233462D26AA9}"/>
                </a:ext>
              </a:extLst>
            </p:cNvPr>
            <p:cNvCxnSpPr>
              <a:cxnSpLocks/>
            </p:cNvCxnSpPr>
            <p:nvPr/>
          </p:nvCxnSpPr>
          <p:spPr>
            <a:xfrm>
              <a:off x="6454297" y="4971876"/>
              <a:ext cx="4477512" cy="0"/>
            </a:xfrm>
            <a:prstGeom prst="line">
              <a:avLst/>
            </a:prstGeom>
            <a:ln w="22225">
              <a:solidFill>
                <a:schemeClr val="bg2">
                  <a:lumMod val="75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22" name="Content Placeholder 2">
            <a:extLst>
              <a:ext uri="{FF2B5EF4-FFF2-40B4-BE49-F238E27FC236}">
                <a16:creationId xmlns:a16="http://schemas.microsoft.com/office/drawing/2014/main" id="{D0478807-656D-4B2C-5C1E-4A08154F6567}"/>
              </a:ext>
              <a:ext uri="{C183D7F6-B498-43B3-948B-1728B52AA6E4}">
                <adec:decorative xmlns:adec="http://schemas.microsoft.com/office/drawing/2017/decorative" val="1"/>
              </a:ext>
            </a:extLst>
          </p:cNvPr>
          <p:cNvSpPr txBox="1">
            <a:spLocks/>
          </p:cNvSpPr>
          <p:nvPr userDrawn="1"/>
        </p:nvSpPr>
        <p:spPr>
          <a:xfrm>
            <a:off x="618098" y="2343183"/>
            <a:ext cx="357576" cy="2830487"/>
          </a:xfrm>
          <a:prstGeom prst="rect">
            <a:avLst/>
          </a:prstGeom>
        </p:spPr>
        <p:txBody>
          <a:bodyPr vert="horz" lIns="68580" tIns="34290" rIns="68580" bIns="34290" rtlCol="0" anchor="t">
            <a:noAutofit/>
          </a:bodyPr>
          <a:lstStyle>
            <a:lvl1pPr marL="0" indent="0" algn="l" defTabSz="914400" rtl="0" eaLnBrk="1" latinLnBrk="0" hangingPunct="1">
              <a:lnSpc>
                <a:spcPct val="100000"/>
              </a:lnSpc>
              <a:spcBef>
                <a:spcPts val="1000"/>
              </a:spcBef>
              <a:spcAft>
                <a:spcPts val="1200"/>
              </a:spcAft>
              <a:buFontTx/>
              <a:buNone/>
              <a:defRPr lang="en-US" sz="1400" kern="1200" smtClean="0">
                <a:solidFill>
                  <a:schemeClr val="tx1">
                    <a:lumMod val="75000"/>
                    <a:lumOff val="25000"/>
                  </a:schemeClr>
                </a:solidFill>
                <a:latin typeface="+mn-lt"/>
                <a:ea typeface="+mn-ea"/>
                <a:cs typeface="+mn-cs"/>
              </a:defRPr>
            </a:lvl1pPr>
            <a:lvl2pPr marL="228600" indent="-228600" algn="l" defTabSz="914400" rtl="0" eaLnBrk="1" latinLnBrk="0" hangingPunct="1">
              <a:lnSpc>
                <a:spcPct val="100000"/>
              </a:lnSpc>
              <a:spcBef>
                <a:spcPts val="1000"/>
              </a:spcBef>
              <a:spcAft>
                <a:spcPts val="1200"/>
              </a:spcAft>
              <a:buFont typeface="Arial" panose="020B0604020202020204" pitchFamily="34" charset="0"/>
              <a:buChar char="•"/>
              <a:defRPr lang="en-US" sz="1400" kern="1200" smtClean="0">
                <a:solidFill>
                  <a:schemeClr val="tx1">
                    <a:lumMod val="75000"/>
                    <a:lumOff val="25000"/>
                  </a:schemeClr>
                </a:solidFill>
                <a:latin typeface="+mn-lt"/>
                <a:ea typeface="+mn-ea"/>
                <a:cs typeface="+mn-cs"/>
              </a:defRPr>
            </a:lvl2pPr>
            <a:lvl3pPr marL="685800" indent="-228600" algn="l" defTabSz="914400" rtl="0" eaLnBrk="1" latinLnBrk="0" hangingPunct="1">
              <a:lnSpc>
                <a:spcPct val="100000"/>
              </a:lnSpc>
              <a:spcBef>
                <a:spcPts val="1000"/>
              </a:spcBef>
              <a:spcAft>
                <a:spcPts val="1200"/>
              </a:spcAft>
              <a:buFont typeface="Arial" panose="020B0604020202020204" pitchFamily="34" charset="0"/>
              <a:buChar char="•"/>
              <a:defRPr lang="en-US" sz="1400" kern="1200" smtClean="0">
                <a:solidFill>
                  <a:schemeClr val="tx1">
                    <a:lumMod val="75000"/>
                    <a:lumOff val="25000"/>
                  </a:schemeClr>
                </a:solidFill>
                <a:latin typeface="+mn-lt"/>
                <a:ea typeface="+mn-ea"/>
                <a:cs typeface="+mn-cs"/>
              </a:defRPr>
            </a:lvl3pPr>
            <a:lvl4pPr marL="1143000" indent="-228600" algn="l" defTabSz="914400" rtl="0" eaLnBrk="1" latinLnBrk="0" hangingPunct="1">
              <a:lnSpc>
                <a:spcPct val="100000"/>
              </a:lnSpc>
              <a:spcBef>
                <a:spcPts val="1000"/>
              </a:spcBef>
              <a:spcAft>
                <a:spcPts val="1200"/>
              </a:spcAft>
              <a:buFont typeface="Arial" panose="020B0604020202020204" pitchFamily="34" charset="0"/>
              <a:buChar char="•"/>
              <a:defRPr lang="en-US" sz="1400" kern="1200" smtClean="0">
                <a:solidFill>
                  <a:schemeClr val="tx1">
                    <a:lumMod val="75000"/>
                    <a:lumOff val="25000"/>
                  </a:schemeClr>
                </a:solidFill>
                <a:latin typeface="+mn-lt"/>
                <a:ea typeface="+mn-ea"/>
                <a:cs typeface="+mn-cs"/>
              </a:defRPr>
            </a:lvl4pPr>
            <a:lvl5pPr marL="1600200" indent="-228600" algn="l" defTabSz="914400" rtl="0" eaLnBrk="1" latinLnBrk="0" hangingPunct="1">
              <a:lnSpc>
                <a:spcPct val="100000"/>
              </a:lnSpc>
              <a:spcBef>
                <a:spcPts val="1000"/>
              </a:spcBef>
              <a:spcAft>
                <a:spcPts val="1200"/>
              </a:spcAft>
              <a:buFont typeface="Arial" panose="020B0604020202020204" pitchFamily="34" charset="0"/>
              <a:buChar char="•"/>
              <a:defRPr lang="en-US" sz="1400" kern="1200">
                <a:solidFill>
                  <a:schemeClr val="tx1">
                    <a:lumMod val="75000"/>
                    <a:lumOff val="25000"/>
                  </a:schemeClr>
                </a:solidFill>
                <a:latin typeface="+mn-lt"/>
                <a:ea typeface="+mn-ea"/>
                <a:cs typeface="+mn-cs"/>
              </a:defRPr>
            </a:lvl5pPr>
            <a:lvl6pPr marL="20574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6pPr>
            <a:lvl7pPr marL="25146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7pPr>
            <a:lvl8pPr marL="29718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8pPr>
            <a:lvl9pPr marL="3429000" indent="-228600" algn="l" defTabSz="914400" rtl="0" eaLnBrk="1" latinLnBrk="0" hangingPunct="1">
              <a:lnSpc>
                <a:spcPct val="90000"/>
              </a:lnSpc>
              <a:spcBef>
                <a:spcPct val="30000"/>
              </a:spcBef>
              <a:buFont typeface="Arial" panose="020B0604020202020204" pitchFamily="34" charset="0"/>
              <a:buNone/>
              <a:defRPr sz="1200" kern="1200">
                <a:solidFill>
                  <a:schemeClr val="tx1"/>
                </a:solidFill>
                <a:latin typeface="+mn-lt"/>
                <a:ea typeface="+mn-ea"/>
                <a:cs typeface="+mn-cs"/>
              </a:defRPr>
            </a:lvl9pPr>
          </a:lstStyle>
          <a:p>
            <a:pPr>
              <a:lnSpc>
                <a:spcPct val="150000"/>
              </a:lnSpc>
            </a:pPr>
            <a:r>
              <a:rPr lang="en-US" sz="1650" b="1">
                <a:solidFill>
                  <a:schemeClr val="tx2"/>
                </a:solidFill>
                <a:latin typeface="+mj-lt"/>
                <a:cs typeface="Segoe UI Semibold" panose="020B0502040204020203" pitchFamily="34" charset="0"/>
              </a:rPr>
              <a:t>1. </a:t>
            </a:r>
          </a:p>
          <a:p>
            <a:pPr>
              <a:lnSpc>
                <a:spcPct val="150000"/>
              </a:lnSpc>
            </a:pPr>
            <a:r>
              <a:rPr lang="en-US" sz="1650" b="1">
                <a:solidFill>
                  <a:schemeClr val="tx2"/>
                </a:solidFill>
                <a:latin typeface="+mj-lt"/>
                <a:cs typeface="Segoe UI Semibold" panose="020B0502040204020203" pitchFamily="34" charset="0"/>
              </a:rPr>
              <a:t>2. </a:t>
            </a:r>
          </a:p>
          <a:p>
            <a:pPr>
              <a:lnSpc>
                <a:spcPct val="150000"/>
              </a:lnSpc>
            </a:pPr>
            <a:r>
              <a:rPr lang="en-US" sz="1650" b="1">
                <a:solidFill>
                  <a:schemeClr val="tx2"/>
                </a:solidFill>
                <a:latin typeface="+mj-lt"/>
                <a:cs typeface="Segoe UI Semibold" panose="020B0502040204020203" pitchFamily="34" charset="0"/>
              </a:rPr>
              <a:t>3. </a:t>
            </a:r>
          </a:p>
          <a:p>
            <a:pPr>
              <a:lnSpc>
                <a:spcPct val="150000"/>
              </a:lnSpc>
            </a:pPr>
            <a:r>
              <a:rPr lang="en-US" sz="1650" b="1">
                <a:solidFill>
                  <a:schemeClr val="tx2"/>
                </a:solidFill>
                <a:latin typeface="+mj-lt"/>
                <a:cs typeface="Segoe UI Semibold" panose="020B0502040204020203" pitchFamily="34" charset="0"/>
              </a:rPr>
              <a:t>4.</a:t>
            </a:r>
          </a:p>
        </p:txBody>
      </p:sp>
      <p:sp>
        <p:nvSpPr>
          <p:cNvPr id="18" name="Text Placeholder 17">
            <a:extLst>
              <a:ext uri="{FF2B5EF4-FFF2-40B4-BE49-F238E27FC236}">
                <a16:creationId xmlns:a16="http://schemas.microsoft.com/office/drawing/2014/main" id="{C1550097-BD5F-E98D-20E3-A22C0C0388E5}"/>
              </a:ext>
            </a:extLst>
          </p:cNvPr>
          <p:cNvSpPr>
            <a:spLocks noGrp="1"/>
          </p:cNvSpPr>
          <p:nvPr>
            <p:ph type="body" sz="quarter" idx="11" hasCustomPrompt="1"/>
          </p:nvPr>
        </p:nvSpPr>
        <p:spPr>
          <a:xfrm>
            <a:off x="858398" y="2454311"/>
            <a:ext cx="3418071" cy="477764"/>
          </a:xfrm>
        </p:spPr>
        <p:txBody>
          <a:bodyPr/>
          <a:lstStyle>
            <a:lvl1pPr>
              <a:lnSpc>
                <a:spcPct val="100000"/>
              </a:lnSpc>
              <a:spcBef>
                <a:spcPts val="0"/>
              </a:spcBef>
              <a:spcAft>
                <a:spcPts val="0"/>
              </a:spcAft>
              <a:defRPr sz="1650" b="1">
                <a:solidFill>
                  <a:schemeClr val="tx2"/>
                </a:solidFill>
                <a:latin typeface="+mj-lt"/>
                <a:cs typeface="Segoe UI Semibold" panose="020B0702040204020203" pitchFamily="34" charset="0"/>
              </a:defRPr>
            </a:lvl1pPr>
            <a:lvl2pPr marL="0" indent="0">
              <a:lnSpc>
                <a:spcPct val="100000"/>
              </a:lnSpc>
              <a:spcBef>
                <a:spcPts val="900"/>
              </a:spcBef>
              <a:spcAft>
                <a:spcPts val="0"/>
              </a:spcAft>
              <a:buNone/>
              <a:defRPr sz="1350">
                <a:solidFill>
                  <a:schemeClr val="tx2"/>
                </a:solidFill>
              </a:defRPr>
            </a:lvl2pPr>
          </a:lstStyle>
          <a:p>
            <a:pPr lvl="0"/>
            <a:r>
              <a:rPr lang="en-US"/>
              <a:t>Click to add text</a:t>
            </a:r>
          </a:p>
        </p:txBody>
      </p:sp>
      <p:sp>
        <p:nvSpPr>
          <p:cNvPr id="30" name="Text Placeholder 17">
            <a:extLst>
              <a:ext uri="{FF2B5EF4-FFF2-40B4-BE49-F238E27FC236}">
                <a16:creationId xmlns:a16="http://schemas.microsoft.com/office/drawing/2014/main" id="{D366D221-FD48-C909-F65B-085F44205EBB}"/>
              </a:ext>
            </a:extLst>
          </p:cNvPr>
          <p:cNvSpPr>
            <a:spLocks noGrp="1"/>
          </p:cNvSpPr>
          <p:nvPr>
            <p:ph type="body" sz="quarter" idx="15" hasCustomPrompt="1"/>
          </p:nvPr>
        </p:nvSpPr>
        <p:spPr>
          <a:xfrm>
            <a:off x="858398" y="3222369"/>
            <a:ext cx="3418071" cy="477764"/>
          </a:xfrm>
        </p:spPr>
        <p:txBody>
          <a:bodyPr/>
          <a:lstStyle>
            <a:lvl1pPr>
              <a:lnSpc>
                <a:spcPct val="100000"/>
              </a:lnSpc>
              <a:spcBef>
                <a:spcPts val="0"/>
              </a:spcBef>
              <a:spcAft>
                <a:spcPts val="0"/>
              </a:spcAft>
              <a:defRPr sz="1650" b="1">
                <a:solidFill>
                  <a:schemeClr val="tx2"/>
                </a:solidFill>
                <a:latin typeface="+mj-lt"/>
                <a:cs typeface="Segoe UI Semibold" panose="020B0702040204020203" pitchFamily="34" charset="0"/>
              </a:defRPr>
            </a:lvl1pPr>
            <a:lvl2pPr marL="0" indent="0">
              <a:lnSpc>
                <a:spcPct val="100000"/>
              </a:lnSpc>
              <a:spcBef>
                <a:spcPts val="900"/>
              </a:spcBef>
              <a:spcAft>
                <a:spcPts val="0"/>
              </a:spcAft>
              <a:buNone/>
              <a:defRPr sz="1350">
                <a:solidFill>
                  <a:schemeClr val="tx2"/>
                </a:solidFill>
              </a:defRPr>
            </a:lvl2pPr>
          </a:lstStyle>
          <a:p>
            <a:pPr lvl="0"/>
            <a:r>
              <a:rPr lang="en-US"/>
              <a:t>Click to add text</a:t>
            </a:r>
          </a:p>
        </p:txBody>
      </p:sp>
      <p:sp>
        <p:nvSpPr>
          <p:cNvPr id="31" name="Text Placeholder 17">
            <a:extLst>
              <a:ext uri="{FF2B5EF4-FFF2-40B4-BE49-F238E27FC236}">
                <a16:creationId xmlns:a16="http://schemas.microsoft.com/office/drawing/2014/main" id="{9BD84418-94A8-777A-FEF5-E2B3E93F44C2}"/>
              </a:ext>
            </a:extLst>
          </p:cNvPr>
          <p:cNvSpPr>
            <a:spLocks noGrp="1"/>
          </p:cNvSpPr>
          <p:nvPr>
            <p:ph type="body" sz="quarter" idx="16" hasCustomPrompt="1"/>
          </p:nvPr>
        </p:nvSpPr>
        <p:spPr>
          <a:xfrm>
            <a:off x="858398" y="3992637"/>
            <a:ext cx="3418071" cy="477764"/>
          </a:xfrm>
        </p:spPr>
        <p:txBody>
          <a:bodyPr/>
          <a:lstStyle>
            <a:lvl1pPr>
              <a:lnSpc>
                <a:spcPct val="100000"/>
              </a:lnSpc>
              <a:spcBef>
                <a:spcPts val="0"/>
              </a:spcBef>
              <a:spcAft>
                <a:spcPts val="0"/>
              </a:spcAft>
              <a:defRPr sz="1650" b="1">
                <a:solidFill>
                  <a:schemeClr val="tx2"/>
                </a:solidFill>
                <a:latin typeface="+mj-lt"/>
                <a:cs typeface="Segoe UI Semibold" panose="020B0702040204020203" pitchFamily="34" charset="0"/>
              </a:defRPr>
            </a:lvl1pPr>
            <a:lvl2pPr marL="0" indent="0">
              <a:lnSpc>
                <a:spcPct val="100000"/>
              </a:lnSpc>
              <a:spcBef>
                <a:spcPts val="900"/>
              </a:spcBef>
              <a:spcAft>
                <a:spcPts val="0"/>
              </a:spcAft>
              <a:buNone/>
              <a:defRPr sz="1350">
                <a:solidFill>
                  <a:schemeClr val="tx2"/>
                </a:solidFill>
              </a:defRPr>
            </a:lvl2pPr>
          </a:lstStyle>
          <a:p>
            <a:pPr lvl="0"/>
            <a:r>
              <a:rPr lang="en-US"/>
              <a:t>Click to add text</a:t>
            </a:r>
          </a:p>
        </p:txBody>
      </p:sp>
      <p:sp>
        <p:nvSpPr>
          <p:cNvPr id="32" name="Text Placeholder 17">
            <a:extLst>
              <a:ext uri="{FF2B5EF4-FFF2-40B4-BE49-F238E27FC236}">
                <a16:creationId xmlns:a16="http://schemas.microsoft.com/office/drawing/2014/main" id="{EFF35093-CCA2-ABAA-FBB6-03256FB06BD9}"/>
              </a:ext>
            </a:extLst>
          </p:cNvPr>
          <p:cNvSpPr>
            <a:spLocks noGrp="1"/>
          </p:cNvSpPr>
          <p:nvPr>
            <p:ph type="body" sz="quarter" idx="17" hasCustomPrompt="1"/>
          </p:nvPr>
        </p:nvSpPr>
        <p:spPr>
          <a:xfrm>
            <a:off x="858398" y="4775296"/>
            <a:ext cx="3418071" cy="477764"/>
          </a:xfrm>
        </p:spPr>
        <p:txBody>
          <a:bodyPr/>
          <a:lstStyle>
            <a:lvl1pPr>
              <a:lnSpc>
                <a:spcPct val="100000"/>
              </a:lnSpc>
              <a:spcBef>
                <a:spcPts val="0"/>
              </a:spcBef>
              <a:spcAft>
                <a:spcPts val="0"/>
              </a:spcAft>
              <a:defRPr sz="1650" b="1">
                <a:solidFill>
                  <a:schemeClr val="tx2"/>
                </a:solidFill>
                <a:latin typeface="+mj-lt"/>
                <a:cs typeface="Segoe UI Semibold" panose="020B0702040204020203" pitchFamily="34" charset="0"/>
              </a:defRPr>
            </a:lvl1pPr>
            <a:lvl2pPr marL="0" indent="0">
              <a:lnSpc>
                <a:spcPct val="100000"/>
              </a:lnSpc>
              <a:spcBef>
                <a:spcPts val="900"/>
              </a:spcBef>
              <a:spcAft>
                <a:spcPts val="0"/>
              </a:spcAft>
              <a:buNone/>
              <a:defRPr sz="1350">
                <a:solidFill>
                  <a:schemeClr val="tx2"/>
                </a:solidFill>
              </a:defRPr>
            </a:lvl2pPr>
          </a:lstStyle>
          <a:p>
            <a:pPr lvl="0"/>
            <a:r>
              <a:rPr lang="en-US"/>
              <a:t>Click to add text</a:t>
            </a:r>
          </a:p>
        </p:txBody>
      </p:sp>
      <p:sp>
        <p:nvSpPr>
          <p:cNvPr id="21" name="Picture Placeholder 20">
            <a:extLst>
              <a:ext uri="{FF2B5EF4-FFF2-40B4-BE49-F238E27FC236}">
                <a16:creationId xmlns:a16="http://schemas.microsoft.com/office/drawing/2014/main" id="{1E8918F9-D4D2-6FB5-B4FD-8FB3A979A274}"/>
              </a:ext>
            </a:extLst>
          </p:cNvPr>
          <p:cNvSpPr>
            <a:spLocks noGrp="1"/>
          </p:cNvSpPr>
          <p:nvPr>
            <p:ph type="pic" sz="quarter" idx="14"/>
          </p:nvPr>
        </p:nvSpPr>
        <p:spPr>
          <a:xfrm>
            <a:off x="4828032" y="2002536"/>
            <a:ext cx="3840480" cy="3685032"/>
          </a:xfrm>
        </p:spPr>
        <p:txBody>
          <a:bodyPr/>
          <a:lstStyle>
            <a:lvl1pPr algn="ctr">
              <a:defRPr/>
            </a:lvl1pPr>
          </a:lstStyle>
          <a:p>
            <a:r>
              <a:rPr lang="en-US"/>
              <a:t>Click icon to add picture</a:t>
            </a:r>
          </a:p>
        </p:txBody>
      </p:sp>
      <p:sp>
        <p:nvSpPr>
          <p:cNvPr id="19" name="Footer Placeholder 18">
            <a:extLst>
              <a:ext uri="{FF2B5EF4-FFF2-40B4-BE49-F238E27FC236}">
                <a16:creationId xmlns:a16="http://schemas.microsoft.com/office/drawing/2014/main" id="{7EAB2424-7563-1DC0-626C-6310A612A59B}"/>
              </a:ext>
            </a:extLst>
          </p:cNvPr>
          <p:cNvSpPr>
            <a:spLocks noGrp="1"/>
          </p:cNvSpPr>
          <p:nvPr>
            <p:ph type="ftr" sz="quarter" idx="12"/>
          </p:nvPr>
        </p:nvSpPr>
        <p:spPr/>
        <p:txBody>
          <a:bodyPr/>
          <a:lstStyle/>
          <a:p>
            <a:r>
              <a:rPr lang="en-US"/>
              <a:t>Test</a:t>
            </a:r>
          </a:p>
        </p:txBody>
      </p:sp>
      <p:sp>
        <p:nvSpPr>
          <p:cNvPr id="20" name="Slide Number Placeholder 19">
            <a:extLst>
              <a:ext uri="{FF2B5EF4-FFF2-40B4-BE49-F238E27FC236}">
                <a16:creationId xmlns:a16="http://schemas.microsoft.com/office/drawing/2014/main" id="{49C39743-B767-01E5-1998-BD844DD09624}"/>
              </a:ext>
            </a:extLst>
          </p:cNvPr>
          <p:cNvSpPr>
            <a:spLocks noGrp="1"/>
          </p:cNvSpPr>
          <p:nvPr>
            <p:ph type="sldNum" sz="quarter" idx="13"/>
          </p:nvPr>
        </p:nvSpPr>
        <p:spPr/>
        <p:txBody>
          <a:bodyPr/>
          <a:lstStyle/>
          <a:p>
            <a:fld id="{D1BC2EDA-D519-4F34-BF3F-BFFF500F4B03}" type="slidenum">
              <a:rPr lang="en-US" smtClean="0"/>
              <a:t>‹#›</a:t>
            </a:fld>
            <a:endParaRPr lang="en-US"/>
          </a:p>
        </p:txBody>
      </p:sp>
    </p:spTree>
    <p:extLst>
      <p:ext uri="{BB962C8B-B14F-4D97-AF65-F5344CB8AC3E}">
        <p14:creationId xmlns:p14="http://schemas.microsoft.com/office/powerpoint/2010/main" val="4128656612"/>
      </p:ext>
    </p:extLst>
  </p:cSld>
  <p:clrMapOvr>
    <a:masterClrMapping/>
  </p:clrMapOvr>
  <p:extLst>
    <p:ext uri="{DCECCB84-F9BA-43D5-87BE-67443E8EF086}">
      <p15:sldGuideLst xmlns:p15="http://schemas.microsoft.com/office/powerpoint/2012/main">
        <p15:guide id="1" orient="horz" pos="1032">
          <p15:clr>
            <a:srgbClr val="FBAE40"/>
          </p15:clr>
        </p15:guide>
        <p15:guide id="2" pos="252">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Picture with caption">
    <p:bg>
      <p:bgPr>
        <a:gradFill>
          <a:gsLst>
            <a:gs pos="100000">
              <a:srgbClr val="FDFFFE"/>
            </a:gs>
            <a:gs pos="66020">
              <a:srgbClr val="F3FFFF"/>
            </a:gs>
            <a:gs pos="37992">
              <a:srgbClr val="FFFFFF"/>
            </a:gs>
            <a:gs pos="7000">
              <a:srgbClr val="EAFCFE"/>
            </a:gs>
          </a:gsLst>
          <a:lin ang="4200000" scaled="0"/>
        </a:gradFill>
        <a:effectLst/>
      </p:bgPr>
    </p:bg>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85AC3F0E-B550-5DF3-6FEE-B1EFAC15A05B}"/>
              </a:ext>
              <a:ext uri="{C183D7F6-B498-43B3-948B-1728B52AA6E4}">
                <adec:decorative xmlns:adec="http://schemas.microsoft.com/office/drawing/2017/decorative" val="1"/>
              </a:ext>
            </a:extLst>
          </p:cNvPr>
          <p:cNvSpPr/>
          <p:nvPr userDrawn="1"/>
        </p:nvSpPr>
        <p:spPr>
          <a:xfrm>
            <a:off x="4217050" y="3014462"/>
            <a:ext cx="482231" cy="642974"/>
          </a:xfrm>
          <a:prstGeom prst="ellipse">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350"/>
          </a:p>
        </p:txBody>
      </p:sp>
      <p:sp>
        <p:nvSpPr>
          <p:cNvPr id="5" name="Freeform 17">
            <a:extLst>
              <a:ext uri="{FF2B5EF4-FFF2-40B4-BE49-F238E27FC236}">
                <a16:creationId xmlns:a16="http://schemas.microsoft.com/office/drawing/2014/main" id="{4B8B6206-1D28-8534-BE4D-6893F8FE67B7}"/>
              </a:ext>
              <a:ext uri="{C183D7F6-B498-43B3-948B-1728B52AA6E4}">
                <adec:decorative xmlns:adec="http://schemas.microsoft.com/office/drawing/2017/decorative" val="1"/>
              </a:ext>
            </a:extLst>
          </p:cNvPr>
          <p:cNvSpPr/>
          <p:nvPr userDrawn="1"/>
        </p:nvSpPr>
        <p:spPr>
          <a:xfrm>
            <a:off x="6363466" y="5988532"/>
            <a:ext cx="2215376" cy="883756"/>
          </a:xfrm>
          <a:custGeom>
            <a:avLst/>
            <a:gdLst>
              <a:gd name="connsiteX0" fmla="*/ 1476917 w 2953834"/>
              <a:gd name="connsiteY0" fmla="*/ 0 h 883756"/>
              <a:gd name="connsiteX1" fmla="*/ 2950639 w 2953834"/>
              <a:gd name="connsiteY1" fmla="*/ 877123 h 883756"/>
              <a:gd name="connsiteX2" fmla="*/ 2953834 w 2953834"/>
              <a:gd name="connsiteY2" fmla="*/ 883756 h 883756"/>
              <a:gd name="connsiteX3" fmla="*/ 0 w 2953834"/>
              <a:gd name="connsiteY3" fmla="*/ 883756 h 883756"/>
              <a:gd name="connsiteX4" fmla="*/ 3195 w 2953834"/>
              <a:gd name="connsiteY4" fmla="*/ 877123 h 883756"/>
              <a:gd name="connsiteX5" fmla="*/ 1476917 w 2953834"/>
              <a:gd name="connsiteY5" fmla="*/ 0 h 883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3834" h="883756">
                <a:moveTo>
                  <a:pt x="1476917" y="0"/>
                </a:moveTo>
                <a:cubicBezTo>
                  <a:pt x="2113290" y="0"/>
                  <a:pt x="2666825" y="354669"/>
                  <a:pt x="2950639" y="877123"/>
                </a:cubicBezTo>
                <a:lnTo>
                  <a:pt x="2953834" y="883756"/>
                </a:lnTo>
                <a:lnTo>
                  <a:pt x="0" y="883756"/>
                </a:lnTo>
                <a:lnTo>
                  <a:pt x="3195" y="877123"/>
                </a:lnTo>
                <a:cubicBezTo>
                  <a:pt x="287009" y="354669"/>
                  <a:pt x="840544" y="0"/>
                  <a:pt x="1476917" y="0"/>
                </a:cubicBez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sp>
        <p:nvSpPr>
          <p:cNvPr id="11" name="Oval 10">
            <a:extLst>
              <a:ext uri="{FF2B5EF4-FFF2-40B4-BE49-F238E27FC236}">
                <a16:creationId xmlns:a16="http://schemas.microsoft.com/office/drawing/2014/main" id="{7F5405D2-9527-BA12-A7AC-4B93151CCBC5}"/>
              </a:ext>
              <a:ext uri="{C183D7F6-B498-43B3-948B-1728B52AA6E4}">
                <adec:decorative xmlns:adec="http://schemas.microsoft.com/office/drawing/2017/decorative" val="1"/>
              </a:ext>
            </a:extLst>
          </p:cNvPr>
          <p:cNvSpPr/>
          <p:nvPr userDrawn="1"/>
        </p:nvSpPr>
        <p:spPr>
          <a:xfrm>
            <a:off x="6363465" y="6069976"/>
            <a:ext cx="382540" cy="510053"/>
          </a:xfrm>
          <a:prstGeom prst="ellipse">
            <a:avLst/>
          </a:prstGeom>
          <a:solidFill>
            <a:schemeClr val="accent5">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350"/>
          </a:p>
        </p:txBody>
      </p:sp>
      <p:sp>
        <p:nvSpPr>
          <p:cNvPr id="14" name="Freeform 10">
            <a:extLst>
              <a:ext uri="{FF2B5EF4-FFF2-40B4-BE49-F238E27FC236}">
                <a16:creationId xmlns:a16="http://schemas.microsoft.com/office/drawing/2014/main" id="{A0CC5EDC-49D4-6111-36CB-3C8A2D02A8DE}"/>
              </a:ext>
              <a:ext uri="{C183D7F6-B498-43B3-948B-1728B52AA6E4}">
                <adec:decorative xmlns:adec="http://schemas.microsoft.com/office/drawing/2017/decorative" val="1"/>
              </a:ext>
            </a:extLst>
          </p:cNvPr>
          <p:cNvSpPr/>
          <p:nvPr userDrawn="1"/>
        </p:nvSpPr>
        <p:spPr>
          <a:xfrm>
            <a:off x="0" y="0"/>
            <a:ext cx="4729572" cy="5630799"/>
          </a:xfrm>
          <a:custGeom>
            <a:avLst/>
            <a:gdLst>
              <a:gd name="connsiteX0" fmla="*/ 0 w 6306096"/>
              <a:gd name="connsiteY0" fmla="*/ 0 h 5630799"/>
              <a:gd name="connsiteX1" fmla="*/ 5864035 w 6306096"/>
              <a:gd name="connsiteY1" fmla="*/ 0 h 5630799"/>
              <a:gd name="connsiteX2" fmla="*/ 5927254 w 6306096"/>
              <a:gd name="connsiteY2" fmla="*/ 123434 h 5630799"/>
              <a:gd name="connsiteX3" fmla="*/ 6306096 w 6306096"/>
              <a:gd name="connsiteY3" fmla="*/ 1789009 h 5630799"/>
              <a:gd name="connsiteX4" fmla="*/ 2464306 w 6306096"/>
              <a:gd name="connsiteY4" fmla="*/ 5630799 h 5630799"/>
              <a:gd name="connsiteX5" fmla="*/ 20571 w 6306096"/>
              <a:gd name="connsiteY5" fmla="*/ 4753521 h 5630799"/>
              <a:gd name="connsiteX6" fmla="*/ 0 w 6306096"/>
              <a:gd name="connsiteY6" fmla="*/ 4734825 h 5630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06096" h="5630799">
                <a:moveTo>
                  <a:pt x="0" y="0"/>
                </a:moveTo>
                <a:lnTo>
                  <a:pt x="5864035" y="0"/>
                </a:lnTo>
                <a:lnTo>
                  <a:pt x="5927254" y="123434"/>
                </a:lnTo>
                <a:cubicBezTo>
                  <a:pt x="6170039" y="627296"/>
                  <a:pt x="6306096" y="1192264"/>
                  <a:pt x="6306096" y="1789009"/>
                </a:cubicBezTo>
                <a:cubicBezTo>
                  <a:pt x="6306096" y="3910771"/>
                  <a:pt x="4586068" y="5630799"/>
                  <a:pt x="2464306" y="5630799"/>
                </a:cubicBezTo>
                <a:cubicBezTo>
                  <a:pt x="1536035" y="5630799"/>
                  <a:pt x="684659" y="5301575"/>
                  <a:pt x="20571" y="4753521"/>
                </a:cubicBezTo>
                <a:lnTo>
                  <a:pt x="0" y="4734825"/>
                </a:lnTo>
                <a:close/>
              </a:path>
            </a:pathLst>
          </a:custGeom>
          <a:solidFill>
            <a:schemeClr val="accent3">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sp>
        <p:nvSpPr>
          <p:cNvPr id="10" name="Title 3">
            <a:extLst>
              <a:ext uri="{FF2B5EF4-FFF2-40B4-BE49-F238E27FC236}">
                <a16:creationId xmlns:a16="http://schemas.microsoft.com/office/drawing/2014/main" id="{AD72A3CF-7B92-425B-B6F6-280533A6D9E3}"/>
              </a:ext>
            </a:extLst>
          </p:cNvPr>
          <p:cNvSpPr>
            <a:spLocks noGrp="1"/>
          </p:cNvSpPr>
          <p:nvPr>
            <p:ph type="title" hasCustomPrompt="1"/>
          </p:nvPr>
        </p:nvSpPr>
        <p:spPr>
          <a:xfrm>
            <a:off x="390906" y="566928"/>
            <a:ext cx="8339328" cy="640080"/>
          </a:xfrm>
        </p:spPr>
        <p:txBody>
          <a:bodyPr anchor="t" anchorCtr="0">
            <a:noAutofit/>
          </a:bodyPr>
          <a:lstStyle>
            <a:lvl1pPr algn="ctr">
              <a:defRPr sz="2400" b="1">
                <a:solidFill>
                  <a:schemeClr val="tx2"/>
                </a:solidFill>
                <a:latin typeface="+mn-lt"/>
              </a:defRPr>
            </a:lvl1pPr>
          </a:lstStyle>
          <a:p>
            <a:r>
              <a:rPr lang="en-US"/>
              <a:t>Click to add title</a:t>
            </a:r>
          </a:p>
        </p:txBody>
      </p:sp>
      <p:sp>
        <p:nvSpPr>
          <p:cNvPr id="17" name="Content Placeholder 16">
            <a:extLst>
              <a:ext uri="{FF2B5EF4-FFF2-40B4-BE49-F238E27FC236}">
                <a16:creationId xmlns:a16="http://schemas.microsoft.com/office/drawing/2014/main" id="{F4DDC946-276A-D975-DF69-141E11E4CA64}"/>
              </a:ext>
            </a:extLst>
          </p:cNvPr>
          <p:cNvSpPr>
            <a:spLocks noGrp="1"/>
          </p:cNvSpPr>
          <p:nvPr>
            <p:ph sz="quarter" idx="15" hasCustomPrompt="1"/>
          </p:nvPr>
        </p:nvSpPr>
        <p:spPr>
          <a:xfrm>
            <a:off x="480060" y="2002536"/>
            <a:ext cx="3854196" cy="3685032"/>
          </a:xfrm>
          <a:solidFill>
            <a:schemeClr val="bg1"/>
          </a:solidFill>
          <a:ln w="12700">
            <a:solidFill>
              <a:schemeClr val="bg2">
                <a:lumMod val="90000"/>
              </a:schemeClr>
            </a:solidFill>
            <a:prstDash val="dash"/>
          </a:ln>
        </p:spPr>
        <p:txBody>
          <a:bodyPr lIns="91440" rIns="91440">
            <a:noAutofit/>
          </a:bodyPr>
          <a:lstStyle>
            <a:lvl1pPr>
              <a:lnSpc>
                <a:spcPct val="100000"/>
              </a:lnSpc>
              <a:defRPr sz="1500">
                <a:solidFill>
                  <a:schemeClr val="tx2"/>
                </a:solidFill>
              </a:defRPr>
            </a:lvl1pPr>
          </a:lstStyle>
          <a:p>
            <a:pPr lvl="0"/>
            <a:r>
              <a:rPr lang="en-US"/>
              <a:t>Click to add text</a:t>
            </a:r>
          </a:p>
        </p:txBody>
      </p:sp>
      <p:sp>
        <p:nvSpPr>
          <p:cNvPr id="21" name="Picture Placeholder 20">
            <a:extLst>
              <a:ext uri="{FF2B5EF4-FFF2-40B4-BE49-F238E27FC236}">
                <a16:creationId xmlns:a16="http://schemas.microsoft.com/office/drawing/2014/main" id="{1E8918F9-D4D2-6FB5-B4FD-8FB3A979A274}"/>
              </a:ext>
            </a:extLst>
          </p:cNvPr>
          <p:cNvSpPr>
            <a:spLocks noGrp="1"/>
          </p:cNvSpPr>
          <p:nvPr>
            <p:ph type="pic" sz="quarter" idx="14"/>
          </p:nvPr>
        </p:nvSpPr>
        <p:spPr>
          <a:xfrm>
            <a:off x="4828032" y="2002536"/>
            <a:ext cx="3840480" cy="3685032"/>
          </a:xfrm>
        </p:spPr>
        <p:txBody>
          <a:bodyPr>
            <a:noAutofit/>
          </a:bodyPr>
          <a:lstStyle>
            <a:lvl1pPr algn="ctr">
              <a:defRPr/>
            </a:lvl1pPr>
          </a:lstStyle>
          <a:p>
            <a:r>
              <a:rPr lang="en-US"/>
              <a:t>Click icon to add picture</a:t>
            </a:r>
          </a:p>
        </p:txBody>
      </p:sp>
      <p:sp>
        <p:nvSpPr>
          <p:cNvPr id="19" name="Footer Placeholder 18">
            <a:extLst>
              <a:ext uri="{FF2B5EF4-FFF2-40B4-BE49-F238E27FC236}">
                <a16:creationId xmlns:a16="http://schemas.microsoft.com/office/drawing/2014/main" id="{7EAB2424-7563-1DC0-626C-6310A612A59B}"/>
              </a:ext>
            </a:extLst>
          </p:cNvPr>
          <p:cNvSpPr>
            <a:spLocks noGrp="1"/>
          </p:cNvSpPr>
          <p:nvPr>
            <p:ph type="ftr" sz="quarter" idx="12"/>
          </p:nvPr>
        </p:nvSpPr>
        <p:spPr/>
        <p:txBody>
          <a:bodyPr>
            <a:noAutofit/>
          </a:bodyPr>
          <a:lstStyle/>
          <a:p>
            <a:r>
              <a:rPr lang="en-US"/>
              <a:t>Test</a:t>
            </a:r>
          </a:p>
        </p:txBody>
      </p:sp>
      <p:sp>
        <p:nvSpPr>
          <p:cNvPr id="20" name="Slide Number Placeholder 19">
            <a:extLst>
              <a:ext uri="{FF2B5EF4-FFF2-40B4-BE49-F238E27FC236}">
                <a16:creationId xmlns:a16="http://schemas.microsoft.com/office/drawing/2014/main" id="{49C39743-B767-01E5-1998-BD844DD09624}"/>
              </a:ext>
            </a:extLst>
          </p:cNvPr>
          <p:cNvSpPr>
            <a:spLocks noGrp="1"/>
          </p:cNvSpPr>
          <p:nvPr>
            <p:ph type="sldNum" sz="quarter" idx="13"/>
          </p:nvPr>
        </p:nvSpPr>
        <p:spPr/>
        <p:txBody>
          <a:bodyPr>
            <a:noAutofit/>
          </a:bodyPr>
          <a:lstStyle/>
          <a:p>
            <a:fld id="{D1BC2EDA-D519-4F34-BF3F-BFFF500F4B03}" type="slidenum">
              <a:rPr lang="en-US" smtClean="0"/>
              <a:t>‹#›</a:t>
            </a:fld>
            <a:endParaRPr lang="en-US"/>
          </a:p>
        </p:txBody>
      </p:sp>
    </p:spTree>
    <p:extLst>
      <p:ext uri="{BB962C8B-B14F-4D97-AF65-F5344CB8AC3E}">
        <p14:creationId xmlns:p14="http://schemas.microsoft.com/office/powerpoint/2010/main" val="1489003408"/>
      </p:ext>
    </p:extLst>
  </p:cSld>
  <p:clrMapOvr>
    <a:masterClrMapping/>
  </p:clrMapOvr>
  <p:extLst>
    <p:ext uri="{DCECCB84-F9BA-43D5-87BE-67443E8EF086}">
      <p15:sldGuideLst xmlns:p15="http://schemas.microsoft.com/office/powerpoint/2012/main">
        <p15:guide id="1" orient="horz" pos="1032">
          <p15:clr>
            <a:srgbClr val="FBAE40"/>
          </p15:clr>
        </p15:guide>
        <p15:guide id="2" pos="252">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wo Content">
    <p:bg>
      <p:bgPr>
        <a:gradFill>
          <a:gsLst>
            <a:gs pos="100000">
              <a:srgbClr val="FDFFFE"/>
            </a:gs>
            <a:gs pos="66020">
              <a:srgbClr val="F3FFFF"/>
            </a:gs>
            <a:gs pos="37992">
              <a:srgbClr val="FFFFFF"/>
            </a:gs>
            <a:gs pos="7000">
              <a:srgbClr val="EAFCFE"/>
            </a:gs>
          </a:gsLst>
          <a:lin ang="4200000" scaled="0"/>
        </a:gradFill>
        <a:effectLst/>
      </p:bgPr>
    </p:bg>
    <p:spTree>
      <p:nvGrpSpPr>
        <p:cNvPr id="1" name=""/>
        <p:cNvGrpSpPr/>
        <p:nvPr/>
      </p:nvGrpSpPr>
      <p:grpSpPr>
        <a:xfrm>
          <a:off x="0" y="0"/>
          <a:ext cx="0" cy="0"/>
          <a:chOff x="0" y="0"/>
          <a:chExt cx="0" cy="0"/>
        </a:xfrm>
      </p:grpSpPr>
      <p:sp>
        <p:nvSpPr>
          <p:cNvPr id="4" name="Freeform 14">
            <a:extLst>
              <a:ext uri="{FF2B5EF4-FFF2-40B4-BE49-F238E27FC236}">
                <a16:creationId xmlns:a16="http://schemas.microsoft.com/office/drawing/2014/main" id="{82D433C4-79DD-42C5-9147-9E5DDECB6624}"/>
              </a:ext>
              <a:ext uri="{C183D7F6-B498-43B3-948B-1728B52AA6E4}">
                <adec:decorative xmlns:adec="http://schemas.microsoft.com/office/drawing/2017/decorative" val="1"/>
              </a:ext>
            </a:extLst>
          </p:cNvPr>
          <p:cNvSpPr/>
          <p:nvPr userDrawn="1"/>
        </p:nvSpPr>
        <p:spPr>
          <a:xfrm>
            <a:off x="6408317" y="1377730"/>
            <a:ext cx="2743948" cy="5494558"/>
          </a:xfrm>
          <a:custGeom>
            <a:avLst/>
            <a:gdLst>
              <a:gd name="connsiteX0" fmla="*/ 3224347 w 3658597"/>
              <a:gd name="connsiteY0" fmla="*/ 0 h 5494558"/>
              <a:gd name="connsiteX1" fmla="*/ 3554018 w 3658597"/>
              <a:gd name="connsiteY1" fmla="*/ 16647 h 5494558"/>
              <a:gd name="connsiteX2" fmla="*/ 3658597 w 3658597"/>
              <a:gd name="connsiteY2" fmla="*/ 29936 h 5494558"/>
              <a:gd name="connsiteX3" fmla="*/ 3658597 w 3658597"/>
              <a:gd name="connsiteY3" fmla="*/ 5494558 h 5494558"/>
              <a:gd name="connsiteX4" fmla="*/ 935531 w 3658597"/>
              <a:gd name="connsiteY4" fmla="*/ 5494558 h 5494558"/>
              <a:gd name="connsiteX5" fmla="*/ 736284 w 3658597"/>
              <a:gd name="connsiteY5" fmla="*/ 5275331 h 5494558"/>
              <a:gd name="connsiteX6" fmla="*/ 0 w 3658597"/>
              <a:gd name="connsiteY6" fmla="*/ 3224347 h 5494558"/>
              <a:gd name="connsiteX7" fmla="*/ 3224347 w 3658597"/>
              <a:gd name="connsiteY7" fmla="*/ 0 h 5494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58597" h="5494558">
                <a:moveTo>
                  <a:pt x="3224347" y="0"/>
                </a:moveTo>
                <a:cubicBezTo>
                  <a:pt x="3335644" y="0"/>
                  <a:pt x="3445625" y="5639"/>
                  <a:pt x="3554018" y="16647"/>
                </a:cubicBezTo>
                <a:lnTo>
                  <a:pt x="3658597" y="29936"/>
                </a:lnTo>
                <a:lnTo>
                  <a:pt x="3658597" y="5494558"/>
                </a:lnTo>
                <a:lnTo>
                  <a:pt x="935531" y="5494558"/>
                </a:lnTo>
                <a:lnTo>
                  <a:pt x="736284" y="5275331"/>
                </a:lnTo>
                <a:cubicBezTo>
                  <a:pt x="276312" y="4717974"/>
                  <a:pt x="0" y="4003429"/>
                  <a:pt x="0" y="3224347"/>
                </a:cubicBezTo>
                <a:cubicBezTo>
                  <a:pt x="0" y="1443589"/>
                  <a:pt x="1443589" y="0"/>
                  <a:pt x="3224347" y="0"/>
                </a:cubicBez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sp>
        <p:nvSpPr>
          <p:cNvPr id="7" name="Freeform 12">
            <a:extLst>
              <a:ext uri="{FF2B5EF4-FFF2-40B4-BE49-F238E27FC236}">
                <a16:creationId xmlns:a16="http://schemas.microsoft.com/office/drawing/2014/main" id="{B6078FDE-6CEC-993E-3339-544DEDA6AB82}"/>
              </a:ext>
              <a:ext uri="{C183D7F6-B498-43B3-948B-1728B52AA6E4}">
                <adec:decorative xmlns:adec="http://schemas.microsoft.com/office/drawing/2017/decorative" val="1"/>
              </a:ext>
            </a:extLst>
          </p:cNvPr>
          <p:cNvSpPr/>
          <p:nvPr userDrawn="1"/>
        </p:nvSpPr>
        <p:spPr>
          <a:xfrm>
            <a:off x="-8659" y="2"/>
            <a:ext cx="881701" cy="1651285"/>
          </a:xfrm>
          <a:custGeom>
            <a:avLst/>
            <a:gdLst>
              <a:gd name="connsiteX0" fmla="*/ 0 w 1858209"/>
              <a:gd name="connsiteY0" fmla="*/ 0 h 2610096"/>
              <a:gd name="connsiteX1" fmla="*/ 1532533 w 1858209"/>
              <a:gd name="connsiteY1" fmla="*/ 0 h 2610096"/>
              <a:gd name="connsiteX2" fmla="*/ 1579125 w 1858209"/>
              <a:gd name="connsiteY2" fmla="*/ 62307 h 2610096"/>
              <a:gd name="connsiteX3" fmla="*/ 1858209 w 1858209"/>
              <a:gd name="connsiteY3" fmla="*/ 975965 h 2610096"/>
              <a:gd name="connsiteX4" fmla="*/ 224078 w 1858209"/>
              <a:gd name="connsiteY4" fmla="*/ 2610096 h 2610096"/>
              <a:gd name="connsiteX5" fmla="*/ 56998 w 1858209"/>
              <a:gd name="connsiteY5" fmla="*/ 2601659 h 2610096"/>
              <a:gd name="connsiteX6" fmla="*/ 0 w 1858209"/>
              <a:gd name="connsiteY6" fmla="*/ 2592960 h 2610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8209" h="2610096">
                <a:moveTo>
                  <a:pt x="0" y="0"/>
                </a:moveTo>
                <a:lnTo>
                  <a:pt x="1532533" y="0"/>
                </a:lnTo>
                <a:lnTo>
                  <a:pt x="1579125" y="62307"/>
                </a:lnTo>
                <a:cubicBezTo>
                  <a:pt x="1755324" y="323116"/>
                  <a:pt x="1858209" y="637525"/>
                  <a:pt x="1858209" y="975965"/>
                </a:cubicBezTo>
                <a:cubicBezTo>
                  <a:pt x="1858209" y="1878471"/>
                  <a:pt x="1126584" y="2610096"/>
                  <a:pt x="224078" y="2610096"/>
                </a:cubicBezTo>
                <a:cubicBezTo>
                  <a:pt x="167671" y="2610096"/>
                  <a:pt x="111932" y="2607238"/>
                  <a:pt x="56998" y="2601659"/>
                </a:cubicBezTo>
                <a:lnTo>
                  <a:pt x="0" y="2592960"/>
                </a:lnTo>
                <a:close/>
              </a:path>
            </a:pathLst>
          </a:custGeom>
          <a:solidFill>
            <a:schemeClr val="accent2">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sp>
        <p:nvSpPr>
          <p:cNvPr id="12" name="Oval 11">
            <a:extLst>
              <a:ext uri="{FF2B5EF4-FFF2-40B4-BE49-F238E27FC236}">
                <a16:creationId xmlns:a16="http://schemas.microsoft.com/office/drawing/2014/main" id="{DE6A9E29-841B-F63A-A4FB-958C2A39A40A}"/>
              </a:ext>
              <a:ext uri="{C183D7F6-B498-43B3-948B-1728B52AA6E4}">
                <adec:decorative xmlns:adec="http://schemas.microsoft.com/office/drawing/2017/decorative" val="1"/>
              </a:ext>
            </a:extLst>
          </p:cNvPr>
          <p:cNvSpPr/>
          <p:nvPr userDrawn="1"/>
        </p:nvSpPr>
        <p:spPr>
          <a:xfrm>
            <a:off x="5923045" y="4881007"/>
            <a:ext cx="1124299" cy="1499065"/>
          </a:xfrm>
          <a:prstGeom prst="ellipse">
            <a:avLst/>
          </a:prstGeom>
          <a:solidFill>
            <a:schemeClr val="accent2">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350"/>
          </a:p>
        </p:txBody>
      </p:sp>
      <p:sp>
        <p:nvSpPr>
          <p:cNvPr id="15" name="Oval 14">
            <a:extLst>
              <a:ext uri="{FF2B5EF4-FFF2-40B4-BE49-F238E27FC236}">
                <a16:creationId xmlns:a16="http://schemas.microsoft.com/office/drawing/2014/main" id="{541E8E1F-3A86-62FC-58AB-E196456B4583}"/>
              </a:ext>
              <a:ext uri="{C183D7F6-B498-43B3-948B-1728B52AA6E4}">
                <adec:decorative xmlns:adec="http://schemas.microsoft.com/office/drawing/2017/decorative" val="1"/>
              </a:ext>
            </a:extLst>
          </p:cNvPr>
          <p:cNvSpPr/>
          <p:nvPr userDrawn="1"/>
        </p:nvSpPr>
        <p:spPr>
          <a:xfrm>
            <a:off x="488344" y="1169293"/>
            <a:ext cx="292376" cy="389835"/>
          </a:xfrm>
          <a:prstGeom prst="ellipse">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350"/>
          </a:p>
        </p:txBody>
      </p:sp>
      <p:sp>
        <p:nvSpPr>
          <p:cNvPr id="10" name="Title 3">
            <a:extLst>
              <a:ext uri="{FF2B5EF4-FFF2-40B4-BE49-F238E27FC236}">
                <a16:creationId xmlns:a16="http://schemas.microsoft.com/office/drawing/2014/main" id="{AD72A3CF-7B92-425B-B6F6-280533A6D9E3}"/>
              </a:ext>
            </a:extLst>
          </p:cNvPr>
          <p:cNvSpPr>
            <a:spLocks noGrp="1"/>
          </p:cNvSpPr>
          <p:nvPr>
            <p:ph type="title" hasCustomPrompt="1"/>
          </p:nvPr>
        </p:nvSpPr>
        <p:spPr>
          <a:xfrm>
            <a:off x="390906" y="566928"/>
            <a:ext cx="8339328" cy="640080"/>
          </a:xfrm>
        </p:spPr>
        <p:txBody>
          <a:bodyPr anchor="t" anchorCtr="0">
            <a:noAutofit/>
          </a:bodyPr>
          <a:lstStyle>
            <a:lvl1pPr algn="ctr">
              <a:defRPr sz="2400" b="1">
                <a:solidFill>
                  <a:schemeClr val="tx2"/>
                </a:solidFill>
                <a:latin typeface="+mn-lt"/>
              </a:defRPr>
            </a:lvl1pPr>
          </a:lstStyle>
          <a:p>
            <a:r>
              <a:rPr lang="en-US"/>
              <a:t>Click to add title</a:t>
            </a:r>
          </a:p>
        </p:txBody>
      </p:sp>
      <p:sp>
        <p:nvSpPr>
          <p:cNvPr id="17" name="Content Placeholder 16">
            <a:extLst>
              <a:ext uri="{FF2B5EF4-FFF2-40B4-BE49-F238E27FC236}">
                <a16:creationId xmlns:a16="http://schemas.microsoft.com/office/drawing/2014/main" id="{F4DDC946-276A-D975-DF69-141E11E4CA64}"/>
              </a:ext>
            </a:extLst>
          </p:cNvPr>
          <p:cNvSpPr>
            <a:spLocks noGrp="1"/>
          </p:cNvSpPr>
          <p:nvPr>
            <p:ph sz="quarter" idx="15" hasCustomPrompt="1"/>
          </p:nvPr>
        </p:nvSpPr>
        <p:spPr>
          <a:xfrm>
            <a:off x="480060" y="2002536"/>
            <a:ext cx="3854196" cy="3685032"/>
          </a:xfrm>
          <a:solidFill>
            <a:schemeClr val="bg1"/>
          </a:solidFill>
          <a:ln w="12700">
            <a:solidFill>
              <a:schemeClr val="bg2">
                <a:lumMod val="90000"/>
              </a:schemeClr>
            </a:solidFill>
            <a:prstDash val="dash"/>
          </a:ln>
        </p:spPr>
        <p:txBody>
          <a:bodyPr lIns="91440" rIns="91440">
            <a:noAutofit/>
          </a:bodyPr>
          <a:lstStyle>
            <a:lvl1pPr>
              <a:lnSpc>
                <a:spcPct val="100000"/>
              </a:lnSpc>
              <a:defRPr sz="1500">
                <a:solidFill>
                  <a:schemeClr val="tx2"/>
                </a:solidFill>
              </a:defRPr>
            </a:lvl1pPr>
          </a:lstStyle>
          <a:p>
            <a:pPr lvl="0"/>
            <a:r>
              <a:rPr lang="en-US"/>
              <a:t>Click to add text</a:t>
            </a:r>
          </a:p>
        </p:txBody>
      </p:sp>
      <p:sp>
        <p:nvSpPr>
          <p:cNvPr id="16" name="Content Placeholder 16">
            <a:extLst>
              <a:ext uri="{FF2B5EF4-FFF2-40B4-BE49-F238E27FC236}">
                <a16:creationId xmlns:a16="http://schemas.microsoft.com/office/drawing/2014/main" id="{09C5826C-6081-DF9F-2832-3E46BA58C61C}"/>
              </a:ext>
            </a:extLst>
          </p:cNvPr>
          <p:cNvSpPr>
            <a:spLocks noGrp="1"/>
          </p:cNvSpPr>
          <p:nvPr>
            <p:ph sz="quarter" idx="16" hasCustomPrompt="1"/>
          </p:nvPr>
        </p:nvSpPr>
        <p:spPr>
          <a:xfrm>
            <a:off x="4814316" y="2002536"/>
            <a:ext cx="3854196" cy="3685032"/>
          </a:xfrm>
          <a:solidFill>
            <a:schemeClr val="bg1"/>
          </a:solidFill>
          <a:ln w="12700">
            <a:solidFill>
              <a:schemeClr val="bg2">
                <a:lumMod val="90000"/>
              </a:schemeClr>
            </a:solidFill>
            <a:prstDash val="dash"/>
          </a:ln>
        </p:spPr>
        <p:txBody>
          <a:bodyPr lIns="91440" rIns="91440">
            <a:noAutofit/>
          </a:bodyPr>
          <a:lstStyle>
            <a:lvl1pPr>
              <a:lnSpc>
                <a:spcPct val="100000"/>
              </a:lnSpc>
              <a:spcBef>
                <a:spcPts val="450"/>
              </a:spcBef>
              <a:spcAft>
                <a:spcPts val="450"/>
              </a:spcAft>
              <a:defRPr sz="1200">
                <a:solidFill>
                  <a:schemeClr val="tx2"/>
                </a:solidFill>
              </a:defRPr>
            </a:lvl1pPr>
            <a:lvl2pPr>
              <a:lnSpc>
                <a:spcPct val="100000"/>
              </a:lnSpc>
              <a:spcBef>
                <a:spcPts val="450"/>
              </a:spcBef>
              <a:spcAft>
                <a:spcPts val="900"/>
              </a:spcAft>
              <a:buFont typeface="+mj-lt"/>
              <a:buAutoNum type="arabicPeriod"/>
              <a:defRPr sz="1200">
                <a:solidFill>
                  <a:schemeClr val="tx2"/>
                </a:solidFill>
              </a:defRPr>
            </a:lvl2pPr>
          </a:lstStyle>
          <a:p>
            <a:pPr lvl="0"/>
            <a:r>
              <a:rPr lang="en-US"/>
              <a:t>Click to add text </a:t>
            </a:r>
          </a:p>
        </p:txBody>
      </p:sp>
      <p:sp>
        <p:nvSpPr>
          <p:cNvPr id="19" name="Footer Placeholder 18">
            <a:extLst>
              <a:ext uri="{FF2B5EF4-FFF2-40B4-BE49-F238E27FC236}">
                <a16:creationId xmlns:a16="http://schemas.microsoft.com/office/drawing/2014/main" id="{7EAB2424-7563-1DC0-626C-6310A612A59B}"/>
              </a:ext>
            </a:extLst>
          </p:cNvPr>
          <p:cNvSpPr>
            <a:spLocks noGrp="1"/>
          </p:cNvSpPr>
          <p:nvPr>
            <p:ph type="ftr" sz="quarter" idx="12"/>
          </p:nvPr>
        </p:nvSpPr>
        <p:spPr/>
        <p:txBody>
          <a:bodyPr>
            <a:noAutofit/>
          </a:bodyPr>
          <a:lstStyle/>
          <a:p>
            <a:r>
              <a:rPr lang="en-US"/>
              <a:t>Test</a:t>
            </a:r>
          </a:p>
        </p:txBody>
      </p:sp>
      <p:sp>
        <p:nvSpPr>
          <p:cNvPr id="20" name="Slide Number Placeholder 19">
            <a:extLst>
              <a:ext uri="{FF2B5EF4-FFF2-40B4-BE49-F238E27FC236}">
                <a16:creationId xmlns:a16="http://schemas.microsoft.com/office/drawing/2014/main" id="{49C39743-B767-01E5-1998-BD844DD09624}"/>
              </a:ext>
            </a:extLst>
          </p:cNvPr>
          <p:cNvSpPr>
            <a:spLocks noGrp="1"/>
          </p:cNvSpPr>
          <p:nvPr>
            <p:ph type="sldNum" sz="quarter" idx="13"/>
          </p:nvPr>
        </p:nvSpPr>
        <p:spPr/>
        <p:txBody>
          <a:bodyPr>
            <a:noAutofit/>
          </a:bodyPr>
          <a:lstStyle/>
          <a:p>
            <a:fld id="{D1BC2EDA-D519-4F34-BF3F-BFFF500F4B03}" type="slidenum">
              <a:rPr lang="en-US" smtClean="0"/>
              <a:t>‹#›</a:t>
            </a:fld>
            <a:endParaRPr lang="en-US"/>
          </a:p>
        </p:txBody>
      </p:sp>
    </p:spTree>
    <p:extLst>
      <p:ext uri="{BB962C8B-B14F-4D97-AF65-F5344CB8AC3E}">
        <p14:creationId xmlns:p14="http://schemas.microsoft.com/office/powerpoint/2010/main" val="3613671809"/>
      </p:ext>
    </p:extLst>
  </p:cSld>
  <p:clrMapOvr>
    <a:masterClrMapping/>
  </p:clrMapOvr>
  <p:extLst>
    <p:ext uri="{DCECCB84-F9BA-43D5-87BE-67443E8EF086}">
      <p15:sldGuideLst xmlns:p15="http://schemas.microsoft.com/office/powerpoint/2012/main">
        <p15:guide id="1" orient="horz" pos="1032">
          <p15:clr>
            <a:srgbClr val="FBAE40"/>
          </p15:clr>
        </p15:guide>
        <p15:guide id="2" pos="252">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Video with caption">
    <p:bg>
      <p:bgPr>
        <a:gradFill>
          <a:gsLst>
            <a:gs pos="100000">
              <a:srgbClr val="FDFFFE"/>
            </a:gs>
            <a:gs pos="66020">
              <a:srgbClr val="F3FFFF"/>
            </a:gs>
            <a:gs pos="37992">
              <a:srgbClr val="FFFFFF"/>
            </a:gs>
            <a:gs pos="7000">
              <a:srgbClr val="EAFCFE"/>
            </a:gs>
          </a:gsLst>
          <a:lin ang="4200000" scaled="0"/>
        </a:gradFill>
        <a:effectLst/>
      </p:bgPr>
    </p:bg>
    <p:spTree>
      <p:nvGrpSpPr>
        <p:cNvPr id="1" name=""/>
        <p:cNvGrpSpPr/>
        <p:nvPr/>
      </p:nvGrpSpPr>
      <p:grpSpPr>
        <a:xfrm>
          <a:off x="0" y="0"/>
          <a:ext cx="0" cy="0"/>
          <a:chOff x="0" y="0"/>
          <a:chExt cx="0" cy="0"/>
        </a:xfrm>
      </p:grpSpPr>
      <p:sp>
        <p:nvSpPr>
          <p:cNvPr id="10" name="Title 3">
            <a:extLst>
              <a:ext uri="{FF2B5EF4-FFF2-40B4-BE49-F238E27FC236}">
                <a16:creationId xmlns:a16="http://schemas.microsoft.com/office/drawing/2014/main" id="{AD72A3CF-7B92-425B-B6F6-280533A6D9E3}"/>
              </a:ext>
            </a:extLst>
          </p:cNvPr>
          <p:cNvSpPr>
            <a:spLocks noGrp="1"/>
          </p:cNvSpPr>
          <p:nvPr>
            <p:ph type="title" hasCustomPrompt="1"/>
          </p:nvPr>
        </p:nvSpPr>
        <p:spPr>
          <a:xfrm>
            <a:off x="390906" y="566928"/>
            <a:ext cx="8339328" cy="640080"/>
          </a:xfrm>
        </p:spPr>
        <p:txBody>
          <a:bodyPr anchor="t" anchorCtr="0">
            <a:noAutofit/>
          </a:bodyPr>
          <a:lstStyle>
            <a:lvl1pPr algn="ctr">
              <a:defRPr sz="2400" b="1">
                <a:solidFill>
                  <a:schemeClr val="tx2"/>
                </a:solidFill>
                <a:latin typeface="+mn-lt"/>
              </a:defRPr>
            </a:lvl1pPr>
          </a:lstStyle>
          <a:p>
            <a:r>
              <a:rPr lang="en-US" dirty="0"/>
              <a:t>Click to add title</a:t>
            </a:r>
          </a:p>
        </p:txBody>
      </p:sp>
      <p:sp>
        <p:nvSpPr>
          <p:cNvPr id="16" name="Media Placeholder 15">
            <a:extLst>
              <a:ext uri="{FF2B5EF4-FFF2-40B4-BE49-F238E27FC236}">
                <a16:creationId xmlns:a16="http://schemas.microsoft.com/office/drawing/2014/main" id="{0D165AF2-A462-FCF3-81AE-ADB955740CCB}"/>
              </a:ext>
            </a:extLst>
          </p:cNvPr>
          <p:cNvSpPr>
            <a:spLocks noGrp="1"/>
          </p:cNvSpPr>
          <p:nvPr>
            <p:ph type="media" sz="quarter" idx="10"/>
          </p:nvPr>
        </p:nvSpPr>
        <p:spPr>
          <a:xfrm>
            <a:off x="480060" y="1847088"/>
            <a:ext cx="5568696" cy="3776472"/>
          </a:xfrm>
        </p:spPr>
        <p:txBody>
          <a:bodyPr>
            <a:noAutofit/>
          </a:bodyPr>
          <a:lstStyle>
            <a:lvl1pPr algn="ctr">
              <a:defRPr>
                <a:solidFill>
                  <a:schemeClr val="tx2"/>
                </a:solidFill>
              </a:defRPr>
            </a:lvl1pPr>
          </a:lstStyle>
          <a:p>
            <a:r>
              <a:rPr lang="en-US" dirty="0"/>
              <a:t>Click icon to add media</a:t>
            </a:r>
          </a:p>
        </p:txBody>
      </p:sp>
      <p:sp>
        <p:nvSpPr>
          <p:cNvPr id="5" name="Freeform 2">
            <a:extLst>
              <a:ext uri="{FF2B5EF4-FFF2-40B4-BE49-F238E27FC236}">
                <a16:creationId xmlns:a16="http://schemas.microsoft.com/office/drawing/2014/main" id="{5CA8910C-D8ED-5254-9603-C499A3F69701}"/>
              </a:ext>
              <a:ext uri="{C183D7F6-B498-43B3-948B-1728B52AA6E4}">
                <adec:decorative xmlns:adec="http://schemas.microsoft.com/office/drawing/2017/decorative" val="1"/>
              </a:ext>
            </a:extLst>
          </p:cNvPr>
          <p:cNvSpPr/>
          <p:nvPr userDrawn="1"/>
        </p:nvSpPr>
        <p:spPr>
          <a:xfrm flipV="1">
            <a:off x="4862308" y="3881172"/>
            <a:ext cx="4281692" cy="2981809"/>
          </a:xfrm>
          <a:custGeom>
            <a:avLst/>
            <a:gdLst>
              <a:gd name="connsiteX0" fmla="*/ 2681883 w 4953666"/>
              <a:gd name="connsiteY0" fmla="*/ 4293658 h 4294315"/>
              <a:gd name="connsiteX1" fmla="*/ 2962801 w 4953666"/>
              <a:gd name="connsiteY1" fmla="*/ 4285537 h 4294315"/>
              <a:gd name="connsiteX2" fmla="*/ 4834127 w 4953666"/>
              <a:gd name="connsiteY2" fmla="*/ 3330444 h 4294315"/>
              <a:gd name="connsiteX3" fmla="*/ 4953666 w 4953666"/>
              <a:gd name="connsiteY3" fmla="*/ 3175947 h 4294315"/>
              <a:gd name="connsiteX4" fmla="*/ 4953666 w 4953666"/>
              <a:gd name="connsiteY4" fmla="*/ 0 h 4294315"/>
              <a:gd name="connsiteX5" fmla="*/ 481203 w 4953666"/>
              <a:gd name="connsiteY5" fmla="*/ 0 h 4294315"/>
              <a:gd name="connsiteX6" fmla="*/ 354529 w 4953666"/>
              <a:gd name="connsiteY6" fmla="*/ 200752 h 4294315"/>
              <a:gd name="connsiteX7" fmla="*/ 8771 w 4953666"/>
              <a:gd name="connsiteY7" fmla="*/ 1767440 h 4294315"/>
              <a:gd name="connsiteX8" fmla="*/ 2681883 w 4953666"/>
              <a:gd name="connsiteY8" fmla="*/ 4293658 h 4294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53666" h="4294315">
                <a:moveTo>
                  <a:pt x="2681883" y="4293658"/>
                </a:moveTo>
                <a:cubicBezTo>
                  <a:pt x="2774620" y="4295683"/>
                  <a:pt x="2868342" y="4293047"/>
                  <a:pt x="2962801" y="4285537"/>
                </a:cubicBezTo>
                <a:cubicBezTo>
                  <a:pt x="3718476" y="4225460"/>
                  <a:pt x="4378268" y="3864871"/>
                  <a:pt x="4834127" y="3330444"/>
                </a:cubicBezTo>
                <a:lnTo>
                  <a:pt x="4953666" y="3175947"/>
                </a:lnTo>
                <a:lnTo>
                  <a:pt x="4953666" y="0"/>
                </a:lnTo>
                <a:lnTo>
                  <a:pt x="481203" y="0"/>
                </a:lnTo>
                <a:lnTo>
                  <a:pt x="354529" y="200752"/>
                </a:lnTo>
                <a:cubicBezTo>
                  <a:pt x="94175" y="660824"/>
                  <a:pt x="-36273" y="1200867"/>
                  <a:pt x="8771" y="1767440"/>
                </a:cubicBezTo>
                <a:cubicBezTo>
                  <a:pt x="121380" y="3183873"/>
                  <a:pt x="1290828" y="4263270"/>
                  <a:pt x="2681883" y="4293658"/>
                </a:cubicBezTo>
                <a:close/>
              </a:path>
            </a:pathLst>
          </a:cu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p>
        </p:txBody>
      </p:sp>
      <p:sp>
        <p:nvSpPr>
          <p:cNvPr id="14" name="Freeform 7">
            <a:extLst>
              <a:ext uri="{FF2B5EF4-FFF2-40B4-BE49-F238E27FC236}">
                <a16:creationId xmlns:a16="http://schemas.microsoft.com/office/drawing/2014/main" id="{0FCE207E-49DC-89F0-6C2E-AEDEB1A668DB}"/>
              </a:ext>
              <a:ext uri="{C183D7F6-B498-43B3-948B-1728B52AA6E4}">
                <adec:decorative xmlns:adec="http://schemas.microsoft.com/office/drawing/2017/decorative" val="1"/>
              </a:ext>
            </a:extLst>
          </p:cNvPr>
          <p:cNvSpPr/>
          <p:nvPr userDrawn="1"/>
        </p:nvSpPr>
        <p:spPr>
          <a:xfrm>
            <a:off x="8401104" y="1953087"/>
            <a:ext cx="742901" cy="802014"/>
          </a:xfrm>
          <a:custGeom>
            <a:avLst/>
            <a:gdLst>
              <a:gd name="connsiteX0" fmla="*/ 664579 w 990534"/>
              <a:gd name="connsiteY0" fmla="*/ 0 h 1329158"/>
              <a:gd name="connsiteX1" fmla="*/ 923263 w 990534"/>
              <a:gd name="connsiteY1" fmla="*/ 52226 h 1329158"/>
              <a:gd name="connsiteX2" fmla="*/ 990534 w 990534"/>
              <a:gd name="connsiteY2" fmla="*/ 88739 h 1329158"/>
              <a:gd name="connsiteX3" fmla="*/ 990534 w 990534"/>
              <a:gd name="connsiteY3" fmla="*/ 1240419 h 1329158"/>
              <a:gd name="connsiteX4" fmla="*/ 923263 w 990534"/>
              <a:gd name="connsiteY4" fmla="*/ 1276932 h 1329158"/>
              <a:gd name="connsiteX5" fmla="*/ 664579 w 990534"/>
              <a:gd name="connsiteY5" fmla="*/ 1329158 h 1329158"/>
              <a:gd name="connsiteX6" fmla="*/ 0 w 990534"/>
              <a:gd name="connsiteY6" fmla="*/ 664579 h 1329158"/>
              <a:gd name="connsiteX7" fmla="*/ 664579 w 990534"/>
              <a:gd name="connsiteY7" fmla="*/ 0 h 1329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90534" h="1329158">
                <a:moveTo>
                  <a:pt x="664579" y="0"/>
                </a:moveTo>
                <a:cubicBezTo>
                  <a:pt x="756338" y="0"/>
                  <a:pt x="843754" y="18597"/>
                  <a:pt x="923263" y="52226"/>
                </a:cubicBezTo>
                <a:lnTo>
                  <a:pt x="990534" y="88739"/>
                </a:lnTo>
                <a:lnTo>
                  <a:pt x="990534" y="1240419"/>
                </a:lnTo>
                <a:lnTo>
                  <a:pt x="923263" y="1276932"/>
                </a:lnTo>
                <a:cubicBezTo>
                  <a:pt x="843754" y="1310562"/>
                  <a:pt x="756338" y="1329158"/>
                  <a:pt x="664579" y="1329158"/>
                </a:cubicBezTo>
                <a:cubicBezTo>
                  <a:pt x="297542" y="1329158"/>
                  <a:pt x="0" y="1031616"/>
                  <a:pt x="0" y="664579"/>
                </a:cubicBezTo>
                <a:cubicBezTo>
                  <a:pt x="0" y="297542"/>
                  <a:pt x="297542" y="0"/>
                  <a:pt x="664579" y="0"/>
                </a:cubicBezTo>
                <a:close/>
              </a:path>
            </a:pathLst>
          </a:custGeom>
          <a:solidFill>
            <a:schemeClr val="accent3">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p>
        </p:txBody>
      </p:sp>
      <p:sp>
        <p:nvSpPr>
          <p:cNvPr id="18" name="Text Placeholder 17">
            <a:extLst>
              <a:ext uri="{FF2B5EF4-FFF2-40B4-BE49-F238E27FC236}">
                <a16:creationId xmlns:a16="http://schemas.microsoft.com/office/drawing/2014/main" id="{C1550097-BD5F-E98D-20E3-A22C0C0388E5}"/>
              </a:ext>
            </a:extLst>
          </p:cNvPr>
          <p:cNvSpPr>
            <a:spLocks noGrp="1"/>
          </p:cNvSpPr>
          <p:nvPr>
            <p:ph type="body" sz="quarter" idx="11" hasCustomPrompt="1"/>
          </p:nvPr>
        </p:nvSpPr>
        <p:spPr>
          <a:xfrm>
            <a:off x="6309360" y="2715768"/>
            <a:ext cx="2523744" cy="3017520"/>
          </a:xfrm>
        </p:spPr>
        <p:txBody>
          <a:bodyPr anchor="b">
            <a:noAutofit/>
          </a:bodyPr>
          <a:lstStyle>
            <a:lvl1pPr>
              <a:lnSpc>
                <a:spcPct val="100000"/>
              </a:lnSpc>
              <a:spcBef>
                <a:spcPts val="0"/>
              </a:spcBef>
              <a:spcAft>
                <a:spcPts val="0"/>
              </a:spcAft>
              <a:defRPr sz="1650" b="0">
                <a:solidFill>
                  <a:schemeClr val="tx2"/>
                </a:solidFill>
                <a:latin typeface="+mj-lt"/>
                <a:cs typeface="Segoe UI Semibold" panose="020B0702040204020203" pitchFamily="34" charset="0"/>
              </a:defRPr>
            </a:lvl1pPr>
            <a:lvl2pPr marL="0" indent="0">
              <a:lnSpc>
                <a:spcPct val="100000"/>
              </a:lnSpc>
              <a:spcBef>
                <a:spcPts val="900"/>
              </a:spcBef>
              <a:spcAft>
                <a:spcPts val="0"/>
              </a:spcAft>
              <a:buNone/>
              <a:defRPr sz="1350">
                <a:solidFill>
                  <a:schemeClr val="tx2"/>
                </a:solidFill>
              </a:defRPr>
            </a:lvl2pPr>
          </a:lstStyle>
          <a:p>
            <a:pPr lvl="0"/>
            <a:r>
              <a:rPr lang="en-US" dirty="0"/>
              <a:t>Click to add text</a:t>
            </a:r>
          </a:p>
          <a:p>
            <a:pPr lvl="1"/>
            <a:r>
              <a:rPr lang="en-US" dirty="0"/>
              <a:t>Second level</a:t>
            </a:r>
          </a:p>
        </p:txBody>
      </p:sp>
      <p:sp>
        <p:nvSpPr>
          <p:cNvPr id="19" name="Footer Placeholder 18">
            <a:extLst>
              <a:ext uri="{FF2B5EF4-FFF2-40B4-BE49-F238E27FC236}">
                <a16:creationId xmlns:a16="http://schemas.microsoft.com/office/drawing/2014/main" id="{7EAB2424-7563-1DC0-626C-6310A612A59B}"/>
              </a:ext>
            </a:extLst>
          </p:cNvPr>
          <p:cNvSpPr>
            <a:spLocks noGrp="1"/>
          </p:cNvSpPr>
          <p:nvPr>
            <p:ph type="ftr" sz="quarter" idx="12"/>
          </p:nvPr>
        </p:nvSpPr>
        <p:spPr/>
        <p:txBody>
          <a:bodyPr>
            <a:noAutofit/>
          </a:bodyPr>
          <a:lstStyle/>
          <a:p>
            <a:r>
              <a:rPr lang="en-US"/>
              <a:t>Test</a:t>
            </a:r>
            <a:endParaRPr lang="en-US" dirty="0"/>
          </a:p>
        </p:txBody>
      </p:sp>
      <p:sp>
        <p:nvSpPr>
          <p:cNvPr id="20" name="Slide Number Placeholder 19">
            <a:extLst>
              <a:ext uri="{FF2B5EF4-FFF2-40B4-BE49-F238E27FC236}">
                <a16:creationId xmlns:a16="http://schemas.microsoft.com/office/drawing/2014/main" id="{49C39743-B767-01E5-1998-BD844DD09624}"/>
              </a:ext>
            </a:extLst>
          </p:cNvPr>
          <p:cNvSpPr>
            <a:spLocks noGrp="1"/>
          </p:cNvSpPr>
          <p:nvPr>
            <p:ph type="sldNum" sz="quarter" idx="13"/>
          </p:nvPr>
        </p:nvSpPr>
        <p:spPr/>
        <p:txBody>
          <a:bodyPr>
            <a:noAutofit/>
          </a:bodyPr>
          <a:lstStyle/>
          <a:p>
            <a:fld id="{D1BC2EDA-D519-4F34-BF3F-BFFF500F4B03}" type="slidenum">
              <a:rPr lang="en-US" smtClean="0"/>
              <a:t>‹#›</a:t>
            </a:fld>
            <a:endParaRPr lang="en-US" dirty="0"/>
          </a:p>
        </p:txBody>
      </p:sp>
    </p:spTree>
    <p:extLst>
      <p:ext uri="{BB962C8B-B14F-4D97-AF65-F5344CB8AC3E}">
        <p14:creationId xmlns:p14="http://schemas.microsoft.com/office/powerpoint/2010/main" val="666919492"/>
      </p:ext>
    </p:extLst>
  </p:cSld>
  <p:clrMapOvr>
    <a:masterClrMapping/>
  </p:clrMapOvr>
  <p:extLst>
    <p:ext uri="{DCECCB84-F9BA-43D5-87BE-67443E8EF086}">
      <p15:sldGuideLst xmlns:p15="http://schemas.microsoft.com/office/powerpoint/2012/main">
        <p15:guide id="1" orient="horz" pos="1032" userDrawn="1">
          <p15:clr>
            <a:srgbClr val="FBAE40"/>
          </p15:clr>
        </p15:guide>
        <p15:guide id="2" pos="252" userDrawn="1">
          <p15:clr>
            <a:srgbClr val="FBAE40"/>
          </p15:clr>
        </p15:guide>
        <p15:guide id="3" orient="horz" pos="3552"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List">
    <p:bg>
      <p:bgPr>
        <a:gradFill>
          <a:gsLst>
            <a:gs pos="100000">
              <a:srgbClr val="FDFFFE"/>
            </a:gs>
            <a:gs pos="66020">
              <a:srgbClr val="F3FFFF"/>
            </a:gs>
            <a:gs pos="37992">
              <a:srgbClr val="FFFFFF"/>
            </a:gs>
            <a:gs pos="7000">
              <a:srgbClr val="EAFCFE"/>
            </a:gs>
          </a:gsLst>
          <a:lin ang="4200000" scaled="0"/>
        </a:gradFill>
        <a:effectLst/>
      </p:bgPr>
    </p:bg>
    <p:spTree>
      <p:nvGrpSpPr>
        <p:cNvPr id="1" name=""/>
        <p:cNvGrpSpPr/>
        <p:nvPr/>
      </p:nvGrpSpPr>
      <p:grpSpPr>
        <a:xfrm>
          <a:off x="0" y="0"/>
          <a:ext cx="0" cy="0"/>
          <a:chOff x="0" y="0"/>
          <a:chExt cx="0" cy="0"/>
        </a:xfrm>
      </p:grpSpPr>
      <p:sp>
        <p:nvSpPr>
          <p:cNvPr id="33" name="Oval 32">
            <a:extLst>
              <a:ext uri="{FF2B5EF4-FFF2-40B4-BE49-F238E27FC236}">
                <a16:creationId xmlns:a16="http://schemas.microsoft.com/office/drawing/2014/main" id="{EA15E1F6-FCC0-B1B8-8F0A-02FAAB3F0D1E}"/>
              </a:ext>
              <a:ext uri="{C183D7F6-B498-43B3-948B-1728B52AA6E4}">
                <adec:decorative xmlns:adec="http://schemas.microsoft.com/office/drawing/2017/decorative" val="1"/>
              </a:ext>
            </a:extLst>
          </p:cNvPr>
          <p:cNvSpPr/>
          <p:nvPr userDrawn="1"/>
        </p:nvSpPr>
        <p:spPr>
          <a:xfrm>
            <a:off x="7474090" y="5422968"/>
            <a:ext cx="450734" cy="600979"/>
          </a:xfrm>
          <a:prstGeom prst="ellipse">
            <a:avLst/>
          </a:prstGeom>
          <a:solidFill>
            <a:schemeClr val="accent5">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5" name="Freeform 7">
            <a:extLst>
              <a:ext uri="{FF2B5EF4-FFF2-40B4-BE49-F238E27FC236}">
                <a16:creationId xmlns:a16="http://schemas.microsoft.com/office/drawing/2014/main" id="{8A0AB697-65DD-D82E-FD2B-BB10E141E719}"/>
              </a:ext>
              <a:ext uri="{C183D7F6-B498-43B3-948B-1728B52AA6E4}">
                <adec:decorative xmlns:adec="http://schemas.microsoft.com/office/drawing/2017/decorative" val="1"/>
              </a:ext>
            </a:extLst>
          </p:cNvPr>
          <p:cNvSpPr/>
          <p:nvPr userDrawn="1"/>
        </p:nvSpPr>
        <p:spPr>
          <a:xfrm>
            <a:off x="5" y="684942"/>
            <a:ext cx="4304479" cy="6173059"/>
          </a:xfrm>
          <a:custGeom>
            <a:avLst/>
            <a:gdLst>
              <a:gd name="connsiteX0" fmla="*/ 2105216 w 5739305"/>
              <a:gd name="connsiteY0" fmla="*/ 0 h 6173059"/>
              <a:gd name="connsiteX1" fmla="*/ 5739305 w 5739305"/>
              <a:gd name="connsiteY1" fmla="*/ 3634089 h 6173059"/>
              <a:gd name="connsiteX2" fmla="*/ 4909456 w 5739305"/>
              <a:gd name="connsiteY2" fmla="*/ 5945707 h 6173059"/>
              <a:gd name="connsiteX3" fmla="*/ 4702825 w 5739305"/>
              <a:gd name="connsiteY3" fmla="*/ 6173059 h 6173059"/>
              <a:gd name="connsiteX4" fmla="*/ 0 w 5739305"/>
              <a:gd name="connsiteY4" fmla="*/ 6173059 h 6173059"/>
              <a:gd name="connsiteX5" fmla="*/ 0 w 5739305"/>
              <a:gd name="connsiteY5" fmla="*/ 675505 h 6173059"/>
              <a:gd name="connsiteX6" fmla="*/ 73362 w 5739305"/>
              <a:gd name="connsiteY6" fmla="*/ 620646 h 6173059"/>
              <a:gd name="connsiteX7" fmla="*/ 2105216 w 5739305"/>
              <a:gd name="connsiteY7" fmla="*/ 0 h 6173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39305" h="6173059">
                <a:moveTo>
                  <a:pt x="2105216" y="0"/>
                </a:moveTo>
                <a:cubicBezTo>
                  <a:pt x="4112268" y="0"/>
                  <a:pt x="5739305" y="1627037"/>
                  <a:pt x="5739305" y="3634089"/>
                </a:cubicBezTo>
                <a:cubicBezTo>
                  <a:pt x="5739305" y="4512174"/>
                  <a:pt x="5427880" y="5317522"/>
                  <a:pt x="4909456" y="5945707"/>
                </a:cubicBezTo>
                <a:lnTo>
                  <a:pt x="4702825" y="6173059"/>
                </a:lnTo>
                <a:lnTo>
                  <a:pt x="0" y="6173059"/>
                </a:lnTo>
                <a:lnTo>
                  <a:pt x="0" y="675505"/>
                </a:lnTo>
                <a:lnTo>
                  <a:pt x="73362" y="620646"/>
                </a:lnTo>
                <a:cubicBezTo>
                  <a:pt x="653367" y="228802"/>
                  <a:pt x="1352572" y="0"/>
                  <a:pt x="2105216" y="0"/>
                </a:cubicBezTo>
                <a:close/>
              </a:path>
            </a:pathLst>
          </a:cu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sp>
        <p:nvSpPr>
          <p:cNvPr id="39" name="Oval 38">
            <a:extLst>
              <a:ext uri="{FF2B5EF4-FFF2-40B4-BE49-F238E27FC236}">
                <a16:creationId xmlns:a16="http://schemas.microsoft.com/office/drawing/2014/main" id="{6DF637CE-F1AA-EB3D-67EB-815F56FFB509}"/>
              </a:ext>
              <a:ext uri="{C183D7F6-B498-43B3-948B-1728B52AA6E4}">
                <adec:decorative xmlns:adec="http://schemas.microsoft.com/office/drawing/2017/decorative" val="1"/>
              </a:ext>
            </a:extLst>
          </p:cNvPr>
          <p:cNvSpPr/>
          <p:nvPr userDrawn="1"/>
        </p:nvSpPr>
        <p:spPr>
          <a:xfrm>
            <a:off x="2625656" y="447697"/>
            <a:ext cx="1124299" cy="1499065"/>
          </a:xfrm>
          <a:prstGeom prst="ellipse">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Rectangle 7">
            <a:extLst>
              <a:ext uri="{FF2B5EF4-FFF2-40B4-BE49-F238E27FC236}">
                <a16:creationId xmlns:a16="http://schemas.microsoft.com/office/drawing/2014/main" id="{CCC7F2D7-0500-18AD-893F-3BFF96B94526}"/>
              </a:ext>
              <a:ext uri="{C183D7F6-B498-43B3-948B-1728B52AA6E4}">
                <adec:decorative xmlns:adec="http://schemas.microsoft.com/office/drawing/2017/decorative" val="1"/>
              </a:ext>
            </a:extLst>
          </p:cNvPr>
          <p:cNvSpPr/>
          <p:nvPr userDrawn="1"/>
        </p:nvSpPr>
        <p:spPr>
          <a:xfrm>
            <a:off x="4809295" y="1273862"/>
            <a:ext cx="3862271" cy="4264053"/>
          </a:xfrm>
          <a:prstGeom prst="rect">
            <a:avLst/>
          </a:prstGeom>
          <a:solidFill>
            <a:schemeClr val="bg1"/>
          </a:solidFill>
          <a:ln>
            <a:solidFill>
              <a:schemeClr val="bg2">
                <a:lumMod val="9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Title 3">
            <a:extLst>
              <a:ext uri="{FF2B5EF4-FFF2-40B4-BE49-F238E27FC236}">
                <a16:creationId xmlns:a16="http://schemas.microsoft.com/office/drawing/2014/main" id="{AD72A3CF-7B92-425B-B6F6-280533A6D9E3}"/>
              </a:ext>
            </a:extLst>
          </p:cNvPr>
          <p:cNvSpPr>
            <a:spLocks noGrp="1"/>
          </p:cNvSpPr>
          <p:nvPr>
            <p:ph type="title" hasCustomPrompt="1"/>
          </p:nvPr>
        </p:nvSpPr>
        <p:spPr>
          <a:xfrm>
            <a:off x="411480" y="2386584"/>
            <a:ext cx="3627882" cy="2103120"/>
          </a:xfrm>
        </p:spPr>
        <p:txBody>
          <a:bodyPr anchor="t" anchorCtr="0">
            <a:normAutofit/>
          </a:bodyPr>
          <a:lstStyle>
            <a:lvl1pPr algn="l">
              <a:defRPr sz="2400" b="1">
                <a:solidFill>
                  <a:schemeClr val="tx2"/>
                </a:solidFill>
                <a:latin typeface="+mn-lt"/>
              </a:defRPr>
            </a:lvl1pPr>
          </a:lstStyle>
          <a:p>
            <a:r>
              <a:rPr lang="en-US"/>
              <a:t>Click to add title</a:t>
            </a:r>
          </a:p>
        </p:txBody>
      </p:sp>
      <p:grpSp>
        <p:nvGrpSpPr>
          <p:cNvPr id="4" name="Group 3">
            <a:extLst>
              <a:ext uri="{FF2B5EF4-FFF2-40B4-BE49-F238E27FC236}">
                <a16:creationId xmlns:a16="http://schemas.microsoft.com/office/drawing/2014/main" id="{E93D01B9-382B-1FFC-B0E8-50A5B1AA53F2}"/>
              </a:ext>
              <a:ext uri="{C183D7F6-B498-43B3-948B-1728B52AA6E4}">
                <adec:decorative xmlns:adec="http://schemas.microsoft.com/office/drawing/2017/decorative" val="1"/>
              </a:ext>
            </a:extLst>
          </p:cNvPr>
          <p:cNvGrpSpPr/>
          <p:nvPr userDrawn="1"/>
        </p:nvGrpSpPr>
        <p:grpSpPr>
          <a:xfrm>
            <a:off x="5366653" y="2000952"/>
            <a:ext cx="2883266" cy="3094988"/>
            <a:chOff x="6448201" y="2832180"/>
            <a:chExt cx="4489704" cy="2901696"/>
          </a:xfrm>
        </p:grpSpPr>
        <p:cxnSp>
          <p:nvCxnSpPr>
            <p:cNvPr id="5" name="Straight Connector 4">
              <a:extLst>
                <a:ext uri="{FF2B5EF4-FFF2-40B4-BE49-F238E27FC236}">
                  <a16:creationId xmlns:a16="http://schemas.microsoft.com/office/drawing/2014/main" id="{2DE06067-B8E1-70ED-D2D3-44CF8CDCDA07}"/>
                </a:ext>
              </a:extLst>
            </p:cNvPr>
            <p:cNvCxnSpPr>
              <a:cxnSpLocks/>
            </p:cNvCxnSpPr>
            <p:nvPr/>
          </p:nvCxnSpPr>
          <p:spPr>
            <a:xfrm>
              <a:off x="6448201" y="2832180"/>
              <a:ext cx="4477512" cy="0"/>
            </a:xfrm>
            <a:prstGeom prst="line">
              <a:avLst/>
            </a:prstGeom>
            <a:ln w="22225">
              <a:solidFill>
                <a:schemeClr val="bg2">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830DAD0A-6F95-3AC2-7012-1BFF86880C36}"/>
                </a:ext>
              </a:extLst>
            </p:cNvPr>
            <p:cNvCxnSpPr>
              <a:cxnSpLocks/>
            </p:cNvCxnSpPr>
            <p:nvPr/>
          </p:nvCxnSpPr>
          <p:spPr>
            <a:xfrm>
              <a:off x="6448201" y="3533220"/>
              <a:ext cx="4477512" cy="0"/>
            </a:xfrm>
            <a:prstGeom prst="line">
              <a:avLst/>
            </a:prstGeom>
            <a:ln w="22225">
              <a:solidFill>
                <a:schemeClr val="bg2">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668BE1B0-4E81-D3BC-6252-7981ADD19C22}"/>
                </a:ext>
              </a:extLst>
            </p:cNvPr>
            <p:cNvCxnSpPr>
              <a:cxnSpLocks/>
            </p:cNvCxnSpPr>
            <p:nvPr/>
          </p:nvCxnSpPr>
          <p:spPr>
            <a:xfrm>
              <a:off x="6448201" y="4234260"/>
              <a:ext cx="4477512" cy="0"/>
            </a:xfrm>
            <a:prstGeom prst="line">
              <a:avLst/>
            </a:prstGeom>
            <a:ln w="22225">
              <a:solidFill>
                <a:schemeClr val="bg2">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402BDCE-1B33-A927-9656-8B1F13D3E546}"/>
                </a:ext>
              </a:extLst>
            </p:cNvPr>
            <p:cNvCxnSpPr>
              <a:cxnSpLocks/>
            </p:cNvCxnSpPr>
            <p:nvPr/>
          </p:nvCxnSpPr>
          <p:spPr>
            <a:xfrm>
              <a:off x="6454297" y="4971876"/>
              <a:ext cx="4477512" cy="0"/>
            </a:xfrm>
            <a:prstGeom prst="line">
              <a:avLst/>
            </a:prstGeom>
            <a:ln w="22225">
              <a:solidFill>
                <a:schemeClr val="bg2">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2E0822DF-56EF-F16B-1D58-9C3EAC7944A0}"/>
                </a:ext>
              </a:extLst>
            </p:cNvPr>
            <p:cNvCxnSpPr>
              <a:cxnSpLocks/>
            </p:cNvCxnSpPr>
            <p:nvPr/>
          </p:nvCxnSpPr>
          <p:spPr>
            <a:xfrm>
              <a:off x="6460393" y="5733876"/>
              <a:ext cx="4477512" cy="0"/>
            </a:xfrm>
            <a:prstGeom prst="line">
              <a:avLst/>
            </a:prstGeom>
            <a:ln w="22225">
              <a:solidFill>
                <a:schemeClr val="bg2">
                  <a:lumMod val="75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17" name="Content Placeholder 2">
            <a:extLst>
              <a:ext uri="{FF2B5EF4-FFF2-40B4-BE49-F238E27FC236}">
                <a16:creationId xmlns:a16="http://schemas.microsoft.com/office/drawing/2014/main" id="{B70A54A3-3D1B-FF08-2460-114DA5BF6D5A}"/>
              </a:ext>
              <a:ext uri="{C183D7F6-B498-43B3-948B-1728B52AA6E4}">
                <adec:decorative xmlns:adec="http://schemas.microsoft.com/office/drawing/2017/decorative" val="1"/>
              </a:ext>
            </a:extLst>
          </p:cNvPr>
          <p:cNvSpPr txBox="1">
            <a:spLocks/>
          </p:cNvSpPr>
          <p:nvPr userDrawn="1"/>
        </p:nvSpPr>
        <p:spPr>
          <a:xfrm>
            <a:off x="5109098" y="1474457"/>
            <a:ext cx="370237" cy="4065646"/>
          </a:xfrm>
          <a:prstGeom prst="rect">
            <a:avLst/>
          </a:prstGeom>
        </p:spPr>
        <p:txBody>
          <a:bodyPr vert="horz" lIns="68580" tIns="34290" rIns="68580" bIns="34290" rtlCol="0" anchor="t">
            <a:noAutofit/>
          </a:bodyPr>
          <a:lstStyle>
            <a:lvl1pPr marL="0" indent="0" algn="l" defTabSz="914400" rtl="0" eaLnBrk="1" latinLnBrk="0" hangingPunct="1">
              <a:lnSpc>
                <a:spcPct val="100000"/>
              </a:lnSpc>
              <a:spcBef>
                <a:spcPts val="1000"/>
              </a:spcBef>
              <a:spcAft>
                <a:spcPts val="1200"/>
              </a:spcAft>
              <a:buFontTx/>
              <a:buNone/>
              <a:defRPr lang="en-US" sz="1400" kern="1200" smtClean="0">
                <a:solidFill>
                  <a:schemeClr val="tx1">
                    <a:lumMod val="75000"/>
                    <a:lumOff val="25000"/>
                  </a:schemeClr>
                </a:solidFill>
                <a:latin typeface="+mn-lt"/>
                <a:ea typeface="+mn-ea"/>
                <a:cs typeface="+mn-cs"/>
              </a:defRPr>
            </a:lvl1pPr>
            <a:lvl2pPr marL="228600" indent="-228600" algn="l" defTabSz="914400" rtl="0" eaLnBrk="1" latinLnBrk="0" hangingPunct="1">
              <a:lnSpc>
                <a:spcPct val="100000"/>
              </a:lnSpc>
              <a:spcBef>
                <a:spcPts val="1000"/>
              </a:spcBef>
              <a:spcAft>
                <a:spcPts val="1200"/>
              </a:spcAft>
              <a:buFont typeface="Arial" panose="020B0604020202020204" pitchFamily="34" charset="0"/>
              <a:buChar char="•"/>
              <a:defRPr lang="en-US" sz="1400" kern="1200" smtClean="0">
                <a:solidFill>
                  <a:schemeClr val="tx1">
                    <a:lumMod val="75000"/>
                    <a:lumOff val="25000"/>
                  </a:schemeClr>
                </a:solidFill>
                <a:latin typeface="+mn-lt"/>
                <a:ea typeface="+mn-ea"/>
                <a:cs typeface="+mn-cs"/>
              </a:defRPr>
            </a:lvl2pPr>
            <a:lvl3pPr marL="685800" indent="-228600" algn="l" defTabSz="914400" rtl="0" eaLnBrk="1" latinLnBrk="0" hangingPunct="1">
              <a:lnSpc>
                <a:spcPct val="100000"/>
              </a:lnSpc>
              <a:spcBef>
                <a:spcPts val="1000"/>
              </a:spcBef>
              <a:spcAft>
                <a:spcPts val="1200"/>
              </a:spcAft>
              <a:buFont typeface="Arial" panose="020B0604020202020204" pitchFamily="34" charset="0"/>
              <a:buChar char="•"/>
              <a:defRPr lang="en-US" sz="1400" kern="1200" smtClean="0">
                <a:solidFill>
                  <a:schemeClr val="tx1">
                    <a:lumMod val="75000"/>
                    <a:lumOff val="25000"/>
                  </a:schemeClr>
                </a:solidFill>
                <a:latin typeface="+mn-lt"/>
                <a:ea typeface="+mn-ea"/>
                <a:cs typeface="+mn-cs"/>
              </a:defRPr>
            </a:lvl3pPr>
            <a:lvl4pPr marL="1143000" indent="-228600" algn="l" defTabSz="914400" rtl="0" eaLnBrk="1" latinLnBrk="0" hangingPunct="1">
              <a:lnSpc>
                <a:spcPct val="100000"/>
              </a:lnSpc>
              <a:spcBef>
                <a:spcPts val="1000"/>
              </a:spcBef>
              <a:spcAft>
                <a:spcPts val="1200"/>
              </a:spcAft>
              <a:buFont typeface="Arial" panose="020B0604020202020204" pitchFamily="34" charset="0"/>
              <a:buChar char="•"/>
              <a:defRPr lang="en-US" sz="1400" kern="1200" smtClean="0">
                <a:solidFill>
                  <a:schemeClr val="tx1">
                    <a:lumMod val="75000"/>
                    <a:lumOff val="25000"/>
                  </a:schemeClr>
                </a:solidFill>
                <a:latin typeface="+mn-lt"/>
                <a:ea typeface="+mn-ea"/>
                <a:cs typeface="+mn-cs"/>
              </a:defRPr>
            </a:lvl4pPr>
            <a:lvl5pPr marL="1600200" indent="-228600" algn="l" defTabSz="914400" rtl="0" eaLnBrk="1" latinLnBrk="0" hangingPunct="1">
              <a:lnSpc>
                <a:spcPct val="100000"/>
              </a:lnSpc>
              <a:spcBef>
                <a:spcPts val="1000"/>
              </a:spcBef>
              <a:spcAft>
                <a:spcPts val="1200"/>
              </a:spcAft>
              <a:buFont typeface="Arial" panose="020B0604020202020204" pitchFamily="34" charset="0"/>
              <a:buChar char="•"/>
              <a:defRPr lang="en-US" sz="1400" kern="1200">
                <a:solidFill>
                  <a:schemeClr val="tx1">
                    <a:lumMod val="75000"/>
                    <a:lumOff val="25000"/>
                  </a:schemeClr>
                </a:solidFill>
                <a:latin typeface="+mn-lt"/>
                <a:ea typeface="+mn-ea"/>
                <a:cs typeface="+mn-cs"/>
              </a:defRPr>
            </a:lvl5pPr>
            <a:lvl6pPr marL="20574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6pPr>
            <a:lvl7pPr marL="25146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7pPr>
            <a:lvl8pPr marL="29718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8pPr>
            <a:lvl9pPr marL="3429000" indent="-228600" algn="l" defTabSz="914400" rtl="0" eaLnBrk="1" latinLnBrk="0" hangingPunct="1">
              <a:lnSpc>
                <a:spcPct val="90000"/>
              </a:lnSpc>
              <a:spcBef>
                <a:spcPct val="30000"/>
              </a:spcBef>
              <a:buFont typeface="Arial" panose="020B0604020202020204" pitchFamily="34" charset="0"/>
              <a:buNone/>
              <a:defRPr sz="1200" kern="1200">
                <a:solidFill>
                  <a:schemeClr val="tx1"/>
                </a:solidFill>
                <a:latin typeface="+mn-lt"/>
                <a:ea typeface="+mn-ea"/>
                <a:cs typeface="+mn-cs"/>
              </a:defRPr>
            </a:lvl9pPr>
          </a:lstStyle>
          <a:p>
            <a:pPr>
              <a:lnSpc>
                <a:spcPct val="150000"/>
              </a:lnSpc>
            </a:pPr>
            <a:r>
              <a:rPr lang="en-US" sz="1650" b="1">
                <a:solidFill>
                  <a:schemeClr val="tx2"/>
                </a:solidFill>
                <a:latin typeface="+mj-lt"/>
                <a:cs typeface="Segoe UI Semibold" panose="020B0502040204020203" pitchFamily="34" charset="0"/>
              </a:rPr>
              <a:t>1. </a:t>
            </a:r>
          </a:p>
          <a:p>
            <a:pPr>
              <a:lnSpc>
                <a:spcPct val="150000"/>
              </a:lnSpc>
            </a:pPr>
            <a:r>
              <a:rPr lang="en-US" sz="1650" b="1">
                <a:solidFill>
                  <a:schemeClr val="tx2"/>
                </a:solidFill>
                <a:latin typeface="+mj-lt"/>
                <a:cs typeface="Segoe UI Semibold" panose="020B0502040204020203" pitchFamily="34" charset="0"/>
              </a:rPr>
              <a:t>2. </a:t>
            </a:r>
          </a:p>
          <a:p>
            <a:pPr>
              <a:lnSpc>
                <a:spcPct val="150000"/>
              </a:lnSpc>
            </a:pPr>
            <a:r>
              <a:rPr lang="en-US" sz="1650" b="1">
                <a:solidFill>
                  <a:schemeClr val="tx2"/>
                </a:solidFill>
                <a:latin typeface="+mj-lt"/>
                <a:cs typeface="Segoe UI Semibold" panose="020B0502040204020203" pitchFamily="34" charset="0"/>
              </a:rPr>
              <a:t>3. </a:t>
            </a:r>
          </a:p>
          <a:p>
            <a:pPr>
              <a:lnSpc>
                <a:spcPct val="150000"/>
              </a:lnSpc>
            </a:pPr>
            <a:r>
              <a:rPr lang="en-US" sz="1650" b="1">
                <a:solidFill>
                  <a:schemeClr val="tx2"/>
                </a:solidFill>
                <a:latin typeface="+mj-lt"/>
                <a:cs typeface="Segoe UI Semibold" panose="020B0502040204020203" pitchFamily="34" charset="0"/>
              </a:rPr>
              <a:t>4. </a:t>
            </a:r>
          </a:p>
          <a:p>
            <a:pPr>
              <a:lnSpc>
                <a:spcPct val="150000"/>
              </a:lnSpc>
            </a:pPr>
            <a:r>
              <a:rPr lang="en-US" sz="1650" b="1">
                <a:solidFill>
                  <a:schemeClr val="tx2"/>
                </a:solidFill>
                <a:latin typeface="+mj-lt"/>
                <a:cs typeface="Segoe UI Semibold" panose="020B0502040204020203" pitchFamily="34" charset="0"/>
              </a:rPr>
              <a:t>5.</a:t>
            </a:r>
          </a:p>
        </p:txBody>
      </p:sp>
      <p:sp>
        <p:nvSpPr>
          <p:cNvPr id="18" name="Text Placeholder 17">
            <a:extLst>
              <a:ext uri="{FF2B5EF4-FFF2-40B4-BE49-F238E27FC236}">
                <a16:creationId xmlns:a16="http://schemas.microsoft.com/office/drawing/2014/main" id="{C1550097-BD5F-E98D-20E3-A22C0C0388E5}"/>
              </a:ext>
            </a:extLst>
          </p:cNvPr>
          <p:cNvSpPr>
            <a:spLocks noGrp="1"/>
          </p:cNvSpPr>
          <p:nvPr>
            <p:ph type="body" sz="quarter" idx="11" hasCustomPrompt="1"/>
          </p:nvPr>
        </p:nvSpPr>
        <p:spPr>
          <a:xfrm>
            <a:off x="5366652" y="1605845"/>
            <a:ext cx="3068002" cy="477764"/>
          </a:xfrm>
        </p:spPr>
        <p:txBody>
          <a:bodyPr/>
          <a:lstStyle>
            <a:lvl1pPr>
              <a:lnSpc>
                <a:spcPct val="100000"/>
              </a:lnSpc>
              <a:spcBef>
                <a:spcPts val="0"/>
              </a:spcBef>
              <a:spcAft>
                <a:spcPts val="0"/>
              </a:spcAft>
              <a:defRPr sz="1650" b="1">
                <a:solidFill>
                  <a:schemeClr val="tx2"/>
                </a:solidFill>
                <a:latin typeface="+mj-lt"/>
                <a:cs typeface="Segoe UI Semibold" panose="020B0702040204020203" pitchFamily="34" charset="0"/>
              </a:defRPr>
            </a:lvl1pPr>
            <a:lvl2pPr marL="0" indent="0">
              <a:lnSpc>
                <a:spcPct val="100000"/>
              </a:lnSpc>
              <a:spcBef>
                <a:spcPts val="900"/>
              </a:spcBef>
              <a:spcAft>
                <a:spcPts val="0"/>
              </a:spcAft>
              <a:buNone/>
              <a:defRPr sz="1350">
                <a:solidFill>
                  <a:schemeClr val="tx2"/>
                </a:solidFill>
              </a:defRPr>
            </a:lvl2pPr>
          </a:lstStyle>
          <a:p>
            <a:pPr lvl="0"/>
            <a:r>
              <a:rPr lang="en-US"/>
              <a:t>Click to add text</a:t>
            </a:r>
          </a:p>
        </p:txBody>
      </p:sp>
      <p:sp>
        <p:nvSpPr>
          <p:cNvPr id="30" name="Text Placeholder 17">
            <a:extLst>
              <a:ext uri="{FF2B5EF4-FFF2-40B4-BE49-F238E27FC236}">
                <a16:creationId xmlns:a16="http://schemas.microsoft.com/office/drawing/2014/main" id="{D366D221-FD48-C909-F65B-085F44205EBB}"/>
              </a:ext>
            </a:extLst>
          </p:cNvPr>
          <p:cNvSpPr>
            <a:spLocks noGrp="1"/>
          </p:cNvSpPr>
          <p:nvPr>
            <p:ph type="body" sz="quarter" idx="15" hasCustomPrompt="1"/>
          </p:nvPr>
        </p:nvSpPr>
        <p:spPr>
          <a:xfrm>
            <a:off x="5366652" y="2373903"/>
            <a:ext cx="3068002" cy="477764"/>
          </a:xfrm>
        </p:spPr>
        <p:txBody>
          <a:bodyPr/>
          <a:lstStyle>
            <a:lvl1pPr>
              <a:lnSpc>
                <a:spcPct val="100000"/>
              </a:lnSpc>
              <a:spcBef>
                <a:spcPts val="0"/>
              </a:spcBef>
              <a:spcAft>
                <a:spcPts val="0"/>
              </a:spcAft>
              <a:defRPr sz="1650" b="1">
                <a:solidFill>
                  <a:schemeClr val="tx2"/>
                </a:solidFill>
                <a:latin typeface="+mj-lt"/>
                <a:cs typeface="Segoe UI Semibold" panose="020B0702040204020203" pitchFamily="34" charset="0"/>
              </a:defRPr>
            </a:lvl1pPr>
            <a:lvl2pPr marL="0" indent="0">
              <a:lnSpc>
                <a:spcPct val="100000"/>
              </a:lnSpc>
              <a:spcBef>
                <a:spcPts val="900"/>
              </a:spcBef>
              <a:spcAft>
                <a:spcPts val="0"/>
              </a:spcAft>
              <a:buNone/>
              <a:defRPr sz="1350">
                <a:solidFill>
                  <a:schemeClr val="tx2"/>
                </a:solidFill>
              </a:defRPr>
            </a:lvl2pPr>
          </a:lstStyle>
          <a:p>
            <a:pPr lvl="0"/>
            <a:r>
              <a:rPr lang="en-US"/>
              <a:t>Click to add text</a:t>
            </a:r>
          </a:p>
        </p:txBody>
      </p:sp>
      <p:sp>
        <p:nvSpPr>
          <p:cNvPr id="31" name="Text Placeholder 17">
            <a:extLst>
              <a:ext uri="{FF2B5EF4-FFF2-40B4-BE49-F238E27FC236}">
                <a16:creationId xmlns:a16="http://schemas.microsoft.com/office/drawing/2014/main" id="{9BD84418-94A8-777A-FEF5-E2B3E93F44C2}"/>
              </a:ext>
            </a:extLst>
          </p:cNvPr>
          <p:cNvSpPr>
            <a:spLocks noGrp="1"/>
          </p:cNvSpPr>
          <p:nvPr>
            <p:ph type="body" sz="quarter" idx="16" hasCustomPrompt="1"/>
          </p:nvPr>
        </p:nvSpPr>
        <p:spPr>
          <a:xfrm>
            <a:off x="5366652" y="3144171"/>
            <a:ext cx="3068002" cy="477764"/>
          </a:xfrm>
        </p:spPr>
        <p:txBody>
          <a:bodyPr/>
          <a:lstStyle>
            <a:lvl1pPr>
              <a:lnSpc>
                <a:spcPct val="100000"/>
              </a:lnSpc>
              <a:spcBef>
                <a:spcPts val="0"/>
              </a:spcBef>
              <a:spcAft>
                <a:spcPts val="0"/>
              </a:spcAft>
              <a:defRPr sz="1650" b="1">
                <a:solidFill>
                  <a:schemeClr val="tx2"/>
                </a:solidFill>
                <a:latin typeface="+mj-lt"/>
                <a:cs typeface="Segoe UI Semibold" panose="020B0702040204020203" pitchFamily="34" charset="0"/>
              </a:defRPr>
            </a:lvl1pPr>
            <a:lvl2pPr marL="0" indent="0">
              <a:lnSpc>
                <a:spcPct val="100000"/>
              </a:lnSpc>
              <a:spcBef>
                <a:spcPts val="900"/>
              </a:spcBef>
              <a:spcAft>
                <a:spcPts val="0"/>
              </a:spcAft>
              <a:buNone/>
              <a:defRPr sz="1350">
                <a:solidFill>
                  <a:schemeClr val="tx2"/>
                </a:solidFill>
              </a:defRPr>
            </a:lvl2pPr>
          </a:lstStyle>
          <a:p>
            <a:pPr lvl="0"/>
            <a:r>
              <a:rPr lang="en-US"/>
              <a:t>Click to add text</a:t>
            </a:r>
          </a:p>
        </p:txBody>
      </p:sp>
      <p:sp>
        <p:nvSpPr>
          <p:cNvPr id="32" name="Text Placeholder 17">
            <a:extLst>
              <a:ext uri="{FF2B5EF4-FFF2-40B4-BE49-F238E27FC236}">
                <a16:creationId xmlns:a16="http://schemas.microsoft.com/office/drawing/2014/main" id="{EFF35093-CCA2-ABAA-FBB6-03256FB06BD9}"/>
              </a:ext>
            </a:extLst>
          </p:cNvPr>
          <p:cNvSpPr>
            <a:spLocks noGrp="1"/>
          </p:cNvSpPr>
          <p:nvPr>
            <p:ph type="body" sz="quarter" idx="17" hasCustomPrompt="1"/>
          </p:nvPr>
        </p:nvSpPr>
        <p:spPr>
          <a:xfrm>
            <a:off x="5366652" y="3926830"/>
            <a:ext cx="3068002" cy="477764"/>
          </a:xfrm>
        </p:spPr>
        <p:txBody>
          <a:bodyPr/>
          <a:lstStyle>
            <a:lvl1pPr>
              <a:lnSpc>
                <a:spcPct val="100000"/>
              </a:lnSpc>
              <a:spcBef>
                <a:spcPts val="0"/>
              </a:spcBef>
              <a:spcAft>
                <a:spcPts val="0"/>
              </a:spcAft>
              <a:defRPr sz="1650" b="1">
                <a:solidFill>
                  <a:schemeClr val="tx2"/>
                </a:solidFill>
                <a:latin typeface="+mj-lt"/>
                <a:cs typeface="Segoe UI Semibold" panose="020B0702040204020203" pitchFamily="34" charset="0"/>
              </a:defRPr>
            </a:lvl1pPr>
            <a:lvl2pPr marL="0" indent="0">
              <a:lnSpc>
                <a:spcPct val="100000"/>
              </a:lnSpc>
              <a:spcBef>
                <a:spcPts val="900"/>
              </a:spcBef>
              <a:spcAft>
                <a:spcPts val="0"/>
              </a:spcAft>
              <a:buNone/>
              <a:defRPr sz="1350">
                <a:solidFill>
                  <a:schemeClr val="tx2"/>
                </a:solidFill>
              </a:defRPr>
            </a:lvl2pPr>
          </a:lstStyle>
          <a:p>
            <a:pPr lvl="0"/>
            <a:r>
              <a:rPr lang="en-US"/>
              <a:t>Click to add text</a:t>
            </a:r>
          </a:p>
        </p:txBody>
      </p:sp>
      <p:sp>
        <p:nvSpPr>
          <p:cNvPr id="28" name="Text Placeholder 17">
            <a:extLst>
              <a:ext uri="{FF2B5EF4-FFF2-40B4-BE49-F238E27FC236}">
                <a16:creationId xmlns:a16="http://schemas.microsoft.com/office/drawing/2014/main" id="{6FF71D66-09F6-C545-173C-E4918A91F006}"/>
              </a:ext>
            </a:extLst>
          </p:cNvPr>
          <p:cNvSpPr>
            <a:spLocks noGrp="1"/>
          </p:cNvSpPr>
          <p:nvPr>
            <p:ph type="body" sz="quarter" idx="18" hasCustomPrompt="1"/>
          </p:nvPr>
        </p:nvSpPr>
        <p:spPr>
          <a:xfrm>
            <a:off x="5366652" y="4693042"/>
            <a:ext cx="3068002" cy="477764"/>
          </a:xfrm>
        </p:spPr>
        <p:txBody>
          <a:bodyPr/>
          <a:lstStyle>
            <a:lvl1pPr>
              <a:lnSpc>
                <a:spcPct val="100000"/>
              </a:lnSpc>
              <a:spcBef>
                <a:spcPts val="0"/>
              </a:spcBef>
              <a:spcAft>
                <a:spcPts val="0"/>
              </a:spcAft>
              <a:defRPr sz="1650" b="1">
                <a:solidFill>
                  <a:schemeClr val="tx2"/>
                </a:solidFill>
                <a:latin typeface="+mj-lt"/>
                <a:cs typeface="Segoe UI Semibold" panose="020B0702040204020203" pitchFamily="34" charset="0"/>
              </a:defRPr>
            </a:lvl1pPr>
            <a:lvl2pPr marL="0" indent="0">
              <a:lnSpc>
                <a:spcPct val="100000"/>
              </a:lnSpc>
              <a:spcBef>
                <a:spcPts val="900"/>
              </a:spcBef>
              <a:spcAft>
                <a:spcPts val="0"/>
              </a:spcAft>
              <a:buNone/>
              <a:defRPr sz="1350">
                <a:solidFill>
                  <a:schemeClr val="tx2"/>
                </a:solidFill>
              </a:defRPr>
            </a:lvl2pPr>
          </a:lstStyle>
          <a:p>
            <a:pPr lvl="0"/>
            <a:r>
              <a:rPr lang="en-US"/>
              <a:t>Click to add text</a:t>
            </a:r>
          </a:p>
        </p:txBody>
      </p:sp>
      <p:sp>
        <p:nvSpPr>
          <p:cNvPr id="3" name="Picture Placeholder 2">
            <a:extLst>
              <a:ext uri="{FF2B5EF4-FFF2-40B4-BE49-F238E27FC236}">
                <a16:creationId xmlns:a16="http://schemas.microsoft.com/office/drawing/2014/main" id="{96D49D04-3BCD-7CCF-7AE2-41C646366DF8}"/>
              </a:ext>
            </a:extLst>
          </p:cNvPr>
          <p:cNvSpPr>
            <a:spLocks noGrp="1"/>
          </p:cNvSpPr>
          <p:nvPr>
            <p:ph type="pic" sz="quarter" idx="19"/>
          </p:nvPr>
        </p:nvSpPr>
        <p:spPr>
          <a:xfrm rot="16200000">
            <a:off x="7504717" y="745203"/>
            <a:ext cx="2384490" cy="894081"/>
          </a:xfrm>
        </p:spPr>
        <p:txBody>
          <a:bodyPr anchor="b"/>
          <a:lstStyle>
            <a:lvl1pPr algn="ctr">
              <a:defRPr/>
            </a:lvl1pPr>
          </a:lstStyle>
          <a:p>
            <a:r>
              <a:rPr lang="en-US"/>
              <a:t>Click icon to add picture</a:t>
            </a:r>
          </a:p>
        </p:txBody>
      </p:sp>
      <p:sp>
        <p:nvSpPr>
          <p:cNvPr id="19" name="Footer Placeholder 18">
            <a:extLst>
              <a:ext uri="{FF2B5EF4-FFF2-40B4-BE49-F238E27FC236}">
                <a16:creationId xmlns:a16="http://schemas.microsoft.com/office/drawing/2014/main" id="{7EAB2424-7563-1DC0-626C-6310A612A59B}"/>
              </a:ext>
            </a:extLst>
          </p:cNvPr>
          <p:cNvSpPr>
            <a:spLocks noGrp="1"/>
          </p:cNvSpPr>
          <p:nvPr>
            <p:ph type="ftr" sz="quarter" idx="12"/>
          </p:nvPr>
        </p:nvSpPr>
        <p:spPr/>
        <p:txBody>
          <a:bodyPr/>
          <a:lstStyle/>
          <a:p>
            <a:r>
              <a:rPr lang="en-US"/>
              <a:t>Test</a:t>
            </a:r>
          </a:p>
        </p:txBody>
      </p:sp>
      <p:sp>
        <p:nvSpPr>
          <p:cNvPr id="20" name="Slide Number Placeholder 19">
            <a:extLst>
              <a:ext uri="{FF2B5EF4-FFF2-40B4-BE49-F238E27FC236}">
                <a16:creationId xmlns:a16="http://schemas.microsoft.com/office/drawing/2014/main" id="{49C39743-B767-01E5-1998-BD844DD09624}"/>
              </a:ext>
            </a:extLst>
          </p:cNvPr>
          <p:cNvSpPr>
            <a:spLocks noGrp="1"/>
          </p:cNvSpPr>
          <p:nvPr>
            <p:ph type="sldNum" sz="quarter" idx="13"/>
          </p:nvPr>
        </p:nvSpPr>
        <p:spPr/>
        <p:txBody>
          <a:bodyPr/>
          <a:lstStyle/>
          <a:p>
            <a:fld id="{D1BC2EDA-D519-4F34-BF3F-BFFF500F4B03}" type="slidenum">
              <a:rPr lang="en-US" smtClean="0"/>
              <a:t>‹#›</a:t>
            </a:fld>
            <a:endParaRPr lang="en-US"/>
          </a:p>
        </p:txBody>
      </p:sp>
    </p:spTree>
    <p:extLst>
      <p:ext uri="{BB962C8B-B14F-4D97-AF65-F5344CB8AC3E}">
        <p14:creationId xmlns:p14="http://schemas.microsoft.com/office/powerpoint/2010/main" val="2367985560"/>
      </p:ext>
    </p:extLst>
  </p:cSld>
  <p:clrMapOvr>
    <a:masterClrMapping/>
  </p:clrMapOvr>
  <p:extLst>
    <p:ext uri="{DCECCB84-F9BA-43D5-87BE-67443E8EF086}">
      <p15:sldGuideLst xmlns:p15="http://schemas.microsoft.com/office/powerpoint/2012/main">
        <p15:guide id="1" orient="horz" pos="1032">
          <p15:clr>
            <a:srgbClr val="FBAE40"/>
          </p15:clr>
        </p15:guide>
        <p15:guide id="2" pos="252">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and Content">
    <p:bg>
      <p:bgPr>
        <a:gradFill>
          <a:gsLst>
            <a:gs pos="100000">
              <a:srgbClr val="FDFFFE"/>
            </a:gs>
            <a:gs pos="66020">
              <a:srgbClr val="F3FFFF"/>
            </a:gs>
            <a:gs pos="37992">
              <a:srgbClr val="FFFFFF"/>
            </a:gs>
            <a:gs pos="7000">
              <a:srgbClr val="EAFCFE"/>
            </a:gs>
          </a:gsLst>
          <a:lin ang="4200000" scaled="0"/>
        </a:gradFill>
        <a:effectLst/>
      </p:bgPr>
    </p:bg>
    <p:spTree>
      <p:nvGrpSpPr>
        <p:cNvPr id="1" name=""/>
        <p:cNvGrpSpPr/>
        <p:nvPr/>
      </p:nvGrpSpPr>
      <p:grpSpPr>
        <a:xfrm>
          <a:off x="0" y="0"/>
          <a:ext cx="0" cy="0"/>
          <a:chOff x="0" y="0"/>
          <a:chExt cx="0" cy="0"/>
        </a:xfrm>
      </p:grpSpPr>
      <p:sp>
        <p:nvSpPr>
          <p:cNvPr id="3" name="Freeform 22">
            <a:extLst>
              <a:ext uri="{FF2B5EF4-FFF2-40B4-BE49-F238E27FC236}">
                <a16:creationId xmlns:a16="http://schemas.microsoft.com/office/drawing/2014/main" id="{CCB0938D-C7B4-782B-BFAF-F503DE1CAEF0}"/>
              </a:ext>
              <a:ext uri="{C183D7F6-B498-43B3-948B-1728B52AA6E4}">
                <adec:decorative xmlns:adec="http://schemas.microsoft.com/office/drawing/2017/decorative" val="1"/>
              </a:ext>
            </a:extLst>
          </p:cNvPr>
          <p:cNvSpPr/>
          <p:nvPr userDrawn="1"/>
        </p:nvSpPr>
        <p:spPr>
          <a:xfrm>
            <a:off x="-10710" y="4334114"/>
            <a:ext cx="862081" cy="1499066"/>
          </a:xfrm>
          <a:custGeom>
            <a:avLst/>
            <a:gdLst>
              <a:gd name="connsiteX0" fmla="*/ 399908 w 1149441"/>
              <a:gd name="connsiteY0" fmla="*/ 0 h 1499066"/>
              <a:gd name="connsiteX1" fmla="*/ 1149441 w 1149441"/>
              <a:gd name="connsiteY1" fmla="*/ 749533 h 1499066"/>
              <a:gd name="connsiteX2" fmla="*/ 399908 w 1149441"/>
              <a:gd name="connsiteY2" fmla="*/ 1499066 h 1499066"/>
              <a:gd name="connsiteX3" fmla="*/ 108156 w 1149441"/>
              <a:gd name="connsiteY3" fmla="*/ 1440164 h 1499066"/>
              <a:gd name="connsiteX4" fmla="*/ 0 w 1149441"/>
              <a:gd name="connsiteY4" fmla="*/ 1381459 h 1499066"/>
              <a:gd name="connsiteX5" fmla="*/ 0 w 1149441"/>
              <a:gd name="connsiteY5" fmla="*/ 117607 h 1499066"/>
              <a:gd name="connsiteX6" fmla="*/ 108156 w 1149441"/>
              <a:gd name="connsiteY6" fmla="*/ 58902 h 1499066"/>
              <a:gd name="connsiteX7" fmla="*/ 399908 w 1149441"/>
              <a:gd name="connsiteY7" fmla="*/ 0 h 1499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49441" h="1499066">
                <a:moveTo>
                  <a:pt x="399908" y="0"/>
                </a:moveTo>
                <a:cubicBezTo>
                  <a:pt x="813864" y="0"/>
                  <a:pt x="1149441" y="335577"/>
                  <a:pt x="1149441" y="749533"/>
                </a:cubicBezTo>
                <a:cubicBezTo>
                  <a:pt x="1149441" y="1163489"/>
                  <a:pt x="813864" y="1499066"/>
                  <a:pt x="399908" y="1499066"/>
                </a:cubicBezTo>
                <a:cubicBezTo>
                  <a:pt x="296419" y="1499066"/>
                  <a:pt x="197829" y="1478093"/>
                  <a:pt x="108156" y="1440164"/>
                </a:cubicBezTo>
                <a:lnTo>
                  <a:pt x="0" y="1381459"/>
                </a:lnTo>
                <a:lnTo>
                  <a:pt x="0" y="117607"/>
                </a:lnTo>
                <a:lnTo>
                  <a:pt x="108156" y="58902"/>
                </a:lnTo>
                <a:cubicBezTo>
                  <a:pt x="197829" y="20974"/>
                  <a:pt x="296419" y="0"/>
                  <a:pt x="399908" y="0"/>
                </a:cubicBez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sp>
        <p:nvSpPr>
          <p:cNvPr id="12" name="Freeform 19">
            <a:extLst>
              <a:ext uri="{FF2B5EF4-FFF2-40B4-BE49-F238E27FC236}">
                <a16:creationId xmlns:a16="http://schemas.microsoft.com/office/drawing/2014/main" id="{27AD3143-C49E-0951-0DB8-A9ABF0AB7E13}"/>
              </a:ext>
              <a:ext uri="{C183D7F6-B498-43B3-948B-1728B52AA6E4}">
                <adec:decorative xmlns:adec="http://schemas.microsoft.com/office/drawing/2017/decorative" val="1"/>
              </a:ext>
            </a:extLst>
          </p:cNvPr>
          <p:cNvSpPr/>
          <p:nvPr userDrawn="1"/>
        </p:nvSpPr>
        <p:spPr>
          <a:xfrm>
            <a:off x="4513997" y="-1533"/>
            <a:ext cx="4638267" cy="5906209"/>
          </a:xfrm>
          <a:custGeom>
            <a:avLst/>
            <a:gdLst>
              <a:gd name="connsiteX0" fmla="*/ 605352 w 6184356"/>
              <a:gd name="connsiteY0" fmla="*/ 0 h 5906209"/>
              <a:gd name="connsiteX1" fmla="*/ 6184356 w 6184356"/>
              <a:gd name="connsiteY1" fmla="*/ 0 h 5906209"/>
              <a:gd name="connsiteX2" fmla="*/ 6184356 w 6184356"/>
              <a:gd name="connsiteY2" fmla="*/ 5104584 h 5906209"/>
              <a:gd name="connsiteX3" fmla="*/ 5989771 w 6184356"/>
              <a:gd name="connsiteY3" fmla="*/ 5250092 h 5906209"/>
              <a:gd name="connsiteX4" fmla="*/ 3841790 w 6184356"/>
              <a:gd name="connsiteY4" fmla="*/ 5906209 h 5906209"/>
              <a:gd name="connsiteX5" fmla="*/ 0 w 6184356"/>
              <a:gd name="connsiteY5" fmla="*/ 2064419 h 5906209"/>
              <a:gd name="connsiteX6" fmla="*/ 463684 w 6184356"/>
              <a:gd name="connsiteY6" fmla="*/ 233194 h 5906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84356" h="5906209">
                <a:moveTo>
                  <a:pt x="605352" y="0"/>
                </a:moveTo>
                <a:lnTo>
                  <a:pt x="6184356" y="0"/>
                </a:lnTo>
                <a:lnTo>
                  <a:pt x="6184356" y="5104584"/>
                </a:lnTo>
                <a:lnTo>
                  <a:pt x="5989771" y="5250092"/>
                </a:lnTo>
                <a:cubicBezTo>
                  <a:pt x="5376618" y="5664330"/>
                  <a:pt x="4637451" y="5906209"/>
                  <a:pt x="3841790" y="5906209"/>
                </a:cubicBezTo>
                <a:cubicBezTo>
                  <a:pt x="1720028" y="5906209"/>
                  <a:pt x="0" y="4186181"/>
                  <a:pt x="0" y="2064419"/>
                </a:cubicBezTo>
                <a:cubicBezTo>
                  <a:pt x="0" y="1401369"/>
                  <a:pt x="167972" y="777550"/>
                  <a:pt x="463684" y="233194"/>
                </a:cubicBezTo>
                <a:close/>
              </a:path>
            </a:pathLst>
          </a:custGeom>
          <a:solidFill>
            <a:schemeClr val="accent2">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solidFill>
                <a:schemeClr val="tx2"/>
              </a:solidFill>
            </a:endParaRPr>
          </a:p>
        </p:txBody>
      </p:sp>
      <p:sp>
        <p:nvSpPr>
          <p:cNvPr id="22" name="Oval 21">
            <a:extLst>
              <a:ext uri="{FF2B5EF4-FFF2-40B4-BE49-F238E27FC236}">
                <a16:creationId xmlns:a16="http://schemas.microsoft.com/office/drawing/2014/main" id="{91F142C3-F309-0D74-D5C5-3EAB19D43031}"/>
              </a:ext>
              <a:ext uri="{C183D7F6-B498-43B3-948B-1728B52AA6E4}">
                <adec:decorative xmlns:adec="http://schemas.microsoft.com/office/drawing/2017/decorative" val="1"/>
              </a:ext>
            </a:extLst>
          </p:cNvPr>
          <p:cNvSpPr/>
          <p:nvPr userDrawn="1"/>
        </p:nvSpPr>
        <p:spPr>
          <a:xfrm>
            <a:off x="4267252" y="1067795"/>
            <a:ext cx="476966" cy="635955"/>
          </a:xfrm>
          <a:prstGeom prst="ellipse">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Title 3">
            <a:extLst>
              <a:ext uri="{FF2B5EF4-FFF2-40B4-BE49-F238E27FC236}">
                <a16:creationId xmlns:a16="http://schemas.microsoft.com/office/drawing/2014/main" id="{AD72A3CF-7B92-425B-B6F6-280533A6D9E3}"/>
              </a:ext>
            </a:extLst>
          </p:cNvPr>
          <p:cNvSpPr>
            <a:spLocks noGrp="1"/>
          </p:cNvSpPr>
          <p:nvPr>
            <p:ph type="title" hasCustomPrompt="1"/>
          </p:nvPr>
        </p:nvSpPr>
        <p:spPr>
          <a:xfrm>
            <a:off x="411480" y="2386584"/>
            <a:ext cx="3627882" cy="2103120"/>
          </a:xfrm>
        </p:spPr>
        <p:txBody>
          <a:bodyPr anchor="t" anchorCtr="0">
            <a:normAutofit/>
          </a:bodyPr>
          <a:lstStyle>
            <a:lvl1pPr algn="l">
              <a:defRPr sz="2400" b="1">
                <a:solidFill>
                  <a:schemeClr val="tx2"/>
                </a:solidFill>
                <a:latin typeface="+mn-lt"/>
              </a:defRPr>
            </a:lvl1pPr>
          </a:lstStyle>
          <a:p>
            <a:r>
              <a:rPr lang="en-US"/>
              <a:t>Click to add title</a:t>
            </a:r>
          </a:p>
        </p:txBody>
      </p:sp>
      <p:sp>
        <p:nvSpPr>
          <p:cNvPr id="4" name="Picture Placeholder 3">
            <a:extLst>
              <a:ext uri="{FF2B5EF4-FFF2-40B4-BE49-F238E27FC236}">
                <a16:creationId xmlns:a16="http://schemas.microsoft.com/office/drawing/2014/main" id="{790AB7A2-D41E-7F8C-E35B-D135E2EFA555}"/>
              </a:ext>
            </a:extLst>
          </p:cNvPr>
          <p:cNvSpPr>
            <a:spLocks noGrp="1"/>
          </p:cNvSpPr>
          <p:nvPr>
            <p:ph type="pic" sz="quarter" idx="17"/>
          </p:nvPr>
        </p:nvSpPr>
        <p:spPr>
          <a:xfrm flipV="1">
            <a:off x="2222714" y="-9427"/>
            <a:ext cx="1788373" cy="1181008"/>
          </a:xfrm>
        </p:spPr>
        <p:txBody>
          <a:bodyPr/>
          <a:lstStyle>
            <a:lvl1pPr algn="ctr">
              <a:defRPr/>
            </a:lvl1pPr>
          </a:lstStyle>
          <a:p>
            <a:r>
              <a:rPr lang="en-US"/>
              <a:t>Click icon to add picture</a:t>
            </a:r>
          </a:p>
        </p:txBody>
      </p:sp>
      <p:sp>
        <p:nvSpPr>
          <p:cNvPr id="23" name="Content Placeholder 16">
            <a:extLst>
              <a:ext uri="{FF2B5EF4-FFF2-40B4-BE49-F238E27FC236}">
                <a16:creationId xmlns:a16="http://schemas.microsoft.com/office/drawing/2014/main" id="{A56C6565-B97C-5C01-FA9D-8CF1B20447E2}"/>
              </a:ext>
            </a:extLst>
          </p:cNvPr>
          <p:cNvSpPr>
            <a:spLocks noGrp="1"/>
          </p:cNvSpPr>
          <p:nvPr>
            <p:ph sz="quarter" idx="16" hasCustomPrompt="1"/>
          </p:nvPr>
        </p:nvSpPr>
        <p:spPr>
          <a:xfrm>
            <a:off x="4814316" y="1280160"/>
            <a:ext cx="3847338" cy="4261104"/>
          </a:xfrm>
          <a:solidFill>
            <a:schemeClr val="bg1"/>
          </a:solidFill>
          <a:ln w="12700">
            <a:solidFill>
              <a:schemeClr val="bg2">
                <a:lumMod val="90000"/>
              </a:schemeClr>
            </a:solidFill>
            <a:prstDash val="dash"/>
          </a:ln>
        </p:spPr>
        <p:txBody>
          <a:bodyPr lIns="91440" rIns="91440">
            <a:noAutofit/>
          </a:bodyPr>
          <a:lstStyle>
            <a:lvl1pPr>
              <a:lnSpc>
                <a:spcPct val="100000"/>
              </a:lnSpc>
              <a:defRPr sz="1500">
                <a:solidFill>
                  <a:schemeClr val="tx2"/>
                </a:solidFill>
              </a:defRPr>
            </a:lvl1pPr>
          </a:lstStyle>
          <a:p>
            <a:pPr lvl="0"/>
            <a:r>
              <a:rPr lang="en-US"/>
              <a:t>Click to add text</a:t>
            </a:r>
          </a:p>
        </p:txBody>
      </p:sp>
      <p:sp>
        <p:nvSpPr>
          <p:cNvPr id="19" name="Footer Placeholder 18">
            <a:extLst>
              <a:ext uri="{FF2B5EF4-FFF2-40B4-BE49-F238E27FC236}">
                <a16:creationId xmlns:a16="http://schemas.microsoft.com/office/drawing/2014/main" id="{7EAB2424-7563-1DC0-626C-6310A612A59B}"/>
              </a:ext>
            </a:extLst>
          </p:cNvPr>
          <p:cNvSpPr>
            <a:spLocks noGrp="1"/>
          </p:cNvSpPr>
          <p:nvPr>
            <p:ph type="ftr" sz="quarter" idx="12"/>
          </p:nvPr>
        </p:nvSpPr>
        <p:spPr/>
        <p:txBody>
          <a:bodyPr/>
          <a:lstStyle/>
          <a:p>
            <a:r>
              <a:rPr lang="en-US"/>
              <a:t>Test</a:t>
            </a:r>
          </a:p>
        </p:txBody>
      </p:sp>
      <p:sp>
        <p:nvSpPr>
          <p:cNvPr id="20" name="Slide Number Placeholder 19">
            <a:extLst>
              <a:ext uri="{FF2B5EF4-FFF2-40B4-BE49-F238E27FC236}">
                <a16:creationId xmlns:a16="http://schemas.microsoft.com/office/drawing/2014/main" id="{49C39743-B767-01E5-1998-BD844DD09624}"/>
              </a:ext>
            </a:extLst>
          </p:cNvPr>
          <p:cNvSpPr>
            <a:spLocks noGrp="1"/>
          </p:cNvSpPr>
          <p:nvPr>
            <p:ph type="sldNum" sz="quarter" idx="13"/>
          </p:nvPr>
        </p:nvSpPr>
        <p:spPr/>
        <p:txBody>
          <a:bodyPr/>
          <a:lstStyle/>
          <a:p>
            <a:fld id="{D1BC2EDA-D519-4F34-BF3F-BFFF500F4B03}" type="slidenum">
              <a:rPr lang="en-US" smtClean="0"/>
              <a:t>‹#›</a:t>
            </a:fld>
            <a:endParaRPr lang="en-US"/>
          </a:p>
        </p:txBody>
      </p:sp>
    </p:spTree>
    <p:extLst>
      <p:ext uri="{BB962C8B-B14F-4D97-AF65-F5344CB8AC3E}">
        <p14:creationId xmlns:p14="http://schemas.microsoft.com/office/powerpoint/2010/main" val="2284115050"/>
      </p:ext>
    </p:extLst>
  </p:cSld>
  <p:clrMapOvr>
    <a:masterClrMapping/>
  </p:clrMapOvr>
  <p:extLst>
    <p:ext uri="{DCECCB84-F9BA-43D5-87BE-67443E8EF086}">
      <p15:sldGuideLst xmlns:p15="http://schemas.microsoft.com/office/powerpoint/2012/main">
        <p15:guide id="1" orient="horz" pos="1032">
          <p15:clr>
            <a:srgbClr val="FBAE40"/>
          </p15:clr>
        </p15:guide>
        <p15:guide id="2" pos="252">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and Content 2">
    <p:bg>
      <p:bgPr>
        <a:gradFill>
          <a:gsLst>
            <a:gs pos="100000">
              <a:srgbClr val="FDFFFE"/>
            </a:gs>
            <a:gs pos="66020">
              <a:srgbClr val="F3FFFF"/>
            </a:gs>
            <a:gs pos="37992">
              <a:srgbClr val="FFFFFF"/>
            </a:gs>
            <a:gs pos="7000">
              <a:srgbClr val="EAFCFE"/>
            </a:gs>
          </a:gsLst>
          <a:lin ang="4200000" scaled="0"/>
        </a:gradFill>
        <a:effectLst/>
      </p:bgPr>
    </p:bg>
    <p:spTree>
      <p:nvGrpSpPr>
        <p:cNvPr id="1" name=""/>
        <p:cNvGrpSpPr/>
        <p:nvPr/>
      </p:nvGrpSpPr>
      <p:grpSpPr>
        <a:xfrm>
          <a:off x="0" y="0"/>
          <a:ext cx="0" cy="0"/>
          <a:chOff x="0" y="0"/>
          <a:chExt cx="0" cy="0"/>
        </a:xfrm>
      </p:grpSpPr>
      <p:sp>
        <p:nvSpPr>
          <p:cNvPr id="4" name="Freeform 13">
            <a:extLst>
              <a:ext uri="{FF2B5EF4-FFF2-40B4-BE49-F238E27FC236}">
                <a16:creationId xmlns:a16="http://schemas.microsoft.com/office/drawing/2014/main" id="{3444D42C-1BDD-684F-2ED7-CBF2B31FA0BD}"/>
              </a:ext>
              <a:ext uri="{C183D7F6-B498-43B3-948B-1728B52AA6E4}">
                <adec:decorative xmlns:adec="http://schemas.microsoft.com/office/drawing/2017/decorative" val="1"/>
              </a:ext>
            </a:extLst>
          </p:cNvPr>
          <p:cNvSpPr/>
          <p:nvPr userDrawn="1"/>
        </p:nvSpPr>
        <p:spPr>
          <a:xfrm>
            <a:off x="0" y="-11017"/>
            <a:ext cx="4348470" cy="5177077"/>
          </a:xfrm>
          <a:custGeom>
            <a:avLst/>
            <a:gdLst>
              <a:gd name="connsiteX0" fmla="*/ 0 w 6306096"/>
              <a:gd name="connsiteY0" fmla="*/ 0 h 5630799"/>
              <a:gd name="connsiteX1" fmla="*/ 5864035 w 6306096"/>
              <a:gd name="connsiteY1" fmla="*/ 0 h 5630799"/>
              <a:gd name="connsiteX2" fmla="*/ 5927254 w 6306096"/>
              <a:gd name="connsiteY2" fmla="*/ 123434 h 5630799"/>
              <a:gd name="connsiteX3" fmla="*/ 6306096 w 6306096"/>
              <a:gd name="connsiteY3" fmla="*/ 1789009 h 5630799"/>
              <a:gd name="connsiteX4" fmla="*/ 2464306 w 6306096"/>
              <a:gd name="connsiteY4" fmla="*/ 5630799 h 5630799"/>
              <a:gd name="connsiteX5" fmla="*/ 20571 w 6306096"/>
              <a:gd name="connsiteY5" fmla="*/ 4753521 h 5630799"/>
              <a:gd name="connsiteX6" fmla="*/ 0 w 6306096"/>
              <a:gd name="connsiteY6" fmla="*/ 4734825 h 5630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06096" h="5630799">
                <a:moveTo>
                  <a:pt x="0" y="0"/>
                </a:moveTo>
                <a:lnTo>
                  <a:pt x="5864035" y="0"/>
                </a:lnTo>
                <a:lnTo>
                  <a:pt x="5927254" y="123434"/>
                </a:lnTo>
                <a:cubicBezTo>
                  <a:pt x="6170039" y="627296"/>
                  <a:pt x="6306096" y="1192264"/>
                  <a:pt x="6306096" y="1789009"/>
                </a:cubicBezTo>
                <a:cubicBezTo>
                  <a:pt x="6306096" y="3910771"/>
                  <a:pt x="4586068" y="5630799"/>
                  <a:pt x="2464306" y="5630799"/>
                </a:cubicBezTo>
                <a:cubicBezTo>
                  <a:pt x="1536035" y="5630799"/>
                  <a:pt x="684659" y="5301575"/>
                  <a:pt x="20571" y="4753521"/>
                </a:cubicBezTo>
                <a:lnTo>
                  <a:pt x="0" y="4734825"/>
                </a:lnTo>
                <a:close/>
              </a:path>
            </a:pathLst>
          </a:custGeom>
          <a:solidFill>
            <a:schemeClr val="accent3">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sp>
        <p:nvSpPr>
          <p:cNvPr id="6" name="Oval 5">
            <a:extLst>
              <a:ext uri="{FF2B5EF4-FFF2-40B4-BE49-F238E27FC236}">
                <a16:creationId xmlns:a16="http://schemas.microsoft.com/office/drawing/2014/main" id="{2B266F6B-F29A-5957-62EB-27F8C2FAEB4C}"/>
              </a:ext>
              <a:ext uri="{C183D7F6-B498-43B3-948B-1728B52AA6E4}">
                <adec:decorative xmlns:adec="http://schemas.microsoft.com/office/drawing/2017/decorative" val="1"/>
              </a:ext>
            </a:extLst>
          </p:cNvPr>
          <p:cNvSpPr/>
          <p:nvPr userDrawn="1"/>
        </p:nvSpPr>
        <p:spPr>
          <a:xfrm>
            <a:off x="3961962" y="378865"/>
            <a:ext cx="610038" cy="813384"/>
          </a:xfrm>
          <a:prstGeom prst="ellipse">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Oval 12">
            <a:extLst>
              <a:ext uri="{FF2B5EF4-FFF2-40B4-BE49-F238E27FC236}">
                <a16:creationId xmlns:a16="http://schemas.microsoft.com/office/drawing/2014/main" id="{10AC709F-F9A3-D8F0-A42E-A2C94191DFC0}"/>
              </a:ext>
              <a:ext uri="{C183D7F6-B498-43B3-948B-1728B52AA6E4}">
                <adec:decorative xmlns:adec="http://schemas.microsoft.com/office/drawing/2017/decorative" val="1"/>
              </a:ext>
            </a:extLst>
          </p:cNvPr>
          <p:cNvSpPr/>
          <p:nvPr userDrawn="1"/>
        </p:nvSpPr>
        <p:spPr>
          <a:xfrm>
            <a:off x="5156716" y="5909845"/>
            <a:ext cx="298310" cy="397747"/>
          </a:xfrm>
          <a:prstGeom prst="ellipse">
            <a:avLst/>
          </a:prstGeom>
          <a:solidFill>
            <a:schemeClr val="accent6">
              <a:alpha val="3033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Title 3">
            <a:extLst>
              <a:ext uri="{FF2B5EF4-FFF2-40B4-BE49-F238E27FC236}">
                <a16:creationId xmlns:a16="http://schemas.microsoft.com/office/drawing/2014/main" id="{AD72A3CF-7B92-425B-B6F6-280533A6D9E3}"/>
              </a:ext>
            </a:extLst>
          </p:cNvPr>
          <p:cNvSpPr>
            <a:spLocks noGrp="1"/>
          </p:cNvSpPr>
          <p:nvPr>
            <p:ph type="title" hasCustomPrompt="1"/>
          </p:nvPr>
        </p:nvSpPr>
        <p:spPr>
          <a:xfrm>
            <a:off x="411480" y="2386584"/>
            <a:ext cx="3627882" cy="2103120"/>
          </a:xfrm>
        </p:spPr>
        <p:txBody>
          <a:bodyPr anchor="t" anchorCtr="0">
            <a:normAutofit/>
          </a:bodyPr>
          <a:lstStyle>
            <a:lvl1pPr algn="l">
              <a:defRPr sz="2400" b="1">
                <a:solidFill>
                  <a:schemeClr val="tx2"/>
                </a:solidFill>
                <a:latin typeface="+mn-lt"/>
              </a:defRPr>
            </a:lvl1pPr>
          </a:lstStyle>
          <a:p>
            <a:r>
              <a:rPr lang="en-US"/>
              <a:t>Click to add title</a:t>
            </a:r>
          </a:p>
        </p:txBody>
      </p:sp>
      <p:sp>
        <p:nvSpPr>
          <p:cNvPr id="23" name="Content Placeholder 16">
            <a:extLst>
              <a:ext uri="{FF2B5EF4-FFF2-40B4-BE49-F238E27FC236}">
                <a16:creationId xmlns:a16="http://schemas.microsoft.com/office/drawing/2014/main" id="{A56C6565-B97C-5C01-FA9D-8CF1B20447E2}"/>
              </a:ext>
              <a:ext uri="{C183D7F6-B498-43B3-948B-1728B52AA6E4}">
                <adec:decorative xmlns:adec="http://schemas.microsoft.com/office/drawing/2017/decorative" val="0"/>
              </a:ext>
            </a:extLst>
          </p:cNvPr>
          <p:cNvSpPr>
            <a:spLocks noGrp="1"/>
          </p:cNvSpPr>
          <p:nvPr>
            <p:ph sz="quarter" idx="16" hasCustomPrompt="1"/>
          </p:nvPr>
        </p:nvSpPr>
        <p:spPr>
          <a:xfrm>
            <a:off x="4814316" y="1280160"/>
            <a:ext cx="3847338" cy="4261104"/>
          </a:xfrm>
          <a:solidFill>
            <a:schemeClr val="bg1"/>
          </a:solidFill>
          <a:ln w="12700">
            <a:solidFill>
              <a:schemeClr val="bg2">
                <a:lumMod val="90000"/>
              </a:schemeClr>
            </a:solidFill>
            <a:prstDash val="dash"/>
          </a:ln>
        </p:spPr>
        <p:txBody>
          <a:bodyPr lIns="91440" rIns="91440">
            <a:noAutofit/>
          </a:bodyPr>
          <a:lstStyle>
            <a:lvl1pPr>
              <a:lnSpc>
                <a:spcPct val="100000"/>
              </a:lnSpc>
              <a:defRPr sz="1500">
                <a:solidFill>
                  <a:schemeClr val="tx2"/>
                </a:solidFill>
              </a:defRPr>
            </a:lvl1pPr>
          </a:lstStyle>
          <a:p>
            <a:pPr lvl="0"/>
            <a:r>
              <a:rPr lang="en-US"/>
              <a:t>Click to add text</a:t>
            </a:r>
          </a:p>
        </p:txBody>
      </p:sp>
      <p:sp>
        <p:nvSpPr>
          <p:cNvPr id="2" name="Footer Placeholder 18">
            <a:extLst>
              <a:ext uri="{FF2B5EF4-FFF2-40B4-BE49-F238E27FC236}">
                <a16:creationId xmlns:a16="http://schemas.microsoft.com/office/drawing/2014/main" id="{3914E26B-E8E4-55F2-CC5E-DD0D0AD5C89D}"/>
              </a:ext>
            </a:extLst>
          </p:cNvPr>
          <p:cNvSpPr>
            <a:spLocks noGrp="1"/>
          </p:cNvSpPr>
          <p:nvPr>
            <p:ph type="ftr" sz="quarter" idx="12"/>
          </p:nvPr>
        </p:nvSpPr>
        <p:spPr>
          <a:xfrm>
            <a:off x="404622" y="6126491"/>
            <a:ext cx="3086100" cy="365125"/>
          </a:xfrm>
        </p:spPr>
        <p:txBody>
          <a:bodyPr/>
          <a:lstStyle/>
          <a:p>
            <a:r>
              <a:rPr lang="en-US"/>
              <a:t>Test</a:t>
            </a:r>
          </a:p>
        </p:txBody>
      </p:sp>
      <p:sp>
        <p:nvSpPr>
          <p:cNvPr id="3" name="Picture Placeholder 2">
            <a:extLst>
              <a:ext uri="{FF2B5EF4-FFF2-40B4-BE49-F238E27FC236}">
                <a16:creationId xmlns:a16="http://schemas.microsoft.com/office/drawing/2014/main" id="{A65E2D1E-4C5D-A613-CB40-98902C0D832F}"/>
              </a:ext>
              <a:ext uri="{C183D7F6-B498-43B3-948B-1728B52AA6E4}">
                <adec:decorative xmlns:adec="http://schemas.microsoft.com/office/drawing/2017/decorative" val="0"/>
              </a:ext>
            </a:extLst>
          </p:cNvPr>
          <p:cNvSpPr>
            <a:spLocks noGrp="1"/>
          </p:cNvSpPr>
          <p:nvPr>
            <p:ph type="pic" sz="quarter" idx="17"/>
          </p:nvPr>
        </p:nvSpPr>
        <p:spPr>
          <a:xfrm>
            <a:off x="6197410" y="5671159"/>
            <a:ext cx="1788373" cy="1186842"/>
          </a:xfrm>
        </p:spPr>
        <p:txBody>
          <a:bodyPr/>
          <a:lstStyle>
            <a:lvl1pPr algn="ctr">
              <a:defRPr/>
            </a:lvl1pPr>
          </a:lstStyle>
          <a:p>
            <a:r>
              <a:rPr lang="en-US"/>
              <a:t>Click icon to add picture</a:t>
            </a:r>
          </a:p>
        </p:txBody>
      </p:sp>
      <p:sp>
        <p:nvSpPr>
          <p:cNvPr id="5" name="Slide Number Placeholder 19">
            <a:extLst>
              <a:ext uri="{FF2B5EF4-FFF2-40B4-BE49-F238E27FC236}">
                <a16:creationId xmlns:a16="http://schemas.microsoft.com/office/drawing/2014/main" id="{294A49EB-EEA6-1B79-F5DE-CFBFC6FFA2C7}"/>
              </a:ext>
            </a:extLst>
          </p:cNvPr>
          <p:cNvSpPr>
            <a:spLocks noGrp="1"/>
          </p:cNvSpPr>
          <p:nvPr>
            <p:ph type="sldNum" sz="quarter" idx="13"/>
          </p:nvPr>
        </p:nvSpPr>
        <p:spPr>
          <a:xfrm>
            <a:off x="8095269" y="6190487"/>
            <a:ext cx="634966" cy="365760"/>
          </a:xfrm>
        </p:spPr>
        <p:txBody>
          <a:bodyPr/>
          <a:lstStyle/>
          <a:p>
            <a:fld id="{D1BC2EDA-D519-4F34-BF3F-BFFF500F4B03}" type="slidenum">
              <a:rPr lang="en-US" smtClean="0"/>
              <a:t>‹#›</a:t>
            </a:fld>
            <a:endParaRPr lang="en-US"/>
          </a:p>
        </p:txBody>
      </p:sp>
    </p:spTree>
    <p:extLst>
      <p:ext uri="{BB962C8B-B14F-4D97-AF65-F5344CB8AC3E}">
        <p14:creationId xmlns:p14="http://schemas.microsoft.com/office/powerpoint/2010/main" val="3952711421"/>
      </p:ext>
    </p:extLst>
  </p:cSld>
  <p:clrMapOvr>
    <a:masterClrMapping/>
  </p:clrMapOvr>
  <p:extLst>
    <p:ext uri="{DCECCB84-F9BA-43D5-87BE-67443E8EF086}">
      <p15:sldGuideLst xmlns:p15="http://schemas.microsoft.com/office/powerpoint/2012/main">
        <p15:guide id="1" orient="horz" pos="1032">
          <p15:clr>
            <a:srgbClr val="FBAE40"/>
          </p15:clr>
        </p15:guide>
        <p15:guide id="2" pos="252">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and Content 3">
    <p:bg>
      <p:bgPr>
        <a:gradFill>
          <a:gsLst>
            <a:gs pos="100000">
              <a:srgbClr val="FDFFFE"/>
            </a:gs>
            <a:gs pos="66020">
              <a:srgbClr val="F3FFFF"/>
            </a:gs>
            <a:gs pos="37992">
              <a:srgbClr val="FFFFFF"/>
            </a:gs>
            <a:gs pos="7000">
              <a:srgbClr val="EAFCFE"/>
            </a:gs>
          </a:gsLst>
          <a:lin ang="4200000" scaled="0"/>
        </a:gradFill>
        <a:effectLst/>
      </p:bgPr>
    </p:bg>
    <p:spTree>
      <p:nvGrpSpPr>
        <p:cNvPr id="1" name=""/>
        <p:cNvGrpSpPr/>
        <p:nvPr/>
      </p:nvGrpSpPr>
      <p:grpSpPr>
        <a:xfrm>
          <a:off x="0" y="0"/>
          <a:ext cx="0" cy="0"/>
          <a:chOff x="0" y="0"/>
          <a:chExt cx="0" cy="0"/>
        </a:xfrm>
      </p:grpSpPr>
      <p:sp>
        <p:nvSpPr>
          <p:cNvPr id="3" name="Freeform 17">
            <a:extLst>
              <a:ext uri="{FF2B5EF4-FFF2-40B4-BE49-F238E27FC236}">
                <a16:creationId xmlns:a16="http://schemas.microsoft.com/office/drawing/2014/main" id="{B85198C3-2E2B-8874-B190-913F6956F27F}"/>
              </a:ext>
              <a:ext uri="{C183D7F6-B498-43B3-948B-1728B52AA6E4}">
                <adec:decorative xmlns:adec="http://schemas.microsoft.com/office/drawing/2017/decorative" val="1"/>
              </a:ext>
            </a:extLst>
          </p:cNvPr>
          <p:cNvSpPr/>
          <p:nvPr userDrawn="1"/>
        </p:nvSpPr>
        <p:spPr>
          <a:xfrm>
            <a:off x="6700630" y="2087278"/>
            <a:ext cx="2447180" cy="4770723"/>
          </a:xfrm>
          <a:custGeom>
            <a:avLst/>
            <a:gdLst>
              <a:gd name="connsiteX0" fmla="*/ 2635767 w 3262907"/>
              <a:gd name="connsiteY0" fmla="*/ 0 h 4770723"/>
              <a:gd name="connsiteX1" fmla="*/ 3166966 w 3262907"/>
              <a:gd name="connsiteY1" fmla="*/ 53550 h 4770723"/>
              <a:gd name="connsiteX2" fmla="*/ 3262907 w 3262907"/>
              <a:gd name="connsiteY2" fmla="*/ 78219 h 4770723"/>
              <a:gd name="connsiteX3" fmla="*/ 3262907 w 3262907"/>
              <a:gd name="connsiteY3" fmla="*/ 4770723 h 4770723"/>
              <a:gd name="connsiteX4" fmla="*/ 1094334 w 3262907"/>
              <a:gd name="connsiteY4" fmla="*/ 4770723 h 4770723"/>
              <a:gd name="connsiteX5" fmla="*/ 959175 w 3262907"/>
              <a:gd name="connsiteY5" fmla="*/ 4669653 h 4770723"/>
              <a:gd name="connsiteX6" fmla="*/ 0 w 3262907"/>
              <a:gd name="connsiteY6" fmla="*/ 2635767 h 4770723"/>
              <a:gd name="connsiteX7" fmla="*/ 2635767 w 3262907"/>
              <a:gd name="connsiteY7" fmla="*/ 0 h 4770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62907" h="4770723">
                <a:moveTo>
                  <a:pt x="2635767" y="0"/>
                </a:moveTo>
                <a:cubicBezTo>
                  <a:pt x="2817729" y="0"/>
                  <a:pt x="2995384" y="18439"/>
                  <a:pt x="3166966" y="53550"/>
                </a:cubicBezTo>
                <a:lnTo>
                  <a:pt x="3262907" y="78219"/>
                </a:lnTo>
                <a:lnTo>
                  <a:pt x="3262907" y="4770723"/>
                </a:lnTo>
                <a:lnTo>
                  <a:pt x="1094334" y="4770723"/>
                </a:lnTo>
                <a:lnTo>
                  <a:pt x="959175" y="4669653"/>
                </a:lnTo>
                <a:cubicBezTo>
                  <a:pt x="373383" y="4186215"/>
                  <a:pt x="0" y="3454595"/>
                  <a:pt x="0" y="2635767"/>
                </a:cubicBezTo>
                <a:cubicBezTo>
                  <a:pt x="0" y="1180073"/>
                  <a:pt x="1180073" y="0"/>
                  <a:pt x="2635767" y="0"/>
                </a:cubicBezTo>
                <a:close/>
              </a:path>
            </a:pathLst>
          </a:custGeom>
          <a:solidFill>
            <a:schemeClr val="accent3">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sp>
        <p:nvSpPr>
          <p:cNvPr id="7" name="Freeform 21">
            <a:extLst>
              <a:ext uri="{FF2B5EF4-FFF2-40B4-BE49-F238E27FC236}">
                <a16:creationId xmlns:a16="http://schemas.microsoft.com/office/drawing/2014/main" id="{9C80863B-5076-EB08-18A2-8E31F090A5C9}"/>
              </a:ext>
              <a:ext uri="{C183D7F6-B498-43B3-948B-1728B52AA6E4}">
                <adec:decorative xmlns:adec="http://schemas.microsoft.com/office/drawing/2017/decorative" val="1"/>
              </a:ext>
            </a:extLst>
          </p:cNvPr>
          <p:cNvSpPr/>
          <p:nvPr userDrawn="1"/>
        </p:nvSpPr>
        <p:spPr>
          <a:xfrm>
            <a:off x="402768" y="3"/>
            <a:ext cx="1368449" cy="1392971"/>
          </a:xfrm>
          <a:custGeom>
            <a:avLst/>
            <a:gdLst>
              <a:gd name="connsiteX0" fmla="*/ 139847 w 1824598"/>
              <a:gd name="connsiteY0" fmla="*/ 0 h 1392971"/>
              <a:gd name="connsiteX1" fmla="*/ 1684751 w 1824598"/>
              <a:gd name="connsiteY1" fmla="*/ 0 h 1392971"/>
              <a:gd name="connsiteX2" fmla="*/ 1752905 w 1824598"/>
              <a:gd name="connsiteY2" fmla="*/ 125564 h 1392971"/>
              <a:gd name="connsiteX3" fmla="*/ 1824598 w 1824598"/>
              <a:gd name="connsiteY3" fmla="*/ 480672 h 1392971"/>
              <a:gd name="connsiteX4" fmla="*/ 912299 w 1824598"/>
              <a:gd name="connsiteY4" fmla="*/ 1392971 h 1392971"/>
              <a:gd name="connsiteX5" fmla="*/ 0 w 1824598"/>
              <a:gd name="connsiteY5" fmla="*/ 480672 h 1392971"/>
              <a:gd name="connsiteX6" fmla="*/ 71693 w 1824598"/>
              <a:gd name="connsiteY6" fmla="*/ 125564 h 1392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4598" h="1392971">
                <a:moveTo>
                  <a:pt x="139847" y="0"/>
                </a:moveTo>
                <a:lnTo>
                  <a:pt x="1684751" y="0"/>
                </a:lnTo>
                <a:lnTo>
                  <a:pt x="1752905" y="125564"/>
                </a:lnTo>
                <a:cubicBezTo>
                  <a:pt x="1799070" y="234710"/>
                  <a:pt x="1824598" y="354710"/>
                  <a:pt x="1824598" y="480672"/>
                </a:cubicBezTo>
                <a:cubicBezTo>
                  <a:pt x="1824598" y="984521"/>
                  <a:pt x="1416148" y="1392971"/>
                  <a:pt x="912299" y="1392971"/>
                </a:cubicBezTo>
                <a:cubicBezTo>
                  <a:pt x="408450" y="1392971"/>
                  <a:pt x="0" y="984521"/>
                  <a:pt x="0" y="480672"/>
                </a:cubicBezTo>
                <a:cubicBezTo>
                  <a:pt x="0" y="354710"/>
                  <a:pt x="25528" y="234710"/>
                  <a:pt x="71693" y="125564"/>
                </a:cubicBezTo>
                <a:close/>
              </a:path>
            </a:pathLst>
          </a:custGeom>
          <a:solidFill>
            <a:schemeClr val="accent2">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sp>
        <p:nvSpPr>
          <p:cNvPr id="12" name="Freeform 23">
            <a:extLst>
              <a:ext uri="{FF2B5EF4-FFF2-40B4-BE49-F238E27FC236}">
                <a16:creationId xmlns:a16="http://schemas.microsoft.com/office/drawing/2014/main" id="{BDD0B550-942E-F4E9-B09A-16F6C4F00DE0}"/>
              </a:ext>
              <a:ext uri="{C183D7F6-B498-43B3-948B-1728B52AA6E4}">
                <adec:decorative xmlns:adec="http://schemas.microsoft.com/office/drawing/2017/decorative" val="1"/>
              </a:ext>
            </a:extLst>
          </p:cNvPr>
          <p:cNvSpPr/>
          <p:nvPr userDrawn="1"/>
        </p:nvSpPr>
        <p:spPr>
          <a:xfrm>
            <a:off x="2374250" y="5908181"/>
            <a:ext cx="2284785" cy="949818"/>
          </a:xfrm>
          <a:custGeom>
            <a:avLst/>
            <a:gdLst>
              <a:gd name="connsiteX0" fmla="*/ 1523190 w 3046380"/>
              <a:gd name="connsiteY0" fmla="*/ 0 h 949818"/>
              <a:gd name="connsiteX1" fmla="*/ 3017169 w 3046380"/>
              <a:gd name="connsiteY1" fmla="*/ 889179 h 949818"/>
              <a:gd name="connsiteX2" fmla="*/ 3046380 w 3046380"/>
              <a:gd name="connsiteY2" fmla="*/ 949818 h 949818"/>
              <a:gd name="connsiteX3" fmla="*/ 0 w 3046380"/>
              <a:gd name="connsiteY3" fmla="*/ 949818 h 949818"/>
              <a:gd name="connsiteX4" fmla="*/ 29212 w 3046380"/>
              <a:gd name="connsiteY4" fmla="*/ 889179 h 949818"/>
              <a:gd name="connsiteX5" fmla="*/ 1523190 w 3046380"/>
              <a:gd name="connsiteY5" fmla="*/ 0 h 949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46380" h="949818">
                <a:moveTo>
                  <a:pt x="1523190" y="0"/>
                </a:moveTo>
                <a:cubicBezTo>
                  <a:pt x="2168310" y="0"/>
                  <a:pt x="2729454" y="359544"/>
                  <a:pt x="3017169" y="889179"/>
                </a:cubicBezTo>
                <a:lnTo>
                  <a:pt x="3046380" y="949818"/>
                </a:lnTo>
                <a:lnTo>
                  <a:pt x="0" y="949818"/>
                </a:lnTo>
                <a:lnTo>
                  <a:pt x="29212" y="889179"/>
                </a:lnTo>
                <a:cubicBezTo>
                  <a:pt x="316927" y="359544"/>
                  <a:pt x="878070" y="0"/>
                  <a:pt x="1523190" y="0"/>
                </a:cubicBez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sp>
        <p:nvSpPr>
          <p:cNvPr id="15" name="Oval 14">
            <a:extLst>
              <a:ext uri="{FF2B5EF4-FFF2-40B4-BE49-F238E27FC236}">
                <a16:creationId xmlns:a16="http://schemas.microsoft.com/office/drawing/2014/main" id="{B00450AD-469A-81EC-8D58-093490CDE6F4}"/>
              </a:ext>
              <a:ext uri="{C183D7F6-B498-43B3-948B-1728B52AA6E4}">
                <adec:decorative xmlns:adec="http://schemas.microsoft.com/office/drawing/2017/decorative" val="1"/>
              </a:ext>
            </a:extLst>
          </p:cNvPr>
          <p:cNvSpPr/>
          <p:nvPr userDrawn="1"/>
        </p:nvSpPr>
        <p:spPr>
          <a:xfrm>
            <a:off x="402771" y="948393"/>
            <a:ext cx="315467" cy="420622"/>
          </a:xfrm>
          <a:prstGeom prst="ellipse">
            <a:avLst/>
          </a:prstGeom>
          <a:solidFill>
            <a:schemeClr val="accent1">
              <a:alpha val="3319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Title 3">
            <a:extLst>
              <a:ext uri="{FF2B5EF4-FFF2-40B4-BE49-F238E27FC236}">
                <a16:creationId xmlns:a16="http://schemas.microsoft.com/office/drawing/2014/main" id="{AD72A3CF-7B92-425B-B6F6-280533A6D9E3}"/>
              </a:ext>
            </a:extLst>
          </p:cNvPr>
          <p:cNvSpPr>
            <a:spLocks noGrp="1"/>
          </p:cNvSpPr>
          <p:nvPr>
            <p:ph type="title" hasCustomPrompt="1"/>
          </p:nvPr>
        </p:nvSpPr>
        <p:spPr>
          <a:xfrm>
            <a:off x="411480" y="2386584"/>
            <a:ext cx="3627882" cy="2103120"/>
          </a:xfrm>
        </p:spPr>
        <p:txBody>
          <a:bodyPr anchor="t" anchorCtr="0">
            <a:normAutofit/>
          </a:bodyPr>
          <a:lstStyle>
            <a:lvl1pPr algn="l">
              <a:defRPr sz="2400" b="1">
                <a:solidFill>
                  <a:schemeClr val="tx2"/>
                </a:solidFill>
                <a:latin typeface="+mn-lt"/>
              </a:defRPr>
            </a:lvl1pPr>
          </a:lstStyle>
          <a:p>
            <a:r>
              <a:rPr lang="en-US"/>
              <a:t>Click to add title</a:t>
            </a:r>
          </a:p>
        </p:txBody>
      </p:sp>
      <p:sp>
        <p:nvSpPr>
          <p:cNvPr id="23" name="Content Placeholder 16">
            <a:extLst>
              <a:ext uri="{FF2B5EF4-FFF2-40B4-BE49-F238E27FC236}">
                <a16:creationId xmlns:a16="http://schemas.microsoft.com/office/drawing/2014/main" id="{A56C6565-B97C-5C01-FA9D-8CF1B20447E2}"/>
              </a:ext>
            </a:extLst>
          </p:cNvPr>
          <p:cNvSpPr>
            <a:spLocks noGrp="1"/>
          </p:cNvSpPr>
          <p:nvPr>
            <p:ph sz="quarter" idx="16" hasCustomPrompt="1"/>
          </p:nvPr>
        </p:nvSpPr>
        <p:spPr>
          <a:xfrm>
            <a:off x="4814316" y="1280160"/>
            <a:ext cx="3847338" cy="4261104"/>
          </a:xfrm>
          <a:solidFill>
            <a:schemeClr val="bg1"/>
          </a:solidFill>
          <a:ln w="12700">
            <a:solidFill>
              <a:schemeClr val="bg2">
                <a:lumMod val="90000"/>
              </a:schemeClr>
            </a:solidFill>
            <a:prstDash val="dash"/>
          </a:ln>
        </p:spPr>
        <p:txBody>
          <a:bodyPr lIns="91440" rIns="91440">
            <a:noAutofit/>
          </a:bodyPr>
          <a:lstStyle>
            <a:lvl1pPr>
              <a:lnSpc>
                <a:spcPct val="100000"/>
              </a:lnSpc>
              <a:defRPr sz="1500">
                <a:solidFill>
                  <a:schemeClr val="tx2"/>
                </a:solidFill>
              </a:defRPr>
            </a:lvl1pPr>
          </a:lstStyle>
          <a:p>
            <a:pPr lvl="0"/>
            <a:r>
              <a:rPr lang="en-US"/>
              <a:t>Click to add text</a:t>
            </a:r>
          </a:p>
        </p:txBody>
      </p:sp>
      <p:sp>
        <p:nvSpPr>
          <p:cNvPr id="19" name="Footer Placeholder 18">
            <a:extLst>
              <a:ext uri="{FF2B5EF4-FFF2-40B4-BE49-F238E27FC236}">
                <a16:creationId xmlns:a16="http://schemas.microsoft.com/office/drawing/2014/main" id="{7EAB2424-7563-1DC0-626C-6310A612A59B}"/>
              </a:ext>
            </a:extLst>
          </p:cNvPr>
          <p:cNvSpPr>
            <a:spLocks noGrp="1"/>
          </p:cNvSpPr>
          <p:nvPr>
            <p:ph type="ftr" sz="quarter" idx="12"/>
          </p:nvPr>
        </p:nvSpPr>
        <p:spPr/>
        <p:txBody>
          <a:bodyPr/>
          <a:lstStyle/>
          <a:p>
            <a:r>
              <a:rPr lang="en-US"/>
              <a:t>Test</a:t>
            </a:r>
          </a:p>
        </p:txBody>
      </p:sp>
      <p:sp>
        <p:nvSpPr>
          <p:cNvPr id="20" name="Slide Number Placeholder 19">
            <a:extLst>
              <a:ext uri="{FF2B5EF4-FFF2-40B4-BE49-F238E27FC236}">
                <a16:creationId xmlns:a16="http://schemas.microsoft.com/office/drawing/2014/main" id="{49C39743-B767-01E5-1998-BD844DD09624}"/>
              </a:ext>
            </a:extLst>
          </p:cNvPr>
          <p:cNvSpPr>
            <a:spLocks noGrp="1"/>
          </p:cNvSpPr>
          <p:nvPr>
            <p:ph type="sldNum" sz="quarter" idx="13"/>
          </p:nvPr>
        </p:nvSpPr>
        <p:spPr/>
        <p:txBody>
          <a:bodyPr/>
          <a:lstStyle/>
          <a:p>
            <a:fld id="{D1BC2EDA-D519-4F34-BF3F-BFFF500F4B03}" type="slidenum">
              <a:rPr lang="en-US" smtClean="0"/>
              <a:t>‹#›</a:t>
            </a:fld>
            <a:endParaRPr lang="en-US"/>
          </a:p>
        </p:txBody>
      </p:sp>
    </p:spTree>
    <p:extLst>
      <p:ext uri="{BB962C8B-B14F-4D97-AF65-F5344CB8AC3E}">
        <p14:creationId xmlns:p14="http://schemas.microsoft.com/office/powerpoint/2010/main" val="4126469420"/>
      </p:ext>
    </p:extLst>
  </p:cSld>
  <p:clrMapOvr>
    <a:masterClrMapping/>
  </p:clrMapOvr>
  <p:extLst>
    <p:ext uri="{DCECCB84-F9BA-43D5-87BE-67443E8EF086}">
      <p15:sldGuideLst xmlns:p15="http://schemas.microsoft.com/office/powerpoint/2012/main">
        <p15:guide id="1" orient="horz" pos="1032">
          <p15:clr>
            <a:srgbClr val="FBAE40"/>
          </p15:clr>
        </p15:guide>
        <p15:guide id="2" pos="252">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and Content 4">
    <p:bg>
      <p:bgPr>
        <a:gradFill>
          <a:gsLst>
            <a:gs pos="100000">
              <a:srgbClr val="FDFFFE"/>
            </a:gs>
            <a:gs pos="66020">
              <a:srgbClr val="F3FFFF"/>
            </a:gs>
            <a:gs pos="37992">
              <a:srgbClr val="FFFFFF"/>
            </a:gs>
            <a:gs pos="7000">
              <a:srgbClr val="EAFCFE"/>
            </a:gs>
          </a:gsLst>
          <a:lin ang="4200000" scaled="0"/>
        </a:gradFill>
        <a:effectLst/>
      </p:bgPr>
    </p:bg>
    <p:spTree>
      <p:nvGrpSpPr>
        <p:cNvPr id="1" name=""/>
        <p:cNvGrpSpPr/>
        <p:nvPr/>
      </p:nvGrpSpPr>
      <p:grpSpPr>
        <a:xfrm>
          <a:off x="0" y="0"/>
          <a:ext cx="0" cy="0"/>
          <a:chOff x="0" y="0"/>
          <a:chExt cx="0" cy="0"/>
        </a:xfrm>
      </p:grpSpPr>
      <p:sp>
        <p:nvSpPr>
          <p:cNvPr id="3" name="Freeform 9">
            <a:extLst>
              <a:ext uri="{FF2B5EF4-FFF2-40B4-BE49-F238E27FC236}">
                <a16:creationId xmlns:a16="http://schemas.microsoft.com/office/drawing/2014/main" id="{B016AB6E-3D8A-906E-416F-9B68623EA747}"/>
              </a:ext>
              <a:ext uri="{C183D7F6-B498-43B3-948B-1728B52AA6E4}">
                <adec:decorative xmlns:adec="http://schemas.microsoft.com/office/drawing/2017/decorative" val="1"/>
              </a:ext>
            </a:extLst>
          </p:cNvPr>
          <p:cNvSpPr/>
          <p:nvPr userDrawn="1"/>
        </p:nvSpPr>
        <p:spPr>
          <a:xfrm>
            <a:off x="5184301" y="4482120"/>
            <a:ext cx="3959702" cy="2386909"/>
          </a:xfrm>
          <a:custGeom>
            <a:avLst/>
            <a:gdLst>
              <a:gd name="connsiteX0" fmla="*/ 3601541 w 5279603"/>
              <a:gd name="connsiteY0" fmla="*/ 0 h 2386909"/>
              <a:gd name="connsiteX1" fmla="*/ 5123083 w 5279603"/>
              <a:gd name="connsiteY1" fmla="*/ 307185 h 2386909"/>
              <a:gd name="connsiteX2" fmla="*/ 5279603 w 5279603"/>
              <a:gd name="connsiteY2" fmla="*/ 377947 h 2386909"/>
              <a:gd name="connsiteX3" fmla="*/ 5279603 w 5279603"/>
              <a:gd name="connsiteY3" fmla="*/ 2386909 h 2386909"/>
              <a:gd name="connsiteX4" fmla="*/ 0 w 5279603"/>
              <a:gd name="connsiteY4" fmla="*/ 2386909 h 2386909"/>
              <a:gd name="connsiteX5" fmla="*/ 78053 w 5279603"/>
              <a:gd name="connsiteY5" fmla="*/ 2214261 h 2386909"/>
              <a:gd name="connsiteX6" fmla="*/ 3601541 w 5279603"/>
              <a:gd name="connsiteY6" fmla="*/ 0 h 2386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79603" h="2386909">
                <a:moveTo>
                  <a:pt x="3601541" y="0"/>
                </a:moveTo>
                <a:cubicBezTo>
                  <a:pt x="4141255" y="0"/>
                  <a:pt x="4655422" y="109382"/>
                  <a:pt x="5123083" y="307185"/>
                </a:cubicBezTo>
                <a:lnTo>
                  <a:pt x="5279603" y="377947"/>
                </a:lnTo>
                <a:lnTo>
                  <a:pt x="5279603" y="2386909"/>
                </a:lnTo>
                <a:lnTo>
                  <a:pt x="0" y="2386909"/>
                </a:lnTo>
                <a:lnTo>
                  <a:pt x="78053" y="2214261"/>
                </a:lnTo>
                <a:cubicBezTo>
                  <a:pt x="709351" y="904104"/>
                  <a:pt x="2049863" y="0"/>
                  <a:pt x="3601541" y="0"/>
                </a:cubicBez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sp>
        <p:nvSpPr>
          <p:cNvPr id="6" name="Freeform 7">
            <a:extLst>
              <a:ext uri="{FF2B5EF4-FFF2-40B4-BE49-F238E27FC236}">
                <a16:creationId xmlns:a16="http://schemas.microsoft.com/office/drawing/2014/main" id="{471EA21E-8904-9B80-6EAB-BA76819B4C23}"/>
              </a:ext>
              <a:ext uri="{C183D7F6-B498-43B3-948B-1728B52AA6E4}">
                <adec:decorative xmlns:adec="http://schemas.microsoft.com/office/drawing/2017/decorative" val="1"/>
              </a:ext>
            </a:extLst>
          </p:cNvPr>
          <p:cNvSpPr/>
          <p:nvPr userDrawn="1"/>
        </p:nvSpPr>
        <p:spPr>
          <a:xfrm>
            <a:off x="4641217" y="5875583"/>
            <a:ext cx="1124300" cy="993434"/>
          </a:xfrm>
          <a:custGeom>
            <a:avLst/>
            <a:gdLst>
              <a:gd name="connsiteX0" fmla="*/ 749533 w 1499066"/>
              <a:gd name="connsiteY0" fmla="*/ 0 h 993434"/>
              <a:gd name="connsiteX1" fmla="*/ 1499066 w 1499066"/>
              <a:gd name="connsiteY1" fmla="*/ 749533 h 993434"/>
              <a:gd name="connsiteX2" fmla="*/ 1483838 w 1499066"/>
              <a:gd name="connsiteY2" fmla="*/ 900590 h 993434"/>
              <a:gd name="connsiteX3" fmla="*/ 1455018 w 1499066"/>
              <a:gd name="connsiteY3" fmla="*/ 993434 h 993434"/>
              <a:gd name="connsiteX4" fmla="*/ 44048 w 1499066"/>
              <a:gd name="connsiteY4" fmla="*/ 993434 h 993434"/>
              <a:gd name="connsiteX5" fmla="*/ 15228 w 1499066"/>
              <a:gd name="connsiteY5" fmla="*/ 900590 h 993434"/>
              <a:gd name="connsiteX6" fmla="*/ 0 w 1499066"/>
              <a:gd name="connsiteY6" fmla="*/ 749533 h 993434"/>
              <a:gd name="connsiteX7" fmla="*/ 749533 w 1499066"/>
              <a:gd name="connsiteY7" fmla="*/ 0 h 993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99066" h="993434">
                <a:moveTo>
                  <a:pt x="749533" y="0"/>
                </a:moveTo>
                <a:cubicBezTo>
                  <a:pt x="1163489" y="0"/>
                  <a:pt x="1499066" y="335577"/>
                  <a:pt x="1499066" y="749533"/>
                </a:cubicBezTo>
                <a:cubicBezTo>
                  <a:pt x="1499066" y="801278"/>
                  <a:pt x="1493823" y="851798"/>
                  <a:pt x="1483838" y="900590"/>
                </a:cubicBezTo>
                <a:lnTo>
                  <a:pt x="1455018" y="993434"/>
                </a:lnTo>
                <a:lnTo>
                  <a:pt x="44048" y="993434"/>
                </a:lnTo>
                <a:lnTo>
                  <a:pt x="15228" y="900590"/>
                </a:lnTo>
                <a:cubicBezTo>
                  <a:pt x="5244" y="851798"/>
                  <a:pt x="0" y="801278"/>
                  <a:pt x="0" y="749533"/>
                </a:cubicBezTo>
                <a:cubicBezTo>
                  <a:pt x="0" y="335577"/>
                  <a:pt x="335577" y="0"/>
                  <a:pt x="749533" y="0"/>
                </a:cubicBezTo>
                <a:close/>
              </a:path>
            </a:pathLst>
          </a:custGeom>
          <a:solidFill>
            <a:schemeClr val="accent3">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sp>
        <p:nvSpPr>
          <p:cNvPr id="10" name="Title 3">
            <a:extLst>
              <a:ext uri="{FF2B5EF4-FFF2-40B4-BE49-F238E27FC236}">
                <a16:creationId xmlns:a16="http://schemas.microsoft.com/office/drawing/2014/main" id="{AD72A3CF-7B92-425B-B6F6-280533A6D9E3}"/>
              </a:ext>
            </a:extLst>
          </p:cNvPr>
          <p:cNvSpPr>
            <a:spLocks noGrp="1"/>
          </p:cNvSpPr>
          <p:nvPr>
            <p:ph type="title" hasCustomPrompt="1"/>
          </p:nvPr>
        </p:nvSpPr>
        <p:spPr>
          <a:xfrm>
            <a:off x="390906" y="566928"/>
            <a:ext cx="8339328" cy="640080"/>
          </a:xfrm>
        </p:spPr>
        <p:txBody>
          <a:bodyPr anchor="t" anchorCtr="0">
            <a:noAutofit/>
          </a:bodyPr>
          <a:lstStyle>
            <a:lvl1pPr algn="ctr">
              <a:defRPr sz="2400" b="1">
                <a:solidFill>
                  <a:schemeClr val="tx2"/>
                </a:solidFill>
                <a:latin typeface="+mn-lt"/>
              </a:defRPr>
            </a:lvl1pPr>
          </a:lstStyle>
          <a:p>
            <a:r>
              <a:rPr lang="en-US"/>
              <a:t>Click to add title</a:t>
            </a:r>
          </a:p>
        </p:txBody>
      </p:sp>
      <p:sp>
        <p:nvSpPr>
          <p:cNvPr id="17" name="Content Placeholder 16">
            <a:extLst>
              <a:ext uri="{FF2B5EF4-FFF2-40B4-BE49-F238E27FC236}">
                <a16:creationId xmlns:a16="http://schemas.microsoft.com/office/drawing/2014/main" id="{F4DDC946-276A-D975-DF69-141E11E4CA64}"/>
              </a:ext>
            </a:extLst>
          </p:cNvPr>
          <p:cNvSpPr>
            <a:spLocks noGrp="1"/>
          </p:cNvSpPr>
          <p:nvPr>
            <p:ph sz="quarter" idx="15" hasCustomPrompt="1"/>
          </p:nvPr>
        </p:nvSpPr>
        <p:spPr>
          <a:xfrm>
            <a:off x="480060" y="2002536"/>
            <a:ext cx="3771900" cy="4096512"/>
          </a:xfrm>
          <a:noFill/>
          <a:ln w="12700">
            <a:noFill/>
            <a:prstDash val="dash"/>
          </a:ln>
        </p:spPr>
        <p:txBody>
          <a:bodyPr lIns="91440" rIns="91440">
            <a:noAutofit/>
          </a:bodyPr>
          <a:lstStyle>
            <a:lvl1pPr>
              <a:lnSpc>
                <a:spcPct val="100000"/>
              </a:lnSpc>
              <a:defRPr sz="1350">
                <a:solidFill>
                  <a:schemeClr val="tx2"/>
                </a:solidFill>
              </a:defRPr>
            </a:lvl1pPr>
          </a:lstStyle>
          <a:p>
            <a:pPr lvl="0"/>
            <a:r>
              <a:rPr lang="en-US"/>
              <a:t>Click to add text</a:t>
            </a:r>
          </a:p>
        </p:txBody>
      </p:sp>
      <p:sp>
        <p:nvSpPr>
          <p:cNvPr id="16" name="Content Placeholder 16">
            <a:extLst>
              <a:ext uri="{FF2B5EF4-FFF2-40B4-BE49-F238E27FC236}">
                <a16:creationId xmlns:a16="http://schemas.microsoft.com/office/drawing/2014/main" id="{09C5826C-6081-DF9F-2832-3E46BA58C61C}"/>
              </a:ext>
            </a:extLst>
          </p:cNvPr>
          <p:cNvSpPr>
            <a:spLocks noGrp="1"/>
          </p:cNvSpPr>
          <p:nvPr>
            <p:ph sz="quarter" idx="16" hasCustomPrompt="1"/>
          </p:nvPr>
        </p:nvSpPr>
        <p:spPr>
          <a:xfrm>
            <a:off x="4814316" y="2002536"/>
            <a:ext cx="3771900" cy="4096512"/>
          </a:xfrm>
          <a:noFill/>
          <a:ln w="12700">
            <a:noFill/>
            <a:prstDash val="dash"/>
          </a:ln>
        </p:spPr>
        <p:txBody>
          <a:bodyPr lIns="91440" rIns="91440">
            <a:noAutofit/>
          </a:bodyPr>
          <a:lstStyle>
            <a:lvl1pPr>
              <a:lnSpc>
                <a:spcPct val="100000"/>
              </a:lnSpc>
              <a:defRPr sz="1350">
                <a:solidFill>
                  <a:schemeClr val="tx2"/>
                </a:solidFill>
              </a:defRPr>
            </a:lvl1pPr>
          </a:lstStyle>
          <a:p>
            <a:pPr lvl="0"/>
            <a:r>
              <a:rPr lang="en-US"/>
              <a:t>Click to add text</a:t>
            </a:r>
          </a:p>
        </p:txBody>
      </p:sp>
      <p:sp>
        <p:nvSpPr>
          <p:cNvPr id="20" name="Slide Number Placeholder 19">
            <a:extLst>
              <a:ext uri="{FF2B5EF4-FFF2-40B4-BE49-F238E27FC236}">
                <a16:creationId xmlns:a16="http://schemas.microsoft.com/office/drawing/2014/main" id="{49C39743-B767-01E5-1998-BD844DD09624}"/>
              </a:ext>
            </a:extLst>
          </p:cNvPr>
          <p:cNvSpPr>
            <a:spLocks noGrp="1"/>
          </p:cNvSpPr>
          <p:nvPr>
            <p:ph type="sldNum" sz="quarter" idx="13"/>
          </p:nvPr>
        </p:nvSpPr>
        <p:spPr/>
        <p:txBody>
          <a:bodyPr>
            <a:noAutofit/>
          </a:bodyPr>
          <a:lstStyle/>
          <a:p>
            <a:fld id="{D1BC2EDA-D519-4F34-BF3F-BFFF500F4B03}" type="slidenum">
              <a:rPr lang="en-US" smtClean="0"/>
              <a:t>‹#›</a:t>
            </a:fld>
            <a:endParaRPr lang="en-US"/>
          </a:p>
        </p:txBody>
      </p:sp>
      <p:pic>
        <p:nvPicPr>
          <p:cNvPr id="11" name="Graphic 10">
            <a:extLst>
              <a:ext uri="{FF2B5EF4-FFF2-40B4-BE49-F238E27FC236}">
                <a16:creationId xmlns:a16="http://schemas.microsoft.com/office/drawing/2014/main" id="{9CB50393-ACAA-59FB-EDD9-D6A45246EE53}"/>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80062" y="5824456"/>
            <a:ext cx="551281" cy="735041"/>
          </a:xfrm>
          <a:prstGeom prst="rect">
            <a:avLst/>
          </a:prstGeom>
        </p:spPr>
      </p:pic>
    </p:spTree>
    <p:extLst>
      <p:ext uri="{BB962C8B-B14F-4D97-AF65-F5344CB8AC3E}">
        <p14:creationId xmlns:p14="http://schemas.microsoft.com/office/powerpoint/2010/main" val="3289055193"/>
      </p:ext>
    </p:extLst>
  </p:cSld>
  <p:clrMapOvr>
    <a:masterClrMapping/>
  </p:clrMapOvr>
  <p:extLst>
    <p:ext uri="{DCECCB84-F9BA-43D5-87BE-67443E8EF086}">
      <p15:sldGuideLst xmlns:p15="http://schemas.microsoft.com/office/powerpoint/2012/main">
        <p15:guide id="1" orient="horz" pos="1032">
          <p15:clr>
            <a:srgbClr val="FBAE40"/>
          </p15:clr>
        </p15:guide>
        <p15:guide id="2" pos="252">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only">
    <p:bg>
      <p:bgPr>
        <a:gradFill>
          <a:gsLst>
            <a:gs pos="100000">
              <a:srgbClr val="FDFFFE"/>
            </a:gs>
            <a:gs pos="66020">
              <a:srgbClr val="F3FFFF"/>
            </a:gs>
            <a:gs pos="37992">
              <a:srgbClr val="FFFFFF"/>
            </a:gs>
            <a:gs pos="7000">
              <a:srgbClr val="EAFCFE"/>
            </a:gs>
          </a:gsLst>
          <a:lin ang="4200000" scaled="0"/>
        </a:gradFill>
        <a:effectLst/>
      </p:bgPr>
    </p:bg>
    <p:spTree>
      <p:nvGrpSpPr>
        <p:cNvPr id="1" name=""/>
        <p:cNvGrpSpPr/>
        <p:nvPr/>
      </p:nvGrpSpPr>
      <p:grpSpPr>
        <a:xfrm>
          <a:off x="0" y="0"/>
          <a:ext cx="0" cy="0"/>
          <a:chOff x="0" y="0"/>
          <a:chExt cx="0" cy="0"/>
        </a:xfrm>
      </p:grpSpPr>
      <p:sp>
        <p:nvSpPr>
          <p:cNvPr id="3" name="Freeform 17">
            <a:extLst>
              <a:ext uri="{FF2B5EF4-FFF2-40B4-BE49-F238E27FC236}">
                <a16:creationId xmlns:a16="http://schemas.microsoft.com/office/drawing/2014/main" id="{B85198C3-2E2B-8874-B190-913F6956F27F}"/>
              </a:ext>
              <a:ext uri="{C183D7F6-B498-43B3-948B-1728B52AA6E4}">
                <adec:decorative xmlns:adec="http://schemas.microsoft.com/office/drawing/2017/decorative" val="1"/>
              </a:ext>
            </a:extLst>
          </p:cNvPr>
          <p:cNvSpPr/>
          <p:nvPr userDrawn="1"/>
        </p:nvSpPr>
        <p:spPr>
          <a:xfrm>
            <a:off x="6700630" y="2087278"/>
            <a:ext cx="2447180" cy="4770723"/>
          </a:xfrm>
          <a:custGeom>
            <a:avLst/>
            <a:gdLst>
              <a:gd name="connsiteX0" fmla="*/ 2635767 w 3262907"/>
              <a:gd name="connsiteY0" fmla="*/ 0 h 4770723"/>
              <a:gd name="connsiteX1" fmla="*/ 3166966 w 3262907"/>
              <a:gd name="connsiteY1" fmla="*/ 53550 h 4770723"/>
              <a:gd name="connsiteX2" fmla="*/ 3262907 w 3262907"/>
              <a:gd name="connsiteY2" fmla="*/ 78219 h 4770723"/>
              <a:gd name="connsiteX3" fmla="*/ 3262907 w 3262907"/>
              <a:gd name="connsiteY3" fmla="*/ 4770723 h 4770723"/>
              <a:gd name="connsiteX4" fmla="*/ 1094334 w 3262907"/>
              <a:gd name="connsiteY4" fmla="*/ 4770723 h 4770723"/>
              <a:gd name="connsiteX5" fmla="*/ 959175 w 3262907"/>
              <a:gd name="connsiteY5" fmla="*/ 4669653 h 4770723"/>
              <a:gd name="connsiteX6" fmla="*/ 0 w 3262907"/>
              <a:gd name="connsiteY6" fmla="*/ 2635767 h 4770723"/>
              <a:gd name="connsiteX7" fmla="*/ 2635767 w 3262907"/>
              <a:gd name="connsiteY7" fmla="*/ 0 h 4770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62907" h="4770723">
                <a:moveTo>
                  <a:pt x="2635767" y="0"/>
                </a:moveTo>
                <a:cubicBezTo>
                  <a:pt x="2817729" y="0"/>
                  <a:pt x="2995384" y="18439"/>
                  <a:pt x="3166966" y="53550"/>
                </a:cubicBezTo>
                <a:lnTo>
                  <a:pt x="3262907" y="78219"/>
                </a:lnTo>
                <a:lnTo>
                  <a:pt x="3262907" y="4770723"/>
                </a:lnTo>
                <a:lnTo>
                  <a:pt x="1094334" y="4770723"/>
                </a:lnTo>
                <a:lnTo>
                  <a:pt x="959175" y="4669653"/>
                </a:lnTo>
                <a:cubicBezTo>
                  <a:pt x="373383" y="4186215"/>
                  <a:pt x="0" y="3454595"/>
                  <a:pt x="0" y="2635767"/>
                </a:cubicBezTo>
                <a:cubicBezTo>
                  <a:pt x="0" y="1180073"/>
                  <a:pt x="1180073" y="0"/>
                  <a:pt x="2635767" y="0"/>
                </a:cubicBezTo>
                <a:close/>
              </a:path>
            </a:pathLst>
          </a:custGeom>
          <a:solidFill>
            <a:schemeClr val="accent3">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sp>
        <p:nvSpPr>
          <p:cNvPr id="7" name="Freeform 21">
            <a:extLst>
              <a:ext uri="{FF2B5EF4-FFF2-40B4-BE49-F238E27FC236}">
                <a16:creationId xmlns:a16="http://schemas.microsoft.com/office/drawing/2014/main" id="{9C80863B-5076-EB08-18A2-8E31F090A5C9}"/>
              </a:ext>
              <a:ext uri="{C183D7F6-B498-43B3-948B-1728B52AA6E4}">
                <adec:decorative xmlns:adec="http://schemas.microsoft.com/office/drawing/2017/decorative" val="1"/>
              </a:ext>
            </a:extLst>
          </p:cNvPr>
          <p:cNvSpPr/>
          <p:nvPr userDrawn="1"/>
        </p:nvSpPr>
        <p:spPr>
          <a:xfrm>
            <a:off x="402768" y="3"/>
            <a:ext cx="1368449" cy="1392971"/>
          </a:xfrm>
          <a:custGeom>
            <a:avLst/>
            <a:gdLst>
              <a:gd name="connsiteX0" fmla="*/ 139847 w 1824598"/>
              <a:gd name="connsiteY0" fmla="*/ 0 h 1392971"/>
              <a:gd name="connsiteX1" fmla="*/ 1684751 w 1824598"/>
              <a:gd name="connsiteY1" fmla="*/ 0 h 1392971"/>
              <a:gd name="connsiteX2" fmla="*/ 1752905 w 1824598"/>
              <a:gd name="connsiteY2" fmla="*/ 125564 h 1392971"/>
              <a:gd name="connsiteX3" fmla="*/ 1824598 w 1824598"/>
              <a:gd name="connsiteY3" fmla="*/ 480672 h 1392971"/>
              <a:gd name="connsiteX4" fmla="*/ 912299 w 1824598"/>
              <a:gd name="connsiteY4" fmla="*/ 1392971 h 1392971"/>
              <a:gd name="connsiteX5" fmla="*/ 0 w 1824598"/>
              <a:gd name="connsiteY5" fmla="*/ 480672 h 1392971"/>
              <a:gd name="connsiteX6" fmla="*/ 71693 w 1824598"/>
              <a:gd name="connsiteY6" fmla="*/ 125564 h 1392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4598" h="1392971">
                <a:moveTo>
                  <a:pt x="139847" y="0"/>
                </a:moveTo>
                <a:lnTo>
                  <a:pt x="1684751" y="0"/>
                </a:lnTo>
                <a:lnTo>
                  <a:pt x="1752905" y="125564"/>
                </a:lnTo>
                <a:cubicBezTo>
                  <a:pt x="1799070" y="234710"/>
                  <a:pt x="1824598" y="354710"/>
                  <a:pt x="1824598" y="480672"/>
                </a:cubicBezTo>
                <a:cubicBezTo>
                  <a:pt x="1824598" y="984521"/>
                  <a:pt x="1416148" y="1392971"/>
                  <a:pt x="912299" y="1392971"/>
                </a:cubicBezTo>
                <a:cubicBezTo>
                  <a:pt x="408450" y="1392971"/>
                  <a:pt x="0" y="984521"/>
                  <a:pt x="0" y="480672"/>
                </a:cubicBezTo>
                <a:cubicBezTo>
                  <a:pt x="0" y="354710"/>
                  <a:pt x="25528" y="234710"/>
                  <a:pt x="71693" y="125564"/>
                </a:cubicBezTo>
                <a:close/>
              </a:path>
            </a:pathLst>
          </a:custGeom>
          <a:solidFill>
            <a:schemeClr val="accent2">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sp>
        <p:nvSpPr>
          <p:cNvPr id="12" name="Freeform 23">
            <a:extLst>
              <a:ext uri="{FF2B5EF4-FFF2-40B4-BE49-F238E27FC236}">
                <a16:creationId xmlns:a16="http://schemas.microsoft.com/office/drawing/2014/main" id="{BDD0B550-942E-F4E9-B09A-16F6C4F00DE0}"/>
              </a:ext>
              <a:ext uri="{C183D7F6-B498-43B3-948B-1728B52AA6E4}">
                <adec:decorative xmlns:adec="http://schemas.microsoft.com/office/drawing/2017/decorative" val="1"/>
              </a:ext>
            </a:extLst>
          </p:cNvPr>
          <p:cNvSpPr/>
          <p:nvPr userDrawn="1"/>
        </p:nvSpPr>
        <p:spPr>
          <a:xfrm>
            <a:off x="2374250" y="5908181"/>
            <a:ext cx="2284785" cy="949818"/>
          </a:xfrm>
          <a:custGeom>
            <a:avLst/>
            <a:gdLst>
              <a:gd name="connsiteX0" fmla="*/ 1523190 w 3046380"/>
              <a:gd name="connsiteY0" fmla="*/ 0 h 949818"/>
              <a:gd name="connsiteX1" fmla="*/ 3017169 w 3046380"/>
              <a:gd name="connsiteY1" fmla="*/ 889179 h 949818"/>
              <a:gd name="connsiteX2" fmla="*/ 3046380 w 3046380"/>
              <a:gd name="connsiteY2" fmla="*/ 949818 h 949818"/>
              <a:gd name="connsiteX3" fmla="*/ 0 w 3046380"/>
              <a:gd name="connsiteY3" fmla="*/ 949818 h 949818"/>
              <a:gd name="connsiteX4" fmla="*/ 29212 w 3046380"/>
              <a:gd name="connsiteY4" fmla="*/ 889179 h 949818"/>
              <a:gd name="connsiteX5" fmla="*/ 1523190 w 3046380"/>
              <a:gd name="connsiteY5" fmla="*/ 0 h 949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46380" h="949818">
                <a:moveTo>
                  <a:pt x="1523190" y="0"/>
                </a:moveTo>
                <a:cubicBezTo>
                  <a:pt x="2168310" y="0"/>
                  <a:pt x="2729454" y="359544"/>
                  <a:pt x="3017169" y="889179"/>
                </a:cubicBezTo>
                <a:lnTo>
                  <a:pt x="3046380" y="949818"/>
                </a:lnTo>
                <a:lnTo>
                  <a:pt x="0" y="949818"/>
                </a:lnTo>
                <a:lnTo>
                  <a:pt x="29212" y="889179"/>
                </a:lnTo>
                <a:cubicBezTo>
                  <a:pt x="316927" y="359544"/>
                  <a:pt x="878070" y="0"/>
                  <a:pt x="1523190" y="0"/>
                </a:cubicBez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sp>
        <p:nvSpPr>
          <p:cNvPr id="15" name="Oval 14">
            <a:extLst>
              <a:ext uri="{FF2B5EF4-FFF2-40B4-BE49-F238E27FC236}">
                <a16:creationId xmlns:a16="http://schemas.microsoft.com/office/drawing/2014/main" id="{B00450AD-469A-81EC-8D58-093490CDE6F4}"/>
              </a:ext>
              <a:ext uri="{C183D7F6-B498-43B3-948B-1728B52AA6E4}">
                <adec:decorative xmlns:adec="http://schemas.microsoft.com/office/drawing/2017/decorative" val="1"/>
              </a:ext>
            </a:extLst>
          </p:cNvPr>
          <p:cNvSpPr/>
          <p:nvPr userDrawn="1"/>
        </p:nvSpPr>
        <p:spPr>
          <a:xfrm>
            <a:off x="402771" y="948393"/>
            <a:ext cx="315467" cy="420622"/>
          </a:xfrm>
          <a:prstGeom prst="ellipse">
            <a:avLst/>
          </a:prstGeom>
          <a:solidFill>
            <a:schemeClr val="accent1">
              <a:alpha val="3319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3">
            <a:extLst>
              <a:ext uri="{FF2B5EF4-FFF2-40B4-BE49-F238E27FC236}">
                <a16:creationId xmlns:a16="http://schemas.microsoft.com/office/drawing/2014/main" id="{B5760B73-B111-FFDC-8074-91B4C106EE14}"/>
              </a:ext>
            </a:extLst>
          </p:cNvPr>
          <p:cNvSpPr>
            <a:spLocks noGrp="1"/>
          </p:cNvSpPr>
          <p:nvPr>
            <p:ph type="title" hasCustomPrompt="1"/>
          </p:nvPr>
        </p:nvSpPr>
        <p:spPr>
          <a:xfrm>
            <a:off x="390906" y="566928"/>
            <a:ext cx="8339328" cy="640080"/>
          </a:xfrm>
        </p:spPr>
        <p:txBody>
          <a:bodyPr anchor="t" anchorCtr="0">
            <a:noAutofit/>
          </a:bodyPr>
          <a:lstStyle>
            <a:lvl1pPr algn="ctr">
              <a:defRPr sz="2400" b="1">
                <a:solidFill>
                  <a:schemeClr val="tx2"/>
                </a:solidFill>
                <a:latin typeface="+mn-lt"/>
              </a:defRPr>
            </a:lvl1pPr>
          </a:lstStyle>
          <a:p>
            <a:r>
              <a:rPr lang="en-US"/>
              <a:t>Click to add title</a:t>
            </a:r>
          </a:p>
        </p:txBody>
      </p:sp>
      <p:sp>
        <p:nvSpPr>
          <p:cNvPr id="19" name="Footer Placeholder 18">
            <a:extLst>
              <a:ext uri="{FF2B5EF4-FFF2-40B4-BE49-F238E27FC236}">
                <a16:creationId xmlns:a16="http://schemas.microsoft.com/office/drawing/2014/main" id="{7EAB2424-7563-1DC0-626C-6310A612A59B}"/>
              </a:ext>
            </a:extLst>
          </p:cNvPr>
          <p:cNvSpPr>
            <a:spLocks noGrp="1"/>
          </p:cNvSpPr>
          <p:nvPr>
            <p:ph type="ftr" sz="quarter" idx="12"/>
          </p:nvPr>
        </p:nvSpPr>
        <p:spPr/>
        <p:txBody>
          <a:bodyPr/>
          <a:lstStyle/>
          <a:p>
            <a:r>
              <a:rPr lang="en-US"/>
              <a:t>Test</a:t>
            </a:r>
          </a:p>
        </p:txBody>
      </p:sp>
      <p:sp>
        <p:nvSpPr>
          <p:cNvPr id="20" name="Slide Number Placeholder 19">
            <a:extLst>
              <a:ext uri="{FF2B5EF4-FFF2-40B4-BE49-F238E27FC236}">
                <a16:creationId xmlns:a16="http://schemas.microsoft.com/office/drawing/2014/main" id="{49C39743-B767-01E5-1998-BD844DD09624}"/>
              </a:ext>
            </a:extLst>
          </p:cNvPr>
          <p:cNvSpPr>
            <a:spLocks noGrp="1"/>
          </p:cNvSpPr>
          <p:nvPr>
            <p:ph type="sldNum" sz="quarter" idx="13"/>
          </p:nvPr>
        </p:nvSpPr>
        <p:spPr/>
        <p:txBody>
          <a:bodyPr/>
          <a:lstStyle/>
          <a:p>
            <a:fld id="{D1BC2EDA-D519-4F34-BF3F-BFFF500F4B03}" type="slidenum">
              <a:rPr lang="en-US" smtClean="0"/>
              <a:t>‹#›</a:t>
            </a:fld>
            <a:endParaRPr lang="en-US"/>
          </a:p>
        </p:txBody>
      </p:sp>
    </p:spTree>
    <p:extLst>
      <p:ext uri="{BB962C8B-B14F-4D97-AF65-F5344CB8AC3E}">
        <p14:creationId xmlns:p14="http://schemas.microsoft.com/office/powerpoint/2010/main" val="462555306"/>
      </p:ext>
    </p:extLst>
  </p:cSld>
  <p:clrMapOvr>
    <a:masterClrMapping/>
  </p:clrMapOvr>
  <p:extLst>
    <p:ext uri="{DCECCB84-F9BA-43D5-87BE-67443E8EF086}">
      <p15:sldGuideLst xmlns:p15="http://schemas.microsoft.com/office/powerpoint/2012/main">
        <p15:guide id="1" orient="horz" pos="1032">
          <p15:clr>
            <a:srgbClr val="FBAE40"/>
          </p15:clr>
        </p15:guide>
        <p15:guide id="2" pos="252">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Blank">
    <p:bg>
      <p:bgPr>
        <a:gradFill>
          <a:gsLst>
            <a:gs pos="100000">
              <a:srgbClr val="FDFFFE"/>
            </a:gs>
            <a:gs pos="66020">
              <a:srgbClr val="F3FFFF"/>
            </a:gs>
            <a:gs pos="37992">
              <a:srgbClr val="FFFFFF"/>
            </a:gs>
            <a:gs pos="7000">
              <a:srgbClr val="EAFCFE"/>
            </a:gs>
          </a:gsLst>
          <a:lin ang="4200000" scaled="0"/>
        </a:gradFill>
        <a:effectLst/>
      </p:bgPr>
    </p:bg>
    <p:spTree>
      <p:nvGrpSpPr>
        <p:cNvPr id="1" name=""/>
        <p:cNvGrpSpPr/>
        <p:nvPr/>
      </p:nvGrpSpPr>
      <p:grpSpPr>
        <a:xfrm>
          <a:off x="0" y="0"/>
          <a:ext cx="0" cy="0"/>
          <a:chOff x="0" y="0"/>
          <a:chExt cx="0" cy="0"/>
        </a:xfrm>
      </p:grpSpPr>
      <p:sp>
        <p:nvSpPr>
          <p:cNvPr id="3" name="Freeform 17">
            <a:extLst>
              <a:ext uri="{FF2B5EF4-FFF2-40B4-BE49-F238E27FC236}">
                <a16:creationId xmlns:a16="http://schemas.microsoft.com/office/drawing/2014/main" id="{B85198C3-2E2B-8874-B190-913F6956F27F}"/>
              </a:ext>
              <a:ext uri="{C183D7F6-B498-43B3-948B-1728B52AA6E4}">
                <adec:decorative xmlns:adec="http://schemas.microsoft.com/office/drawing/2017/decorative" val="1"/>
              </a:ext>
            </a:extLst>
          </p:cNvPr>
          <p:cNvSpPr/>
          <p:nvPr userDrawn="1"/>
        </p:nvSpPr>
        <p:spPr>
          <a:xfrm>
            <a:off x="6700630" y="2087278"/>
            <a:ext cx="2447180" cy="4770723"/>
          </a:xfrm>
          <a:custGeom>
            <a:avLst/>
            <a:gdLst>
              <a:gd name="connsiteX0" fmla="*/ 2635767 w 3262907"/>
              <a:gd name="connsiteY0" fmla="*/ 0 h 4770723"/>
              <a:gd name="connsiteX1" fmla="*/ 3166966 w 3262907"/>
              <a:gd name="connsiteY1" fmla="*/ 53550 h 4770723"/>
              <a:gd name="connsiteX2" fmla="*/ 3262907 w 3262907"/>
              <a:gd name="connsiteY2" fmla="*/ 78219 h 4770723"/>
              <a:gd name="connsiteX3" fmla="*/ 3262907 w 3262907"/>
              <a:gd name="connsiteY3" fmla="*/ 4770723 h 4770723"/>
              <a:gd name="connsiteX4" fmla="*/ 1094334 w 3262907"/>
              <a:gd name="connsiteY4" fmla="*/ 4770723 h 4770723"/>
              <a:gd name="connsiteX5" fmla="*/ 959175 w 3262907"/>
              <a:gd name="connsiteY5" fmla="*/ 4669653 h 4770723"/>
              <a:gd name="connsiteX6" fmla="*/ 0 w 3262907"/>
              <a:gd name="connsiteY6" fmla="*/ 2635767 h 4770723"/>
              <a:gd name="connsiteX7" fmla="*/ 2635767 w 3262907"/>
              <a:gd name="connsiteY7" fmla="*/ 0 h 4770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62907" h="4770723">
                <a:moveTo>
                  <a:pt x="2635767" y="0"/>
                </a:moveTo>
                <a:cubicBezTo>
                  <a:pt x="2817729" y="0"/>
                  <a:pt x="2995384" y="18439"/>
                  <a:pt x="3166966" y="53550"/>
                </a:cubicBezTo>
                <a:lnTo>
                  <a:pt x="3262907" y="78219"/>
                </a:lnTo>
                <a:lnTo>
                  <a:pt x="3262907" y="4770723"/>
                </a:lnTo>
                <a:lnTo>
                  <a:pt x="1094334" y="4770723"/>
                </a:lnTo>
                <a:lnTo>
                  <a:pt x="959175" y="4669653"/>
                </a:lnTo>
                <a:cubicBezTo>
                  <a:pt x="373383" y="4186215"/>
                  <a:pt x="0" y="3454595"/>
                  <a:pt x="0" y="2635767"/>
                </a:cubicBezTo>
                <a:cubicBezTo>
                  <a:pt x="0" y="1180073"/>
                  <a:pt x="1180073" y="0"/>
                  <a:pt x="2635767" y="0"/>
                </a:cubicBezTo>
                <a:close/>
              </a:path>
            </a:pathLst>
          </a:custGeom>
          <a:solidFill>
            <a:schemeClr val="accent3">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sp>
        <p:nvSpPr>
          <p:cNvPr id="7" name="Freeform 21">
            <a:extLst>
              <a:ext uri="{FF2B5EF4-FFF2-40B4-BE49-F238E27FC236}">
                <a16:creationId xmlns:a16="http://schemas.microsoft.com/office/drawing/2014/main" id="{9C80863B-5076-EB08-18A2-8E31F090A5C9}"/>
              </a:ext>
              <a:ext uri="{C183D7F6-B498-43B3-948B-1728B52AA6E4}">
                <adec:decorative xmlns:adec="http://schemas.microsoft.com/office/drawing/2017/decorative" val="1"/>
              </a:ext>
            </a:extLst>
          </p:cNvPr>
          <p:cNvSpPr/>
          <p:nvPr userDrawn="1"/>
        </p:nvSpPr>
        <p:spPr>
          <a:xfrm>
            <a:off x="402768" y="3"/>
            <a:ext cx="1368449" cy="1392971"/>
          </a:xfrm>
          <a:custGeom>
            <a:avLst/>
            <a:gdLst>
              <a:gd name="connsiteX0" fmla="*/ 139847 w 1824598"/>
              <a:gd name="connsiteY0" fmla="*/ 0 h 1392971"/>
              <a:gd name="connsiteX1" fmla="*/ 1684751 w 1824598"/>
              <a:gd name="connsiteY1" fmla="*/ 0 h 1392971"/>
              <a:gd name="connsiteX2" fmla="*/ 1752905 w 1824598"/>
              <a:gd name="connsiteY2" fmla="*/ 125564 h 1392971"/>
              <a:gd name="connsiteX3" fmla="*/ 1824598 w 1824598"/>
              <a:gd name="connsiteY3" fmla="*/ 480672 h 1392971"/>
              <a:gd name="connsiteX4" fmla="*/ 912299 w 1824598"/>
              <a:gd name="connsiteY4" fmla="*/ 1392971 h 1392971"/>
              <a:gd name="connsiteX5" fmla="*/ 0 w 1824598"/>
              <a:gd name="connsiteY5" fmla="*/ 480672 h 1392971"/>
              <a:gd name="connsiteX6" fmla="*/ 71693 w 1824598"/>
              <a:gd name="connsiteY6" fmla="*/ 125564 h 1392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4598" h="1392971">
                <a:moveTo>
                  <a:pt x="139847" y="0"/>
                </a:moveTo>
                <a:lnTo>
                  <a:pt x="1684751" y="0"/>
                </a:lnTo>
                <a:lnTo>
                  <a:pt x="1752905" y="125564"/>
                </a:lnTo>
                <a:cubicBezTo>
                  <a:pt x="1799070" y="234710"/>
                  <a:pt x="1824598" y="354710"/>
                  <a:pt x="1824598" y="480672"/>
                </a:cubicBezTo>
                <a:cubicBezTo>
                  <a:pt x="1824598" y="984521"/>
                  <a:pt x="1416148" y="1392971"/>
                  <a:pt x="912299" y="1392971"/>
                </a:cubicBezTo>
                <a:cubicBezTo>
                  <a:pt x="408450" y="1392971"/>
                  <a:pt x="0" y="984521"/>
                  <a:pt x="0" y="480672"/>
                </a:cubicBezTo>
                <a:cubicBezTo>
                  <a:pt x="0" y="354710"/>
                  <a:pt x="25528" y="234710"/>
                  <a:pt x="71693" y="125564"/>
                </a:cubicBezTo>
                <a:close/>
              </a:path>
            </a:pathLst>
          </a:custGeom>
          <a:solidFill>
            <a:schemeClr val="accent2">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sp>
        <p:nvSpPr>
          <p:cNvPr id="12" name="Freeform 23">
            <a:extLst>
              <a:ext uri="{FF2B5EF4-FFF2-40B4-BE49-F238E27FC236}">
                <a16:creationId xmlns:a16="http://schemas.microsoft.com/office/drawing/2014/main" id="{BDD0B550-942E-F4E9-B09A-16F6C4F00DE0}"/>
              </a:ext>
              <a:ext uri="{C183D7F6-B498-43B3-948B-1728B52AA6E4}">
                <adec:decorative xmlns:adec="http://schemas.microsoft.com/office/drawing/2017/decorative" val="1"/>
              </a:ext>
            </a:extLst>
          </p:cNvPr>
          <p:cNvSpPr/>
          <p:nvPr userDrawn="1"/>
        </p:nvSpPr>
        <p:spPr>
          <a:xfrm>
            <a:off x="2374250" y="5908181"/>
            <a:ext cx="2284785" cy="949818"/>
          </a:xfrm>
          <a:custGeom>
            <a:avLst/>
            <a:gdLst>
              <a:gd name="connsiteX0" fmla="*/ 1523190 w 3046380"/>
              <a:gd name="connsiteY0" fmla="*/ 0 h 949818"/>
              <a:gd name="connsiteX1" fmla="*/ 3017169 w 3046380"/>
              <a:gd name="connsiteY1" fmla="*/ 889179 h 949818"/>
              <a:gd name="connsiteX2" fmla="*/ 3046380 w 3046380"/>
              <a:gd name="connsiteY2" fmla="*/ 949818 h 949818"/>
              <a:gd name="connsiteX3" fmla="*/ 0 w 3046380"/>
              <a:gd name="connsiteY3" fmla="*/ 949818 h 949818"/>
              <a:gd name="connsiteX4" fmla="*/ 29212 w 3046380"/>
              <a:gd name="connsiteY4" fmla="*/ 889179 h 949818"/>
              <a:gd name="connsiteX5" fmla="*/ 1523190 w 3046380"/>
              <a:gd name="connsiteY5" fmla="*/ 0 h 949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46380" h="949818">
                <a:moveTo>
                  <a:pt x="1523190" y="0"/>
                </a:moveTo>
                <a:cubicBezTo>
                  <a:pt x="2168310" y="0"/>
                  <a:pt x="2729454" y="359544"/>
                  <a:pt x="3017169" y="889179"/>
                </a:cubicBezTo>
                <a:lnTo>
                  <a:pt x="3046380" y="949818"/>
                </a:lnTo>
                <a:lnTo>
                  <a:pt x="0" y="949818"/>
                </a:lnTo>
                <a:lnTo>
                  <a:pt x="29212" y="889179"/>
                </a:lnTo>
                <a:cubicBezTo>
                  <a:pt x="316927" y="359544"/>
                  <a:pt x="878070" y="0"/>
                  <a:pt x="1523190" y="0"/>
                </a:cubicBez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sp>
        <p:nvSpPr>
          <p:cNvPr id="15" name="Oval 14">
            <a:extLst>
              <a:ext uri="{FF2B5EF4-FFF2-40B4-BE49-F238E27FC236}">
                <a16:creationId xmlns:a16="http://schemas.microsoft.com/office/drawing/2014/main" id="{B00450AD-469A-81EC-8D58-093490CDE6F4}"/>
              </a:ext>
              <a:ext uri="{C183D7F6-B498-43B3-948B-1728B52AA6E4}">
                <adec:decorative xmlns:adec="http://schemas.microsoft.com/office/drawing/2017/decorative" val="1"/>
              </a:ext>
            </a:extLst>
          </p:cNvPr>
          <p:cNvSpPr/>
          <p:nvPr userDrawn="1"/>
        </p:nvSpPr>
        <p:spPr>
          <a:xfrm>
            <a:off x="402771" y="948393"/>
            <a:ext cx="315467" cy="420622"/>
          </a:xfrm>
          <a:prstGeom prst="ellipse">
            <a:avLst/>
          </a:prstGeom>
          <a:solidFill>
            <a:schemeClr val="accent1">
              <a:alpha val="3319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768421059"/>
      </p:ext>
    </p:extLst>
  </p:cSld>
  <p:clrMapOvr>
    <a:masterClrMapping/>
  </p:clrMapOvr>
  <p:extLst>
    <p:ext uri="{DCECCB84-F9BA-43D5-87BE-67443E8EF086}">
      <p15:sldGuideLst xmlns:p15="http://schemas.microsoft.com/office/powerpoint/2012/main">
        <p15:guide id="1" orient="horz" pos="1032">
          <p15:clr>
            <a:srgbClr val="FBAE40"/>
          </p15:clr>
        </p15:guide>
        <p15:guide id="2" pos="252">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 1 column" userDrawn="1">
  <p:cSld name="Title + 1 column">
    <p:spTree>
      <p:nvGrpSpPr>
        <p:cNvPr id="1" name="Shape 31"/>
        <p:cNvGrpSpPr/>
        <p:nvPr/>
      </p:nvGrpSpPr>
      <p:grpSpPr>
        <a:xfrm>
          <a:off x="0" y="0"/>
          <a:ext cx="0" cy="0"/>
          <a:chOff x="0" y="0"/>
          <a:chExt cx="0" cy="0"/>
        </a:xfrm>
      </p:grpSpPr>
      <p:sp>
        <p:nvSpPr>
          <p:cNvPr id="33" name="Google Shape;33;p5"/>
          <p:cNvSpPr txBox="1">
            <a:spLocks noGrp="1"/>
          </p:cNvSpPr>
          <p:nvPr>
            <p:ph type="body" idx="1" hasCustomPrompt="1"/>
          </p:nvPr>
        </p:nvSpPr>
        <p:spPr>
          <a:xfrm>
            <a:off x="893700" y="1831451"/>
            <a:ext cx="7586875" cy="4736400"/>
          </a:xfrm>
          <a:prstGeom prst="rect">
            <a:avLst/>
          </a:prstGeom>
        </p:spPr>
        <p:txBody>
          <a:bodyPr spcFirstLastPara="1" wrap="square" lIns="90000" tIns="91425" rIns="91425" bIns="91425" anchor="t" anchorCtr="0">
            <a:noAutofit/>
          </a:bodyPr>
          <a:lstStyle>
            <a:lvl1pPr marL="457189" lvl="0" indent="-342891">
              <a:lnSpc>
                <a:spcPct val="120000"/>
              </a:lnSpc>
              <a:spcBef>
                <a:spcPts val="600"/>
              </a:spcBef>
              <a:spcAft>
                <a:spcPts val="0"/>
              </a:spcAft>
              <a:buClr>
                <a:schemeClr val="accent6"/>
              </a:buClr>
              <a:buSzPts val="1800"/>
              <a:buChar char="▷"/>
              <a:defRPr sz="1867">
                <a:solidFill>
                  <a:schemeClr val="dk1"/>
                </a:solidFill>
              </a:defRPr>
            </a:lvl1pPr>
            <a:lvl2pPr marL="914377" lvl="1" indent="-380990">
              <a:lnSpc>
                <a:spcPct val="120000"/>
              </a:lnSpc>
              <a:spcBef>
                <a:spcPts val="0"/>
              </a:spcBef>
              <a:spcAft>
                <a:spcPts val="0"/>
              </a:spcAft>
              <a:buClr>
                <a:schemeClr val="dk1"/>
              </a:buClr>
              <a:buSzPct val="120000"/>
              <a:buChar char="○"/>
              <a:defRPr sz="1600">
                <a:solidFill>
                  <a:schemeClr val="dk1"/>
                </a:solidFill>
              </a:defRPr>
            </a:lvl2pPr>
            <a:lvl3pPr marL="1371566" lvl="2" indent="-380990">
              <a:lnSpc>
                <a:spcPct val="120000"/>
              </a:lnSpc>
              <a:spcBef>
                <a:spcPts val="0"/>
              </a:spcBef>
              <a:spcAft>
                <a:spcPts val="0"/>
              </a:spcAft>
              <a:buClr>
                <a:schemeClr val="dk1"/>
              </a:buClr>
              <a:buSzPct val="120000"/>
              <a:buChar char="■"/>
              <a:defRPr sz="1600">
                <a:solidFill>
                  <a:schemeClr val="dk1"/>
                </a:solidFill>
              </a:defRPr>
            </a:lvl3pPr>
            <a:lvl4pPr marL="1828754" lvl="3" indent="-380990">
              <a:spcBef>
                <a:spcPts val="0"/>
              </a:spcBef>
              <a:spcAft>
                <a:spcPts val="0"/>
              </a:spcAft>
              <a:buClr>
                <a:schemeClr val="dk1"/>
              </a:buClr>
              <a:buSzPts val="2400"/>
              <a:buChar char="●"/>
              <a:defRPr>
                <a:solidFill>
                  <a:schemeClr val="dk1"/>
                </a:solidFill>
              </a:defRPr>
            </a:lvl4pPr>
            <a:lvl5pPr marL="2285943" lvl="4" indent="-380990">
              <a:spcBef>
                <a:spcPts val="0"/>
              </a:spcBef>
              <a:spcAft>
                <a:spcPts val="0"/>
              </a:spcAft>
              <a:buClr>
                <a:schemeClr val="dk1"/>
              </a:buClr>
              <a:buSzPts val="2400"/>
              <a:buChar char="○"/>
              <a:defRPr>
                <a:solidFill>
                  <a:schemeClr val="dk1"/>
                </a:solidFill>
              </a:defRPr>
            </a:lvl5pPr>
            <a:lvl6pPr marL="2743131" lvl="5" indent="-380990">
              <a:spcBef>
                <a:spcPts val="0"/>
              </a:spcBef>
              <a:spcAft>
                <a:spcPts val="0"/>
              </a:spcAft>
              <a:buClr>
                <a:schemeClr val="dk1"/>
              </a:buClr>
              <a:buSzPts val="2400"/>
              <a:buChar char="■"/>
              <a:defRPr>
                <a:solidFill>
                  <a:schemeClr val="dk1"/>
                </a:solidFill>
              </a:defRPr>
            </a:lvl6pPr>
            <a:lvl7pPr marL="3200320" lvl="6" indent="-380990">
              <a:spcBef>
                <a:spcPts val="0"/>
              </a:spcBef>
              <a:spcAft>
                <a:spcPts val="0"/>
              </a:spcAft>
              <a:buClr>
                <a:schemeClr val="dk1"/>
              </a:buClr>
              <a:buSzPts val="2400"/>
              <a:buChar char="●"/>
              <a:defRPr>
                <a:solidFill>
                  <a:schemeClr val="dk1"/>
                </a:solidFill>
              </a:defRPr>
            </a:lvl7pPr>
            <a:lvl8pPr marL="3657509" lvl="7" indent="-380990">
              <a:spcBef>
                <a:spcPts val="0"/>
              </a:spcBef>
              <a:spcAft>
                <a:spcPts val="0"/>
              </a:spcAft>
              <a:buClr>
                <a:schemeClr val="dk1"/>
              </a:buClr>
              <a:buSzPts val="2400"/>
              <a:buChar char="○"/>
              <a:defRPr>
                <a:solidFill>
                  <a:schemeClr val="dk1"/>
                </a:solidFill>
              </a:defRPr>
            </a:lvl8pPr>
            <a:lvl9pPr marL="4114697" lvl="8" indent="-380990">
              <a:spcBef>
                <a:spcPts val="0"/>
              </a:spcBef>
              <a:spcAft>
                <a:spcPts val="0"/>
              </a:spcAft>
              <a:buClr>
                <a:schemeClr val="dk1"/>
              </a:buClr>
              <a:buSzPts val="2400"/>
              <a:buChar char="■"/>
              <a:defRPr>
                <a:solidFill>
                  <a:schemeClr val="dk1"/>
                </a:solidFill>
              </a:defRPr>
            </a:lvl9pPr>
          </a:lstStyle>
          <a:p>
            <a:r>
              <a:rPr lang="en-US"/>
              <a:t>Title 1</a:t>
            </a:r>
          </a:p>
          <a:p>
            <a:pPr lvl="1"/>
            <a:r>
              <a:rPr lang="en-US" err="1"/>
              <a:t>Dafasdfadsf</a:t>
            </a:r>
            <a:endParaRPr lang="en-US"/>
          </a:p>
          <a:p>
            <a:pPr lvl="1"/>
            <a:r>
              <a:rPr lang="en-US" err="1"/>
              <a:t>Asdfasd</a:t>
            </a:r>
            <a:endParaRPr lang="en-US"/>
          </a:p>
          <a:p>
            <a:pPr lvl="2"/>
            <a:r>
              <a:rPr lang="en-US" err="1"/>
              <a:t>dsfa</a:t>
            </a:r>
            <a:endParaRPr lang="en-US"/>
          </a:p>
          <a:p>
            <a:endParaRPr/>
          </a:p>
        </p:txBody>
      </p:sp>
      <p:sp>
        <p:nvSpPr>
          <p:cNvPr id="34" name="Google Shape;34;p5"/>
          <p:cNvSpPr/>
          <p:nvPr/>
        </p:nvSpPr>
        <p:spPr>
          <a:xfrm>
            <a:off x="7356367" y="6755100"/>
            <a:ext cx="893700" cy="1028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 name="Google Shape;35;p5"/>
          <p:cNvSpPr/>
          <p:nvPr/>
        </p:nvSpPr>
        <p:spPr>
          <a:xfrm>
            <a:off x="8250314" y="6755100"/>
            <a:ext cx="893700" cy="1028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 name="Google Shape;36;p5"/>
          <p:cNvSpPr/>
          <p:nvPr/>
        </p:nvSpPr>
        <p:spPr>
          <a:xfrm>
            <a:off x="2" y="6755100"/>
            <a:ext cx="893700" cy="1028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7" name="Google Shape;37;p5"/>
          <p:cNvSpPr/>
          <p:nvPr/>
        </p:nvSpPr>
        <p:spPr>
          <a:xfrm>
            <a:off x="893711" y="6755100"/>
            <a:ext cx="6462600" cy="1028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8" name="Google Shape;38;p5"/>
          <p:cNvSpPr txBox="1">
            <a:spLocks noGrp="1"/>
          </p:cNvSpPr>
          <p:nvPr>
            <p:ph type="sldNum" idx="12"/>
          </p:nvPr>
        </p:nvSpPr>
        <p:spPr>
          <a:xfrm>
            <a:off x="8480575" y="6262577"/>
            <a:ext cx="548700" cy="4180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2" name="Title 1">
            <a:extLst>
              <a:ext uri="{FF2B5EF4-FFF2-40B4-BE49-F238E27FC236}">
                <a16:creationId xmlns:a16="http://schemas.microsoft.com/office/drawing/2014/main" id="{5D3E563C-F009-2B8B-0AC6-1E72B42978BA}"/>
              </a:ext>
            </a:extLst>
          </p:cNvPr>
          <p:cNvSpPr>
            <a:spLocks noGrp="1"/>
          </p:cNvSpPr>
          <p:nvPr>
            <p:ph type="title"/>
          </p:nvPr>
        </p:nvSpPr>
        <p:spPr>
          <a:xfrm>
            <a:off x="893699" y="477851"/>
            <a:ext cx="7586873" cy="1143200"/>
          </a:xfrm>
        </p:spPr>
        <p:txBody>
          <a:bodyPr/>
          <a:lstStyle/>
          <a:p>
            <a:r>
              <a:rPr lang="en-US"/>
              <a:t>Click to edit Master title style</a:t>
            </a:r>
            <a:endParaRPr lang="en-JP"/>
          </a:p>
        </p:txBody>
      </p:sp>
    </p:spTree>
    <p:extLst>
      <p:ext uri="{BB962C8B-B14F-4D97-AF65-F5344CB8AC3E}">
        <p14:creationId xmlns:p14="http://schemas.microsoft.com/office/powerpoint/2010/main" val="325434610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Content" type="obj">
  <p:cSld name="1_Title and Content">
    <p:spTree>
      <p:nvGrpSpPr>
        <p:cNvPr id="1" name="Shape 30"/>
        <p:cNvGrpSpPr/>
        <p:nvPr/>
      </p:nvGrpSpPr>
      <p:grpSpPr>
        <a:xfrm>
          <a:off x="0" y="0"/>
          <a:ext cx="0" cy="0"/>
          <a:chOff x="0" y="0"/>
          <a:chExt cx="0" cy="0"/>
        </a:xfrm>
      </p:grpSpPr>
      <p:sp>
        <p:nvSpPr>
          <p:cNvPr id="31" name="Google Shape;31;p46"/>
          <p:cNvSpPr txBox="1">
            <a:spLocks noGrp="1"/>
          </p:cNvSpPr>
          <p:nvPr>
            <p:ph type="title"/>
          </p:nvPr>
        </p:nvSpPr>
        <p:spPr>
          <a:xfrm>
            <a:off x="685800" y="484632"/>
            <a:ext cx="7772400" cy="1609344"/>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 name="Google Shape;32;p46"/>
          <p:cNvSpPr txBox="1">
            <a:spLocks noGrp="1"/>
          </p:cNvSpPr>
          <p:nvPr>
            <p:ph type="body" idx="1"/>
          </p:nvPr>
        </p:nvSpPr>
        <p:spPr>
          <a:xfrm>
            <a:off x="685800" y="2121408"/>
            <a:ext cx="7772400" cy="4050792"/>
          </a:xfrm>
          <a:prstGeom prst="rect">
            <a:avLst/>
          </a:prstGeom>
          <a:noFill/>
          <a:ln>
            <a:noFill/>
          </a:ln>
        </p:spPr>
        <p:txBody>
          <a:bodyPr spcFirstLastPara="1" wrap="square" lIns="91425" tIns="45700" rIns="91425" bIns="45700" anchor="t" anchorCtr="0">
            <a:normAutofit/>
          </a:bodyPr>
          <a:lstStyle>
            <a:lvl1pPr marL="457200" lvl="0" indent="-325755" algn="l">
              <a:lnSpc>
                <a:spcPct val="90000"/>
              </a:lnSpc>
              <a:spcBef>
                <a:spcPts val="1200"/>
              </a:spcBef>
              <a:spcAft>
                <a:spcPts val="0"/>
              </a:spcAft>
              <a:buSzPts val="1530"/>
              <a:buChar char="▪"/>
              <a:defRPr/>
            </a:lvl1pPr>
            <a:lvl2pPr marL="914400" lvl="1" indent="-325755" algn="l">
              <a:lnSpc>
                <a:spcPct val="90000"/>
              </a:lnSpc>
              <a:spcBef>
                <a:spcPts val="400"/>
              </a:spcBef>
              <a:spcAft>
                <a:spcPts val="0"/>
              </a:spcAft>
              <a:buSzPts val="1530"/>
              <a:buChar char="▪"/>
              <a:defRPr/>
            </a:lvl2pPr>
            <a:lvl3pPr marL="1371600" lvl="2" indent="-325755" algn="l">
              <a:lnSpc>
                <a:spcPct val="90000"/>
              </a:lnSpc>
              <a:spcBef>
                <a:spcPts val="400"/>
              </a:spcBef>
              <a:spcAft>
                <a:spcPts val="0"/>
              </a:spcAft>
              <a:buSzPts val="1530"/>
              <a:buChar char="▪"/>
              <a:defRPr/>
            </a:lvl3pPr>
            <a:lvl4pPr marL="1828800" lvl="3" indent="-325755" algn="l">
              <a:lnSpc>
                <a:spcPct val="90000"/>
              </a:lnSpc>
              <a:spcBef>
                <a:spcPts val="400"/>
              </a:spcBef>
              <a:spcAft>
                <a:spcPts val="0"/>
              </a:spcAft>
              <a:buSzPts val="1530"/>
              <a:buChar char="▪"/>
              <a:defRPr/>
            </a:lvl4pPr>
            <a:lvl5pPr marL="2286000" lvl="4" indent="-325754" algn="l">
              <a:lnSpc>
                <a:spcPct val="90000"/>
              </a:lnSpc>
              <a:spcBef>
                <a:spcPts val="400"/>
              </a:spcBef>
              <a:spcAft>
                <a:spcPts val="0"/>
              </a:spcAft>
              <a:buSzPts val="1530"/>
              <a:buChar char="▪"/>
              <a:defRPr/>
            </a:lvl5pPr>
            <a:lvl6pPr marL="2743200" lvl="5" indent="-325754" algn="l">
              <a:lnSpc>
                <a:spcPct val="90000"/>
              </a:lnSpc>
              <a:spcBef>
                <a:spcPts val="400"/>
              </a:spcBef>
              <a:spcAft>
                <a:spcPts val="0"/>
              </a:spcAft>
              <a:buSzPts val="1530"/>
              <a:buChar char="▪"/>
              <a:defRPr/>
            </a:lvl6pPr>
            <a:lvl7pPr marL="3200400" lvl="6" indent="-325754" algn="l">
              <a:lnSpc>
                <a:spcPct val="90000"/>
              </a:lnSpc>
              <a:spcBef>
                <a:spcPts val="400"/>
              </a:spcBef>
              <a:spcAft>
                <a:spcPts val="0"/>
              </a:spcAft>
              <a:buSzPts val="1530"/>
              <a:buChar char="▪"/>
              <a:defRPr/>
            </a:lvl7pPr>
            <a:lvl8pPr marL="3657600" lvl="7" indent="-325754" algn="l">
              <a:lnSpc>
                <a:spcPct val="90000"/>
              </a:lnSpc>
              <a:spcBef>
                <a:spcPts val="400"/>
              </a:spcBef>
              <a:spcAft>
                <a:spcPts val="0"/>
              </a:spcAft>
              <a:buSzPts val="1530"/>
              <a:buChar char="▪"/>
              <a:defRPr/>
            </a:lvl8pPr>
            <a:lvl9pPr marL="4114800" lvl="8" indent="-325754" algn="l">
              <a:lnSpc>
                <a:spcPct val="90000"/>
              </a:lnSpc>
              <a:spcBef>
                <a:spcPts val="400"/>
              </a:spcBef>
              <a:spcAft>
                <a:spcPts val="200"/>
              </a:spcAft>
              <a:buSzPts val="1530"/>
              <a:buChar char="▪"/>
              <a:defRPr/>
            </a:lvl9pPr>
          </a:lstStyle>
          <a:p>
            <a:endParaRPr/>
          </a:p>
        </p:txBody>
      </p:sp>
      <p:sp>
        <p:nvSpPr>
          <p:cNvPr id="33" name="Google Shape;33;p46"/>
          <p:cNvSpPr txBox="1">
            <a:spLocks noGrp="1"/>
          </p:cNvSpPr>
          <p:nvPr>
            <p:ph type="dt" idx="10"/>
          </p:nvPr>
        </p:nvSpPr>
        <p:spPr>
          <a:xfrm>
            <a:off x="5992368" y="6272785"/>
            <a:ext cx="2455164"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46"/>
          <p:cNvSpPr txBox="1">
            <a:spLocks noGrp="1"/>
          </p:cNvSpPr>
          <p:nvPr>
            <p:ph type="ftr" idx="11"/>
          </p:nvPr>
        </p:nvSpPr>
        <p:spPr>
          <a:xfrm>
            <a:off x="685800" y="6272785"/>
            <a:ext cx="4745736"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46"/>
          <p:cNvSpPr txBox="1">
            <a:spLocks noGrp="1"/>
          </p:cNvSpPr>
          <p:nvPr>
            <p:ph type="sldNum" idx="12"/>
          </p:nvPr>
        </p:nvSpPr>
        <p:spPr>
          <a:xfrm>
            <a:off x="8483346" y="6272785"/>
            <a:ext cx="480060"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19694501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5E9907-7461-434D-83FC-70EB7261798E}"/>
              </a:ext>
            </a:extLst>
          </p:cNvPr>
          <p:cNvSpPr>
            <a:spLocks noGrp="1"/>
          </p:cNvSpPr>
          <p:nvPr>
            <p:ph type="title"/>
          </p:nvPr>
        </p:nvSpPr>
        <p:spPr>
          <a:xfrm>
            <a:off x="623887" y="1709738"/>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5BC21525-C660-6946-8A5F-6F07F0626B56}"/>
              </a:ext>
            </a:extLst>
          </p:cNvPr>
          <p:cNvSpPr>
            <a:spLocks noGrp="1"/>
          </p:cNvSpPr>
          <p:nvPr>
            <p:ph type="body" idx="1"/>
          </p:nvPr>
        </p:nvSpPr>
        <p:spPr>
          <a:xfrm>
            <a:off x="623887"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BA435B3-07EF-0641-91C1-CCD1FF901236}"/>
              </a:ext>
            </a:extLst>
          </p:cNvPr>
          <p:cNvSpPr>
            <a:spLocks noGrp="1"/>
          </p:cNvSpPr>
          <p:nvPr>
            <p:ph type="dt" sz="half" idx="10"/>
          </p:nvPr>
        </p:nvSpPr>
        <p:spPr/>
        <p:txBody>
          <a:bodyPr/>
          <a:lstStyle/>
          <a:p>
            <a:fld id="{0311CDC1-D783-2047-9C81-865015039835}" type="datetimeFigureOut">
              <a:rPr lang="en-US" smtClean="0"/>
              <a:t>4/10/26</a:t>
            </a:fld>
            <a:endParaRPr lang="en-US"/>
          </a:p>
        </p:txBody>
      </p:sp>
      <p:sp>
        <p:nvSpPr>
          <p:cNvPr id="5" name="Footer Placeholder 4">
            <a:extLst>
              <a:ext uri="{FF2B5EF4-FFF2-40B4-BE49-F238E27FC236}">
                <a16:creationId xmlns:a16="http://schemas.microsoft.com/office/drawing/2014/main" id="{5668B56C-AFCE-774B-830D-EF1BC9CCE5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5C4809-0674-6340-854A-10C4E23C1C2C}"/>
              </a:ext>
            </a:extLst>
          </p:cNvPr>
          <p:cNvSpPr>
            <a:spLocks noGrp="1"/>
          </p:cNvSpPr>
          <p:nvPr>
            <p:ph type="sldNum" sz="quarter" idx="12"/>
          </p:nvPr>
        </p:nvSpPr>
        <p:spPr/>
        <p:txBody>
          <a:bodyPr/>
          <a:lstStyle/>
          <a:p>
            <a:fld id="{8A701AFC-A93F-7E4A-8C56-984B0794D048}" type="slidenum">
              <a:rPr lang="en-US" smtClean="0"/>
              <a:t>‹#›</a:t>
            </a:fld>
            <a:endParaRPr lang="en-US"/>
          </a:p>
        </p:txBody>
      </p:sp>
    </p:spTree>
    <p:extLst>
      <p:ext uri="{BB962C8B-B14F-4D97-AF65-F5344CB8AC3E}">
        <p14:creationId xmlns:p14="http://schemas.microsoft.com/office/powerpoint/2010/main" val="28174769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icture with list">
    <p:bg>
      <p:bgPr>
        <a:gradFill>
          <a:gsLst>
            <a:gs pos="100000">
              <a:srgbClr val="FDFFFE"/>
            </a:gs>
            <a:gs pos="66020">
              <a:srgbClr val="F3FFFF"/>
            </a:gs>
            <a:gs pos="37992">
              <a:srgbClr val="FFFFFF"/>
            </a:gs>
            <a:gs pos="7000">
              <a:srgbClr val="EAFCFE"/>
            </a:gs>
          </a:gsLst>
          <a:lin ang="4200000" scaled="0"/>
        </a:gradFill>
        <a:effectLst/>
      </p:bgPr>
    </p:bg>
    <p:spTree>
      <p:nvGrpSpPr>
        <p:cNvPr id="1" name=""/>
        <p:cNvGrpSpPr/>
        <p:nvPr/>
      </p:nvGrpSpPr>
      <p:grpSpPr>
        <a:xfrm>
          <a:off x="0" y="0"/>
          <a:ext cx="0" cy="0"/>
          <a:chOff x="0" y="0"/>
          <a:chExt cx="0" cy="0"/>
        </a:xfrm>
      </p:grpSpPr>
      <p:sp>
        <p:nvSpPr>
          <p:cNvPr id="10" name="Title 3">
            <a:extLst>
              <a:ext uri="{FF2B5EF4-FFF2-40B4-BE49-F238E27FC236}">
                <a16:creationId xmlns:a16="http://schemas.microsoft.com/office/drawing/2014/main" id="{AD72A3CF-7B92-425B-B6F6-280533A6D9E3}"/>
              </a:ext>
            </a:extLst>
          </p:cNvPr>
          <p:cNvSpPr>
            <a:spLocks noGrp="1"/>
          </p:cNvSpPr>
          <p:nvPr>
            <p:ph type="title" hasCustomPrompt="1"/>
          </p:nvPr>
        </p:nvSpPr>
        <p:spPr>
          <a:xfrm>
            <a:off x="390906" y="566928"/>
            <a:ext cx="8339328" cy="640080"/>
          </a:xfrm>
        </p:spPr>
        <p:txBody>
          <a:bodyPr anchor="t" anchorCtr="0">
            <a:normAutofit/>
          </a:bodyPr>
          <a:lstStyle>
            <a:lvl1pPr algn="ctr">
              <a:defRPr sz="2400" b="1">
                <a:solidFill>
                  <a:schemeClr val="tx2"/>
                </a:solidFill>
                <a:latin typeface="+mn-lt"/>
              </a:defRPr>
            </a:lvl1pPr>
          </a:lstStyle>
          <a:p>
            <a:r>
              <a:rPr lang="en-US" dirty="0"/>
              <a:t>Click to add title</a:t>
            </a:r>
          </a:p>
        </p:txBody>
      </p:sp>
      <p:sp>
        <p:nvSpPr>
          <p:cNvPr id="6" name="Freeform 3">
            <a:extLst>
              <a:ext uri="{FF2B5EF4-FFF2-40B4-BE49-F238E27FC236}">
                <a16:creationId xmlns:a16="http://schemas.microsoft.com/office/drawing/2014/main" id="{8D76C9A2-7310-AC9A-D74B-465F4A044014}"/>
              </a:ext>
              <a:ext uri="{C183D7F6-B498-43B3-948B-1728B52AA6E4}">
                <adec:decorative xmlns:adec="http://schemas.microsoft.com/office/drawing/2017/decorative" val="1"/>
              </a:ext>
            </a:extLst>
          </p:cNvPr>
          <p:cNvSpPr/>
          <p:nvPr userDrawn="1"/>
        </p:nvSpPr>
        <p:spPr>
          <a:xfrm>
            <a:off x="6459024" y="3432623"/>
            <a:ext cx="2690086" cy="3425381"/>
          </a:xfrm>
          <a:custGeom>
            <a:avLst/>
            <a:gdLst>
              <a:gd name="connsiteX0" fmla="*/ 2057400 w 3586781"/>
              <a:gd name="connsiteY0" fmla="*/ 0 h 3425381"/>
              <a:gd name="connsiteX1" fmla="*/ 3512202 w 3586781"/>
              <a:gd name="connsiteY1" fmla="*/ 602599 h 3425381"/>
              <a:gd name="connsiteX2" fmla="*/ 3586781 w 3586781"/>
              <a:gd name="connsiteY2" fmla="*/ 684657 h 3425381"/>
              <a:gd name="connsiteX3" fmla="*/ 3586781 w 3586781"/>
              <a:gd name="connsiteY3" fmla="*/ 3425381 h 3425381"/>
              <a:gd name="connsiteX4" fmla="*/ 523691 w 3586781"/>
              <a:gd name="connsiteY4" fmla="*/ 3425381 h 3425381"/>
              <a:gd name="connsiteX5" fmla="*/ 469810 w 3586781"/>
              <a:gd name="connsiteY5" fmla="*/ 3366098 h 3425381"/>
              <a:gd name="connsiteX6" fmla="*/ 0 w 3586781"/>
              <a:gd name="connsiteY6" fmla="*/ 2057400 h 3425381"/>
              <a:gd name="connsiteX7" fmla="*/ 2057400 w 3586781"/>
              <a:gd name="connsiteY7" fmla="*/ 0 h 3425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6781" h="3425381">
                <a:moveTo>
                  <a:pt x="2057400" y="0"/>
                </a:moveTo>
                <a:cubicBezTo>
                  <a:pt x="2625535" y="0"/>
                  <a:pt x="3139885" y="230282"/>
                  <a:pt x="3512202" y="602599"/>
                </a:cubicBezTo>
                <a:lnTo>
                  <a:pt x="3586781" y="684657"/>
                </a:lnTo>
                <a:lnTo>
                  <a:pt x="3586781" y="3425381"/>
                </a:lnTo>
                <a:lnTo>
                  <a:pt x="523691" y="3425381"/>
                </a:lnTo>
                <a:lnTo>
                  <a:pt x="469810" y="3366098"/>
                </a:lnTo>
                <a:cubicBezTo>
                  <a:pt x="176310" y="3010458"/>
                  <a:pt x="0" y="2554519"/>
                  <a:pt x="0" y="2057400"/>
                </a:cubicBezTo>
                <a:cubicBezTo>
                  <a:pt x="0" y="921129"/>
                  <a:pt x="921129" y="0"/>
                  <a:pt x="2057400" y="0"/>
                </a:cubicBezTo>
                <a:close/>
              </a:path>
            </a:pathLst>
          </a:custGeom>
          <a:solidFill>
            <a:schemeClr val="accent2">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p>
        </p:txBody>
      </p:sp>
      <p:sp>
        <p:nvSpPr>
          <p:cNvPr id="8" name="Rectangle 7">
            <a:extLst>
              <a:ext uri="{FF2B5EF4-FFF2-40B4-BE49-F238E27FC236}">
                <a16:creationId xmlns:a16="http://schemas.microsoft.com/office/drawing/2014/main" id="{CCC7F2D7-0500-18AD-893F-3BFF96B94526}"/>
              </a:ext>
              <a:ext uri="{C183D7F6-B498-43B3-948B-1728B52AA6E4}">
                <adec:decorative xmlns:adec="http://schemas.microsoft.com/office/drawing/2017/decorative" val="1"/>
              </a:ext>
            </a:extLst>
          </p:cNvPr>
          <p:cNvSpPr/>
          <p:nvPr userDrawn="1"/>
        </p:nvSpPr>
        <p:spPr>
          <a:xfrm>
            <a:off x="478222" y="1953365"/>
            <a:ext cx="3862271" cy="3684552"/>
          </a:xfrm>
          <a:prstGeom prst="rect">
            <a:avLst/>
          </a:prstGeom>
          <a:solidFill>
            <a:schemeClr val="bg1"/>
          </a:solidFill>
          <a:ln>
            <a:solidFill>
              <a:schemeClr val="bg2">
                <a:lumMod val="9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2" name="Oval 11">
            <a:extLst>
              <a:ext uri="{FF2B5EF4-FFF2-40B4-BE49-F238E27FC236}">
                <a16:creationId xmlns:a16="http://schemas.microsoft.com/office/drawing/2014/main" id="{D1B05A4D-E9FB-4913-E53E-1DE2DC2D9B04}"/>
              </a:ext>
              <a:ext uri="{C183D7F6-B498-43B3-948B-1728B52AA6E4}">
                <adec:decorative xmlns:adec="http://schemas.microsoft.com/office/drawing/2017/decorative" val="1"/>
              </a:ext>
            </a:extLst>
          </p:cNvPr>
          <p:cNvSpPr/>
          <p:nvPr userDrawn="1"/>
        </p:nvSpPr>
        <p:spPr>
          <a:xfrm>
            <a:off x="6418702" y="6194372"/>
            <a:ext cx="292376" cy="389835"/>
          </a:xfrm>
          <a:prstGeom prst="ellipse">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5" name="Freeform 1">
            <a:extLst>
              <a:ext uri="{FF2B5EF4-FFF2-40B4-BE49-F238E27FC236}">
                <a16:creationId xmlns:a16="http://schemas.microsoft.com/office/drawing/2014/main" id="{CC1FF5F2-E394-6897-C493-6584D74D8CEB}"/>
              </a:ext>
              <a:ext uri="{C183D7F6-B498-43B3-948B-1728B52AA6E4}">
                <adec:decorative xmlns:adec="http://schemas.microsoft.com/office/drawing/2017/decorative" val="1"/>
              </a:ext>
            </a:extLst>
          </p:cNvPr>
          <p:cNvSpPr/>
          <p:nvPr userDrawn="1"/>
        </p:nvSpPr>
        <p:spPr>
          <a:xfrm rot="16200000">
            <a:off x="211328" y="-3167"/>
            <a:ext cx="990534" cy="996869"/>
          </a:xfrm>
          <a:custGeom>
            <a:avLst/>
            <a:gdLst>
              <a:gd name="connsiteX0" fmla="*/ 664579 w 990534"/>
              <a:gd name="connsiteY0" fmla="*/ 0 h 1329158"/>
              <a:gd name="connsiteX1" fmla="*/ 923263 w 990534"/>
              <a:gd name="connsiteY1" fmla="*/ 52226 h 1329158"/>
              <a:gd name="connsiteX2" fmla="*/ 990534 w 990534"/>
              <a:gd name="connsiteY2" fmla="*/ 88739 h 1329158"/>
              <a:gd name="connsiteX3" fmla="*/ 990534 w 990534"/>
              <a:gd name="connsiteY3" fmla="*/ 1240419 h 1329158"/>
              <a:gd name="connsiteX4" fmla="*/ 923263 w 990534"/>
              <a:gd name="connsiteY4" fmla="*/ 1276932 h 1329158"/>
              <a:gd name="connsiteX5" fmla="*/ 664579 w 990534"/>
              <a:gd name="connsiteY5" fmla="*/ 1329158 h 1329158"/>
              <a:gd name="connsiteX6" fmla="*/ 0 w 990534"/>
              <a:gd name="connsiteY6" fmla="*/ 664579 h 1329158"/>
              <a:gd name="connsiteX7" fmla="*/ 664579 w 990534"/>
              <a:gd name="connsiteY7" fmla="*/ 0 h 1329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90534" h="1329158">
                <a:moveTo>
                  <a:pt x="664579" y="0"/>
                </a:moveTo>
                <a:cubicBezTo>
                  <a:pt x="756338" y="0"/>
                  <a:pt x="843754" y="18597"/>
                  <a:pt x="923263" y="52226"/>
                </a:cubicBezTo>
                <a:lnTo>
                  <a:pt x="990534" y="88739"/>
                </a:lnTo>
                <a:lnTo>
                  <a:pt x="990534" y="1240419"/>
                </a:lnTo>
                <a:lnTo>
                  <a:pt x="923263" y="1276932"/>
                </a:lnTo>
                <a:cubicBezTo>
                  <a:pt x="843754" y="1310562"/>
                  <a:pt x="756338" y="1329158"/>
                  <a:pt x="664579" y="1329158"/>
                </a:cubicBezTo>
                <a:cubicBezTo>
                  <a:pt x="297542" y="1329158"/>
                  <a:pt x="0" y="1031616"/>
                  <a:pt x="0" y="664579"/>
                </a:cubicBezTo>
                <a:cubicBezTo>
                  <a:pt x="0" y="297542"/>
                  <a:pt x="297542" y="0"/>
                  <a:pt x="664579" y="0"/>
                </a:cubicBez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p>
        </p:txBody>
      </p:sp>
      <p:grpSp>
        <p:nvGrpSpPr>
          <p:cNvPr id="23" name="Group 22">
            <a:extLst>
              <a:ext uri="{FF2B5EF4-FFF2-40B4-BE49-F238E27FC236}">
                <a16:creationId xmlns:a16="http://schemas.microsoft.com/office/drawing/2014/main" id="{FA8D9022-B854-F233-7BEE-8185E402F657}"/>
              </a:ext>
              <a:ext uri="{C183D7F6-B498-43B3-948B-1728B52AA6E4}">
                <adec:decorative xmlns:adec="http://schemas.microsoft.com/office/drawing/2017/decorative" val="1"/>
              </a:ext>
            </a:extLst>
          </p:cNvPr>
          <p:cNvGrpSpPr/>
          <p:nvPr userDrawn="1"/>
        </p:nvGrpSpPr>
        <p:grpSpPr>
          <a:xfrm>
            <a:off x="902776" y="2891439"/>
            <a:ext cx="3137660" cy="2282229"/>
            <a:chOff x="6448201" y="2832180"/>
            <a:chExt cx="4483608" cy="2139696"/>
          </a:xfrm>
        </p:grpSpPr>
        <p:cxnSp>
          <p:nvCxnSpPr>
            <p:cNvPr id="24" name="Straight Connector 23">
              <a:extLst>
                <a:ext uri="{FF2B5EF4-FFF2-40B4-BE49-F238E27FC236}">
                  <a16:creationId xmlns:a16="http://schemas.microsoft.com/office/drawing/2014/main" id="{A1459528-99D6-5A0F-AEFA-AC4E7BC126D1}"/>
                </a:ext>
              </a:extLst>
            </p:cNvPr>
            <p:cNvCxnSpPr>
              <a:cxnSpLocks/>
            </p:cNvCxnSpPr>
            <p:nvPr/>
          </p:nvCxnSpPr>
          <p:spPr>
            <a:xfrm>
              <a:off x="6448201" y="2832180"/>
              <a:ext cx="4477512" cy="0"/>
            </a:xfrm>
            <a:prstGeom prst="line">
              <a:avLst/>
            </a:prstGeom>
            <a:ln w="22225">
              <a:solidFill>
                <a:schemeClr val="bg2">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5A5AD794-5E76-98BF-3FC7-85579E091361}"/>
                </a:ext>
              </a:extLst>
            </p:cNvPr>
            <p:cNvCxnSpPr>
              <a:cxnSpLocks/>
            </p:cNvCxnSpPr>
            <p:nvPr/>
          </p:nvCxnSpPr>
          <p:spPr>
            <a:xfrm>
              <a:off x="6448201" y="3533220"/>
              <a:ext cx="4477512" cy="0"/>
            </a:xfrm>
            <a:prstGeom prst="line">
              <a:avLst/>
            </a:prstGeom>
            <a:ln w="22225">
              <a:solidFill>
                <a:schemeClr val="bg2">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CEDD1146-913C-8E63-E619-A08A11AAF125}"/>
                </a:ext>
              </a:extLst>
            </p:cNvPr>
            <p:cNvCxnSpPr>
              <a:cxnSpLocks/>
            </p:cNvCxnSpPr>
            <p:nvPr/>
          </p:nvCxnSpPr>
          <p:spPr>
            <a:xfrm>
              <a:off x="6448201" y="4234260"/>
              <a:ext cx="4477512" cy="0"/>
            </a:xfrm>
            <a:prstGeom prst="line">
              <a:avLst/>
            </a:prstGeom>
            <a:ln w="22225">
              <a:solidFill>
                <a:schemeClr val="bg2">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4943E402-60F2-D003-3878-233462D26AA9}"/>
                </a:ext>
              </a:extLst>
            </p:cNvPr>
            <p:cNvCxnSpPr>
              <a:cxnSpLocks/>
            </p:cNvCxnSpPr>
            <p:nvPr/>
          </p:nvCxnSpPr>
          <p:spPr>
            <a:xfrm>
              <a:off x="6454297" y="4971876"/>
              <a:ext cx="4477512" cy="0"/>
            </a:xfrm>
            <a:prstGeom prst="line">
              <a:avLst/>
            </a:prstGeom>
            <a:ln w="22225">
              <a:solidFill>
                <a:schemeClr val="bg2">
                  <a:lumMod val="75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22" name="Content Placeholder 2">
            <a:extLst>
              <a:ext uri="{FF2B5EF4-FFF2-40B4-BE49-F238E27FC236}">
                <a16:creationId xmlns:a16="http://schemas.microsoft.com/office/drawing/2014/main" id="{D0478807-656D-4B2C-5C1E-4A08154F6567}"/>
              </a:ext>
              <a:ext uri="{C183D7F6-B498-43B3-948B-1728B52AA6E4}">
                <adec:decorative xmlns:adec="http://schemas.microsoft.com/office/drawing/2017/decorative" val="1"/>
              </a:ext>
            </a:extLst>
          </p:cNvPr>
          <p:cNvSpPr txBox="1">
            <a:spLocks/>
          </p:cNvSpPr>
          <p:nvPr userDrawn="1"/>
        </p:nvSpPr>
        <p:spPr>
          <a:xfrm>
            <a:off x="618098" y="2343183"/>
            <a:ext cx="357576" cy="2830487"/>
          </a:xfrm>
          <a:prstGeom prst="rect">
            <a:avLst/>
          </a:prstGeom>
        </p:spPr>
        <p:txBody>
          <a:bodyPr vert="horz" lIns="68580" tIns="34290" rIns="68580" bIns="34290" rtlCol="0" anchor="t">
            <a:noAutofit/>
          </a:bodyPr>
          <a:lstStyle>
            <a:lvl1pPr marL="0" indent="0" algn="l" defTabSz="914400" rtl="0" eaLnBrk="1" latinLnBrk="0" hangingPunct="1">
              <a:lnSpc>
                <a:spcPct val="100000"/>
              </a:lnSpc>
              <a:spcBef>
                <a:spcPts val="1000"/>
              </a:spcBef>
              <a:spcAft>
                <a:spcPts val="1200"/>
              </a:spcAft>
              <a:buFontTx/>
              <a:buNone/>
              <a:defRPr lang="en-US" sz="1400" kern="1200" smtClean="0">
                <a:solidFill>
                  <a:schemeClr val="tx1">
                    <a:lumMod val="75000"/>
                    <a:lumOff val="25000"/>
                  </a:schemeClr>
                </a:solidFill>
                <a:latin typeface="+mn-lt"/>
                <a:ea typeface="+mn-ea"/>
                <a:cs typeface="+mn-cs"/>
              </a:defRPr>
            </a:lvl1pPr>
            <a:lvl2pPr marL="228600" indent="-228600" algn="l" defTabSz="914400" rtl="0" eaLnBrk="1" latinLnBrk="0" hangingPunct="1">
              <a:lnSpc>
                <a:spcPct val="100000"/>
              </a:lnSpc>
              <a:spcBef>
                <a:spcPts val="1000"/>
              </a:spcBef>
              <a:spcAft>
                <a:spcPts val="1200"/>
              </a:spcAft>
              <a:buFont typeface="Arial" panose="020B0604020202020204" pitchFamily="34" charset="0"/>
              <a:buChar char="•"/>
              <a:defRPr lang="en-US" sz="1400" kern="1200" smtClean="0">
                <a:solidFill>
                  <a:schemeClr val="tx1">
                    <a:lumMod val="75000"/>
                    <a:lumOff val="25000"/>
                  </a:schemeClr>
                </a:solidFill>
                <a:latin typeface="+mn-lt"/>
                <a:ea typeface="+mn-ea"/>
                <a:cs typeface="+mn-cs"/>
              </a:defRPr>
            </a:lvl2pPr>
            <a:lvl3pPr marL="685800" indent="-228600" algn="l" defTabSz="914400" rtl="0" eaLnBrk="1" latinLnBrk="0" hangingPunct="1">
              <a:lnSpc>
                <a:spcPct val="100000"/>
              </a:lnSpc>
              <a:spcBef>
                <a:spcPts val="1000"/>
              </a:spcBef>
              <a:spcAft>
                <a:spcPts val="1200"/>
              </a:spcAft>
              <a:buFont typeface="Arial" panose="020B0604020202020204" pitchFamily="34" charset="0"/>
              <a:buChar char="•"/>
              <a:defRPr lang="en-US" sz="1400" kern="1200" smtClean="0">
                <a:solidFill>
                  <a:schemeClr val="tx1">
                    <a:lumMod val="75000"/>
                    <a:lumOff val="25000"/>
                  </a:schemeClr>
                </a:solidFill>
                <a:latin typeface="+mn-lt"/>
                <a:ea typeface="+mn-ea"/>
                <a:cs typeface="+mn-cs"/>
              </a:defRPr>
            </a:lvl3pPr>
            <a:lvl4pPr marL="1143000" indent="-228600" algn="l" defTabSz="914400" rtl="0" eaLnBrk="1" latinLnBrk="0" hangingPunct="1">
              <a:lnSpc>
                <a:spcPct val="100000"/>
              </a:lnSpc>
              <a:spcBef>
                <a:spcPts val="1000"/>
              </a:spcBef>
              <a:spcAft>
                <a:spcPts val="1200"/>
              </a:spcAft>
              <a:buFont typeface="Arial" panose="020B0604020202020204" pitchFamily="34" charset="0"/>
              <a:buChar char="•"/>
              <a:defRPr lang="en-US" sz="1400" kern="1200" smtClean="0">
                <a:solidFill>
                  <a:schemeClr val="tx1">
                    <a:lumMod val="75000"/>
                    <a:lumOff val="25000"/>
                  </a:schemeClr>
                </a:solidFill>
                <a:latin typeface="+mn-lt"/>
                <a:ea typeface="+mn-ea"/>
                <a:cs typeface="+mn-cs"/>
              </a:defRPr>
            </a:lvl4pPr>
            <a:lvl5pPr marL="1600200" indent="-228600" algn="l" defTabSz="914400" rtl="0" eaLnBrk="1" latinLnBrk="0" hangingPunct="1">
              <a:lnSpc>
                <a:spcPct val="100000"/>
              </a:lnSpc>
              <a:spcBef>
                <a:spcPts val="1000"/>
              </a:spcBef>
              <a:spcAft>
                <a:spcPts val="1200"/>
              </a:spcAft>
              <a:buFont typeface="Arial" panose="020B0604020202020204" pitchFamily="34" charset="0"/>
              <a:buChar char="•"/>
              <a:defRPr lang="en-US" sz="1400" kern="1200">
                <a:solidFill>
                  <a:schemeClr val="tx1">
                    <a:lumMod val="75000"/>
                    <a:lumOff val="25000"/>
                  </a:schemeClr>
                </a:solidFill>
                <a:latin typeface="+mn-lt"/>
                <a:ea typeface="+mn-ea"/>
                <a:cs typeface="+mn-cs"/>
              </a:defRPr>
            </a:lvl5pPr>
            <a:lvl6pPr marL="20574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6pPr>
            <a:lvl7pPr marL="25146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7pPr>
            <a:lvl8pPr marL="29718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8pPr>
            <a:lvl9pPr marL="3429000" indent="-228600" algn="l" defTabSz="914400" rtl="0" eaLnBrk="1" latinLnBrk="0" hangingPunct="1">
              <a:lnSpc>
                <a:spcPct val="90000"/>
              </a:lnSpc>
              <a:spcBef>
                <a:spcPct val="30000"/>
              </a:spcBef>
              <a:buFont typeface="Arial" panose="020B0604020202020204" pitchFamily="34" charset="0"/>
              <a:buNone/>
              <a:defRPr sz="1200" kern="1200">
                <a:solidFill>
                  <a:schemeClr val="tx1"/>
                </a:solidFill>
                <a:latin typeface="+mn-lt"/>
                <a:ea typeface="+mn-ea"/>
                <a:cs typeface="+mn-cs"/>
              </a:defRPr>
            </a:lvl9pPr>
          </a:lstStyle>
          <a:p>
            <a:pPr>
              <a:lnSpc>
                <a:spcPct val="150000"/>
              </a:lnSpc>
            </a:pPr>
            <a:r>
              <a:rPr lang="en-US" sz="1650" b="1" dirty="0">
                <a:solidFill>
                  <a:schemeClr val="tx2"/>
                </a:solidFill>
                <a:latin typeface="+mj-lt"/>
                <a:cs typeface="Segoe UI Semibold" panose="020B0502040204020203" pitchFamily="34" charset="0"/>
              </a:rPr>
              <a:t>1. </a:t>
            </a:r>
          </a:p>
          <a:p>
            <a:pPr>
              <a:lnSpc>
                <a:spcPct val="150000"/>
              </a:lnSpc>
            </a:pPr>
            <a:r>
              <a:rPr lang="en-US" sz="1650" b="1" dirty="0">
                <a:solidFill>
                  <a:schemeClr val="tx2"/>
                </a:solidFill>
                <a:latin typeface="+mj-lt"/>
                <a:cs typeface="Segoe UI Semibold" panose="020B0502040204020203" pitchFamily="34" charset="0"/>
              </a:rPr>
              <a:t>2. </a:t>
            </a:r>
          </a:p>
          <a:p>
            <a:pPr>
              <a:lnSpc>
                <a:spcPct val="150000"/>
              </a:lnSpc>
            </a:pPr>
            <a:r>
              <a:rPr lang="en-US" sz="1650" b="1" dirty="0">
                <a:solidFill>
                  <a:schemeClr val="tx2"/>
                </a:solidFill>
                <a:latin typeface="+mj-lt"/>
                <a:cs typeface="Segoe UI Semibold" panose="020B0502040204020203" pitchFamily="34" charset="0"/>
              </a:rPr>
              <a:t>3. </a:t>
            </a:r>
          </a:p>
          <a:p>
            <a:pPr>
              <a:lnSpc>
                <a:spcPct val="150000"/>
              </a:lnSpc>
            </a:pPr>
            <a:r>
              <a:rPr lang="en-US" sz="1650" b="1" dirty="0">
                <a:solidFill>
                  <a:schemeClr val="tx2"/>
                </a:solidFill>
                <a:latin typeface="+mj-lt"/>
                <a:cs typeface="Segoe UI Semibold" panose="020B0502040204020203" pitchFamily="34" charset="0"/>
              </a:rPr>
              <a:t>4.</a:t>
            </a:r>
          </a:p>
        </p:txBody>
      </p:sp>
      <p:sp>
        <p:nvSpPr>
          <p:cNvPr id="18" name="Text Placeholder 17">
            <a:extLst>
              <a:ext uri="{FF2B5EF4-FFF2-40B4-BE49-F238E27FC236}">
                <a16:creationId xmlns:a16="http://schemas.microsoft.com/office/drawing/2014/main" id="{C1550097-BD5F-E98D-20E3-A22C0C0388E5}"/>
              </a:ext>
            </a:extLst>
          </p:cNvPr>
          <p:cNvSpPr>
            <a:spLocks noGrp="1"/>
          </p:cNvSpPr>
          <p:nvPr>
            <p:ph type="body" sz="quarter" idx="11" hasCustomPrompt="1"/>
          </p:nvPr>
        </p:nvSpPr>
        <p:spPr>
          <a:xfrm>
            <a:off x="858398" y="2454311"/>
            <a:ext cx="3418071" cy="477764"/>
          </a:xfrm>
        </p:spPr>
        <p:txBody>
          <a:bodyPr/>
          <a:lstStyle>
            <a:lvl1pPr>
              <a:lnSpc>
                <a:spcPct val="100000"/>
              </a:lnSpc>
              <a:spcBef>
                <a:spcPts val="0"/>
              </a:spcBef>
              <a:spcAft>
                <a:spcPts val="0"/>
              </a:spcAft>
              <a:defRPr sz="1650" b="1">
                <a:solidFill>
                  <a:schemeClr val="tx2"/>
                </a:solidFill>
                <a:latin typeface="+mj-lt"/>
                <a:cs typeface="Segoe UI Semibold" panose="020B0702040204020203" pitchFamily="34" charset="0"/>
              </a:defRPr>
            </a:lvl1pPr>
            <a:lvl2pPr marL="0" indent="0">
              <a:lnSpc>
                <a:spcPct val="100000"/>
              </a:lnSpc>
              <a:spcBef>
                <a:spcPts val="900"/>
              </a:spcBef>
              <a:spcAft>
                <a:spcPts val="0"/>
              </a:spcAft>
              <a:buNone/>
              <a:defRPr sz="1350">
                <a:solidFill>
                  <a:schemeClr val="tx2"/>
                </a:solidFill>
              </a:defRPr>
            </a:lvl2pPr>
          </a:lstStyle>
          <a:p>
            <a:pPr lvl="0"/>
            <a:r>
              <a:rPr lang="en-US" dirty="0"/>
              <a:t>Click to add text</a:t>
            </a:r>
          </a:p>
        </p:txBody>
      </p:sp>
      <p:sp>
        <p:nvSpPr>
          <p:cNvPr id="30" name="Text Placeholder 17">
            <a:extLst>
              <a:ext uri="{FF2B5EF4-FFF2-40B4-BE49-F238E27FC236}">
                <a16:creationId xmlns:a16="http://schemas.microsoft.com/office/drawing/2014/main" id="{D366D221-FD48-C909-F65B-085F44205EBB}"/>
              </a:ext>
            </a:extLst>
          </p:cNvPr>
          <p:cNvSpPr>
            <a:spLocks noGrp="1"/>
          </p:cNvSpPr>
          <p:nvPr>
            <p:ph type="body" sz="quarter" idx="15" hasCustomPrompt="1"/>
          </p:nvPr>
        </p:nvSpPr>
        <p:spPr>
          <a:xfrm>
            <a:off x="858398" y="3222369"/>
            <a:ext cx="3418071" cy="477764"/>
          </a:xfrm>
        </p:spPr>
        <p:txBody>
          <a:bodyPr/>
          <a:lstStyle>
            <a:lvl1pPr>
              <a:lnSpc>
                <a:spcPct val="100000"/>
              </a:lnSpc>
              <a:spcBef>
                <a:spcPts val="0"/>
              </a:spcBef>
              <a:spcAft>
                <a:spcPts val="0"/>
              </a:spcAft>
              <a:defRPr sz="1650" b="1">
                <a:solidFill>
                  <a:schemeClr val="tx2"/>
                </a:solidFill>
                <a:latin typeface="+mj-lt"/>
                <a:cs typeface="Segoe UI Semibold" panose="020B0702040204020203" pitchFamily="34" charset="0"/>
              </a:defRPr>
            </a:lvl1pPr>
            <a:lvl2pPr marL="0" indent="0">
              <a:lnSpc>
                <a:spcPct val="100000"/>
              </a:lnSpc>
              <a:spcBef>
                <a:spcPts val="900"/>
              </a:spcBef>
              <a:spcAft>
                <a:spcPts val="0"/>
              </a:spcAft>
              <a:buNone/>
              <a:defRPr sz="1350">
                <a:solidFill>
                  <a:schemeClr val="tx2"/>
                </a:solidFill>
              </a:defRPr>
            </a:lvl2pPr>
          </a:lstStyle>
          <a:p>
            <a:pPr lvl="0"/>
            <a:r>
              <a:rPr lang="en-US" dirty="0"/>
              <a:t>Click to add text</a:t>
            </a:r>
          </a:p>
        </p:txBody>
      </p:sp>
      <p:sp>
        <p:nvSpPr>
          <p:cNvPr id="31" name="Text Placeholder 17">
            <a:extLst>
              <a:ext uri="{FF2B5EF4-FFF2-40B4-BE49-F238E27FC236}">
                <a16:creationId xmlns:a16="http://schemas.microsoft.com/office/drawing/2014/main" id="{9BD84418-94A8-777A-FEF5-E2B3E93F44C2}"/>
              </a:ext>
            </a:extLst>
          </p:cNvPr>
          <p:cNvSpPr>
            <a:spLocks noGrp="1"/>
          </p:cNvSpPr>
          <p:nvPr>
            <p:ph type="body" sz="quarter" idx="16" hasCustomPrompt="1"/>
          </p:nvPr>
        </p:nvSpPr>
        <p:spPr>
          <a:xfrm>
            <a:off x="858398" y="3992637"/>
            <a:ext cx="3418071" cy="477764"/>
          </a:xfrm>
        </p:spPr>
        <p:txBody>
          <a:bodyPr/>
          <a:lstStyle>
            <a:lvl1pPr>
              <a:lnSpc>
                <a:spcPct val="100000"/>
              </a:lnSpc>
              <a:spcBef>
                <a:spcPts val="0"/>
              </a:spcBef>
              <a:spcAft>
                <a:spcPts val="0"/>
              </a:spcAft>
              <a:defRPr sz="1650" b="1">
                <a:solidFill>
                  <a:schemeClr val="tx2"/>
                </a:solidFill>
                <a:latin typeface="+mj-lt"/>
                <a:cs typeface="Segoe UI Semibold" panose="020B0702040204020203" pitchFamily="34" charset="0"/>
              </a:defRPr>
            </a:lvl1pPr>
            <a:lvl2pPr marL="0" indent="0">
              <a:lnSpc>
                <a:spcPct val="100000"/>
              </a:lnSpc>
              <a:spcBef>
                <a:spcPts val="900"/>
              </a:spcBef>
              <a:spcAft>
                <a:spcPts val="0"/>
              </a:spcAft>
              <a:buNone/>
              <a:defRPr sz="1350">
                <a:solidFill>
                  <a:schemeClr val="tx2"/>
                </a:solidFill>
              </a:defRPr>
            </a:lvl2pPr>
          </a:lstStyle>
          <a:p>
            <a:pPr lvl="0"/>
            <a:r>
              <a:rPr lang="en-US" dirty="0"/>
              <a:t>Click to add text</a:t>
            </a:r>
          </a:p>
        </p:txBody>
      </p:sp>
      <p:sp>
        <p:nvSpPr>
          <p:cNvPr id="32" name="Text Placeholder 17">
            <a:extLst>
              <a:ext uri="{FF2B5EF4-FFF2-40B4-BE49-F238E27FC236}">
                <a16:creationId xmlns:a16="http://schemas.microsoft.com/office/drawing/2014/main" id="{EFF35093-CCA2-ABAA-FBB6-03256FB06BD9}"/>
              </a:ext>
            </a:extLst>
          </p:cNvPr>
          <p:cNvSpPr>
            <a:spLocks noGrp="1"/>
          </p:cNvSpPr>
          <p:nvPr>
            <p:ph type="body" sz="quarter" idx="17" hasCustomPrompt="1"/>
          </p:nvPr>
        </p:nvSpPr>
        <p:spPr>
          <a:xfrm>
            <a:off x="858398" y="4775296"/>
            <a:ext cx="3418071" cy="477764"/>
          </a:xfrm>
        </p:spPr>
        <p:txBody>
          <a:bodyPr/>
          <a:lstStyle>
            <a:lvl1pPr>
              <a:lnSpc>
                <a:spcPct val="100000"/>
              </a:lnSpc>
              <a:spcBef>
                <a:spcPts val="0"/>
              </a:spcBef>
              <a:spcAft>
                <a:spcPts val="0"/>
              </a:spcAft>
              <a:defRPr sz="1650" b="1">
                <a:solidFill>
                  <a:schemeClr val="tx2"/>
                </a:solidFill>
                <a:latin typeface="+mj-lt"/>
                <a:cs typeface="Segoe UI Semibold" panose="020B0702040204020203" pitchFamily="34" charset="0"/>
              </a:defRPr>
            </a:lvl1pPr>
            <a:lvl2pPr marL="0" indent="0">
              <a:lnSpc>
                <a:spcPct val="100000"/>
              </a:lnSpc>
              <a:spcBef>
                <a:spcPts val="900"/>
              </a:spcBef>
              <a:spcAft>
                <a:spcPts val="0"/>
              </a:spcAft>
              <a:buNone/>
              <a:defRPr sz="1350">
                <a:solidFill>
                  <a:schemeClr val="tx2"/>
                </a:solidFill>
              </a:defRPr>
            </a:lvl2pPr>
          </a:lstStyle>
          <a:p>
            <a:pPr lvl="0"/>
            <a:r>
              <a:rPr lang="en-US" dirty="0"/>
              <a:t>Click to add text</a:t>
            </a:r>
          </a:p>
        </p:txBody>
      </p:sp>
      <p:sp>
        <p:nvSpPr>
          <p:cNvPr id="21" name="Picture Placeholder 20">
            <a:extLst>
              <a:ext uri="{FF2B5EF4-FFF2-40B4-BE49-F238E27FC236}">
                <a16:creationId xmlns:a16="http://schemas.microsoft.com/office/drawing/2014/main" id="{1E8918F9-D4D2-6FB5-B4FD-8FB3A979A274}"/>
              </a:ext>
            </a:extLst>
          </p:cNvPr>
          <p:cNvSpPr>
            <a:spLocks noGrp="1"/>
          </p:cNvSpPr>
          <p:nvPr>
            <p:ph type="pic" sz="quarter" idx="14"/>
          </p:nvPr>
        </p:nvSpPr>
        <p:spPr>
          <a:xfrm>
            <a:off x="4828032" y="2002536"/>
            <a:ext cx="3840480" cy="3685032"/>
          </a:xfrm>
        </p:spPr>
        <p:txBody>
          <a:bodyPr/>
          <a:lstStyle>
            <a:lvl1pPr algn="ctr">
              <a:defRPr/>
            </a:lvl1pPr>
          </a:lstStyle>
          <a:p>
            <a:r>
              <a:rPr lang="en-US" dirty="0"/>
              <a:t>Click icon to add picture</a:t>
            </a:r>
          </a:p>
        </p:txBody>
      </p:sp>
      <p:sp>
        <p:nvSpPr>
          <p:cNvPr id="19" name="Footer Placeholder 18">
            <a:extLst>
              <a:ext uri="{FF2B5EF4-FFF2-40B4-BE49-F238E27FC236}">
                <a16:creationId xmlns:a16="http://schemas.microsoft.com/office/drawing/2014/main" id="{7EAB2424-7563-1DC0-626C-6310A612A59B}"/>
              </a:ext>
            </a:extLst>
          </p:cNvPr>
          <p:cNvSpPr>
            <a:spLocks noGrp="1"/>
          </p:cNvSpPr>
          <p:nvPr>
            <p:ph type="ftr" sz="quarter" idx="12"/>
          </p:nvPr>
        </p:nvSpPr>
        <p:spPr/>
        <p:txBody>
          <a:bodyPr/>
          <a:lstStyle/>
          <a:p>
            <a:r>
              <a:rPr lang="en-US"/>
              <a:t>Test</a:t>
            </a:r>
            <a:endParaRPr lang="en-US" dirty="0"/>
          </a:p>
        </p:txBody>
      </p:sp>
      <p:sp>
        <p:nvSpPr>
          <p:cNvPr id="20" name="Slide Number Placeholder 19">
            <a:extLst>
              <a:ext uri="{FF2B5EF4-FFF2-40B4-BE49-F238E27FC236}">
                <a16:creationId xmlns:a16="http://schemas.microsoft.com/office/drawing/2014/main" id="{49C39743-B767-01E5-1998-BD844DD09624}"/>
              </a:ext>
            </a:extLst>
          </p:cNvPr>
          <p:cNvSpPr>
            <a:spLocks noGrp="1"/>
          </p:cNvSpPr>
          <p:nvPr>
            <p:ph type="sldNum" sz="quarter" idx="13"/>
          </p:nvPr>
        </p:nvSpPr>
        <p:spPr/>
        <p:txBody>
          <a:bodyPr/>
          <a:lstStyle/>
          <a:p>
            <a:fld id="{D1BC2EDA-D519-4F34-BF3F-BFFF500F4B03}" type="slidenum">
              <a:rPr lang="en-US" smtClean="0"/>
              <a:t>‹#›</a:t>
            </a:fld>
            <a:endParaRPr lang="en-US" dirty="0"/>
          </a:p>
        </p:txBody>
      </p:sp>
    </p:spTree>
    <p:extLst>
      <p:ext uri="{BB962C8B-B14F-4D97-AF65-F5344CB8AC3E}">
        <p14:creationId xmlns:p14="http://schemas.microsoft.com/office/powerpoint/2010/main" val="1679367959"/>
      </p:ext>
    </p:extLst>
  </p:cSld>
  <p:clrMapOvr>
    <a:masterClrMapping/>
  </p:clrMapOvr>
  <p:extLst>
    <p:ext uri="{DCECCB84-F9BA-43D5-87BE-67443E8EF086}">
      <p15:sldGuideLst xmlns:p15="http://schemas.microsoft.com/office/powerpoint/2012/main">
        <p15:guide id="1" orient="horz" pos="1032" userDrawn="1">
          <p15:clr>
            <a:srgbClr val="FBAE40"/>
          </p15:clr>
        </p15:guide>
        <p15:guide id="2" pos="252"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icture with caption">
    <p:bg>
      <p:bgPr>
        <a:gradFill>
          <a:gsLst>
            <a:gs pos="100000">
              <a:srgbClr val="FDFFFE"/>
            </a:gs>
            <a:gs pos="66020">
              <a:srgbClr val="F3FFFF"/>
            </a:gs>
            <a:gs pos="37992">
              <a:srgbClr val="FFFFFF"/>
            </a:gs>
            <a:gs pos="7000">
              <a:srgbClr val="EAFCFE"/>
            </a:gs>
          </a:gsLst>
          <a:lin ang="4200000" scaled="0"/>
        </a:gradFill>
        <a:effectLst/>
      </p:bgPr>
    </p:bg>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85AC3F0E-B550-5DF3-6FEE-B1EFAC15A05B}"/>
              </a:ext>
              <a:ext uri="{C183D7F6-B498-43B3-948B-1728B52AA6E4}">
                <adec:decorative xmlns:adec="http://schemas.microsoft.com/office/drawing/2017/decorative" val="1"/>
              </a:ext>
            </a:extLst>
          </p:cNvPr>
          <p:cNvSpPr/>
          <p:nvPr userDrawn="1"/>
        </p:nvSpPr>
        <p:spPr>
          <a:xfrm>
            <a:off x="4217050" y="3014462"/>
            <a:ext cx="482231" cy="642974"/>
          </a:xfrm>
          <a:prstGeom prst="ellipse">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350" dirty="0"/>
          </a:p>
        </p:txBody>
      </p:sp>
      <p:sp>
        <p:nvSpPr>
          <p:cNvPr id="5" name="Freeform 17">
            <a:extLst>
              <a:ext uri="{FF2B5EF4-FFF2-40B4-BE49-F238E27FC236}">
                <a16:creationId xmlns:a16="http://schemas.microsoft.com/office/drawing/2014/main" id="{4B8B6206-1D28-8534-BE4D-6893F8FE67B7}"/>
              </a:ext>
              <a:ext uri="{C183D7F6-B498-43B3-948B-1728B52AA6E4}">
                <adec:decorative xmlns:adec="http://schemas.microsoft.com/office/drawing/2017/decorative" val="1"/>
              </a:ext>
            </a:extLst>
          </p:cNvPr>
          <p:cNvSpPr/>
          <p:nvPr userDrawn="1"/>
        </p:nvSpPr>
        <p:spPr>
          <a:xfrm>
            <a:off x="6363466" y="5988532"/>
            <a:ext cx="2215376" cy="883756"/>
          </a:xfrm>
          <a:custGeom>
            <a:avLst/>
            <a:gdLst>
              <a:gd name="connsiteX0" fmla="*/ 1476917 w 2953834"/>
              <a:gd name="connsiteY0" fmla="*/ 0 h 883756"/>
              <a:gd name="connsiteX1" fmla="*/ 2950639 w 2953834"/>
              <a:gd name="connsiteY1" fmla="*/ 877123 h 883756"/>
              <a:gd name="connsiteX2" fmla="*/ 2953834 w 2953834"/>
              <a:gd name="connsiteY2" fmla="*/ 883756 h 883756"/>
              <a:gd name="connsiteX3" fmla="*/ 0 w 2953834"/>
              <a:gd name="connsiteY3" fmla="*/ 883756 h 883756"/>
              <a:gd name="connsiteX4" fmla="*/ 3195 w 2953834"/>
              <a:gd name="connsiteY4" fmla="*/ 877123 h 883756"/>
              <a:gd name="connsiteX5" fmla="*/ 1476917 w 2953834"/>
              <a:gd name="connsiteY5" fmla="*/ 0 h 883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3834" h="883756">
                <a:moveTo>
                  <a:pt x="1476917" y="0"/>
                </a:moveTo>
                <a:cubicBezTo>
                  <a:pt x="2113290" y="0"/>
                  <a:pt x="2666825" y="354669"/>
                  <a:pt x="2950639" y="877123"/>
                </a:cubicBezTo>
                <a:lnTo>
                  <a:pt x="2953834" y="883756"/>
                </a:lnTo>
                <a:lnTo>
                  <a:pt x="0" y="883756"/>
                </a:lnTo>
                <a:lnTo>
                  <a:pt x="3195" y="877123"/>
                </a:lnTo>
                <a:cubicBezTo>
                  <a:pt x="287009" y="354669"/>
                  <a:pt x="840544" y="0"/>
                  <a:pt x="1476917" y="0"/>
                </a:cubicBez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p>
        </p:txBody>
      </p:sp>
      <p:sp>
        <p:nvSpPr>
          <p:cNvPr id="11" name="Oval 10">
            <a:extLst>
              <a:ext uri="{FF2B5EF4-FFF2-40B4-BE49-F238E27FC236}">
                <a16:creationId xmlns:a16="http://schemas.microsoft.com/office/drawing/2014/main" id="{7F5405D2-9527-BA12-A7AC-4B93151CCBC5}"/>
              </a:ext>
              <a:ext uri="{C183D7F6-B498-43B3-948B-1728B52AA6E4}">
                <adec:decorative xmlns:adec="http://schemas.microsoft.com/office/drawing/2017/decorative" val="1"/>
              </a:ext>
            </a:extLst>
          </p:cNvPr>
          <p:cNvSpPr/>
          <p:nvPr userDrawn="1"/>
        </p:nvSpPr>
        <p:spPr>
          <a:xfrm>
            <a:off x="6363465" y="6069976"/>
            <a:ext cx="382540" cy="510053"/>
          </a:xfrm>
          <a:prstGeom prst="ellipse">
            <a:avLst/>
          </a:prstGeom>
          <a:solidFill>
            <a:schemeClr val="accent5">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350" dirty="0"/>
          </a:p>
        </p:txBody>
      </p:sp>
      <p:sp>
        <p:nvSpPr>
          <p:cNvPr id="14" name="Freeform 10">
            <a:extLst>
              <a:ext uri="{FF2B5EF4-FFF2-40B4-BE49-F238E27FC236}">
                <a16:creationId xmlns:a16="http://schemas.microsoft.com/office/drawing/2014/main" id="{A0CC5EDC-49D4-6111-36CB-3C8A2D02A8DE}"/>
              </a:ext>
              <a:ext uri="{C183D7F6-B498-43B3-948B-1728B52AA6E4}">
                <adec:decorative xmlns:adec="http://schemas.microsoft.com/office/drawing/2017/decorative" val="1"/>
              </a:ext>
            </a:extLst>
          </p:cNvPr>
          <p:cNvSpPr/>
          <p:nvPr userDrawn="1"/>
        </p:nvSpPr>
        <p:spPr>
          <a:xfrm>
            <a:off x="0" y="0"/>
            <a:ext cx="4729572" cy="5630799"/>
          </a:xfrm>
          <a:custGeom>
            <a:avLst/>
            <a:gdLst>
              <a:gd name="connsiteX0" fmla="*/ 0 w 6306096"/>
              <a:gd name="connsiteY0" fmla="*/ 0 h 5630799"/>
              <a:gd name="connsiteX1" fmla="*/ 5864035 w 6306096"/>
              <a:gd name="connsiteY1" fmla="*/ 0 h 5630799"/>
              <a:gd name="connsiteX2" fmla="*/ 5927254 w 6306096"/>
              <a:gd name="connsiteY2" fmla="*/ 123434 h 5630799"/>
              <a:gd name="connsiteX3" fmla="*/ 6306096 w 6306096"/>
              <a:gd name="connsiteY3" fmla="*/ 1789009 h 5630799"/>
              <a:gd name="connsiteX4" fmla="*/ 2464306 w 6306096"/>
              <a:gd name="connsiteY4" fmla="*/ 5630799 h 5630799"/>
              <a:gd name="connsiteX5" fmla="*/ 20571 w 6306096"/>
              <a:gd name="connsiteY5" fmla="*/ 4753521 h 5630799"/>
              <a:gd name="connsiteX6" fmla="*/ 0 w 6306096"/>
              <a:gd name="connsiteY6" fmla="*/ 4734825 h 5630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06096" h="5630799">
                <a:moveTo>
                  <a:pt x="0" y="0"/>
                </a:moveTo>
                <a:lnTo>
                  <a:pt x="5864035" y="0"/>
                </a:lnTo>
                <a:lnTo>
                  <a:pt x="5927254" y="123434"/>
                </a:lnTo>
                <a:cubicBezTo>
                  <a:pt x="6170039" y="627296"/>
                  <a:pt x="6306096" y="1192264"/>
                  <a:pt x="6306096" y="1789009"/>
                </a:cubicBezTo>
                <a:cubicBezTo>
                  <a:pt x="6306096" y="3910771"/>
                  <a:pt x="4586068" y="5630799"/>
                  <a:pt x="2464306" y="5630799"/>
                </a:cubicBezTo>
                <a:cubicBezTo>
                  <a:pt x="1536035" y="5630799"/>
                  <a:pt x="684659" y="5301575"/>
                  <a:pt x="20571" y="4753521"/>
                </a:cubicBezTo>
                <a:lnTo>
                  <a:pt x="0" y="4734825"/>
                </a:lnTo>
                <a:close/>
              </a:path>
            </a:pathLst>
          </a:custGeom>
          <a:solidFill>
            <a:schemeClr val="accent3">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p>
        </p:txBody>
      </p:sp>
      <p:sp>
        <p:nvSpPr>
          <p:cNvPr id="10" name="Title 3">
            <a:extLst>
              <a:ext uri="{FF2B5EF4-FFF2-40B4-BE49-F238E27FC236}">
                <a16:creationId xmlns:a16="http://schemas.microsoft.com/office/drawing/2014/main" id="{AD72A3CF-7B92-425B-B6F6-280533A6D9E3}"/>
              </a:ext>
            </a:extLst>
          </p:cNvPr>
          <p:cNvSpPr>
            <a:spLocks noGrp="1"/>
          </p:cNvSpPr>
          <p:nvPr>
            <p:ph type="title" hasCustomPrompt="1"/>
          </p:nvPr>
        </p:nvSpPr>
        <p:spPr>
          <a:xfrm>
            <a:off x="390906" y="566928"/>
            <a:ext cx="8339328" cy="640080"/>
          </a:xfrm>
        </p:spPr>
        <p:txBody>
          <a:bodyPr anchor="t" anchorCtr="0">
            <a:noAutofit/>
          </a:bodyPr>
          <a:lstStyle>
            <a:lvl1pPr algn="ctr">
              <a:defRPr sz="2400" b="1">
                <a:solidFill>
                  <a:schemeClr val="tx2"/>
                </a:solidFill>
                <a:latin typeface="+mn-lt"/>
              </a:defRPr>
            </a:lvl1pPr>
          </a:lstStyle>
          <a:p>
            <a:r>
              <a:rPr lang="en-US" dirty="0"/>
              <a:t>Click to add title</a:t>
            </a:r>
          </a:p>
        </p:txBody>
      </p:sp>
      <p:sp>
        <p:nvSpPr>
          <p:cNvPr id="17" name="Content Placeholder 16">
            <a:extLst>
              <a:ext uri="{FF2B5EF4-FFF2-40B4-BE49-F238E27FC236}">
                <a16:creationId xmlns:a16="http://schemas.microsoft.com/office/drawing/2014/main" id="{F4DDC946-276A-D975-DF69-141E11E4CA64}"/>
              </a:ext>
            </a:extLst>
          </p:cNvPr>
          <p:cNvSpPr>
            <a:spLocks noGrp="1"/>
          </p:cNvSpPr>
          <p:nvPr>
            <p:ph sz="quarter" idx="15" hasCustomPrompt="1"/>
          </p:nvPr>
        </p:nvSpPr>
        <p:spPr>
          <a:xfrm>
            <a:off x="480060" y="2002536"/>
            <a:ext cx="3854196" cy="3685032"/>
          </a:xfrm>
          <a:solidFill>
            <a:schemeClr val="bg1"/>
          </a:solidFill>
          <a:ln w="12700">
            <a:solidFill>
              <a:schemeClr val="bg2">
                <a:lumMod val="90000"/>
              </a:schemeClr>
            </a:solidFill>
            <a:prstDash val="dash"/>
          </a:ln>
        </p:spPr>
        <p:txBody>
          <a:bodyPr lIns="91440" rIns="91440">
            <a:noAutofit/>
          </a:bodyPr>
          <a:lstStyle>
            <a:lvl1pPr>
              <a:lnSpc>
                <a:spcPct val="100000"/>
              </a:lnSpc>
              <a:defRPr sz="1500">
                <a:solidFill>
                  <a:schemeClr val="tx2"/>
                </a:solidFill>
              </a:defRPr>
            </a:lvl1pPr>
          </a:lstStyle>
          <a:p>
            <a:pPr lvl="0"/>
            <a:r>
              <a:rPr lang="en-US" dirty="0"/>
              <a:t>Click to add text</a:t>
            </a:r>
          </a:p>
        </p:txBody>
      </p:sp>
      <p:sp>
        <p:nvSpPr>
          <p:cNvPr id="21" name="Picture Placeholder 20">
            <a:extLst>
              <a:ext uri="{FF2B5EF4-FFF2-40B4-BE49-F238E27FC236}">
                <a16:creationId xmlns:a16="http://schemas.microsoft.com/office/drawing/2014/main" id="{1E8918F9-D4D2-6FB5-B4FD-8FB3A979A274}"/>
              </a:ext>
            </a:extLst>
          </p:cNvPr>
          <p:cNvSpPr>
            <a:spLocks noGrp="1"/>
          </p:cNvSpPr>
          <p:nvPr>
            <p:ph type="pic" sz="quarter" idx="14"/>
          </p:nvPr>
        </p:nvSpPr>
        <p:spPr>
          <a:xfrm>
            <a:off x="4828032" y="2002536"/>
            <a:ext cx="3840480" cy="3685032"/>
          </a:xfrm>
        </p:spPr>
        <p:txBody>
          <a:bodyPr>
            <a:noAutofit/>
          </a:bodyPr>
          <a:lstStyle>
            <a:lvl1pPr algn="ctr">
              <a:defRPr/>
            </a:lvl1pPr>
          </a:lstStyle>
          <a:p>
            <a:r>
              <a:rPr lang="en-US" dirty="0"/>
              <a:t>Click icon to add picture</a:t>
            </a:r>
          </a:p>
        </p:txBody>
      </p:sp>
      <p:sp>
        <p:nvSpPr>
          <p:cNvPr id="19" name="Footer Placeholder 18">
            <a:extLst>
              <a:ext uri="{FF2B5EF4-FFF2-40B4-BE49-F238E27FC236}">
                <a16:creationId xmlns:a16="http://schemas.microsoft.com/office/drawing/2014/main" id="{7EAB2424-7563-1DC0-626C-6310A612A59B}"/>
              </a:ext>
            </a:extLst>
          </p:cNvPr>
          <p:cNvSpPr>
            <a:spLocks noGrp="1"/>
          </p:cNvSpPr>
          <p:nvPr>
            <p:ph type="ftr" sz="quarter" idx="12"/>
          </p:nvPr>
        </p:nvSpPr>
        <p:spPr/>
        <p:txBody>
          <a:bodyPr>
            <a:noAutofit/>
          </a:bodyPr>
          <a:lstStyle/>
          <a:p>
            <a:r>
              <a:rPr lang="en-US"/>
              <a:t>Test</a:t>
            </a:r>
            <a:endParaRPr lang="en-US" dirty="0"/>
          </a:p>
        </p:txBody>
      </p:sp>
      <p:sp>
        <p:nvSpPr>
          <p:cNvPr id="20" name="Slide Number Placeholder 19">
            <a:extLst>
              <a:ext uri="{FF2B5EF4-FFF2-40B4-BE49-F238E27FC236}">
                <a16:creationId xmlns:a16="http://schemas.microsoft.com/office/drawing/2014/main" id="{49C39743-B767-01E5-1998-BD844DD09624}"/>
              </a:ext>
            </a:extLst>
          </p:cNvPr>
          <p:cNvSpPr>
            <a:spLocks noGrp="1"/>
          </p:cNvSpPr>
          <p:nvPr>
            <p:ph type="sldNum" sz="quarter" idx="13"/>
          </p:nvPr>
        </p:nvSpPr>
        <p:spPr/>
        <p:txBody>
          <a:bodyPr>
            <a:noAutofit/>
          </a:bodyPr>
          <a:lstStyle/>
          <a:p>
            <a:fld id="{D1BC2EDA-D519-4F34-BF3F-BFFF500F4B03}" type="slidenum">
              <a:rPr lang="en-US" smtClean="0"/>
              <a:t>‹#›</a:t>
            </a:fld>
            <a:endParaRPr lang="en-US" dirty="0"/>
          </a:p>
        </p:txBody>
      </p:sp>
    </p:spTree>
    <p:extLst>
      <p:ext uri="{BB962C8B-B14F-4D97-AF65-F5344CB8AC3E}">
        <p14:creationId xmlns:p14="http://schemas.microsoft.com/office/powerpoint/2010/main" val="911522990"/>
      </p:ext>
    </p:extLst>
  </p:cSld>
  <p:clrMapOvr>
    <a:masterClrMapping/>
  </p:clrMapOvr>
  <p:extLst>
    <p:ext uri="{DCECCB84-F9BA-43D5-87BE-67443E8EF086}">
      <p15:sldGuideLst xmlns:p15="http://schemas.microsoft.com/office/powerpoint/2012/main">
        <p15:guide id="1" orient="horz" pos="1032" userDrawn="1">
          <p15:clr>
            <a:srgbClr val="FBAE40"/>
          </p15:clr>
        </p15:guide>
        <p15:guide id="2" pos="252"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p:bg>
      <p:bgPr>
        <a:gradFill>
          <a:gsLst>
            <a:gs pos="100000">
              <a:srgbClr val="FDFFFE"/>
            </a:gs>
            <a:gs pos="66020">
              <a:srgbClr val="F3FFFF"/>
            </a:gs>
            <a:gs pos="37992">
              <a:srgbClr val="FFFFFF"/>
            </a:gs>
            <a:gs pos="7000">
              <a:srgbClr val="EAFCFE"/>
            </a:gs>
          </a:gsLst>
          <a:lin ang="4200000" scaled="0"/>
        </a:gradFill>
        <a:effectLst/>
      </p:bgPr>
    </p:bg>
    <p:spTree>
      <p:nvGrpSpPr>
        <p:cNvPr id="1" name=""/>
        <p:cNvGrpSpPr/>
        <p:nvPr/>
      </p:nvGrpSpPr>
      <p:grpSpPr>
        <a:xfrm>
          <a:off x="0" y="0"/>
          <a:ext cx="0" cy="0"/>
          <a:chOff x="0" y="0"/>
          <a:chExt cx="0" cy="0"/>
        </a:xfrm>
      </p:grpSpPr>
      <p:sp>
        <p:nvSpPr>
          <p:cNvPr id="4" name="Freeform 14">
            <a:extLst>
              <a:ext uri="{FF2B5EF4-FFF2-40B4-BE49-F238E27FC236}">
                <a16:creationId xmlns:a16="http://schemas.microsoft.com/office/drawing/2014/main" id="{82D433C4-79DD-42C5-9147-9E5DDECB6624}"/>
              </a:ext>
              <a:ext uri="{C183D7F6-B498-43B3-948B-1728B52AA6E4}">
                <adec:decorative xmlns:adec="http://schemas.microsoft.com/office/drawing/2017/decorative" val="1"/>
              </a:ext>
            </a:extLst>
          </p:cNvPr>
          <p:cNvSpPr/>
          <p:nvPr userDrawn="1"/>
        </p:nvSpPr>
        <p:spPr>
          <a:xfrm>
            <a:off x="6408317" y="1377730"/>
            <a:ext cx="2743948" cy="5494558"/>
          </a:xfrm>
          <a:custGeom>
            <a:avLst/>
            <a:gdLst>
              <a:gd name="connsiteX0" fmla="*/ 3224347 w 3658597"/>
              <a:gd name="connsiteY0" fmla="*/ 0 h 5494558"/>
              <a:gd name="connsiteX1" fmla="*/ 3554018 w 3658597"/>
              <a:gd name="connsiteY1" fmla="*/ 16647 h 5494558"/>
              <a:gd name="connsiteX2" fmla="*/ 3658597 w 3658597"/>
              <a:gd name="connsiteY2" fmla="*/ 29936 h 5494558"/>
              <a:gd name="connsiteX3" fmla="*/ 3658597 w 3658597"/>
              <a:gd name="connsiteY3" fmla="*/ 5494558 h 5494558"/>
              <a:gd name="connsiteX4" fmla="*/ 935531 w 3658597"/>
              <a:gd name="connsiteY4" fmla="*/ 5494558 h 5494558"/>
              <a:gd name="connsiteX5" fmla="*/ 736284 w 3658597"/>
              <a:gd name="connsiteY5" fmla="*/ 5275331 h 5494558"/>
              <a:gd name="connsiteX6" fmla="*/ 0 w 3658597"/>
              <a:gd name="connsiteY6" fmla="*/ 3224347 h 5494558"/>
              <a:gd name="connsiteX7" fmla="*/ 3224347 w 3658597"/>
              <a:gd name="connsiteY7" fmla="*/ 0 h 5494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58597" h="5494558">
                <a:moveTo>
                  <a:pt x="3224347" y="0"/>
                </a:moveTo>
                <a:cubicBezTo>
                  <a:pt x="3335644" y="0"/>
                  <a:pt x="3445625" y="5639"/>
                  <a:pt x="3554018" y="16647"/>
                </a:cubicBezTo>
                <a:lnTo>
                  <a:pt x="3658597" y="29936"/>
                </a:lnTo>
                <a:lnTo>
                  <a:pt x="3658597" y="5494558"/>
                </a:lnTo>
                <a:lnTo>
                  <a:pt x="935531" y="5494558"/>
                </a:lnTo>
                <a:lnTo>
                  <a:pt x="736284" y="5275331"/>
                </a:lnTo>
                <a:cubicBezTo>
                  <a:pt x="276312" y="4717974"/>
                  <a:pt x="0" y="4003429"/>
                  <a:pt x="0" y="3224347"/>
                </a:cubicBezTo>
                <a:cubicBezTo>
                  <a:pt x="0" y="1443589"/>
                  <a:pt x="1443589" y="0"/>
                  <a:pt x="3224347" y="0"/>
                </a:cubicBez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p>
        </p:txBody>
      </p:sp>
      <p:sp>
        <p:nvSpPr>
          <p:cNvPr id="7" name="Freeform 12">
            <a:extLst>
              <a:ext uri="{FF2B5EF4-FFF2-40B4-BE49-F238E27FC236}">
                <a16:creationId xmlns:a16="http://schemas.microsoft.com/office/drawing/2014/main" id="{B6078FDE-6CEC-993E-3339-544DEDA6AB82}"/>
              </a:ext>
              <a:ext uri="{C183D7F6-B498-43B3-948B-1728B52AA6E4}">
                <adec:decorative xmlns:adec="http://schemas.microsoft.com/office/drawing/2017/decorative" val="1"/>
              </a:ext>
            </a:extLst>
          </p:cNvPr>
          <p:cNvSpPr/>
          <p:nvPr userDrawn="1"/>
        </p:nvSpPr>
        <p:spPr>
          <a:xfrm>
            <a:off x="-8659" y="2"/>
            <a:ext cx="881701" cy="1651285"/>
          </a:xfrm>
          <a:custGeom>
            <a:avLst/>
            <a:gdLst>
              <a:gd name="connsiteX0" fmla="*/ 0 w 1858209"/>
              <a:gd name="connsiteY0" fmla="*/ 0 h 2610096"/>
              <a:gd name="connsiteX1" fmla="*/ 1532533 w 1858209"/>
              <a:gd name="connsiteY1" fmla="*/ 0 h 2610096"/>
              <a:gd name="connsiteX2" fmla="*/ 1579125 w 1858209"/>
              <a:gd name="connsiteY2" fmla="*/ 62307 h 2610096"/>
              <a:gd name="connsiteX3" fmla="*/ 1858209 w 1858209"/>
              <a:gd name="connsiteY3" fmla="*/ 975965 h 2610096"/>
              <a:gd name="connsiteX4" fmla="*/ 224078 w 1858209"/>
              <a:gd name="connsiteY4" fmla="*/ 2610096 h 2610096"/>
              <a:gd name="connsiteX5" fmla="*/ 56998 w 1858209"/>
              <a:gd name="connsiteY5" fmla="*/ 2601659 h 2610096"/>
              <a:gd name="connsiteX6" fmla="*/ 0 w 1858209"/>
              <a:gd name="connsiteY6" fmla="*/ 2592960 h 2610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8209" h="2610096">
                <a:moveTo>
                  <a:pt x="0" y="0"/>
                </a:moveTo>
                <a:lnTo>
                  <a:pt x="1532533" y="0"/>
                </a:lnTo>
                <a:lnTo>
                  <a:pt x="1579125" y="62307"/>
                </a:lnTo>
                <a:cubicBezTo>
                  <a:pt x="1755324" y="323116"/>
                  <a:pt x="1858209" y="637525"/>
                  <a:pt x="1858209" y="975965"/>
                </a:cubicBezTo>
                <a:cubicBezTo>
                  <a:pt x="1858209" y="1878471"/>
                  <a:pt x="1126584" y="2610096"/>
                  <a:pt x="224078" y="2610096"/>
                </a:cubicBezTo>
                <a:cubicBezTo>
                  <a:pt x="167671" y="2610096"/>
                  <a:pt x="111932" y="2607238"/>
                  <a:pt x="56998" y="2601659"/>
                </a:cubicBezTo>
                <a:lnTo>
                  <a:pt x="0" y="2592960"/>
                </a:lnTo>
                <a:close/>
              </a:path>
            </a:pathLst>
          </a:custGeom>
          <a:solidFill>
            <a:schemeClr val="accent2">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p>
        </p:txBody>
      </p:sp>
      <p:sp>
        <p:nvSpPr>
          <p:cNvPr id="12" name="Oval 11">
            <a:extLst>
              <a:ext uri="{FF2B5EF4-FFF2-40B4-BE49-F238E27FC236}">
                <a16:creationId xmlns:a16="http://schemas.microsoft.com/office/drawing/2014/main" id="{DE6A9E29-841B-F63A-A4FB-958C2A39A40A}"/>
              </a:ext>
              <a:ext uri="{C183D7F6-B498-43B3-948B-1728B52AA6E4}">
                <adec:decorative xmlns:adec="http://schemas.microsoft.com/office/drawing/2017/decorative" val="1"/>
              </a:ext>
            </a:extLst>
          </p:cNvPr>
          <p:cNvSpPr/>
          <p:nvPr userDrawn="1"/>
        </p:nvSpPr>
        <p:spPr>
          <a:xfrm>
            <a:off x="5923045" y="4881007"/>
            <a:ext cx="1124299" cy="1499065"/>
          </a:xfrm>
          <a:prstGeom prst="ellipse">
            <a:avLst/>
          </a:prstGeom>
          <a:solidFill>
            <a:schemeClr val="accent2">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350" dirty="0"/>
          </a:p>
        </p:txBody>
      </p:sp>
      <p:sp>
        <p:nvSpPr>
          <p:cNvPr id="15" name="Oval 14">
            <a:extLst>
              <a:ext uri="{FF2B5EF4-FFF2-40B4-BE49-F238E27FC236}">
                <a16:creationId xmlns:a16="http://schemas.microsoft.com/office/drawing/2014/main" id="{541E8E1F-3A86-62FC-58AB-E196456B4583}"/>
              </a:ext>
              <a:ext uri="{C183D7F6-B498-43B3-948B-1728B52AA6E4}">
                <adec:decorative xmlns:adec="http://schemas.microsoft.com/office/drawing/2017/decorative" val="1"/>
              </a:ext>
            </a:extLst>
          </p:cNvPr>
          <p:cNvSpPr/>
          <p:nvPr userDrawn="1"/>
        </p:nvSpPr>
        <p:spPr>
          <a:xfrm>
            <a:off x="488344" y="1169293"/>
            <a:ext cx="292376" cy="389835"/>
          </a:xfrm>
          <a:prstGeom prst="ellipse">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350" dirty="0"/>
          </a:p>
        </p:txBody>
      </p:sp>
      <p:sp>
        <p:nvSpPr>
          <p:cNvPr id="10" name="Title 3">
            <a:extLst>
              <a:ext uri="{FF2B5EF4-FFF2-40B4-BE49-F238E27FC236}">
                <a16:creationId xmlns:a16="http://schemas.microsoft.com/office/drawing/2014/main" id="{AD72A3CF-7B92-425B-B6F6-280533A6D9E3}"/>
              </a:ext>
            </a:extLst>
          </p:cNvPr>
          <p:cNvSpPr>
            <a:spLocks noGrp="1"/>
          </p:cNvSpPr>
          <p:nvPr>
            <p:ph type="title" hasCustomPrompt="1"/>
          </p:nvPr>
        </p:nvSpPr>
        <p:spPr>
          <a:xfrm>
            <a:off x="390906" y="566928"/>
            <a:ext cx="8339328" cy="640080"/>
          </a:xfrm>
        </p:spPr>
        <p:txBody>
          <a:bodyPr anchor="t" anchorCtr="0">
            <a:noAutofit/>
          </a:bodyPr>
          <a:lstStyle>
            <a:lvl1pPr algn="ctr">
              <a:defRPr sz="2400" b="1">
                <a:solidFill>
                  <a:schemeClr val="tx2"/>
                </a:solidFill>
                <a:latin typeface="+mn-lt"/>
              </a:defRPr>
            </a:lvl1pPr>
          </a:lstStyle>
          <a:p>
            <a:r>
              <a:rPr lang="en-US" dirty="0"/>
              <a:t>Click to add title</a:t>
            </a:r>
          </a:p>
        </p:txBody>
      </p:sp>
      <p:sp>
        <p:nvSpPr>
          <p:cNvPr id="17" name="Content Placeholder 16">
            <a:extLst>
              <a:ext uri="{FF2B5EF4-FFF2-40B4-BE49-F238E27FC236}">
                <a16:creationId xmlns:a16="http://schemas.microsoft.com/office/drawing/2014/main" id="{F4DDC946-276A-D975-DF69-141E11E4CA64}"/>
              </a:ext>
            </a:extLst>
          </p:cNvPr>
          <p:cNvSpPr>
            <a:spLocks noGrp="1"/>
          </p:cNvSpPr>
          <p:nvPr>
            <p:ph sz="quarter" idx="15" hasCustomPrompt="1"/>
          </p:nvPr>
        </p:nvSpPr>
        <p:spPr>
          <a:xfrm>
            <a:off x="480060" y="2002536"/>
            <a:ext cx="3854196" cy="3685032"/>
          </a:xfrm>
          <a:solidFill>
            <a:schemeClr val="bg1"/>
          </a:solidFill>
          <a:ln w="12700">
            <a:solidFill>
              <a:schemeClr val="bg2">
                <a:lumMod val="90000"/>
              </a:schemeClr>
            </a:solidFill>
            <a:prstDash val="dash"/>
          </a:ln>
        </p:spPr>
        <p:txBody>
          <a:bodyPr lIns="91440" rIns="91440">
            <a:noAutofit/>
          </a:bodyPr>
          <a:lstStyle>
            <a:lvl1pPr>
              <a:lnSpc>
                <a:spcPct val="100000"/>
              </a:lnSpc>
              <a:defRPr sz="1500">
                <a:solidFill>
                  <a:schemeClr val="tx2"/>
                </a:solidFill>
              </a:defRPr>
            </a:lvl1pPr>
          </a:lstStyle>
          <a:p>
            <a:pPr lvl="0"/>
            <a:r>
              <a:rPr lang="en-US" dirty="0"/>
              <a:t>Click to add text</a:t>
            </a:r>
          </a:p>
        </p:txBody>
      </p:sp>
      <p:sp>
        <p:nvSpPr>
          <p:cNvPr id="16" name="Content Placeholder 16">
            <a:extLst>
              <a:ext uri="{FF2B5EF4-FFF2-40B4-BE49-F238E27FC236}">
                <a16:creationId xmlns:a16="http://schemas.microsoft.com/office/drawing/2014/main" id="{09C5826C-6081-DF9F-2832-3E46BA58C61C}"/>
              </a:ext>
            </a:extLst>
          </p:cNvPr>
          <p:cNvSpPr>
            <a:spLocks noGrp="1"/>
          </p:cNvSpPr>
          <p:nvPr>
            <p:ph sz="quarter" idx="16" hasCustomPrompt="1"/>
          </p:nvPr>
        </p:nvSpPr>
        <p:spPr>
          <a:xfrm>
            <a:off x="4814316" y="2002536"/>
            <a:ext cx="3854196" cy="3685032"/>
          </a:xfrm>
          <a:solidFill>
            <a:schemeClr val="bg1"/>
          </a:solidFill>
          <a:ln w="12700">
            <a:solidFill>
              <a:schemeClr val="bg2">
                <a:lumMod val="90000"/>
              </a:schemeClr>
            </a:solidFill>
            <a:prstDash val="dash"/>
          </a:ln>
        </p:spPr>
        <p:txBody>
          <a:bodyPr lIns="91440" rIns="91440">
            <a:noAutofit/>
          </a:bodyPr>
          <a:lstStyle>
            <a:lvl1pPr>
              <a:lnSpc>
                <a:spcPct val="100000"/>
              </a:lnSpc>
              <a:spcBef>
                <a:spcPts val="450"/>
              </a:spcBef>
              <a:spcAft>
                <a:spcPts val="450"/>
              </a:spcAft>
              <a:defRPr sz="1200">
                <a:solidFill>
                  <a:schemeClr val="tx2"/>
                </a:solidFill>
              </a:defRPr>
            </a:lvl1pPr>
            <a:lvl2pPr>
              <a:lnSpc>
                <a:spcPct val="100000"/>
              </a:lnSpc>
              <a:spcBef>
                <a:spcPts val="450"/>
              </a:spcBef>
              <a:spcAft>
                <a:spcPts val="900"/>
              </a:spcAft>
              <a:buFont typeface="+mj-lt"/>
              <a:buAutoNum type="arabicPeriod"/>
              <a:defRPr sz="1200">
                <a:solidFill>
                  <a:schemeClr val="tx2"/>
                </a:solidFill>
              </a:defRPr>
            </a:lvl2pPr>
          </a:lstStyle>
          <a:p>
            <a:pPr lvl="0"/>
            <a:r>
              <a:rPr lang="en-US" dirty="0"/>
              <a:t>Click to add text </a:t>
            </a:r>
          </a:p>
        </p:txBody>
      </p:sp>
      <p:sp>
        <p:nvSpPr>
          <p:cNvPr id="19" name="Footer Placeholder 18">
            <a:extLst>
              <a:ext uri="{FF2B5EF4-FFF2-40B4-BE49-F238E27FC236}">
                <a16:creationId xmlns:a16="http://schemas.microsoft.com/office/drawing/2014/main" id="{7EAB2424-7563-1DC0-626C-6310A612A59B}"/>
              </a:ext>
            </a:extLst>
          </p:cNvPr>
          <p:cNvSpPr>
            <a:spLocks noGrp="1"/>
          </p:cNvSpPr>
          <p:nvPr>
            <p:ph type="ftr" sz="quarter" idx="12"/>
          </p:nvPr>
        </p:nvSpPr>
        <p:spPr/>
        <p:txBody>
          <a:bodyPr>
            <a:noAutofit/>
          </a:bodyPr>
          <a:lstStyle/>
          <a:p>
            <a:r>
              <a:rPr lang="en-US"/>
              <a:t>Test</a:t>
            </a:r>
            <a:endParaRPr lang="en-US" dirty="0"/>
          </a:p>
        </p:txBody>
      </p:sp>
      <p:sp>
        <p:nvSpPr>
          <p:cNvPr id="20" name="Slide Number Placeholder 19">
            <a:extLst>
              <a:ext uri="{FF2B5EF4-FFF2-40B4-BE49-F238E27FC236}">
                <a16:creationId xmlns:a16="http://schemas.microsoft.com/office/drawing/2014/main" id="{49C39743-B767-01E5-1998-BD844DD09624}"/>
              </a:ext>
            </a:extLst>
          </p:cNvPr>
          <p:cNvSpPr>
            <a:spLocks noGrp="1"/>
          </p:cNvSpPr>
          <p:nvPr>
            <p:ph type="sldNum" sz="quarter" idx="13"/>
          </p:nvPr>
        </p:nvSpPr>
        <p:spPr/>
        <p:txBody>
          <a:bodyPr>
            <a:noAutofit/>
          </a:bodyPr>
          <a:lstStyle/>
          <a:p>
            <a:fld id="{D1BC2EDA-D519-4F34-BF3F-BFFF500F4B03}" type="slidenum">
              <a:rPr lang="en-US" smtClean="0"/>
              <a:t>‹#›</a:t>
            </a:fld>
            <a:endParaRPr lang="en-US" dirty="0"/>
          </a:p>
        </p:txBody>
      </p:sp>
    </p:spTree>
    <p:extLst>
      <p:ext uri="{BB962C8B-B14F-4D97-AF65-F5344CB8AC3E}">
        <p14:creationId xmlns:p14="http://schemas.microsoft.com/office/powerpoint/2010/main" val="3147544300"/>
      </p:ext>
    </p:extLst>
  </p:cSld>
  <p:clrMapOvr>
    <a:masterClrMapping/>
  </p:clrMapOvr>
  <p:extLst>
    <p:ext uri="{DCECCB84-F9BA-43D5-87BE-67443E8EF086}">
      <p15:sldGuideLst xmlns:p15="http://schemas.microsoft.com/office/powerpoint/2012/main">
        <p15:guide id="1" orient="horz" pos="1032" userDrawn="1">
          <p15:clr>
            <a:srgbClr val="FBAE40"/>
          </p15:clr>
        </p15:guide>
        <p15:guide id="2" pos="252"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ist">
    <p:bg>
      <p:bgPr>
        <a:gradFill>
          <a:gsLst>
            <a:gs pos="100000">
              <a:srgbClr val="FDFFFE"/>
            </a:gs>
            <a:gs pos="66020">
              <a:srgbClr val="F3FFFF"/>
            </a:gs>
            <a:gs pos="37992">
              <a:srgbClr val="FFFFFF"/>
            </a:gs>
            <a:gs pos="7000">
              <a:srgbClr val="EAFCFE"/>
            </a:gs>
          </a:gsLst>
          <a:lin ang="4200000" scaled="0"/>
        </a:gradFill>
        <a:effectLst/>
      </p:bgPr>
    </p:bg>
    <p:spTree>
      <p:nvGrpSpPr>
        <p:cNvPr id="1" name=""/>
        <p:cNvGrpSpPr/>
        <p:nvPr/>
      </p:nvGrpSpPr>
      <p:grpSpPr>
        <a:xfrm>
          <a:off x="0" y="0"/>
          <a:ext cx="0" cy="0"/>
          <a:chOff x="0" y="0"/>
          <a:chExt cx="0" cy="0"/>
        </a:xfrm>
      </p:grpSpPr>
      <p:sp>
        <p:nvSpPr>
          <p:cNvPr id="33" name="Oval 32">
            <a:extLst>
              <a:ext uri="{FF2B5EF4-FFF2-40B4-BE49-F238E27FC236}">
                <a16:creationId xmlns:a16="http://schemas.microsoft.com/office/drawing/2014/main" id="{EA15E1F6-FCC0-B1B8-8F0A-02FAAB3F0D1E}"/>
              </a:ext>
              <a:ext uri="{C183D7F6-B498-43B3-948B-1728B52AA6E4}">
                <adec:decorative xmlns:adec="http://schemas.microsoft.com/office/drawing/2017/decorative" val="1"/>
              </a:ext>
            </a:extLst>
          </p:cNvPr>
          <p:cNvSpPr/>
          <p:nvPr userDrawn="1"/>
        </p:nvSpPr>
        <p:spPr>
          <a:xfrm>
            <a:off x="7474090" y="5422968"/>
            <a:ext cx="450734" cy="600979"/>
          </a:xfrm>
          <a:prstGeom prst="ellipse">
            <a:avLst/>
          </a:prstGeom>
          <a:solidFill>
            <a:schemeClr val="accent5">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5" name="Freeform 7">
            <a:extLst>
              <a:ext uri="{FF2B5EF4-FFF2-40B4-BE49-F238E27FC236}">
                <a16:creationId xmlns:a16="http://schemas.microsoft.com/office/drawing/2014/main" id="{8A0AB697-65DD-D82E-FD2B-BB10E141E719}"/>
              </a:ext>
              <a:ext uri="{C183D7F6-B498-43B3-948B-1728B52AA6E4}">
                <adec:decorative xmlns:adec="http://schemas.microsoft.com/office/drawing/2017/decorative" val="1"/>
              </a:ext>
            </a:extLst>
          </p:cNvPr>
          <p:cNvSpPr/>
          <p:nvPr userDrawn="1"/>
        </p:nvSpPr>
        <p:spPr>
          <a:xfrm>
            <a:off x="5" y="684942"/>
            <a:ext cx="4304479" cy="6173059"/>
          </a:xfrm>
          <a:custGeom>
            <a:avLst/>
            <a:gdLst>
              <a:gd name="connsiteX0" fmla="*/ 2105216 w 5739305"/>
              <a:gd name="connsiteY0" fmla="*/ 0 h 6173059"/>
              <a:gd name="connsiteX1" fmla="*/ 5739305 w 5739305"/>
              <a:gd name="connsiteY1" fmla="*/ 3634089 h 6173059"/>
              <a:gd name="connsiteX2" fmla="*/ 4909456 w 5739305"/>
              <a:gd name="connsiteY2" fmla="*/ 5945707 h 6173059"/>
              <a:gd name="connsiteX3" fmla="*/ 4702825 w 5739305"/>
              <a:gd name="connsiteY3" fmla="*/ 6173059 h 6173059"/>
              <a:gd name="connsiteX4" fmla="*/ 0 w 5739305"/>
              <a:gd name="connsiteY4" fmla="*/ 6173059 h 6173059"/>
              <a:gd name="connsiteX5" fmla="*/ 0 w 5739305"/>
              <a:gd name="connsiteY5" fmla="*/ 675505 h 6173059"/>
              <a:gd name="connsiteX6" fmla="*/ 73362 w 5739305"/>
              <a:gd name="connsiteY6" fmla="*/ 620646 h 6173059"/>
              <a:gd name="connsiteX7" fmla="*/ 2105216 w 5739305"/>
              <a:gd name="connsiteY7" fmla="*/ 0 h 6173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39305" h="6173059">
                <a:moveTo>
                  <a:pt x="2105216" y="0"/>
                </a:moveTo>
                <a:cubicBezTo>
                  <a:pt x="4112268" y="0"/>
                  <a:pt x="5739305" y="1627037"/>
                  <a:pt x="5739305" y="3634089"/>
                </a:cubicBezTo>
                <a:cubicBezTo>
                  <a:pt x="5739305" y="4512174"/>
                  <a:pt x="5427880" y="5317522"/>
                  <a:pt x="4909456" y="5945707"/>
                </a:cubicBezTo>
                <a:lnTo>
                  <a:pt x="4702825" y="6173059"/>
                </a:lnTo>
                <a:lnTo>
                  <a:pt x="0" y="6173059"/>
                </a:lnTo>
                <a:lnTo>
                  <a:pt x="0" y="675505"/>
                </a:lnTo>
                <a:lnTo>
                  <a:pt x="73362" y="620646"/>
                </a:lnTo>
                <a:cubicBezTo>
                  <a:pt x="653367" y="228802"/>
                  <a:pt x="1352572" y="0"/>
                  <a:pt x="2105216" y="0"/>
                </a:cubicBezTo>
                <a:close/>
              </a:path>
            </a:pathLst>
          </a:cu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p>
        </p:txBody>
      </p:sp>
      <p:sp>
        <p:nvSpPr>
          <p:cNvPr id="39" name="Oval 38">
            <a:extLst>
              <a:ext uri="{FF2B5EF4-FFF2-40B4-BE49-F238E27FC236}">
                <a16:creationId xmlns:a16="http://schemas.microsoft.com/office/drawing/2014/main" id="{6DF637CE-F1AA-EB3D-67EB-815F56FFB509}"/>
              </a:ext>
              <a:ext uri="{C183D7F6-B498-43B3-948B-1728B52AA6E4}">
                <adec:decorative xmlns:adec="http://schemas.microsoft.com/office/drawing/2017/decorative" val="1"/>
              </a:ext>
            </a:extLst>
          </p:cNvPr>
          <p:cNvSpPr/>
          <p:nvPr userDrawn="1"/>
        </p:nvSpPr>
        <p:spPr>
          <a:xfrm>
            <a:off x="2625656" y="447697"/>
            <a:ext cx="1124299" cy="1499065"/>
          </a:xfrm>
          <a:prstGeom prst="ellipse">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8" name="Rectangle 7">
            <a:extLst>
              <a:ext uri="{FF2B5EF4-FFF2-40B4-BE49-F238E27FC236}">
                <a16:creationId xmlns:a16="http://schemas.microsoft.com/office/drawing/2014/main" id="{CCC7F2D7-0500-18AD-893F-3BFF96B94526}"/>
              </a:ext>
              <a:ext uri="{C183D7F6-B498-43B3-948B-1728B52AA6E4}">
                <adec:decorative xmlns:adec="http://schemas.microsoft.com/office/drawing/2017/decorative" val="1"/>
              </a:ext>
            </a:extLst>
          </p:cNvPr>
          <p:cNvSpPr/>
          <p:nvPr userDrawn="1"/>
        </p:nvSpPr>
        <p:spPr>
          <a:xfrm>
            <a:off x="4809295" y="1273862"/>
            <a:ext cx="3862271" cy="4264053"/>
          </a:xfrm>
          <a:prstGeom prst="rect">
            <a:avLst/>
          </a:prstGeom>
          <a:solidFill>
            <a:schemeClr val="bg1"/>
          </a:solidFill>
          <a:ln>
            <a:solidFill>
              <a:schemeClr val="bg2">
                <a:lumMod val="9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0" name="Title 3">
            <a:extLst>
              <a:ext uri="{FF2B5EF4-FFF2-40B4-BE49-F238E27FC236}">
                <a16:creationId xmlns:a16="http://schemas.microsoft.com/office/drawing/2014/main" id="{AD72A3CF-7B92-425B-B6F6-280533A6D9E3}"/>
              </a:ext>
            </a:extLst>
          </p:cNvPr>
          <p:cNvSpPr>
            <a:spLocks noGrp="1"/>
          </p:cNvSpPr>
          <p:nvPr>
            <p:ph type="title" hasCustomPrompt="1"/>
          </p:nvPr>
        </p:nvSpPr>
        <p:spPr>
          <a:xfrm>
            <a:off x="411480" y="2386584"/>
            <a:ext cx="3627882" cy="2103120"/>
          </a:xfrm>
        </p:spPr>
        <p:txBody>
          <a:bodyPr anchor="t" anchorCtr="0">
            <a:normAutofit/>
          </a:bodyPr>
          <a:lstStyle>
            <a:lvl1pPr algn="l">
              <a:defRPr sz="2400" b="1">
                <a:solidFill>
                  <a:schemeClr val="tx2"/>
                </a:solidFill>
                <a:latin typeface="+mn-lt"/>
              </a:defRPr>
            </a:lvl1pPr>
          </a:lstStyle>
          <a:p>
            <a:r>
              <a:rPr lang="en-US" dirty="0"/>
              <a:t>Click to add title</a:t>
            </a:r>
          </a:p>
        </p:txBody>
      </p:sp>
      <p:grpSp>
        <p:nvGrpSpPr>
          <p:cNvPr id="4" name="Group 3">
            <a:extLst>
              <a:ext uri="{FF2B5EF4-FFF2-40B4-BE49-F238E27FC236}">
                <a16:creationId xmlns:a16="http://schemas.microsoft.com/office/drawing/2014/main" id="{E93D01B9-382B-1FFC-B0E8-50A5B1AA53F2}"/>
              </a:ext>
              <a:ext uri="{C183D7F6-B498-43B3-948B-1728B52AA6E4}">
                <adec:decorative xmlns:adec="http://schemas.microsoft.com/office/drawing/2017/decorative" val="1"/>
              </a:ext>
            </a:extLst>
          </p:cNvPr>
          <p:cNvGrpSpPr/>
          <p:nvPr userDrawn="1"/>
        </p:nvGrpSpPr>
        <p:grpSpPr>
          <a:xfrm>
            <a:off x="5366653" y="2000952"/>
            <a:ext cx="2883266" cy="3094988"/>
            <a:chOff x="6448201" y="2832180"/>
            <a:chExt cx="4489704" cy="2901696"/>
          </a:xfrm>
        </p:grpSpPr>
        <p:cxnSp>
          <p:nvCxnSpPr>
            <p:cNvPr id="5" name="Straight Connector 4">
              <a:extLst>
                <a:ext uri="{FF2B5EF4-FFF2-40B4-BE49-F238E27FC236}">
                  <a16:creationId xmlns:a16="http://schemas.microsoft.com/office/drawing/2014/main" id="{2DE06067-B8E1-70ED-D2D3-44CF8CDCDA07}"/>
                </a:ext>
              </a:extLst>
            </p:cNvPr>
            <p:cNvCxnSpPr>
              <a:cxnSpLocks/>
            </p:cNvCxnSpPr>
            <p:nvPr/>
          </p:nvCxnSpPr>
          <p:spPr>
            <a:xfrm>
              <a:off x="6448201" y="2832180"/>
              <a:ext cx="4477512" cy="0"/>
            </a:xfrm>
            <a:prstGeom prst="line">
              <a:avLst/>
            </a:prstGeom>
            <a:ln w="22225">
              <a:solidFill>
                <a:schemeClr val="bg2">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830DAD0A-6F95-3AC2-7012-1BFF86880C36}"/>
                </a:ext>
              </a:extLst>
            </p:cNvPr>
            <p:cNvCxnSpPr>
              <a:cxnSpLocks/>
            </p:cNvCxnSpPr>
            <p:nvPr/>
          </p:nvCxnSpPr>
          <p:spPr>
            <a:xfrm>
              <a:off x="6448201" y="3533220"/>
              <a:ext cx="4477512" cy="0"/>
            </a:xfrm>
            <a:prstGeom prst="line">
              <a:avLst/>
            </a:prstGeom>
            <a:ln w="22225">
              <a:solidFill>
                <a:schemeClr val="bg2">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668BE1B0-4E81-D3BC-6252-7981ADD19C22}"/>
                </a:ext>
              </a:extLst>
            </p:cNvPr>
            <p:cNvCxnSpPr>
              <a:cxnSpLocks/>
            </p:cNvCxnSpPr>
            <p:nvPr/>
          </p:nvCxnSpPr>
          <p:spPr>
            <a:xfrm>
              <a:off x="6448201" y="4234260"/>
              <a:ext cx="4477512" cy="0"/>
            </a:xfrm>
            <a:prstGeom prst="line">
              <a:avLst/>
            </a:prstGeom>
            <a:ln w="22225">
              <a:solidFill>
                <a:schemeClr val="bg2">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402BDCE-1B33-A927-9656-8B1F13D3E546}"/>
                </a:ext>
              </a:extLst>
            </p:cNvPr>
            <p:cNvCxnSpPr>
              <a:cxnSpLocks/>
            </p:cNvCxnSpPr>
            <p:nvPr/>
          </p:nvCxnSpPr>
          <p:spPr>
            <a:xfrm>
              <a:off x="6454297" y="4971876"/>
              <a:ext cx="4477512" cy="0"/>
            </a:xfrm>
            <a:prstGeom prst="line">
              <a:avLst/>
            </a:prstGeom>
            <a:ln w="22225">
              <a:solidFill>
                <a:schemeClr val="bg2">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2E0822DF-56EF-F16B-1D58-9C3EAC7944A0}"/>
                </a:ext>
              </a:extLst>
            </p:cNvPr>
            <p:cNvCxnSpPr>
              <a:cxnSpLocks/>
            </p:cNvCxnSpPr>
            <p:nvPr/>
          </p:nvCxnSpPr>
          <p:spPr>
            <a:xfrm>
              <a:off x="6460393" y="5733876"/>
              <a:ext cx="4477512" cy="0"/>
            </a:xfrm>
            <a:prstGeom prst="line">
              <a:avLst/>
            </a:prstGeom>
            <a:ln w="22225">
              <a:solidFill>
                <a:schemeClr val="bg2">
                  <a:lumMod val="75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17" name="Content Placeholder 2">
            <a:extLst>
              <a:ext uri="{FF2B5EF4-FFF2-40B4-BE49-F238E27FC236}">
                <a16:creationId xmlns:a16="http://schemas.microsoft.com/office/drawing/2014/main" id="{B70A54A3-3D1B-FF08-2460-114DA5BF6D5A}"/>
              </a:ext>
              <a:ext uri="{C183D7F6-B498-43B3-948B-1728B52AA6E4}">
                <adec:decorative xmlns:adec="http://schemas.microsoft.com/office/drawing/2017/decorative" val="1"/>
              </a:ext>
            </a:extLst>
          </p:cNvPr>
          <p:cNvSpPr txBox="1">
            <a:spLocks/>
          </p:cNvSpPr>
          <p:nvPr userDrawn="1"/>
        </p:nvSpPr>
        <p:spPr>
          <a:xfrm>
            <a:off x="5109098" y="1474457"/>
            <a:ext cx="370237" cy="4065646"/>
          </a:xfrm>
          <a:prstGeom prst="rect">
            <a:avLst/>
          </a:prstGeom>
        </p:spPr>
        <p:txBody>
          <a:bodyPr vert="horz" lIns="68580" tIns="34290" rIns="68580" bIns="34290" rtlCol="0" anchor="t">
            <a:noAutofit/>
          </a:bodyPr>
          <a:lstStyle>
            <a:lvl1pPr marL="0" indent="0" algn="l" defTabSz="914400" rtl="0" eaLnBrk="1" latinLnBrk="0" hangingPunct="1">
              <a:lnSpc>
                <a:spcPct val="100000"/>
              </a:lnSpc>
              <a:spcBef>
                <a:spcPts val="1000"/>
              </a:spcBef>
              <a:spcAft>
                <a:spcPts val="1200"/>
              </a:spcAft>
              <a:buFontTx/>
              <a:buNone/>
              <a:defRPr lang="en-US" sz="1400" kern="1200" smtClean="0">
                <a:solidFill>
                  <a:schemeClr val="tx1">
                    <a:lumMod val="75000"/>
                    <a:lumOff val="25000"/>
                  </a:schemeClr>
                </a:solidFill>
                <a:latin typeface="+mn-lt"/>
                <a:ea typeface="+mn-ea"/>
                <a:cs typeface="+mn-cs"/>
              </a:defRPr>
            </a:lvl1pPr>
            <a:lvl2pPr marL="228600" indent="-228600" algn="l" defTabSz="914400" rtl="0" eaLnBrk="1" latinLnBrk="0" hangingPunct="1">
              <a:lnSpc>
                <a:spcPct val="100000"/>
              </a:lnSpc>
              <a:spcBef>
                <a:spcPts val="1000"/>
              </a:spcBef>
              <a:spcAft>
                <a:spcPts val="1200"/>
              </a:spcAft>
              <a:buFont typeface="Arial" panose="020B0604020202020204" pitchFamily="34" charset="0"/>
              <a:buChar char="•"/>
              <a:defRPr lang="en-US" sz="1400" kern="1200" smtClean="0">
                <a:solidFill>
                  <a:schemeClr val="tx1">
                    <a:lumMod val="75000"/>
                    <a:lumOff val="25000"/>
                  </a:schemeClr>
                </a:solidFill>
                <a:latin typeface="+mn-lt"/>
                <a:ea typeface="+mn-ea"/>
                <a:cs typeface="+mn-cs"/>
              </a:defRPr>
            </a:lvl2pPr>
            <a:lvl3pPr marL="685800" indent="-228600" algn="l" defTabSz="914400" rtl="0" eaLnBrk="1" latinLnBrk="0" hangingPunct="1">
              <a:lnSpc>
                <a:spcPct val="100000"/>
              </a:lnSpc>
              <a:spcBef>
                <a:spcPts val="1000"/>
              </a:spcBef>
              <a:spcAft>
                <a:spcPts val="1200"/>
              </a:spcAft>
              <a:buFont typeface="Arial" panose="020B0604020202020204" pitchFamily="34" charset="0"/>
              <a:buChar char="•"/>
              <a:defRPr lang="en-US" sz="1400" kern="1200" smtClean="0">
                <a:solidFill>
                  <a:schemeClr val="tx1">
                    <a:lumMod val="75000"/>
                    <a:lumOff val="25000"/>
                  </a:schemeClr>
                </a:solidFill>
                <a:latin typeface="+mn-lt"/>
                <a:ea typeface="+mn-ea"/>
                <a:cs typeface="+mn-cs"/>
              </a:defRPr>
            </a:lvl3pPr>
            <a:lvl4pPr marL="1143000" indent="-228600" algn="l" defTabSz="914400" rtl="0" eaLnBrk="1" latinLnBrk="0" hangingPunct="1">
              <a:lnSpc>
                <a:spcPct val="100000"/>
              </a:lnSpc>
              <a:spcBef>
                <a:spcPts val="1000"/>
              </a:spcBef>
              <a:spcAft>
                <a:spcPts val="1200"/>
              </a:spcAft>
              <a:buFont typeface="Arial" panose="020B0604020202020204" pitchFamily="34" charset="0"/>
              <a:buChar char="•"/>
              <a:defRPr lang="en-US" sz="1400" kern="1200" smtClean="0">
                <a:solidFill>
                  <a:schemeClr val="tx1">
                    <a:lumMod val="75000"/>
                    <a:lumOff val="25000"/>
                  </a:schemeClr>
                </a:solidFill>
                <a:latin typeface="+mn-lt"/>
                <a:ea typeface="+mn-ea"/>
                <a:cs typeface="+mn-cs"/>
              </a:defRPr>
            </a:lvl4pPr>
            <a:lvl5pPr marL="1600200" indent="-228600" algn="l" defTabSz="914400" rtl="0" eaLnBrk="1" latinLnBrk="0" hangingPunct="1">
              <a:lnSpc>
                <a:spcPct val="100000"/>
              </a:lnSpc>
              <a:spcBef>
                <a:spcPts val="1000"/>
              </a:spcBef>
              <a:spcAft>
                <a:spcPts val="1200"/>
              </a:spcAft>
              <a:buFont typeface="Arial" panose="020B0604020202020204" pitchFamily="34" charset="0"/>
              <a:buChar char="•"/>
              <a:defRPr lang="en-US" sz="1400" kern="1200">
                <a:solidFill>
                  <a:schemeClr val="tx1">
                    <a:lumMod val="75000"/>
                    <a:lumOff val="25000"/>
                  </a:schemeClr>
                </a:solidFill>
                <a:latin typeface="+mn-lt"/>
                <a:ea typeface="+mn-ea"/>
                <a:cs typeface="+mn-cs"/>
              </a:defRPr>
            </a:lvl5pPr>
            <a:lvl6pPr marL="20574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6pPr>
            <a:lvl7pPr marL="25146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7pPr>
            <a:lvl8pPr marL="29718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8pPr>
            <a:lvl9pPr marL="3429000" indent="-228600" algn="l" defTabSz="914400" rtl="0" eaLnBrk="1" latinLnBrk="0" hangingPunct="1">
              <a:lnSpc>
                <a:spcPct val="90000"/>
              </a:lnSpc>
              <a:spcBef>
                <a:spcPct val="30000"/>
              </a:spcBef>
              <a:buFont typeface="Arial" panose="020B0604020202020204" pitchFamily="34" charset="0"/>
              <a:buNone/>
              <a:defRPr sz="1200" kern="1200">
                <a:solidFill>
                  <a:schemeClr val="tx1"/>
                </a:solidFill>
                <a:latin typeface="+mn-lt"/>
                <a:ea typeface="+mn-ea"/>
                <a:cs typeface="+mn-cs"/>
              </a:defRPr>
            </a:lvl9pPr>
          </a:lstStyle>
          <a:p>
            <a:pPr>
              <a:lnSpc>
                <a:spcPct val="150000"/>
              </a:lnSpc>
            </a:pPr>
            <a:r>
              <a:rPr lang="en-US" sz="1650" b="1" dirty="0">
                <a:solidFill>
                  <a:schemeClr val="tx2"/>
                </a:solidFill>
                <a:latin typeface="+mj-lt"/>
                <a:cs typeface="Segoe UI Semibold" panose="020B0502040204020203" pitchFamily="34" charset="0"/>
              </a:rPr>
              <a:t>1. </a:t>
            </a:r>
          </a:p>
          <a:p>
            <a:pPr>
              <a:lnSpc>
                <a:spcPct val="150000"/>
              </a:lnSpc>
            </a:pPr>
            <a:r>
              <a:rPr lang="en-US" sz="1650" b="1" dirty="0">
                <a:solidFill>
                  <a:schemeClr val="tx2"/>
                </a:solidFill>
                <a:latin typeface="+mj-lt"/>
                <a:cs typeface="Segoe UI Semibold" panose="020B0502040204020203" pitchFamily="34" charset="0"/>
              </a:rPr>
              <a:t>2. </a:t>
            </a:r>
          </a:p>
          <a:p>
            <a:pPr>
              <a:lnSpc>
                <a:spcPct val="150000"/>
              </a:lnSpc>
            </a:pPr>
            <a:r>
              <a:rPr lang="en-US" sz="1650" b="1" dirty="0">
                <a:solidFill>
                  <a:schemeClr val="tx2"/>
                </a:solidFill>
                <a:latin typeface="+mj-lt"/>
                <a:cs typeface="Segoe UI Semibold" panose="020B0502040204020203" pitchFamily="34" charset="0"/>
              </a:rPr>
              <a:t>3. </a:t>
            </a:r>
          </a:p>
          <a:p>
            <a:pPr>
              <a:lnSpc>
                <a:spcPct val="150000"/>
              </a:lnSpc>
            </a:pPr>
            <a:r>
              <a:rPr lang="en-US" sz="1650" b="1" dirty="0">
                <a:solidFill>
                  <a:schemeClr val="tx2"/>
                </a:solidFill>
                <a:latin typeface="+mj-lt"/>
                <a:cs typeface="Segoe UI Semibold" panose="020B0502040204020203" pitchFamily="34" charset="0"/>
              </a:rPr>
              <a:t>4. </a:t>
            </a:r>
          </a:p>
          <a:p>
            <a:pPr>
              <a:lnSpc>
                <a:spcPct val="150000"/>
              </a:lnSpc>
            </a:pPr>
            <a:r>
              <a:rPr lang="en-US" sz="1650" b="1" dirty="0">
                <a:solidFill>
                  <a:schemeClr val="tx2"/>
                </a:solidFill>
                <a:latin typeface="+mj-lt"/>
                <a:cs typeface="Segoe UI Semibold" panose="020B0502040204020203" pitchFamily="34" charset="0"/>
              </a:rPr>
              <a:t>5.</a:t>
            </a:r>
          </a:p>
        </p:txBody>
      </p:sp>
      <p:sp>
        <p:nvSpPr>
          <p:cNvPr id="18" name="Text Placeholder 17">
            <a:extLst>
              <a:ext uri="{FF2B5EF4-FFF2-40B4-BE49-F238E27FC236}">
                <a16:creationId xmlns:a16="http://schemas.microsoft.com/office/drawing/2014/main" id="{C1550097-BD5F-E98D-20E3-A22C0C0388E5}"/>
              </a:ext>
            </a:extLst>
          </p:cNvPr>
          <p:cNvSpPr>
            <a:spLocks noGrp="1"/>
          </p:cNvSpPr>
          <p:nvPr>
            <p:ph type="body" sz="quarter" idx="11" hasCustomPrompt="1"/>
          </p:nvPr>
        </p:nvSpPr>
        <p:spPr>
          <a:xfrm>
            <a:off x="5366652" y="1605845"/>
            <a:ext cx="3068002" cy="477764"/>
          </a:xfrm>
        </p:spPr>
        <p:txBody>
          <a:bodyPr/>
          <a:lstStyle>
            <a:lvl1pPr>
              <a:lnSpc>
                <a:spcPct val="100000"/>
              </a:lnSpc>
              <a:spcBef>
                <a:spcPts val="0"/>
              </a:spcBef>
              <a:spcAft>
                <a:spcPts val="0"/>
              </a:spcAft>
              <a:defRPr sz="1650" b="1">
                <a:solidFill>
                  <a:schemeClr val="tx2"/>
                </a:solidFill>
                <a:latin typeface="+mj-lt"/>
                <a:cs typeface="Segoe UI Semibold" panose="020B0702040204020203" pitchFamily="34" charset="0"/>
              </a:defRPr>
            </a:lvl1pPr>
            <a:lvl2pPr marL="0" indent="0">
              <a:lnSpc>
                <a:spcPct val="100000"/>
              </a:lnSpc>
              <a:spcBef>
                <a:spcPts val="900"/>
              </a:spcBef>
              <a:spcAft>
                <a:spcPts val="0"/>
              </a:spcAft>
              <a:buNone/>
              <a:defRPr sz="1350">
                <a:solidFill>
                  <a:schemeClr val="tx2"/>
                </a:solidFill>
              </a:defRPr>
            </a:lvl2pPr>
          </a:lstStyle>
          <a:p>
            <a:pPr lvl="0"/>
            <a:r>
              <a:rPr lang="en-US" dirty="0"/>
              <a:t>Click to add text</a:t>
            </a:r>
          </a:p>
        </p:txBody>
      </p:sp>
      <p:sp>
        <p:nvSpPr>
          <p:cNvPr id="30" name="Text Placeholder 17">
            <a:extLst>
              <a:ext uri="{FF2B5EF4-FFF2-40B4-BE49-F238E27FC236}">
                <a16:creationId xmlns:a16="http://schemas.microsoft.com/office/drawing/2014/main" id="{D366D221-FD48-C909-F65B-085F44205EBB}"/>
              </a:ext>
            </a:extLst>
          </p:cNvPr>
          <p:cNvSpPr>
            <a:spLocks noGrp="1"/>
          </p:cNvSpPr>
          <p:nvPr>
            <p:ph type="body" sz="quarter" idx="15" hasCustomPrompt="1"/>
          </p:nvPr>
        </p:nvSpPr>
        <p:spPr>
          <a:xfrm>
            <a:off x="5366652" y="2373903"/>
            <a:ext cx="3068002" cy="477764"/>
          </a:xfrm>
        </p:spPr>
        <p:txBody>
          <a:bodyPr/>
          <a:lstStyle>
            <a:lvl1pPr>
              <a:lnSpc>
                <a:spcPct val="100000"/>
              </a:lnSpc>
              <a:spcBef>
                <a:spcPts val="0"/>
              </a:spcBef>
              <a:spcAft>
                <a:spcPts val="0"/>
              </a:spcAft>
              <a:defRPr sz="1650" b="1">
                <a:solidFill>
                  <a:schemeClr val="tx2"/>
                </a:solidFill>
                <a:latin typeface="+mj-lt"/>
                <a:cs typeface="Segoe UI Semibold" panose="020B0702040204020203" pitchFamily="34" charset="0"/>
              </a:defRPr>
            </a:lvl1pPr>
            <a:lvl2pPr marL="0" indent="0">
              <a:lnSpc>
                <a:spcPct val="100000"/>
              </a:lnSpc>
              <a:spcBef>
                <a:spcPts val="900"/>
              </a:spcBef>
              <a:spcAft>
                <a:spcPts val="0"/>
              </a:spcAft>
              <a:buNone/>
              <a:defRPr sz="1350">
                <a:solidFill>
                  <a:schemeClr val="tx2"/>
                </a:solidFill>
              </a:defRPr>
            </a:lvl2pPr>
          </a:lstStyle>
          <a:p>
            <a:pPr lvl="0"/>
            <a:r>
              <a:rPr lang="en-US" dirty="0"/>
              <a:t>Click to add text</a:t>
            </a:r>
          </a:p>
        </p:txBody>
      </p:sp>
      <p:sp>
        <p:nvSpPr>
          <p:cNvPr id="31" name="Text Placeholder 17">
            <a:extLst>
              <a:ext uri="{FF2B5EF4-FFF2-40B4-BE49-F238E27FC236}">
                <a16:creationId xmlns:a16="http://schemas.microsoft.com/office/drawing/2014/main" id="{9BD84418-94A8-777A-FEF5-E2B3E93F44C2}"/>
              </a:ext>
            </a:extLst>
          </p:cNvPr>
          <p:cNvSpPr>
            <a:spLocks noGrp="1"/>
          </p:cNvSpPr>
          <p:nvPr>
            <p:ph type="body" sz="quarter" idx="16" hasCustomPrompt="1"/>
          </p:nvPr>
        </p:nvSpPr>
        <p:spPr>
          <a:xfrm>
            <a:off x="5366652" y="3144171"/>
            <a:ext cx="3068002" cy="477764"/>
          </a:xfrm>
        </p:spPr>
        <p:txBody>
          <a:bodyPr/>
          <a:lstStyle>
            <a:lvl1pPr>
              <a:lnSpc>
                <a:spcPct val="100000"/>
              </a:lnSpc>
              <a:spcBef>
                <a:spcPts val="0"/>
              </a:spcBef>
              <a:spcAft>
                <a:spcPts val="0"/>
              </a:spcAft>
              <a:defRPr sz="1650" b="1">
                <a:solidFill>
                  <a:schemeClr val="tx2"/>
                </a:solidFill>
                <a:latin typeface="+mj-lt"/>
                <a:cs typeface="Segoe UI Semibold" panose="020B0702040204020203" pitchFamily="34" charset="0"/>
              </a:defRPr>
            </a:lvl1pPr>
            <a:lvl2pPr marL="0" indent="0">
              <a:lnSpc>
                <a:spcPct val="100000"/>
              </a:lnSpc>
              <a:spcBef>
                <a:spcPts val="900"/>
              </a:spcBef>
              <a:spcAft>
                <a:spcPts val="0"/>
              </a:spcAft>
              <a:buNone/>
              <a:defRPr sz="1350">
                <a:solidFill>
                  <a:schemeClr val="tx2"/>
                </a:solidFill>
              </a:defRPr>
            </a:lvl2pPr>
          </a:lstStyle>
          <a:p>
            <a:pPr lvl="0"/>
            <a:r>
              <a:rPr lang="en-US" dirty="0"/>
              <a:t>Click to add text</a:t>
            </a:r>
          </a:p>
        </p:txBody>
      </p:sp>
      <p:sp>
        <p:nvSpPr>
          <p:cNvPr id="32" name="Text Placeholder 17">
            <a:extLst>
              <a:ext uri="{FF2B5EF4-FFF2-40B4-BE49-F238E27FC236}">
                <a16:creationId xmlns:a16="http://schemas.microsoft.com/office/drawing/2014/main" id="{EFF35093-CCA2-ABAA-FBB6-03256FB06BD9}"/>
              </a:ext>
            </a:extLst>
          </p:cNvPr>
          <p:cNvSpPr>
            <a:spLocks noGrp="1"/>
          </p:cNvSpPr>
          <p:nvPr>
            <p:ph type="body" sz="quarter" idx="17" hasCustomPrompt="1"/>
          </p:nvPr>
        </p:nvSpPr>
        <p:spPr>
          <a:xfrm>
            <a:off x="5366652" y="3926830"/>
            <a:ext cx="3068002" cy="477764"/>
          </a:xfrm>
        </p:spPr>
        <p:txBody>
          <a:bodyPr/>
          <a:lstStyle>
            <a:lvl1pPr>
              <a:lnSpc>
                <a:spcPct val="100000"/>
              </a:lnSpc>
              <a:spcBef>
                <a:spcPts val="0"/>
              </a:spcBef>
              <a:spcAft>
                <a:spcPts val="0"/>
              </a:spcAft>
              <a:defRPr sz="1650" b="1">
                <a:solidFill>
                  <a:schemeClr val="tx2"/>
                </a:solidFill>
                <a:latin typeface="+mj-lt"/>
                <a:cs typeface="Segoe UI Semibold" panose="020B0702040204020203" pitchFamily="34" charset="0"/>
              </a:defRPr>
            </a:lvl1pPr>
            <a:lvl2pPr marL="0" indent="0">
              <a:lnSpc>
                <a:spcPct val="100000"/>
              </a:lnSpc>
              <a:spcBef>
                <a:spcPts val="900"/>
              </a:spcBef>
              <a:spcAft>
                <a:spcPts val="0"/>
              </a:spcAft>
              <a:buNone/>
              <a:defRPr sz="1350">
                <a:solidFill>
                  <a:schemeClr val="tx2"/>
                </a:solidFill>
              </a:defRPr>
            </a:lvl2pPr>
          </a:lstStyle>
          <a:p>
            <a:pPr lvl="0"/>
            <a:r>
              <a:rPr lang="en-US" dirty="0"/>
              <a:t>Click to add text</a:t>
            </a:r>
          </a:p>
        </p:txBody>
      </p:sp>
      <p:sp>
        <p:nvSpPr>
          <p:cNvPr id="28" name="Text Placeholder 17">
            <a:extLst>
              <a:ext uri="{FF2B5EF4-FFF2-40B4-BE49-F238E27FC236}">
                <a16:creationId xmlns:a16="http://schemas.microsoft.com/office/drawing/2014/main" id="{6FF71D66-09F6-C545-173C-E4918A91F006}"/>
              </a:ext>
            </a:extLst>
          </p:cNvPr>
          <p:cNvSpPr>
            <a:spLocks noGrp="1"/>
          </p:cNvSpPr>
          <p:nvPr>
            <p:ph type="body" sz="quarter" idx="18" hasCustomPrompt="1"/>
          </p:nvPr>
        </p:nvSpPr>
        <p:spPr>
          <a:xfrm>
            <a:off x="5366652" y="4693042"/>
            <a:ext cx="3068002" cy="477764"/>
          </a:xfrm>
        </p:spPr>
        <p:txBody>
          <a:bodyPr/>
          <a:lstStyle>
            <a:lvl1pPr>
              <a:lnSpc>
                <a:spcPct val="100000"/>
              </a:lnSpc>
              <a:spcBef>
                <a:spcPts val="0"/>
              </a:spcBef>
              <a:spcAft>
                <a:spcPts val="0"/>
              </a:spcAft>
              <a:defRPr sz="1650" b="1">
                <a:solidFill>
                  <a:schemeClr val="tx2"/>
                </a:solidFill>
                <a:latin typeface="+mj-lt"/>
                <a:cs typeface="Segoe UI Semibold" panose="020B0702040204020203" pitchFamily="34" charset="0"/>
              </a:defRPr>
            </a:lvl1pPr>
            <a:lvl2pPr marL="0" indent="0">
              <a:lnSpc>
                <a:spcPct val="100000"/>
              </a:lnSpc>
              <a:spcBef>
                <a:spcPts val="900"/>
              </a:spcBef>
              <a:spcAft>
                <a:spcPts val="0"/>
              </a:spcAft>
              <a:buNone/>
              <a:defRPr sz="1350">
                <a:solidFill>
                  <a:schemeClr val="tx2"/>
                </a:solidFill>
              </a:defRPr>
            </a:lvl2pPr>
          </a:lstStyle>
          <a:p>
            <a:pPr lvl="0"/>
            <a:r>
              <a:rPr lang="en-US" dirty="0"/>
              <a:t>Click to add text</a:t>
            </a:r>
          </a:p>
        </p:txBody>
      </p:sp>
      <p:sp>
        <p:nvSpPr>
          <p:cNvPr id="3" name="Picture Placeholder 2">
            <a:extLst>
              <a:ext uri="{FF2B5EF4-FFF2-40B4-BE49-F238E27FC236}">
                <a16:creationId xmlns:a16="http://schemas.microsoft.com/office/drawing/2014/main" id="{96D49D04-3BCD-7CCF-7AE2-41C646366DF8}"/>
              </a:ext>
            </a:extLst>
          </p:cNvPr>
          <p:cNvSpPr>
            <a:spLocks noGrp="1"/>
          </p:cNvSpPr>
          <p:nvPr>
            <p:ph type="pic" sz="quarter" idx="19"/>
          </p:nvPr>
        </p:nvSpPr>
        <p:spPr>
          <a:xfrm rot="16200000">
            <a:off x="7504717" y="745203"/>
            <a:ext cx="2384490" cy="894081"/>
          </a:xfrm>
        </p:spPr>
        <p:txBody>
          <a:bodyPr anchor="b"/>
          <a:lstStyle>
            <a:lvl1pPr algn="ctr">
              <a:defRPr/>
            </a:lvl1pPr>
          </a:lstStyle>
          <a:p>
            <a:r>
              <a:rPr lang="en-US" dirty="0"/>
              <a:t>Click icon to add picture</a:t>
            </a:r>
          </a:p>
        </p:txBody>
      </p:sp>
      <p:sp>
        <p:nvSpPr>
          <p:cNvPr id="19" name="Footer Placeholder 18">
            <a:extLst>
              <a:ext uri="{FF2B5EF4-FFF2-40B4-BE49-F238E27FC236}">
                <a16:creationId xmlns:a16="http://schemas.microsoft.com/office/drawing/2014/main" id="{7EAB2424-7563-1DC0-626C-6310A612A59B}"/>
              </a:ext>
            </a:extLst>
          </p:cNvPr>
          <p:cNvSpPr>
            <a:spLocks noGrp="1"/>
          </p:cNvSpPr>
          <p:nvPr>
            <p:ph type="ftr" sz="quarter" idx="12"/>
          </p:nvPr>
        </p:nvSpPr>
        <p:spPr/>
        <p:txBody>
          <a:bodyPr/>
          <a:lstStyle/>
          <a:p>
            <a:r>
              <a:rPr lang="en-US"/>
              <a:t>Test</a:t>
            </a:r>
            <a:endParaRPr lang="en-US" dirty="0"/>
          </a:p>
        </p:txBody>
      </p:sp>
      <p:sp>
        <p:nvSpPr>
          <p:cNvPr id="20" name="Slide Number Placeholder 19">
            <a:extLst>
              <a:ext uri="{FF2B5EF4-FFF2-40B4-BE49-F238E27FC236}">
                <a16:creationId xmlns:a16="http://schemas.microsoft.com/office/drawing/2014/main" id="{49C39743-B767-01E5-1998-BD844DD09624}"/>
              </a:ext>
            </a:extLst>
          </p:cNvPr>
          <p:cNvSpPr>
            <a:spLocks noGrp="1"/>
          </p:cNvSpPr>
          <p:nvPr>
            <p:ph type="sldNum" sz="quarter" idx="13"/>
          </p:nvPr>
        </p:nvSpPr>
        <p:spPr/>
        <p:txBody>
          <a:bodyPr/>
          <a:lstStyle/>
          <a:p>
            <a:fld id="{D1BC2EDA-D519-4F34-BF3F-BFFF500F4B03}" type="slidenum">
              <a:rPr lang="en-US" smtClean="0"/>
              <a:t>‹#›</a:t>
            </a:fld>
            <a:endParaRPr lang="en-US" dirty="0"/>
          </a:p>
        </p:txBody>
      </p:sp>
    </p:spTree>
    <p:extLst>
      <p:ext uri="{BB962C8B-B14F-4D97-AF65-F5344CB8AC3E}">
        <p14:creationId xmlns:p14="http://schemas.microsoft.com/office/powerpoint/2010/main" val="2078635403"/>
      </p:ext>
    </p:extLst>
  </p:cSld>
  <p:clrMapOvr>
    <a:masterClrMapping/>
  </p:clrMapOvr>
  <p:extLst>
    <p:ext uri="{DCECCB84-F9BA-43D5-87BE-67443E8EF086}">
      <p15:sldGuideLst xmlns:p15="http://schemas.microsoft.com/office/powerpoint/2012/main">
        <p15:guide id="1" orient="horz" pos="1032" userDrawn="1">
          <p15:clr>
            <a:srgbClr val="FBAE40"/>
          </p15:clr>
        </p15:guide>
        <p15:guide id="2" pos="252"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p:bg>
      <p:bgPr>
        <a:gradFill>
          <a:gsLst>
            <a:gs pos="100000">
              <a:srgbClr val="FDFFFE"/>
            </a:gs>
            <a:gs pos="66020">
              <a:srgbClr val="F3FFFF"/>
            </a:gs>
            <a:gs pos="37992">
              <a:srgbClr val="FFFFFF"/>
            </a:gs>
            <a:gs pos="7000">
              <a:srgbClr val="EAFCFE"/>
            </a:gs>
          </a:gsLst>
          <a:lin ang="4200000" scaled="0"/>
        </a:gradFill>
        <a:effectLst/>
      </p:bgPr>
    </p:bg>
    <p:spTree>
      <p:nvGrpSpPr>
        <p:cNvPr id="1" name=""/>
        <p:cNvGrpSpPr/>
        <p:nvPr/>
      </p:nvGrpSpPr>
      <p:grpSpPr>
        <a:xfrm>
          <a:off x="0" y="0"/>
          <a:ext cx="0" cy="0"/>
          <a:chOff x="0" y="0"/>
          <a:chExt cx="0" cy="0"/>
        </a:xfrm>
      </p:grpSpPr>
      <p:sp>
        <p:nvSpPr>
          <p:cNvPr id="3" name="Freeform 22">
            <a:extLst>
              <a:ext uri="{FF2B5EF4-FFF2-40B4-BE49-F238E27FC236}">
                <a16:creationId xmlns:a16="http://schemas.microsoft.com/office/drawing/2014/main" id="{CCB0938D-C7B4-782B-BFAF-F503DE1CAEF0}"/>
              </a:ext>
              <a:ext uri="{C183D7F6-B498-43B3-948B-1728B52AA6E4}">
                <adec:decorative xmlns:adec="http://schemas.microsoft.com/office/drawing/2017/decorative" val="1"/>
              </a:ext>
            </a:extLst>
          </p:cNvPr>
          <p:cNvSpPr/>
          <p:nvPr userDrawn="1"/>
        </p:nvSpPr>
        <p:spPr>
          <a:xfrm>
            <a:off x="-10710" y="4334114"/>
            <a:ext cx="862081" cy="1499066"/>
          </a:xfrm>
          <a:custGeom>
            <a:avLst/>
            <a:gdLst>
              <a:gd name="connsiteX0" fmla="*/ 399908 w 1149441"/>
              <a:gd name="connsiteY0" fmla="*/ 0 h 1499066"/>
              <a:gd name="connsiteX1" fmla="*/ 1149441 w 1149441"/>
              <a:gd name="connsiteY1" fmla="*/ 749533 h 1499066"/>
              <a:gd name="connsiteX2" fmla="*/ 399908 w 1149441"/>
              <a:gd name="connsiteY2" fmla="*/ 1499066 h 1499066"/>
              <a:gd name="connsiteX3" fmla="*/ 108156 w 1149441"/>
              <a:gd name="connsiteY3" fmla="*/ 1440164 h 1499066"/>
              <a:gd name="connsiteX4" fmla="*/ 0 w 1149441"/>
              <a:gd name="connsiteY4" fmla="*/ 1381459 h 1499066"/>
              <a:gd name="connsiteX5" fmla="*/ 0 w 1149441"/>
              <a:gd name="connsiteY5" fmla="*/ 117607 h 1499066"/>
              <a:gd name="connsiteX6" fmla="*/ 108156 w 1149441"/>
              <a:gd name="connsiteY6" fmla="*/ 58902 h 1499066"/>
              <a:gd name="connsiteX7" fmla="*/ 399908 w 1149441"/>
              <a:gd name="connsiteY7" fmla="*/ 0 h 1499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49441" h="1499066">
                <a:moveTo>
                  <a:pt x="399908" y="0"/>
                </a:moveTo>
                <a:cubicBezTo>
                  <a:pt x="813864" y="0"/>
                  <a:pt x="1149441" y="335577"/>
                  <a:pt x="1149441" y="749533"/>
                </a:cubicBezTo>
                <a:cubicBezTo>
                  <a:pt x="1149441" y="1163489"/>
                  <a:pt x="813864" y="1499066"/>
                  <a:pt x="399908" y="1499066"/>
                </a:cubicBezTo>
                <a:cubicBezTo>
                  <a:pt x="296419" y="1499066"/>
                  <a:pt x="197829" y="1478093"/>
                  <a:pt x="108156" y="1440164"/>
                </a:cubicBezTo>
                <a:lnTo>
                  <a:pt x="0" y="1381459"/>
                </a:lnTo>
                <a:lnTo>
                  <a:pt x="0" y="117607"/>
                </a:lnTo>
                <a:lnTo>
                  <a:pt x="108156" y="58902"/>
                </a:lnTo>
                <a:cubicBezTo>
                  <a:pt x="197829" y="20974"/>
                  <a:pt x="296419" y="0"/>
                  <a:pt x="399908" y="0"/>
                </a:cubicBez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p>
        </p:txBody>
      </p:sp>
      <p:sp>
        <p:nvSpPr>
          <p:cNvPr id="12" name="Freeform 19">
            <a:extLst>
              <a:ext uri="{FF2B5EF4-FFF2-40B4-BE49-F238E27FC236}">
                <a16:creationId xmlns:a16="http://schemas.microsoft.com/office/drawing/2014/main" id="{27AD3143-C49E-0951-0DB8-A9ABF0AB7E13}"/>
              </a:ext>
              <a:ext uri="{C183D7F6-B498-43B3-948B-1728B52AA6E4}">
                <adec:decorative xmlns:adec="http://schemas.microsoft.com/office/drawing/2017/decorative" val="1"/>
              </a:ext>
            </a:extLst>
          </p:cNvPr>
          <p:cNvSpPr/>
          <p:nvPr userDrawn="1"/>
        </p:nvSpPr>
        <p:spPr>
          <a:xfrm>
            <a:off x="4513997" y="-1533"/>
            <a:ext cx="4638267" cy="5906209"/>
          </a:xfrm>
          <a:custGeom>
            <a:avLst/>
            <a:gdLst>
              <a:gd name="connsiteX0" fmla="*/ 605352 w 6184356"/>
              <a:gd name="connsiteY0" fmla="*/ 0 h 5906209"/>
              <a:gd name="connsiteX1" fmla="*/ 6184356 w 6184356"/>
              <a:gd name="connsiteY1" fmla="*/ 0 h 5906209"/>
              <a:gd name="connsiteX2" fmla="*/ 6184356 w 6184356"/>
              <a:gd name="connsiteY2" fmla="*/ 5104584 h 5906209"/>
              <a:gd name="connsiteX3" fmla="*/ 5989771 w 6184356"/>
              <a:gd name="connsiteY3" fmla="*/ 5250092 h 5906209"/>
              <a:gd name="connsiteX4" fmla="*/ 3841790 w 6184356"/>
              <a:gd name="connsiteY4" fmla="*/ 5906209 h 5906209"/>
              <a:gd name="connsiteX5" fmla="*/ 0 w 6184356"/>
              <a:gd name="connsiteY5" fmla="*/ 2064419 h 5906209"/>
              <a:gd name="connsiteX6" fmla="*/ 463684 w 6184356"/>
              <a:gd name="connsiteY6" fmla="*/ 233194 h 5906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84356" h="5906209">
                <a:moveTo>
                  <a:pt x="605352" y="0"/>
                </a:moveTo>
                <a:lnTo>
                  <a:pt x="6184356" y="0"/>
                </a:lnTo>
                <a:lnTo>
                  <a:pt x="6184356" y="5104584"/>
                </a:lnTo>
                <a:lnTo>
                  <a:pt x="5989771" y="5250092"/>
                </a:lnTo>
                <a:cubicBezTo>
                  <a:pt x="5376618" y="5664330"/>
                  <a:pt x="4637451" y="5906209"/>
                  <a:pt x="3841790" y="5906209"/>
                </a:cubicBezTo>
                <a:cubicBezTo>
                  <a:pt x="1720028" y="5906209"/>
                  <a:pt x="0" y="4186181"/>
                  <a:pt x="0" y="2064419"/>
                </a:cubicBezTo>
                <a:cubicBezTo>
                  <a:pt x="0" y="1401369"/>
                  <a:pt x="167972" y="777550"/>
                  <a:pt x="463684" y="233194"/>
                </a:cubicBezTo>
                <a:close/>
              </a:path>
            </a:pathLst>
          </a:custGeom>
          <a:solidFill>
            <a:schemeClr val="accent2">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solidFill>
                <a:schemeClr val="tx2"/>
              </a:solidFill>
            </a:endParaRPr>
          </a:p>
        </p:txBody>
      </p:sp>
      <p:sp>
        <p:nvSpPr>
          <p:cNvPr id="22" name="Oval 21">
            <a:extLst>
              <a:ext uri="{FF2B5EF4-FFF2-40B4-BE49-F238E27FC236}">
                <a16:creationId xmlns:a16="http://schemas.microsoft.com/office/drawing/2014/main" id="{91F142C3-F309-0D74-D5C5-3EAB19D43031}"/>
              </a:ext>
              <a:ext uri="{C183D7F6-B498-43B3-948B-1728B52AA6E4}">
                <adec:decorative xmlns:adec="http://schemas.microsoft.com/office/drawing/2017/decorative" val="1"/>
              </a:ext>
            </a:extLst>
          </p:cNvPr>
          <p:cNvSpPr/>
          <p:nvPr userDrawn="1"/>
        </p:nvSpPr>
        <p:spPr>
          <a:xfrm>
            <a:off x="4267252" y="1067795"/>
            <a:ext cx="476966" cy="635955"/>
          </a:xfrm>
          <a:prstGeom prst="ellipse">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0" name="Title 3">
            <a:extLst>
              <a:ext uri="{FF2B5EF4-FFF2-40B4-BE49-F238E27FC236}">
                <a16:creationId xmlns:a16="http://schemas.microsoft.com/office/drawing/2014/main" id="{AD72A3CF-7B92-425B-B6F6-280533A6D9E3}"/>
              </a:ext>
            </a:extLst>
          </p:cNvPr>
          <p:cNvSpPr>
            <a:spLocks noGrp="1"/>
          </p:cNvSpPr>
          <p:nvPr>
            <p:ph type="title" hasCustomPrompt="1"/>
          </p:nvPr>
        </p:nvSpPr>
        <p:spPr>
          <a:xfrm>
            <a:off x="411480" y="2386584"/>
            <a:ext cx="3627882" cy="2103120"/>
          </a:xfrm>
        </p:spPr>
        <p:txBody>
          <a:bodyPr anchor="t" anchorCtr="0">
            <a:normAutofit/>
          </a:bodyPr>
          <a:lstStyle>
            <a:lvl1pPr algn="l">
              <a:defRPr sz="2400" b="1">
                <a:solidFill>
                  <a:schemeClr val="tx2"/>
                </a:solidFill>
                <a:latin typeface="+mn-lt"/>
              </a:defRPr>
            </a:lvl1pPr>
          </a:lstStyle>
          <a:p>
            <a:r>
              <a:rPr lang="en-US" dirty="0"/>
              <a:t>Click to add title</a:t>
            </a:r>
          </a:p>
        </p:txBody>
      </p:sp>
      <p:sp>
        <p:nvSpPr>
          <p:cNvPr id="4" name="Picture Placeholder 3">
            <a:extLst>
              <a:ext uri="{FF2B5EF4-FFF2-40B4-BE49-F238E27FC236}">
                <a16:creationId xmlns:a16="http://schemas.microsoft.com/office/drawing/2014/main" id="{790AB7A2-D41E-7F8C-E35B-D135E2EFA555}"/>
              </a:ext>
            </a:extLst>
          </p:cNvPr>
          <p:cNvSpPr>
            <a:spLocks noGrp="1"/>
          </p:cNvSpPr>
          <p:nvPr>
            <p:ph type="pic" sz="quarter" idx="17"/>
          </p:nvPr>
        </p:nvSpPr>
        <p:spPr>
          <a:xfrm flipV="1">
            <a:off x="2222714" y="-9427"/>
            <a:ext cx="1788373" cy="1181008"/>
          </a:xfrm>
        </p:spPr>
        <p:txBody>
          <a:bodyPr/>
          <a:lstStyle>
            <a:lvl1pPr algn="ctr">
              <a:defRPr/>
            </a:lvl1pPr>
          </a:lstStyle>
          <a:p>
            <a:r>
              <a:rPr lang="en-US" dirty="0"/>
              <a:t>Click icon to add picture</a:t>
            </a:r>
          </a:p>
        </p:txBody>
      </p:sp>
      <p:sp>
        <p:nvSpPr>
          <p:cNvPr id="23" name="Content Placeholder 16">
            <a:extLst>
              <a:ext uri="{FF2B5EF4-FFF2-40B4-BE49-F238E27FC236}">
                <a16:creationId xmlns:a16="http://schemas.microsoft.com/office/drawing/2014/main" id="{A56C6565-B97C-5C01-FA9D-8CF1B20447E2}"/>
              </a:ext>
            </a:extLst>
          </p:cNvPr>
          <p:cNvSpPr>
            <a:spLocks noGrp="1"/>
          </p:cNvSpPr>
          <p:nvPr>
            <p:ph sz="quarter" idx="16" hasCustomPrompt="1"/>
          </p:nvPr>
        </p:nvSpPr>
        <p:spPr>
          <a:xfrm>
            <a:off x="4814316" y="1280160"/>
            <a:ext cx="3847338" cy="4261104"/>
          </a:xfrm>
          <a:solidFill>
            <a:schemeClr val="bg1"/>
          </a:solidFill>
          <a:ln w="12700">
            <a:solidFill>
              <a:schemeClr val="bg2">
                <a:lumMod val="90000"/>
              </a:schemeClr>
            </a:solidFill>
            <a:prstDash val="dash"/>
          </a:ln>
        </p:spPr>
        <p:txBody>
          <a:bodyPr lIns="91440" rIns="91440">
            <a:noAutofit/>
          </a:bodyPr>
          <a:lstStyle>
            <a:lvl1pPr>
              <a:lnSpc>
                <a:spcPct val="100000"/>
              </a:lnSpc>
              <a:defRPr sz="1500">
                <a:solidFill>
                  <a:schemeClr val="tx2"/>
                </a:solidFill>
              </a:defRPr>
            </a:lvl1pPr>
          </a:lstStyle>
          <a:p>
            <a:pPr lvl="0"/>
            <a:r>
              <a:rPr lang="en-US" dirty="0"/>
              <a:t>Click to add text</a:t>
            </a:r>
          </a:p>
        </p:txBody>
      </p:sp>
      <p:sp>
        <p:nvSpPr>
          <p:cNvPr id="19" name="Footer Placeholder 18">
            <a:extLst>
              <a:ext uri="{FF2B5EF4-FFF2-40B4-BE49-F238E27FC236}">
                <a16:creationId xmlns:a16="http://schemas.microsoft.com/office/drawing/2014/main" id="{7EAB2424-7563-1DC0-626C-6310A612A59B}"/>
              </a:ext>
            </a:extLst>
          </p:cNvPr>
          <p:cNvSpPr>
            <a:spLocks noGrp="1"/>
          </p:cNvSpPr>
          <p:nvPr>
            <p:ph type="ftr" sz="quarter" idx="12"/>
          </p:nvPr>
        </p:nvSpPr>
        <p:spPr/>
        <p:txBody>
          <a:bodyPr/>
          <a:lstStyle/>
          <a:p>
            <a:r>
              <a:rPr lang="en-US"/>
              <a:t>Test</a:t>
            </a:r>
            <a:endParaRPr lang="en-US" dirty="0"/>
          </a:p>
        </p:txBody>
      </p:sp>
      <p:sp>
        <p:nvSpPr>
          <p:cNvPr id="20" name="Slide Number Placeholder 19">
            <a:extLst>
              <a:ext uri="{FF2B5EF4-FFF2-40B4-BE49-F238E27FC236}">
                <a16:creationId xmlns:a16="http://schemas.microsoft.com/office/drawing/2014/main" id="{49C39743-B767-01E5-1998-BD844DD09624}"/>
              </a:ext>
            </a:extLst>
          </p:cNvPr>
          <p:cNvSpPr>
            <a:spLocks noGrp="1"/>
          </p:cNvSpPr>
          <p:nvPr>
            <p:ph type="sldNum" sz="quarter" idx="13"/>
          </p:nvPr>
        </p:nvSpPr>
        <p:spPr/>
        <p:txBody>
          <a:bodyPr/>
          <a:lstStyle/>
          <a:p>
            <a:fld id="{D1BC2EDA-D519-4F34-BF3F-BFFF500F4B03}" type="slidenum">
              <a:rPr lang="en-US" smtClean="0"/>
              <a:t>‹#›</a:t>
            </a:fld>
            <a:endParaRPr lang="en-US" dirty="0"/>
          </a:p>
        </p:txBody>
      </p:sp>
    </p:spTree>
    <p:extLst>
      <p:ext uri="{BB962C8B-B14F-4D97-AF65-F5344CB8AC3E}">
        <p14:creationId xmlns:p14="http://schemas.microsoft.com/office/powerpoint/2010/main" val="3146778155"/>
      </p:ext>
    </p:extLst>
  </p:cSld>
  <p:clrMapOvr>
    <a:masterClrMapping/>
  </p:clrMapOvr>
  <p:extLst>
    <p:ext uri="{DCECCB84-F9BA-43D5-87BE-67443E8EF086}">
      <p15:sldGuideLst xmlns:p15="http://schemas.microsoft.com/office/powerpoint/2012/main">
        <p15:guide id="1" orient="horz" pos="1032" userDrawn="1">
          <p15:clr>
            <a:srgbClr val="FBAE40"/>
          </p15:clr>
        </p15:guide>
        <p15:guide id="2" pos="252"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theme" Target="../theme/theme2.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18" Type="http://schemas.openxmlformats.org/officeDocument/2006/relationships/theme" Target="../theme/theme3.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slideLayout" Target="../slideLayouts/slideLayout49.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90906" y="448056"/>
            <a:ext cx="5157216" cy="640080"/>
          </a:xfrm>
          <a:prstGeom prst="rect">
            <a:avLst/>
          </a:prstGeom>
        </p:spPr>
        <p:txBody>
          <a:bodyPr vert="horz" lIns="91440" tIns="45720" rIns="91440" bIns="45720" rtlCol="0" anchor="b" anchorCtr="0">
            <a:noAutofit/>
          </a:bodyPr>
          <a:lstStyle/>
          <a:p>
            <a:r>
              <a:rPr lang="en-US" dirty="0"/>
              <a:t>Click to edit Master title style</a:t>
            </a:r>
          </a:p>
        </p:txBody>
      </p:sp>
      <p:sp>
        <p:nvSpPr>
          <p:cNvPr id="3" name="Text Placeholder 2"/>
          <p:cNvSpPr>
            <a:spLocks noGrp="1"/>
          </p:cNvSpPr>
          <p:nvPr>
            <p:ph type="body" idx="1"/>
          </p:nvPr>
        </p:nvSpPr>
        <p:spPr>
          <a:xfrm>
            <a:off x="404622" y="1435608"/>
            <a:ext cx="3312414" cy="3977640"/>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404622" y="6126491"/>
            <a:ext cx="3086100" cy="365125"/>
          </a:xfrm>
          <a:prstGeom prst="rect">
            <a:avLst/>
          </a:prstGeom>
        </p:spPr>
        <p:txBody>
          <a:bodyPr vert="horz" lIns="91440" tIns="45720" rIns="91440" bIns="45720" rtlCol="0" anchor="ctr">
            <a:noAutofit/>
          </a:bodyPr>
          <a:lstStyle>
            <a:lvl1pPr algn="l">
              <a:defRPr sz="1050" baseline="0">
                <a:solidFill>
                  <a:schemeClr val="bg2">
                    <a:lumMod val="50000"/>
                  </a:schemeClr>
                </a:solidFill>
              </a:defRPr>
            </a:lvl1pPr>
          </a:lstStyle>
          <a:p>
            <a:r>
              <a:rPr lang="en-US"/>
              <a:t>Test</a:t>
            </a:r>
            <a:endParaRPr lang="en-US" dirty="0"/>
          </a:p>
        </p:txBody>
      </p:sp>
      <p:sp>
        <p:nvSpPr>
          <p:cNvPr id="6" name="Slide Number Placeholder 5"/>
          <p:cNvSpPr>
            <a:spLocks noGrp="1"/>
          </p:cNvSpPr>
          <p:nvPr>
            <p:ph type="sldNum" sz="quarter" idx="4"/>
          </p:nvPr>
        </p:nvSpPr>
        <p:spPr>
          <a:xfrm>
            <a:off x="6672834" y="6190487"/>
            <a:ext cx="2057400" cy="365760"/>
          </a:xfrm>
          <a:prstGeom prst="rect">
            <a:avLst/>
          </a:prstGeom>
        </p:spPr>
        <p:txBody>
          <a:bodyPr vert="horz" lIns="91440" tIns="45720" rIns="91440" bIns="45720" rtlCol="0" anchor="ctr">
            <a:noAutofit/>
          </a:bodyPr>
          <a:lstStyle>
            <a:lvl1pPr algn="r">
              <a:defRPr sz="900" baseline="0">
                <a:solidFill>
                  <a:schemeClr val="tx1">
                    <a:lumMod val="65000"/>
                    <a:lumOff val="35000"/>
                  </a:schemeClr>
                </a:solidFill>
              </a:defRPr>
            </a:lvl1pPr>
          </a:lstStyle>
          <a:p>
            <a:fld id="{D1BC2EDA-D519-4F34-BF3F-BFFF500F4B03}" type="slidenum">
              <a:rPr lang="en-US" smtClean="0"/>
              <a:t>‹#›</a:t>
            </a:fld>
            <a:endParaRPr lang="en-US" dirty="0"/>
          </a:p>
        </p:txBody>
      </p:sp>
    </p:spTree>
    <p:extLst>
      <p:ext uri="{BB962C8B-B14F-4D97-AF65-F5344CB8AC3E}">
        <p14:creationId xmlns:p14="http://schemas.microsoft.com/office/powerpoint/2010/main" val="2240362562"/>
      </p:ext>
    </p:extLst>
  </p:cSld>
  <p:clrMap bg1="lt1" tx1="dk1" bg2="lt2" tx2="dk2" accent1="accent1" accent2="accent2" accent3="accent3" accent4="accent4" accent5="accent5" accent6="accent6" hlink="hlink" folHlink="folHlink"/>
  <p:sldLayoutIdLst>
    <p:sldLayoutId id="2147483663" r:id="rId1"/>
    <p:sldLayoutId id="2147483692" r:id="rId2"/>
    <p:sldLayoutId id="2147483691"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 id="2147483693" r:id="rId15"/>
    <p:sldLayoutId id="2147483695" r:id="rId16"/>
  </p:sldLayoutIdLst>
  <p:hf hdr="0" ftr="0" dt="0"/>
  <p:txStyles>
    <p:titleStyle>
      <a:lvl1pPr algn="l" defTabSz="685783" rtl="0" eaLnBrk="1" latinLnBrk="0" hangingPunct="1">
        <a:spcBef>
          <a:spcPct val="0"/>
        </a:spcBef>
        <a:buNone/>
        <a:defRPr sz="2100" b="1" kern="1200">
          <a:solidFill>
            <a:schemeClr val="tx1"/>
          </a:solidFill>
          <a:latin typeface="+mn-lt"/>
          <a:ea typeface="+mj-ea"/>
          <a:cs typeface="+mj-cs"/>
        </a:defRPr>
      </a:lvl1pPr>
    </p:titleStyle>
    <p:bodyStyle>
      <a:lvl1pPr marL="0" indent="0" algn="l" defTabSz="685783" rtl="0" eaLnBrk="1" latinLnBrk="0" hangingPunct="1">
        <a:lnSpc>
          <a:spcPct val="150000"/>
        </a:lnSpc>
        <a:spcBef>
          <a:spcPts val="750"/>
        </a:spcBef>
        <a:spcAft>
          <a:spcPts val="900"/>
        </a:spcAft>
        <a:buFontTx/>
        <a:buNone/>
        <a:defRPr lang="en-US" sz="900" kern="1200" dirty="0">
          <a:solidFill>
            <a:schemeClr val="tx1"/>
          </a:solidFill>
          <a:latin typeface="+mn-lt"/>
          <a:ea typeface="+mn-ea"/>
          <a:cs typeface="+mn-cs"/>
        </a:defRPr>
      </a:lvl1pPr>
      <a:lvl2pPr marL="171446" indent="-171446" algn="l" defTabSz="685783" rtl="0" eaLnBrk="1" latinLnBrk="0" hangingPunct="1">
        <a:lnSpc>
          <a:spcPct val="150000"/>
        </a:lnSpc>
        <a:spcBef>
          <a:spcPts val="750"/>
        </a:spcBef>
        <a:spcAft>
          <a:spcPts val="900"/>
        </a:spcAft>
        <a:buFont typeface="Arial" panose="020B0604020202020204" pitchFamily="34" charset="0"/>
        <a:buChar char="•"/>
        <a:defRPr lang="en-US" sz="900" kern="1200" dirty="0">
          <a:solidFill>
            <a:schemeClr val="tx1"/>
          </a:solidFill>
          <a:latin typeface="+mn-lt"/>
          <a:ea typeface="+mn-ea"/>
          <a:cs typeface="+mn-cs"/>
        </a:defRPr>
      </a:lvl2pPr>
      <a:lvl3pPr marL="514337" indent="-171446" algn="l" defTabSz="685783" rtl="0" eaLnBrk="1" latinLnBrk="0" hangingPunct="1">
        <a:lnSpc>
          <a:spcPct val="150000"/>
        </a:lnSpc>
        <a:spcBef>
          <a:spcPts val="750"/>
        </a:spcBef>
        <a:spcAft>
          <a:spcPts val="900"/>
        </a:spcAft>
        <a:buFont typeface="Arial" panose="020B0604020202020204" pitchFamily="34" charset="0"/>
        <a:buChar char="•"/>
        <a:defRPr lang="en-US" sz="900" kern="1200" dirty="0">
          <a:solidFill>
            <a:schemeClr val="tx1"/>
          </a:solidFill>
          <a:latin typeface="+mn-lt"/>
          <a:ea typeface="+mn-ea"/>
          <a:cs typeface="+mn-cs"/>
        </a:defRPr>
      </a:lvl3pPr>
      <a:lvl4pPr marL="857228" indent="-171446" algn="l" defTabSz="685783" rtl="0" eaLnBrk="1" latinLnBrk="0" hangingPunct="1">
        <a:lnSpc>
          <a:spcPct val="150000"/>
        </a:lnSpc>
        <a:spcBef>
          <a:spcPts val="750"/>
        </a:spcBef>
        <a:spcAft>
          <a:spcPts val="900"/>
        </a:spcAft>
        <a:buFont typeface="Arial" panose="020B0604020202020204" pitchFamily="34" charset="0"/>
        <a:buChar char="•"/>
        <a:defRPr lang="en-US" sz="900" kern="1200" dirty="0" smtClean="0">
          <a:solidFill>
            <a:schemeClr val="tx1"/>
          </a:solidFill>
          <a:latin typeface="+mn-lt"/>
          <a:ea typeface="+mn-ea"/>
          <a:cs typeface="+mn-cs"/>
        </a:defRPr>
      </a:lvl4pPr>
      <a:lvl5pPr marL="1200120" indent="-171446" algn="l" defTabSz="685783" rtl="0" eaLnBrk="1" latinLnBrk="0" hangingPunct="1">
        <a:lnSpc>
          <a:spcPct val="150000"/>
        </a:lnSpc>
        <a:spcBef>
          <a:spcPts val="750"/>
        </a:spcBef>
        <a:spcAft>
          <a:spcPts val="900"/>
        </a:spcAft>
        <a:buFont typeface="Arial" panose="020B0604020202020204" pitchFamily="34" charset="0"/>
        <a:buChar char="•"/>
        <a:defRPr lang="en-US" sz="900" kern="1200" dirty="0" smtClean="0">
          <a:solidFill>
            <a:schemeClr val="tx1"/>
          </a:solidFill>
          <a:latin typeface="+mn-lt"/>
          <a:ea typeface="+mn-ea"/>
          <a:cs typeface="+mn-cs"/>
        </a:defRPr>
      </a:lvl5pPr>
      <a:lvl6pPr marL="1543012" indent="-171446" algn="l" defTabSz="685783" rtl="0" eaLnBrk="1" latinLnBrk="0" hangingPunct="1">
        <a:lnSpc>
          <a:spcPct val="150000"/>
        </a:lnSpc>
        <a:spcBef>
          <a:spcPts val="750"/>
        </a:spcBef>
        <a:spcAft>
          <a:spcPts val="900"/>
        </a:spcAft>
        <a:buFont typeface="Arial" panose="020B0604020202020204" pitchFamily="34" charset="0"/>
        <a:buChar char="•"/>
        <a:defRPr lang="en-US" sz="900" kern="1200" dirty="0" smtClean="0">
          <a:solidFill>
            <a:schemeClr val="tx1"/>
          </a:solidFill>
          <a:latin typeface="+mn-lt"/>
          <a:ea typeface="+mn-ea"/>
          <a:cs typeface="+mn-cs"/>
        </a:defRPr>
      </a:lvl6pPr>
      <a:lvl7pPr marL="1885903" indent="-171446" algn="l" defTabSz="685783" rtl="0" eaLnBrk="1" latinLnBrk="0" hangingPunct="1">
        <a:lnSpc>
          <a:spcPct val="150000"/>
        </a:lnSpc>
        <a:spcBef>
          <a:spcPts val="750"/>
        </a:spcBef>
        <a:spcAft>
          <a:spcPts val="900"/>
        </a:spcAft>
        <a:buFont typeface="Arial" panose="020B0604020202020204" pitchFamily="34" charset="0"/>
        <a:buChar char="•"/>
        <a:defRPr lang="en-US" sz="900" kern="1200" dirty="0" smtClean="0">
          <a:solidFill>
            <a:schemeClr val="tx1"/>
          </a:solidFill>
          <a:latin typeface="+mn-lt"/>
          <a:ea typeface="+mn-ea"/>
          <a:cs typeface="+mn-cs"/>
        </a:defRPr>
      </a:lvl7pPr>
      <a:lvl8pPr marL="2228795" indent="-171446" algn="l" defTabSz="685783" rtl="0" eaLnBrk="1" latinLnBrk="0" hangingPunct="1">
        <a:lnSpc>
          <a:spcPct val="150000"/>
        </a:lnSpc>
        <a:spcBef>
          <a:spcPts val="750"/>
        </a:spcBef>
        <a:spcAft>
          <a:spcPts val="900"/>
        </a:spcAft>
        <a:buFont typeface="Arial" panose="020B0604020202020204" pitchFamily="34" charset="0"/>
        <a:buChar char="•"/>
        <a:defRPr lang="en-US" sz="900" kern="1200" dirty="0" smtClean="0">
          <a:solidFill>
            <a:schemeClr val="tx1"/>
          </a:solidFill>
          <a:latin typeface="+mn-lt"/>
          <a:ea typeface="+mn-ea"/>
          <a:cs typeface="+mn-cs"/>
        </a:defRPr>
      </a:lvl8pPr>
      <a:lvl9pPr marL="2571686" indent="-171446" algn="l" defTabSz="685783" rtl="0" eaLnBrk="1" latinLnBrk="0" hangingPunct="1">
        <a:lnSpc>
          <a:spcPct val="90000"/>
        </a:lnSpc>
        <a:spcBef>
          <a:spcPct val="30000"/>
        </a:spcBef>
        <a:buFont typeface="Arial" panose="020B0604020202020204" pitchFamily="34" charset="0"/>
        <a:buNone/>
        <a:defRPr sz="90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90906" y="448056"/>
            <a:ext cx="5157216" cy="640080"/>
          </a:xfrm>
          <a:prstGeom prst="rect">
            <a:avLst/>
          </a:prstGeom>
        </p:spPr>
        <p:txBody>
          <a:bodyPr vert="horz" lIns="91440" tIns="45720" rIns="91440" bIns="45720" rtlCol="0" anchor="b" anchorCtr="0">
            <a:noAutofit/>
          </a:bodyPr>
          <a:lstStyle/>
          <a:p>
            <a:r>
              <a:rPr lang="en-US" dirty="0"/>
              <a:t>Click to edit Master title style</a:t>
            </a:r>
          </a:p>
        </p:txBody>
      </p:sp>
      <p:sp>
        <p:nvSpPr>
          <p:cNvPr id="3" name="Text Placeholder 2"/>
          <p:cNvSpPr>
            <a:spLocks noGrp="1"/>
          </p:cNvSpPr>
          <p:nvPr>
            <p:ph type="body" idx="1"/>
          </p:nvPr>
        </p:nvSpPr>
        <p:spPr>
          <a:xfrm>
            <a:off x="404622" y="1435608"/>
            <a:ext cx="3312414" cy="3977640"/>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404622" y="6126491"/>
            <a:ext cx="3086100" cy="365125"/>
          </a:xfrm>
          <a:prstGeom prst="rect">
            <a:avLst/>
          </a:prstGeom>
        </p:spPr>
        <p:txBody>
          <a:bodyPr vert="horz" lIns="91440" tIns="45720" rIns="91440" bIns="45720" rtlCol="0" anchor="ctr">
            <a:noAutofit/>
          </a:bodyPr>
          <a:lstStyle>
            <a:lvl1pPr algn="l">
              <a:defRPr sz="1050" baseline="0">
                <a:solidFill>
                  <a:schemeClr val="bg2">
                    <a:lumMod val="50000"/>
                  </a:schemeClr>
                </a:solidFill>
              </a:defRPr>
            </a:lvl1pPr>
          </a:lstStyle>
          <a:p>
            <a:r>
              <a:rPr lang="en-US"/>
              <a:t>Test</a:t>
            </a:r>
            <a:endParaRPr lang="en-US" dirty="0"/>
          </a:p>
        </p:txBody>
      </p:sp>
      <p:sp>
        <p:nvSpPr>
          <p:cNvPr id="6" name="Slide Number Placeholder 5"/>
          <p:cNvSpPr>
            <a:spLocks noGrp="1"/>
          </p:cNvSpPr>
          <p:nvPr>
            <p:ph type="sldNum" sz="quarter" idx="4"/>
          </p:nvPr>
        </p:nvSpPr>
        <p:spPr>
          <a:xfrm>
            <a:off x="6672834" y="6190487"/>
            <a:ext cx="2057400" cy="365760"/>
          </a:xfrm>
          <a:prstGeom prst="rect">
            <a:avLst/>
          </a:prstGeom>
        </p:spPr>
        <p:txBody>
          <a:bodyPr vert="horz" lIns="91440" tIns="45720" rIns="91440" bIns="45720" rtlCol="0" anchor="ctr">
            <a:noAutofit/>
          </a:bodyPr>
          <a:lstStyle>
            <a:lvl1pPr algn="r">
              <a:defRPr sz="900" baseline="0">
                <a:solidFill>
                  <a:schemeClr val="tx1">
                    <a:lumMod val="65000"/>
                    <a:lumOff val="35000"/>
                  </a:schemeClr>
                </a:solidFill>
              </a:defRPr>
            </a:lvl1pPr>
          </a:lstStyle>
          <a:p>
            <a:fld id="{D1BC2EDA-D519-4F34-BF3F-BFFF500F4B03}" type="slidenum">
              <a:rPr lang="en-US" smtClean="0"/>
              <a:t>‹#›</a:t>
            </a:fld>
            <a:endParaRPr lang="en-US" dirty="0"/>
          </a:p>
        </p:txBody>
      </p:sp>
    </p:spTree>
    <p:extLst>
      <p:ext uri="{BB962C8B-B14F-4D97-AF65-F5344CB8AC3E}">
        <p14:creationId xmlns:p14="http://schemas.microsoft.com/office/powerpoint/2010/main" val="2756112070"/>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Lst>
  <p:hf hdr="0" ftr="0" dt="0"/>
  <p:txStyles>
    <p:titleStyle>
      <a:lvl1pPr algn="l" defTabSz="685783" rtl="0" eaLnBrk="1" latinLnBrk="0" hangingPunct="1">
        <a:spcBef>
          <a:spcPct val="0"/>
        </a:spcBef>
        <a:buNone/>
        <a:defRPr sz="2100" b="1" kern="1200">
          <a:solidFill>
            <a:schemeClr val="tx1"/>
          </a:solidFill>
          <a:latin typeface="+mn-lt"/>
          <a:ea typeface="+mj-ea"/>
          <a:cs typeface="+mj-cs"/>
        </a:defRPr>
      </a:lvl1pPr>
    </p:titleStyle>
    <p:bodyStyle>
      <a:lvl1pPr marL="0" indent="0" algn="l" defTabSz="685783" rtl="0" eaLnBrk="1" latinLnBrk="0" hangingPunct="1">
        <a:lnSpc>
          <a:spcPct val="150000"/>
        </a:lnSpc>
        <a:spcBef>
          <a:spcPts val="750"/>
        </a:spcBef>
        <a:spcAft>
          <a:spcPts val="900"/>
        </a:spcAft>
        <a:buFontTx/>
        <a:buNone/>
        <a:defRPr lang="en-US" sz="900" kern="1200" dirty="0">
          <a:solidFill>
            <a:schemeClr val="tx1"/>
          </a:solidFill>
          <a:latin typeface="+mn-lt"/>
          <a:ea typeface="+mn-ea"/>
          <a:cs typeface="+mn-cs"/>
        </a:defRPr>
      </a:lvl1pPr>
      <a:lvl2pPr marL="171446" indent="-171446" algn="l" defTabSz="685783" rtl="0" eaLnBrk="1" latinLnBrk="0" hangingPunct="1">
        <a:lnSpc>
          <a:spcPct val="150000"/>
        </a:lnSpc>
        <a:spcBef>
          <a:spcPts val="750"/>
        </a:spcBef>
        <a:spcAft>
          <a:spcPts val="900"/>
        </a:spcAft>
        <a:buFont typeface="Arial" panose="020B0604020202020204" pitchFamily="34" charset="0"/>
        <a:buChar char="•"/>
        <a:defRPr lang="en-US" sz="900" kern="1200" dirty="0">
          <a:solidFill>
            <a:schemeClr val="tx1"/>
          </a:solidFill>
          <a:latin typeface="+mn-lt"/>
          <a:ea typeface="+mn-ea"/>
          <a:cs typeface="+mn-cs"/>
        </a:defRPr>
      </a:lvl2pPr>
      <a:lvl3pPr marL="514337" indent="-171446" algn="l" defTabSz="685783" rtl="0" eaLnBrk="1" latinLnBrk="0" hangingPunct="1">
        <a:lnSpc>
          <a:spcPct val="150000"/>
        </a:lnSpc>
        <a:spcBef>
          <a:spcPts val="750"/>
        </a:spcBef>
        <a:spcAft>
          <a:spcPts val="900"/>
        </a:spcAft>
        <a:buFont typeface="Arial" panose="020B0604020202020204" pitchFamily="34" charset="0"/>
        <a:buChar char="•"/>
        <a:defRPr lang="en-US" sz="900" kern="1200" dirty="0">
          <a:solidFill>
            <a:schemeClr val="tx1"/>
          </a:solidFill>
          <a:latin typeface="+mn-lt"/>
          <a:ea typeface="+mn-ea"/>
          <a:cs typeface="+mn-cs"/>
        </a:defRPr>
      </a:lvl3pPr>
      <a:lvl4pPr marL="857228" indent="-171446" algn="l" defTabSz="685783" rtl="0" eaLnBrk="1" latinLnBrk="0" hangingPunct="1">
        <a:lnSpc>
          <a:spcPct val="150000"/>
        </a:lnSpc>
        <a:spcBef>
          <a:spcPts val="750"/>
        </a:spcBef>
        <a:spcAft>
          <a:spcPts val="900"/>
        </a:spcAft>
        <a:buFont typeface="Arial" panose="020B0604020202020204" pitchFamily="34" charset="0"/>
        <a:buChar char="•"/>
        <a:defRPr lang="en-US" sz="900" kern="1200" dirty="0" smtClean="0">
          <a:solidFill>
            <a:schemeClr val="tx1"/>
          </a:solidFill>
          <a:latin typeface="+mn-lt"/>
          <a:ea typeface="+mn-ea"/>
          <a:cs typeface="+mn-cs"/>
        </a:defRPr>
      </a:lvl4pPr>
      <a:lvl5pPr marL="1200120" indent="-171446" algn="l" defTabSz="685783" rtl="0" eaLnBrk="1" latinLnBrk="0" hangingPunct="1">
        <a:lnSpc>
          <a:spcPct val="150000"/>
        </a:lnSpc>
        <a:spcBef>
          <a:spcPts val="750"/>
        </a:spcBef>
        <a:spcAft>
          <a:spcPts val="900"/>
        </a:spcAft>
        <a:buFont typeface="Arial" panose="020B0604020202020204" pitchFamily="34" charset="0"/>
        <a:buChar char="•"/>
        <a:defRPr lang="en-US" sz="900" kern="1200" dirty="0" smtClean="0">
          <a:solidFill>
            <a:schemeClr val="tx1"/>
          </a:solidFill>
          <a:latin typeface="+mn-lt"/>
          <a:ea typeface="+mn-ea"/>
          <a:cs typeface="+mn-cs"/>
        </a:defRPr>
      </a:lvl5pPr>
      <a:lvl6pPr marL="1543012" indent="-171446" algn="l" defTabSz="685783" rtl="0" eaLnBrk="1" latinLnBrk="0" hangingPunct="1">
        <a:lnSpc>
          <a:spcPct val="150000"/>
        </a:lnSpc>
        <a:spcBef>
          <a:spcPts val="750"/>
        </a:spcBef>
        <a:spcAft>
          <a:spcPts val="900"/>
        </a:spcAft>
        <a:buFont typeface="Arial" panose="020B0604020202020204" pitchFamily="34" charset="0"/>
        <a:buChar char="•"/>
        <a:defRPr lang="en-US" sz="900" kern="1200" dirty="0" smtClean="0">
          <a:solidFill>
            <a:schemeClr val="tx1"/>
          </a:solidFill>
          <a:latin typeface="+mn-lt"/>
          <a:ea typeface="+mn-ea"/>
          <a:cs typeface="+mn-cs"/>
        </a:defRPr>
      </a:lvl6pPr>
      <a:lvl7pPr marL="1885903" indent="-171446" algn="l" defTabSz="685783" rtl="0" eaLnBrk="1" latinLnBrk="0" hangingPunct="1">
        <a:lnSpc>
          <a:spcPct val="150000"/>
        </a:lnSpc>
        <a:spcBef>
          <a:spcPts val="750"/>
        </a:spcBef>
        <a:spcAft>
          <a:spcPts val="900"/>
        </a:spcAft>
        <a:buFont typeface="Arial" panose="020B0604020202020204" pitchFamily="34" charset="0"/>
        <a:buChar char="•"/>
        <a:defRPr lang="en-US" sz="900" kern="1200" dirty="0" smtClean="0">
          <a:solidFill>
            <a:schemeClr val="tx1"/>
          </a:solidFill>
          <a:latin typeface="+mn-lt"/>
          <a:ea typeface="+mn-ea"/>
          <a:cs typeface="+mn-cs"/>
        </a:defRPr>
      </a:lvl7pPr>
      <a:lvl8pPr marL="2228795" indent="-171446" algn="l" defTabSz="685783" rtl="0" eaLnBrk="1" latinLnBrk="0" hangingPunct="1">
        <a:lnSpc>
          <a:spcPct val="150000"/>
        </a:lnSpc>
        <a:spcBef>
          <a:spcPts val="750"/>
        </a:spcBef>
        <a:spcAft>
          <a:spcPts val="900"/>
        </a:spcAft>
        <a:buFont typeface="Arial" panose="020B0604020202020204" pitchFamily="34" charset="0"/>
        <a:buChar char="•"/>
        <a:defRPr lang="en-US" sz="900" kern="1200" dirty="0" smtClean="0">
          <a:solidFill>
            <a:schemeClr val="tx1"/>
          </a:solidFill>
          <a:latin typeface="+mn-lt"/>
          <a:ea typeface="+mn-ea"/>
          <a:cs typeface="+mn-cs"/>
        </a:defRPr>
      </a:lvl8pPr>
      <a:lvl9pPr marL="2571686" indent="-171446" algn="l" defTabSz="685783" rtl="0" eaLnBrk="1" latinLnBrk="0" hangingPunct="1">
        <a:lnSpc>
          <a:spcPct val="90000"/>
        </a:lnSpc>
        <a:spcBef>
          <a:spcPct val="30000"/>
        </a:spcBef>
        <a:buFont typeface="Arial" panose="020B0604020202020204" pitchFamily="34" charset="0"/>
        <a:buNone/>
        <a:defRPr sz="90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90906" y="448056"/>
            <a:ext cx="5157216" cy="640080"/>
          </a:xfrm>
          <a:prstGeom prst="rect">
            <a:avLst/>
          </a:prstGeom>
        </p:spPr>
        <p:txBody>
          <a:bodyPr vert="horz" lIns="91440" tIns="45720" rIns="91440" bIns="45720" rtlCol="0" anchor="b" anchorCtr="0">
            <a:noAutofit/>
          </a:bodyPr>
          <a:lstStyle/>
          <a:p>
            <a:r>
              <a:rPr lang="en-US"/>
              <a:t>Click to edit Master title style</a:t>
            </a:r>
          </a:p>
        </p:txBody>
      </p:sp>
      <p:sp>
        <p:nvSpPr>
          <p:cNvPr id="3" name="Text Placeholder 2"/>
          <p:cNvSpPr>
            <a:spLocks noGrp="1"/>
          </p:cNvSpPr>
          <p:nvPr>
            <p:ph type="body" idx="1"/>
          </p:nvPr>
        </p:nvSpPr>
        <p:spPr>
          <a:xfrm>
            <a:off x="404622" y="1435608"/>
            <a:ext cx="3312414" cy="3977640"/>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404622" y="6126491"/>
            <a:ext cx="3086100" cy="365125"/>
          </a:xfrm>
          <a:prstGeom prst="rect">
            <a:avLst/>
          </a:prstGeom>
        </p:spPr>
        <p:txBody>
          <a:bodyPr vert="horz" lIns="91440" tIns="45720" rIns="91440" bIns="45720" rtlCol="0" anchor="ctr">
            <a:noAutofit/>
          </a:bodyPr>
          <a:lstStyle>
            <a:lvl1pPr algn="l">
              <a:defRPr sz="1050" baseline="0">
                <a:solidFill>
                  <a:schemeClr val="bg2">
                    <a:lumMod val="50000"/>
                  </a:schemeClr>
                </a:solidFill>
              </a:defRPr>
            </a:lvl1pPr>
          </a:lstStyle>
          <a:p>
            <a:r>
              <a:rPr lang="en-US"/>
              <a:t>Test</a:t>
            </a:r>
          </a:p>
        </p:txBody>
      </p:sp>
      <p:sp>
        <p:nvSpPr>
          <p:cNvPr id="6" name="Slide Number Placeholder 5"/>
          <p:cNvSpPr>
            <a:spLocks noGrp="1"/>
          </p:cNvSpPr>
          <p:nvPr>
            <p:ph type="sldNum" sz="quarter" idx="4"/>
          </p:nvPr>
        </p:nvSpPr>
        <p:spPr>
          <a:xfrm>
            <a:off x="6672834" y="6190487"/>
            <a:ext cx="2057400" cy="365760"/>
          </a:xfrm>
          <a:prstGeom prst="rect">
            <a:avLst/>
          </a:prstGeom>
        </p:spPr>
        <p:txBody>
          <a:bodyPr vert="horz" lIns="91440" tIns="45720" rIns="91440" bIns="45720" rtlCol="0" anchor="ctr">
            <a:noAutofit/>
          </a:bodyPr>
          <a:lstStyle>
            <a:lvl1pPr algn="r">
              <a:defRPr sz="900" baseline="0">
                <a:solidFill>
                  <a:schemeClr val="tx1">
                    <a:lumMod val="65000"/>
                    <a:lumOff val="35000"/>
                  </a:schemeClr>
                </a:solidFill>
              </a:defRPr>
            </a:lvl1pPr>
          </a:lstStyle>
          <a:p>
            <a:fld id="{D1BC2EDA-D519-4F34-BF3F-BFFF500F4B03}" type="slidenum">
              <a:rPr lang="en-US" smtClean="0"/>
              <a:t>‹#›</a:t>
            </a:fld>
            <a:endParaRPr lang="en-US"/>
          </a:p>
        </p:txBody>
      </p:sp>
    </p:spTree>
    <p:extLst>
      <p:ext uri="{BB962C8B-B14F-4D97-AF65-F5344CB8AC3E}">
        <p14:creationId xmlns:p14="http://schemas.microsoft.com/office/powerpoint/2010/main" val="165520522"/>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 id="2147483726" r:id="rId13"/>
    <p:sldLayoutId id="2147483727" r:id="rId14"/>
    <p:sldLayoutId id="2147483728" r:id="rId15"/>
    <p:sldLayoutId id="2147483729" r:id="rId16"/>
    <p:sldLayoutId id="2147483730" r:id="rId17"/>
  </p:sldLayoutIdLst>
  <p:hf hdr="0" ftr="0" dt="0"/>
  <p:txStyles>
    <p:titleStyle>
      <a:lvl1pPr algn="l" defTabSz="685783" rtl="0" eaLnBrk="1" latinLnBrk="0" hangingPunct="1">
        <a:spcBef>
          <a:spcPct val="0"/>
        </a:spcBef>
        <a:buNone/>
        <a:defRPr sz="2100" b="1" kern="1200">
          <a:solidFill>
            <a:schemeClr val="tx1"/>
          </a:solidFill>
          <a:latin typeface="+mn-lt"/>
          <a:ea typeface="+mj-ea"/>
          <a:cs typeface="+mj-cs"/>
        </a:defRPr>
      </a:lvl1pPr>
    </p:titleStyle>
    <p:bodyStyle>
      <a:lvl1pPr marL="0" indent="0" algn="l" defTabSz="685783" rtl="0" eaLnBrk="1" latinLnBrk="0" hangingPunct="1">
        <a:lnSpc>
          <a:spcPct val="150000"/>
        </a:lnSpc>
        <a:spcBef>
          <a:spcPts val="750"/>
        </a:spcBef>
        <a:spcAft>
          <a:spcPts val="900"/>
        </a:spcAft>
        <a:buFontTx/>
        <a:buNone/>
        <a:defRPr lang="en-US" sz="900" kern="1200" dirty="0">
          <a:solidFill>
            <a:schemeClr val="tx1"/>
          </a:solidFill>
          <a:latin typeface="+mn-lt"/>
          <a:ea typeface="+mn-ea"/>
          <a:cs typeface="+mn-cs"/>
        </a:defRPr>
      </a:lvl1pPr>
      <a:lvl2pPr marL="171446" indent="-171446" algn="l" defTabSz="685783" rtl="0" eaLnBrk="1" latinLnBrk="0" hangingPunct="1">
        <a:lnSpc>
          <a:spcPct val="150000"/>
        </a:lnSpc>
        <a:spcBef>
          <a:spcPts val="750"/>
        </a:spcBef>
        <a:spcAft>
          <a:spcPts val="900"/>
        </a:spcAft>
        <a:buFont typeface="Arial" panose="020B0604020202020204" pitchFamily="34" charset="0"/>
        <a:buChar char="•"/>
        <a:defRPr lang="en-US" sz="900" kern="1200" dirty="0">
          <a:solidFill>
            <a:schemeClr val="tx1"/>
          </a:solidFill>
          <a:latin typeface="+mn-lt"/>
          <a:ea typeface="+mn-ea"/>
          <a:cs typeface="+mn-cs"/>
        </a:defRPr>
      </a:lvl2pPr>
      <a:lvl3pPr marL="514337" indent="-171446" algn="l" defTabSz="685783" rtl="0" eaLnBrk="1" latinLnBrk="0" hangingPunct="1">
        <a:lnSpc>
          <a:spcPct val="150000"/>
        </a:lnSpc>
        <a:spcBef>
          <a:spcPts val="750"/>
        </a:spcBef>
        <a:spcAft>
          <a:spcPts val="900"/>
        </a:spcAft>
        <a:buFont typeface="Arial" panose="020B0604020202020204" pitchFamily="34" charset="0"/>
        <a:buChar char="•"/>
        <a:defRPr lang="en-US" sz="900" kern="1200" dirty="0">
          <a:solidFill>
            <a:schemeClr val="tx1"/>
          </a:solidFill>
          <a:latin typeface="+mn-lt"/>
          <a:ea typeface="+mn-ea"/>
          <a:cs typeface="+mn-cs"/>
        </a:defRPr>
      </a:lvl3pPr>
      <a:lvl4pPr marL="857228" indent="-171446" algn="l" defTabSz="685783" rtl="0" eaLnBrk="1" latinLnBrk="0" hangingPunct="1">
        <a:lnSpc>
          <a:spcPct val="150000"/>
        </a:lnSpc>
        <a:spcBef>
          <a:spcPts val="750"/>
        </a:spcBef>
        <a:spcAft>
          <a:spcPts val="900"/>
        </a:spcAft>
        <a:buFont typeface="Arial" panose="020B0604020202020204" pitchFamily="34" charset="0"/>
        <a:buChar char="•"/>
        <a:defRPr lang="en-US" sz="900" kern="1200" dirty="0" smtClean="0">
          <a:solidFill>
            <a:schemeClr val="tx1"/>
          </a:solidFill>
          <a:latin typeface="+mn-lt"/>
          <a:ea typeface="+mn-ea"/>
          <a:cs typeface="+mn-cs"/>
        </a:defRPr>
      </a:lvl4pPr>
      <a:lvl5pPr marL="1200120" indent="-171446" algn="l" defTabSz="685783" rtl="0" eaLnBrk="1" latinLnBrk="0" hangingPunct="1">
        <a:lnSpc>
          <a:spcPct val="150000"/>
        </a:lnSpc>
        <a:spcBef>
          <a:spcPts val="750"/>
        </a:spcBef>
        <a:spcAft>
          <a:spcPts val="900"/>
        </a:spcAft>
        <a:buFont typeface="Arial" panose="020B0604020202020204" pitchFamily="34" charset="0"/>
        <a:buChar char="•"/>
        <a:defRPr lang="en-US" sz="900" kern="1200" dirty="0" smtClean="0">
          <a:solidFill>
            <a:schemeClr val="tx1"/>
          </a:solidFill>
          <a:latin typeface="+mn-lt"/>
          <a:ea typeface="+mn-ea"/>
          <a:cs typeface="+mn-cs"/>
        </a:defRPr>
      </a:lvl5pPr>
      <a:lvl6pPr marL="1543012" indent="-171446" algn="l" defTabSz="685783" rtl="0" eaLnBrk="1" latinLnBrk="0" hangingPunct="1">
        <a:lnSpc>
          <a:spcPct val="150000"/>
        </a:lnSpc>
        <a:spcBef>
          <a:spcPts val="750"/>
        </a:spcBef>
        <a:spcAft>
          <a:spcPts val="900"/>
        </a:spcAft>
        <a:buFont typeface="Arial" panose="020B0604020202020204" pitchFamily="34" charset="0"/>
        <a:buChar char="•"/>
        <a:defRPr lang="en-US" sz="900" kern="1200" dirty="0" smtClean="0">
          <a:solidFill>
            <a:schemeClr val="tx1"/>
          </a:solidFill>
          <a:latin typeface="+mn-lt"/>
          <a:ea typeface="+mn-ea"/>
          <a:cs typeface="+mn-cs"/>
        </a:defRPr>
      </a:lvl6pPr>
      <a:lvl7pPr marL="1885903" indent="-171446" algn="l" defTabSz="685783" rtl="0" eaLnBrk="1" latinLnBrk="0" hangingPunct="1">
        <a:lnSpc>
          <a:spcPct val="150000"/>
        </a:lnSpc>
        <a:spcBef>
          <a:spcPts val="750"/>
        </a:spcBef>
        <a:spcAft>
          <a:spcPts val="900"/>
        </a:spcAft>
        <a:buFont typeface="Arial" panose="020B0604020202020204" pitchFamily="34" charset="0"/>
        <a:buChar char="•"/>
        <a:defRPr lang="en-US" sz="900" kern="1200" dirty="0" smtClean="0">
          <a:solidFill>
            <a:schemeClr val="tx1"/>
          </a:solidFill>
          <a:latin typeface="+mn-lt"/>
          <a:ea typeface="+mn-ea"/>
          <a:cs typeface="+mn-cs"/>
        </a:defRPr>
      </a:lvl7pPr>
      <a:lvl8pPr marL="2228795" indent="-171446" algn="l" defTabSz="685783" rtl="0" eaLnBrk="1" latinLnBrk="0" hangingPunct="1">
        <a:lnSpc>
          <a:spcPct val="150000"/>
        </a:lnSpc>
        <a:spcBef>
          <a:spcPts val="750"/>
        </a:spcBef>
        <a:spcAft>
          <a:spcPts val="900"/>
        </a:spcAft>
        <a:buFont typeface="Arial" panose="020B0604020202020204" pitchFamily="34" charset="0"/>
        <a:buChar char="•"/>
        <a:defRPr lang="en-US" sz="900" kern="1200" dirty="0" smtClean="0">
          <a:solidFill>
            <a:schemeClr val="tx1"/>
          </a:solidFill>
          <a:latin typeface="+mn-lt"/>
          <a:ea typeface="+mn-ea"/>
          <a:cs typeface="+mn-cs"/>
        </a:defRPr>
      </a:lvl8pPr>
      <a:lvl9pPr marL="2571686" indent="-171446" algn="l" defTabSz="685783" rtl="0" eaLnBrk="1" latinLnBrk="0" hangingPunct="1">
        <a:lnSpc>
          <a:spcPct val="90000"/>
        </a:lnSpc>
        <a:spcBef>
          <a:spcPct val="30000"/>
        </a:spcBef>
        <a:buFont typeface="Arial" panose="020B0604020202020204" pitchFamily="34" charset="0"/>
        <a:buNone/>
        <a:defRPr sz="90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139.png"/><Relationship Id="rId7" Type="http://schemas.openxmlformats.org/officeDocument/2006/relationships/image" Target="../media/image143.png"/><Relationship Id="rId2" Type="http://schemas.openxmlformats.org/officeDocument/2006/relationships/image" Target="../media/image138.png"/><Relationship Id="rId1" Type="http://schemas.openxmlformats.org/officeDocument/2006/relationships/slideLayout" Target="../slideLayouts/slideLayout2.xml"/><Relationship Id="rId6" Type="http://schemas.openxmlformats.org/officeDocument/2006/relationships/image" Target="../media/image142.png"/><Relationship Id="rId5" Type="http://schemas.openxmlformats.org/officeDocument/2006/relationships/image" Target="../media/image141.png"/><Relationship Id="rId10" Type="http://schemas.openxmlformats.org/officeDocument/2006/relationships/image" Target="../media/image145.png"/><Relationship Id="rId4" Type="http://schemas.openxmlformats.org/officeDocument/2006/relationships/image" Target="../media/image140.png"/><Relationship Id="rId9" Type="http://schemas.openxmlformats.org/officeDocument/2006/relationships/image" Target="../media/image144.png"/></Relationships>
</file>

<file path=ppt/slides/_rels/slide103.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46.png"/><Relationship Id="rId1" Type="http://schemas.openxmlformats.org/officeDocument/2006/relationships/slideLayout" Target="../slideLayouts/slideLayout2.xml"/><Relationship Id="rId6" Type="http://schemas.openxmlformats.org/officeDocument/2006/relationships/image" Target="../media/image150.png"/><Relationship Id="rId5" Type="http://schemas.openxmlformats.org/officeDocument/2006/relationships/image" Target="../media/image149.png"/><Relationship Id="rId4" Type="http://schemas.openxmlformats.org/officeDocument/2006/relationships/image" Target="../media/image148.png"/></Relationships>
</file>

<file path=ppt/slides/_rels/slide104.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51.png"/><Relationship Id="rId1" Type="http://schemas.openxmlformats.org/officeDocument/2006/relationships/slideLayout" Target="../slideLayouts/slideLayout2.xml"/><Relationship Id="rId5" Type="http://schemas.openxmlformats.org/officeDocument/2006/relationships/image" Target="../media/image154.png"/><Relationship Id="rId4" Type="http://schemas.openxmlformats.org/officeDocument/2006/relationships/image" Target="../media/image76.png"/></Relationships>
</file>

<file path=ppt/slides/_rels/slide105.xml.rels><?xml version="1.0" encoding="UTF-8" standalone="yes"?>
<Relationships xmlns="http://schemas.openxmlformats.org/package/2006/relationships"><Relationship Id="rId2" Type="http://schemas.openxmlformats.org/officeDocument/2006/relationships/image" Target="../media/image470.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520.png"/><Relationship Id="rId2" Type="http://schemas.openxmlformats.org/officeDocument/2006/relationships/image" Target="../media/image510.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711.png"/><Relationship Id="rId2" Type="http://schemas.openxmlformats.org/officeDocument/2006/relationships/image" Target="../media/image540.png"/><Relationship Id="rId1" Type="http://schemas.openxmlformats.org/officeDocument/2006/relationships/slideLayout" Target="../slideLayouts/slideLayout2.xml"/><Relationship Id="rId4" Type="http://schemas.openxmlformats.org/officeDocument/2006/relationships/image" Target="../media/image650.png"/></Relationships>
</file>

<file path=ppt/slides/_rels/slide109.xml.rels><?xml version="1.0" encoding="UTF-8" standalone="yes"?>
<Relationships xmlns="http://schemas.openxmlformats.org/package/2006/relationships"><Relationship Id="rId2" Type="http://schemas.openxmlformats.org/officeDocument/2006/relationships/image" Target="../media/image72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711.png"/><Relationship Id="rId2" Type="http://schemas.openxmlformats.org/officeDocument/2006/relationships/image" Target="../media/image540.png"/><Relationship Id="rId1" Type="http://schemas.openxmlformats.org/officeDocument/2006/relationships/slideLayout" Target="../slideLayouts/slideLayout2.xml"/><Relationship Id="rId4" Type="http://schemas.openxmlformats.org/officeDocument/2006/relationships/image" Target="../media/image650.pn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77.emf"/><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750.png"/><Relationship Id="rId2" Type="http://schemas.openxmlformats.org/officeDocument/2006/relationships/image" Target="../media/image730.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770.png"/><Relationship Id="rId2" Type="http://schemas.openxmlformats.org/officeDocument/2006/relationships/image" Target="../media/image760.png"/><Relationship Id="rId1" Type="http://schemas.openxmlformats.org/officeDocument/2006/relationships/slideLayout" Target="../slideLayouts/slideLayout2.xml"/><Relationship Id="rId4" Type="http://schemas.openxmlformats.org/officeDocument/2006/relationships/image" Target="../media/image780.png"/></Relationships>
</file>

<file path=ppt/slides/_rels/slide115.xml.rels><?xml version="1.0" encoding="UTF-8" standalone="yes"?>
<Relationships xmlns="http://schemas.openxmlformats.org/package/2006/relationships"><Relationship Id="rId3" Type="http://schemas.openxmlformats.org/officeDocument/2006/relationships/image" Target="../media/image801.png"/><Relationship Id="rId2" Type="http://schemas.openxmlformats.org/officeDocument/2006/relationships/image" Target="../media/image791.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712.png"/></Relationships>
</file>

<file path=ppt/slides/_rels/slide11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811.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1410.png"/><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11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2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230.png"/><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12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260.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280.png"/><Relationship Id="rId1" Type="http://schemas.openxmlformats.org/officeDocument/2006/relationships/slideLayout" Target="../slideLayouts/slideLayout2.xml"/><Relationship Id="rId4" Type="http://schemas.openxmlformats.org/officeDocument/2006/relationships/image" Target="../media/image86.gif"/></Relationships>
</file>

<file path=ppt/slides/_rels/slide123.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87.png"/><Relationship Id="rId7" Type="http://schemas.openxmlformats.org/officeDocument/2006/relationships/image" Target="../media/image43.png"/><Relationship Id="rId2" Type="http://schemas.openxmlformats.org/officeDocument/2006/relationships/image" Target="../media/image380.png"/><Relationship Id="rId1" Type="http://schemas.openxmlformats.org/officeDocument/2006/relationships/slideLayout" Target="../slideLayouts/slideLayout2.xml"/><Relationship Id="rId6" Type="http://schemas.openxmlformats.org/officeDocument/2006/relationships/image" Target="../media/image420.png"/><Relationship Id="rId5" Type="http://schemas.openxmlformats.org/officeDocument/2006/relationships/image" Target="../media/image89.png"/><Relationship Id="rId4" Type="http://schemas.openxmlformats.org/officeDocument/2006/relationships/image" Target="../media/image88.png"/><Relationship Id="rId9" Type="http://schemas.openxmlformats.org/officeDocument/2006/relationships/image" Target="../media/image45.png"/></Relationships>
</file>

<file path=ppt/slides/_rels/slide124.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713.png"/><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731.png"/><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740.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94.png"/><Relationship Id="rId1" Type="http://schemas.openxmlformats.org/officeDocument/2006/relationships/slideLayout" Target="../slideLayouts/slideLayout2.xml"/><Relationship Id="rId4" Type="http://schemas.openxmlformats.org/officeDocument/2006/relationships/image" Target="../media/image104.png"/></Relationships>
</file>

<file path=ppt/slides/_rels/slide1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781.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802.png"/><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851.png"/><Relationship Id="rId2" Type="http://schemas.openxmlformats.org/officeDocument/2006/relationships/image" Target="../media/image106.png"/><Relationship Id="rId1" Type="http://schemas.openxmlformats.org/officeDocument/2006/relationships/slideLayout" Target="../slideLayouts/slideLayout2.xml"/><Relationship Id="rId4" Type="http://schemas.openxmlformats.org/officeDocument/2006/relationships/image" Target="../media/image861.png"/></Relationships>
</file>

<file path=ppt/slides/_rels/slide133.xml.rels><?xml version="1.0" encoding="UTF-8" standalone="yes"?>
<Relationships xmlns="http://schemas.openxmlformats.org/package/2006/relationships"><Relationship Id="rId3" Type="http://schemas.openxmlformats.org/officeDocument/2006/relationships/image" Target="../media/image881.png"/><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8.xml"/><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xml"/><Relationship Id="rId1" Type="http://schemas.openxmlformats.org/officeDocument/2006/relationships/slideLayout" Target="../slideLayouts/slideLayout34.xml"/><Relationship Id="rId5" Type="http://schemas.openxmlformats.org/officeDocument/2006/relationships/image" Target="../media/image32.png"/><Relationship Id="rId4" Type="http://schemas.openxmlformats.org/officeDocument/2006/relationships/image" Target="../media/image18.jpeg"/></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3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4.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1.png"/><Relationship Id="rId1" Type="http://schemas.openxmlformats.org/officeDocument/2006/relationships/slideLayout" Target="../slideLayouts/slideLayout3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4.xml"/></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4.png"/><Relationship Id="rId1" Type="http://schemas.openxmlformats.org/officeDocument/2006/relationships/slideLayout" Target="../slideLayouts/slideLayout34.xml"/><Relationship Id="rId4" Type="http://schemas.openxmlformats.org/officeDocument/2006/relationships/image" Target="../media/image35.png"/></Relationships>
</file>

<file path=ppt/slides/_rels/slide34.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6.tiff"/><Relationship Id="rId7" Type="http://schemas.openxmlformats.org/officeDocument/2006/relationships/image" Target="../media/image40.tiff"/><Relationship Id="rId2" Type="http://schemas.openxmlformats.org/officeDocument/2006/relationships/notesSlide" Target="../notesSlides/notesSlide6.xml"/><Relationship Id="rId1" Type="http://schemas.openxmlformats.org/officeDocument/2006/relationships/slideLayout" Target="../slideLayouts/slideLayout34.xml"/><Relationship Id="rId6" Type="http://schemas.openxmlformats.org/officeDocument/2006/relationships/image" Target="../media/image39.tiff"/><Relationship Id="rId5" Type="http://schemas.openxmlformats.org/officeDocument/2006/relationships/image" Target="../media/image38.tiff"/><Relationship Id="rId4" Type="http://schemas.openxmlformats.org/officeDocument/2006/relationships/image" Target="../media/image37.tiff"/><Relationship Id="rId9" Type="http://schemas.openxmlformats.org/officeDocument/2006/relationships/image" Target="../media/image33.png"/></Relationships>
</file>

<file path=ppt/slides/_rels/slide35.xml.rels><?xml version="1.0" encoding="UTF-8" standalone="yes"?>
<Relationships xmlns="http://schemas.openxmlformats.org/package/2006/relationships"><Relationship Id="rId3" Type="http://schemas.openxmlformats.org/officeDocument/2006/relationships/image" Target="../media/image41.tiff"/><Relationship Id="rId2" Type="http://schemas.openxmlformats.org/officeDocument/2006/relationships/notesSlide" Target="../notesSlides/notesSlide7.xml"/><Relationship Id="rId1" Type="http://schemas.openxmlformats.org/officeDocument/2006/relationships/slideLayout" Target="../slideLayouts/slideLayout34.xml"/><Relationship Id="rId6" Type="http://schemas.openxmlformats.org/officeDocument/2006/relationships/image" Target="../media/image44.tiff"/><Relationship Id="rId5" Type="http://schemas.openxmlformats.org/officeDocument/2006/relationships/image" Target="../media/image43.tiff"/><Relationship Id="rId4" Type="http://schemas.openxmlformats.org/officeDocument/2006/relationships/image" Target="../media/image42.tiff"/></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4.png"/><Relationship Id="rId1" Type="http://schemas.openxmlformats.org/officeDocument/2006/relationships/slideLayout" Target="../slideLayouts/slideLayout34.xml"/></Relationships>
</file>

<file path=ppt/slides/_rels/slide37.xml.rels><?xml version="1.0" encoding="UTF-8" standalone="yes"?>
<Relationships xmlns="http://schemas.openxmlformats.org/package/2006/relationships"><Relationship Id="rId2" Type="http://schemas.openxmlformats.org/officeDocument/2006/relationships/image" Target="../media/image45.tiff"/><Relationship Id="rId1" Type="http://schemas.openxmlformats.org/officeDocument/2006/relationships/slideLayout" Target="../slideLayouts/slideLayout34.xml"/></Relationships>
</file>

<file path=ppt/slides/_rels/slide38.xml.rels><?xml version="1.0" encoding="UTF-8" standalone="yes"?>
<Relationships xmlns="http://schemas.openxmlformats.org/package/2006/relationships"><Relationship Id="rId3" Type="http://schemas.openxmlformats.org/officeDocument/2006/relationships/image" Target="../media/image37.tiff"/><Relationship Id="rId2" Type="http://schemas.openxmlformats.org/officeDocument/2006/relationships/image" Target="../media/image46.png"/><Relationship Id="rId1" Type="http://schemas.openxmlformats.org/officeDocument/2006/relationships/slideLayout" Target="../slideLayouts/slideLayout34.xml"/><Relationship Id="rId6" Type="http://schemas.openxmlformats.org/officeDocument/2006/relationships/image" Target="../media/image40.tiff"/><Relationship Id="rId5" Type="http://schemas.openxmlformats.org/officeDocument/2006/relationships/image" Target="../media/image39.tiff"/><Relationship Id="rId4" Type="http://schemas.openxmlformats.org/officeDocument/2006/relationships/image" Target="../media/image38.tif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png"/><Relationship Id="rId4" Type="http://schemas.openxmlformats.org/officeDocument/2006/relationships/image" Target="../media/image11.png"/></Relationships>
</file>

<file path=ppt/slides/_rels/slide5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4.xml"/></Relationships>
</file>

<file path=ppt/slides/_rels/slide5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34.xml"/></Relationships>
</file>

<file path=ppt/slides/_rels/slide5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3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5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3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5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8.xml"/><Relationship Id="rId1" Type="http://schemas.openxmlformats.org/officeDocument/2006/relationships/slideLayout" Target="../slideLayouts/slideLayout34.xml"/></Relationships>
</file>

<file path=ppt/slides/_rels/slide5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34.xml"/><Relationship Id="rId4" Type="http://schemas.openxmlformats.org/officeDocument/2006/relationships/image" Target="../media/image55.png"/></Relationships>
</file>

<file path=ppt/slides/_rels/slide5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34.xml"/></Relationships>
</file>

<file path=ppt/slides/_rels/slide5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3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34.xml"/></Relationships>
</file>

<file path=ppt/slides/_rels/slide6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34.xml"/></Relationships>
</file>

<file path=ppt/slides/_rels/slide6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hyperlink" Target="http://localhost:8891/notebooks/pyspark-tutorial-main/07-DataFrame-Operations.ipynb#Join:-Combine-multiple-DataFrames-based-on-specified-columns." TargetMode="External"/><Relationship Id="rId1" Type="http://schemas.openxmlformats.org/officeDocument/2006/relationships/slideLayout" Target="../slideLayouts/slideLayout34.xml"/></Relationships>
</file>

<file path=ppt/slides/_rels/slide6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34.xml"/></Relationships>
</file>

<file path=ppt/slides/_rels/slide6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34.xml"/></Relationships>
</file>

<file path=ppt/slides/_rels/slide6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34.xml"/></Relationships>
</file>

<file path=ppt/slides/_rels/slide6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34.xml"/></Relationships>
</file>

<file path=ppt/slides/_rels/slide6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34.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6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3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34.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71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hyperlink" Target="https://www.cs.cmu.edu/~dst/WordEmbeddingDemo/index.html" TargetMode="External"/><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8" Type="http://schemas.openxmlformats.org/officeDocument/2006/relationships/image" Target="../media/image850.png"/><Relationship Id="rId3" Type="http://schemas.openxmlformats.org/officeDocument/2006/relationships/image" Target="../media/image800.png"/><Relationship Id="rId7" Type="http://schemas.openxmlformats.org/officeDocument/2006/relationships/image" Target="../media/image840.png"/><Relationship Id="rId2" Type="http://schemas.openxmlformats.org/officeDocument/2006/relationships/image" Target="../media/image790.png"/><Relationship Id="rId1" Type="http://schemas.openxmlformats.org/officeDocument/2006/relationships/slideLayout" Target="../slideLayouts/slideLayout2.xml"/><Relationship Id="rId6" Type="http://schemas.openxmlformats.org/officeDocument/2006/relationships/image" Target="../media/image830.png"/><Relationship Id="rId5" Type="http://schemas.openxmlformats.org/officeDocument/2006/relationships/image" Target="../media/image820.png"/><Relationship Id="rId10" Type="http://schemas.openxmlformats.org/officeDocument/2006/relationships/image" Target="../media/image870.png"/><Relationship Id="rId4" Type="http://schemas.openxmlformats.org/officeDocument/2006/relationships/image" Target="../media/image810.png"/><Relationship Id="rId9" Type="http://schemas.openxmlformats.org/officeDocument/2006/relationships/image" Target="../media/image860.png"/></Relationships>
</file>

<file path=ppt/slides/_rels/slide95.xml.rels><?xml version="1.0" encoding="UTF-8" standalone="yes"?>
<Relationships xmlns="http://schemas.openxmlformats.org/package/2006/relationships"><Relationship Id="rId3" Type="http://schemas.openxmlformats.org/officeDocument/2006/relationships/image" Target="../media/image790.png"/><Relationship Id="rId2" Type="http://schemas.openxmlformats.org/officeDocument/2006/relationships/image" Target="../media/image880.png"/><Relationship Id="rId1" Type="http://schemas.openxmlformats.org/officeDocument/2006/relationships/slideLayout" Target="../slideLayouts/slideLayout2.xml"/><Relationship Id="rId6" Type="http://schemas.openxmlformats.org/officeDocument/2006/relationships/image" Target="../media/image900.png"/><Relationship Id="rId5" Type="http://schemas.openxmlformats.org/officeDocument/2006/relationships/image" Target="../media/image890.png"/><Relationship Id="rId4" Type="http://schemas.openxmlformats.org/officeDocument/2006/relationships/image" Target="../media/image800.png"/></Relationships>
</file>

<file path=ppt/slides/_rels/slide96.xml.rels><?xml version="1.0" encoding="UTF-8" standalone="yes"?>
<Relationships xmlns="http://schemas.openxmlformats.org/package/2006/relationships"><Relationship Id="rId3" Type="http://schemas.openxmlformats.org/officeDocument/2006/relationships/image" Target="../media/image940.png"/><Relationship Id="rId2" Type="http://schemas.openxmlformats.org/officeDocument/2006/relationships/image" Target="../media/image930.png"/><Relationship Id="rId1" Type="http://schemas.openxmlformats.org/officeDocument/2006/relationships/slideLayout" Target="../slideLayouts/slideLayout2.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s>
</file>

<file path=ppt/slides/_rels/slide97.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2.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png"/></Relationships>
</file>

<file path=ppt/slides/_rels/slide98.xml.rels><?xml version="1.0" encoding="UTF-8" standalone="yes"?>
<Relationships xmlns="http://schemas.openxmlformats.org/package/2006/relationships"><Relationship Id="rId3" Type="http://schemas.openxmlformats.org/officeDocument/2006/relationships/image" Target="../media/image125.png"/><Relationship Id="rId7" Type="http://schemas.openxmlformats.org/officeDocument/2006/relationships/image" Target="../media/image129.png"/><Relationship Id="rId2" Type="http://schemas.openxmlformats.org/officeDocument/2006/relationships/image" Target="../media/image124.png"/><Relationship Id="rId1" Type="http://schemas.openxmlformats.org/officeDocument/2006/relationships/slideLayout" Target="../slideLayouts/slideLayout2.xml"/><Relationship Id="rId6" Type="http://schemas.openxmlformats.org/officeDocument/2006/relationships/image" Target="../media/image128.png"/><Relationship Id="rId5" Type="http://schemas.openxmlformats.org/officeDocument/2006/relationships/image" Target="../media/image127.png"/><Relationship Id="rId4" Type="http://schemas.openxmlformats.org/officeDocument/2006/relationships/image" Target="../media/image126.png"/></Relationships>
</file>

<file path=ppt/slides/_rels/slide99.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2.xml"/><Relationship Id="rId6" Type="http://schemas.openxmlformats.org/officeDocument/2006/relationships/image" Target="../media/image134.png"/><Relationship Id="rId5" Type="http://schemas.openxmlformats.org/officeDocument/2006/relationships/image" Target="../media/image133.png"/><Relationship Id="rId4" Type="http://schemas.openxmlformats.org/officeDocument/2006/relationships/image" Target="../media/image132.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99000">
              <a:srgbClr val="FDFFFE"/>
            </a:gs>
            <a:gs pos="66000">
              <a:srgbClr val="F3FFFF"/>
            </a:gs>
            <a:gs pos="37992">
              <a:srgbClr val="FFFFFF"/>
            </a:gs>
            <a:gs pos="5000">
              <a:srgbClr val="EAFCFE"/>
            </a:gs>
          </a:gsLst>
          <a:lin ang="17400000" scaled="0"/>
        </a:gradFill>
        <a:effectLst/>
      </p:bgPr>
    </p:bg>
    <p:spTree>
      <p:nvGrpSpPr>
        <p:cNvPr id="1" name=""/>
        <p:cNvGrpSpPr/>
        <p:nvPr/>
      </p:nvGrpSpPr>
      <p:grpSpPr>
        <a:xfrm>
          <a:off x="0" y="0"/>
          <a:ext cx="0" cy="0"/>
          <a:chOff x="0" y="0"/>
          <a:chExt cx="0" cy="0"/>
        </a:xfrm>
      </p:grpSpPr>
      <p:sp>
        <p:nvSpPr>
          <p:cNvPr id="18" name="Subtitle 17">
            <a:extLst>
              <a:ext uri="{FF2B5EF4-FFF2-40B4-BE49-F238E27FC236}">
                <a16:creationId xmlns:a16="http://schemas.microsoft.com/office/drawing/2014/main" id="{57D62F16-F75C-6B98-2080-BECC2DE82C16}"/>
              </a:ext>
            </a:extLst>
          </p:cNvPr>
          <p:cNvSpPr>
            <a:spLocks noGrp="1"/>
          </p:cNvSpPr>
          <p:nvPr>
            <p:ph type="subTitle" idx="1"/>
          </p:nvPr>
        </p:nvSpPr>
        <p:spPr>
          <a:xfrm>
            <a:off x="4105251" y="3340030"/>
            <a:ext cx="4812505" cy="613953"/>
          </a:xfrm>
        </p:spPr>
        <p:txBody>
          <a:bodyPr>
            <a:noAutofit/>
          </a:bodyPr>
          <a:lstStyle/>
          <a:p>
            <a:r>
              <a:rPr lang="en-US" sz="2800" dirty="0"/>
              <a:t>Examination Review</a:t>
            </a:r>
            <a:endParaRPr lang="en-HK" sz="2800" dirty="0"/>
          </a:p>
          <a:p>
            <a:endParaRPr lang="en-US" sz="2800" dirty="0"/>
          </a:p>
        </p:txBody>
      </p:sp>
      <p:sp>
        <p:nvSpPr>
          <p:cNvPr id="10" name="Title 3">
            <a:extLst>
              <a:ext uri="{FF2B5EF4-FFF2-40B4-BE49-F238E27FC236}">
                <a16:creationId xmlns:a16="http://schemas.microsoft.com/office/drawing/2014/main" id="{1BF59ED5-66B9-83A2-1FC4-283F25C57007}"/>
              </a:ext>
            </a:extLst>
          </p:cNvPr>
          <p:cNvSpPr txBox="1">
            <a:spLocks/>
          </p:cNvSpPr>
          <p:nvPr/>
        </p:nvSpPr>
        <p:spPr>
          <a:xfrm>
            <a:off x="4105251" y="2815048"/>
            <a:ext cx="5038749" cy="613952"/>
          </a:xfrm>
          <a:prstGeom prst="rect">
            <a:avLst/>
          </a:prstGeom>
        </p:spPr>
        <p:txBody>
          <a:bodyPr vert="horz" lIns="91440" tIns="45720" rIns="91440" bIns="45720" rtlCol="0" anchor="t" anchorCtr="0">
            <a:noAutofit/>
          </a:bodyPr>
          <a:lstStyle>
            <a:lvl1pPr algn="l" defTabSz="685783" rtl="0" eaLnBrk="1" latinLnBrk="0" hangingPunct="1">
              <a:spcBef>
                <a:spcPct val="0"/>
              </a:spcBef>
              <a:buNone/>
              <a:defRPr sz="3600" b="1" kern="1200">
                <a:solidFill>
                  <a:schemeClr val="tx2"/>
                </a:solidFill>
                <a:latin typeface="+mn-lt"/>
                <a:ea typeface="+mj-ea"/>
                <a:cs typeface="+mj-cs"/>
              </a:defRPr>
            </a:lvl1pPr>
          </a:lstStyle>
          <a:p>
            <a:r>
              <a:rPr lang="en-HK" sz="2800" dirty="0"/>
              <a:t>DSAI4205 Big Data Analytics</a:t>
            </a:r>
          </a:p>
        </p:txBody>
      </p:sp>
      <p:pic>
        <p:nvPicPr>
          <p:cNvPr id="1028" name="Picture 4" descr="Review black stamp on white background – Royalty-Free Vector | VectorStock">
            <a:extLst>
              <a:ext uri="{FF2B5EF4-FFF2-40B4-BE49-F238E27FC236}">
                <a16:creationId xmlns:a16="http://schemas.microsoft.com/office/drawing/2014/main" id="{D8D20956-5F0A-4C40-DD19-8B4F6EDE9155}"/>
              </a:ext>
            </a:extLst>
          </p:cNvPr>
          <p:cNvPicPr>
            <a:picLocks noChangeAspect="1" noChangeArrowheads="1"/>
          </p:cNvPicPr>
          <p:nvPr/>
        </p:nvPicPr>
        <p:blipFill rotWithShape="1">
          <a:blip r:embed="rId3">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r="-2367" b="10639"/>
          <a:stretch>
            <a:fillRect/>
          </a:stretch>
        </p:blipFill>
        <p:spPr bwMode="auto">
          <a:xfrm>
            <a:off x="461283" y="1828799"/>
            <a:ext cx="3449524" cy="33561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98755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99ACF-B7D9-5D7A-B896-15A650F3225F}"/>
              </a:ext>
            </a:extLst>
          </p:cNvPr>
          <p:cNvSpPr>
            <a:spLocks noGrp="1"/>
          </p:cNvSpPr>
          <p:nvPr>
            <p:ph type="title"/>
          </p:nvPr>
        </p:nvSpPr>
        <p:spPr/>
        <p:txBody>
          <a:bodyPr/>
          <a:lstStyle/>
          <a:p>
            <a:r>
              <a:rPr lang="en-US" dirty="0"/>
              <a:t>Practice question</a:t>
            </a:r>
          </a:p>
        </p:txBody>
      </p:sp>
      <p:sp>
        <p:nvSpPr>
          <p:cNvPr id="3" name="Content Placeholder 2">
            <a:extLst>
              <a:ext uri="{FF2B5EF4-FFF2-40B4-BE49-F238E27FC236}">
                <a16:creationId xmlns:a16="http://schemas.microsoft.com/office/drawing/2014/main" id="{EEABF761-0EA5-C241-1B33-CEBC5A62D5B2}"/>
              </a:ext>
            </a:extLst>
          </p:cNvPr>
          <p:cNvSpPr>
            <a:spLocks noGrp="1"/>
          </p:cNvSpPr>
          <p:nvPr>
            <p:ph sz="quarter" idx="14"/>
          </p:nvPr>
        </p:nvSpPr>
        <p:spPr/>
        <p:txBody>
          <a:bodyPr>
            <a:normAutofit/>
          </a:bodyPr>
          <a:lstStyle/>
          <a:p>
            <a:pPr>
              <a:lnSpc>
                <a:spcPct val="150000"/>
              </a:lnSpc>
            </a:pPr>
            <a:r>
              <a:rPr lang="en-US" sz="1500" dirty="0">
                <a:latin typeface="Raleway" pitchFamily="2" charset="77"/>
              </a:rPr>
              <a:t>Netflix, a leading global streaming service, processes over 500 million hours of content watched daily across 190+ countries, generating terabytes of user data per hour from viewing habits, search queries, ratings, and device interactions. This data arrives in real-time as users binge-watch, with diverse formats including structured logs (timestamps, user IDs), semi-structured JSON metadata, and unstructured text from reviews or subtitles. The platform analyzes this to deliver personalized recommendations, but faces challenges like data privacy regulations (e.g., GDPR compliance) and ensuring accurate insights from potentially noisy user feedback. Netflix's AI-driven system handles high-velocity updates during peak hours (e.g., evenings) to predict trends and reduce churn, turning raw data into actionable value like $1B+ in annual savings from optimized content acquisition.</a:t>
            </a:r>
          </a:p>
          <a:p>
            <a:r>
              <a:rPr lang="en-US" sz="1500" dirty="0">
                <a:latin typeface="Raleway" pitchFamily="2" charset="77"/>
              </a:rPr>
              <a:t>Please classify the </a:t>
            </a:r>
            <a:r>
              <a:rPr lang="en-US" sz="1500" u="sng" dirty="0">
                <a:latin typeface="Raleway" pitchFamily="2" charset="77"/>
              </a:rPr>
              <a:t>4 characteristics of Big Data </a:t>
            </a:r>
            <a:r>
              <a:rPr lang="en-US" sz="1500" dirty="0">
                <a:latin typeface="Raleway" pitchFamily="2" charset="77"/>
              </a:rPr>
              <a:t>(from the </a:t>
            </a:r>
            <a:r>
              <a:rPr lang="en-US" sz="1500" dirty="0">
                <a:solidFill>
                  <a:srgbClr val="C23663"/>
                </a:solidFill>
                <a:latin typeface="Raleway" pitchFamily="2" charset="77"/>
              </a:rPr>
              <a:t>4 V's: Volume, Velocity, Variety, Veracity</a:t>
            </a:r>
            <a:r>
              <a:rPr lang="en-US" sz="1500" dirty="0">
                <a:latin typeface="Raleway" pitchFamily="2" charset="77"/>
              </a:rPr>
              <a:t>) against the Netflix profile. For each, provide 1 specific evidence from the profile and explain the possible solutions for each of them</a:t>
            </a:r>
          </a:p>
        </p:txBody>
      </p:sp>
      <p:sp>
        <p:nvSpPr>
          <p:cNvPr id="5" name="Rectangle 4">
            <a:extLst>
              <a:ext uri="{FF2B5EF4-FFF2-40B4-BE49-F238E27FC236}">
                <a16:creationId xmlns:a16="http://schemas.microsoft.com/office/drawing/2014/main" id="{2FFBF454-C3C0-8C98-5FB9-97CA3EF43DAA}"/>
              </a:ext>
            </a:extLst>
          </p:cNvPr>
          <p:cNvSpPr/>
          <p:nvPr/>
        </p:nvSpPr>
        <p:spPr>
          <a:xfrm>
            <a:off x="4154310" y="1797126"/>
            <a:ext cx="4052711" cy="291319"/>
          </a:xfrm>
          <a:prstGeom prst="rect">
            <a:avLst/>
          </a:prstGeom>
          <a:solidFill>
            <a:srgbClr val="FFFF00">
              <a:alpha val="50196"/>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26270F40-B366-1C4E-60E7-F1BCB3E4DC9F}"/>
              </a:ext>
            </a:extLst>
          </p:cNvPr>
          <p:cNvSpPr/>
          <p:nvPr/>
        </p:nvSpPr>
        <p:spPr>
          <a:xfrm>
            <a:off x="409054" y="2088445"/>
            <a:ext cx="7098057" cy="291319"/>
          </a:xfrm>
          <a:prstGeom prst="rect">
            <a:avLst/>
          </a:prstGeom>
          <a:solidFill>
            <a:srgbClr val="FFFF00">
              <a:alpha val="50196"/>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BC5DCF55-22BE-D787-AEBF-E151D4D1F9BE}"/>
              </a:ext>
            </a:extLst>
          </p:cNvPr>
          <p:cNvSpPr/>
          <p:nvPr/>
        </p:nvSpPr>
        <p:spPr>
          <a:xfrm>
            <a:off x="4365810" y="2781452"/>
            <a:ext cx="3931523" cy="291319"/>
          </a:xfrm>
          <a:prstGeom prst="rect">
            <a:avLst/>
          </a:prstGeom>
          <a:solidFill>
            <a:srgbClr val="FFFF00">
              <a:alpha val="50196"/>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AEA53AC-7E73-4219-E371-13E29518F3D3}"/>
              </a:ext>
            </a:extLst>
          </p:cNvPr>
          <p:cNvSpPr/>
          <p:nvPr/>
        </p:nvSpPr>
        <p:spPr>
          <a:xfrm>
            <a:off x="434287" y="3137681"/>
            <a:ext cx="6621269" cy="291319"/>
          </a:xfrm>
          <a:prstGeom prst="rect">
            <a:avLst/>
          </a:prstGeom>
          <a:solidFill>
            <a:srgbClr val="FFFF00">
              <a:alpha val="50196"/>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73C0BE0-C506-996A-F36B-078E1B290A61}"/>
              </a:ext>
            </a:extLst>
          </p:cNvPr>
          <p:cNvSpPr/>
          <p:nvPr/>
        </p:nvSpPr>
        <p:spPr>
          <a:xfrm>
            <a:off x="4696178" y="3830688"/>
            <a:ext cx="3815644" cy="291319"/>
          </a:xfrm>
          <a:prstGeom prst="rect">
            <a:avLst/>
          </a:prstGeom>
          <a:solidFill>
            <a:srgbClr val="FFFF00">
              <a:alpha val="50196"/>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95C4BB2-06B3-E47D-EAF3-7B3F897AB3D6}"/>
              </a:ext>
            </a:extLst>
          </p:cNvPr>
          <p:cNvSpPr/>
          <p:nvPr/>
        </p:nvSpPr>
        <p:spPr>
          <a:xfrm>
            <a:off x="409054" y="4186917"/>
            <a:ext cx="1882590" cy="291319"/>
          </a:xfrm>
          <a:prstGeom prst="rect">
            <a:avLst/>
          </a:prstGeom>
          <a:solidFill>
            <a:srgbClr val="FFFF00">
              <a:alpha val="50196"/>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B472EA7-6A9F-7C89-130D-7D3C3D6A226C}"/>
              </a:ext>
            </a:extLst>
          </p:cNvPr>
          <p:cNvSpPr/>
          <p:nvPr/>
        </p:nvSpPr>
        <p:spPr>
          <a:xfrm>
            <a:off x="6908801" y="2467403"/>
            <a:ext cx="1603022" cy="291319"/>
          </a:xfrm>
          <a:prstGeom prst="rect">
            <a:avLst/>
          </a:prstGeom>
          <a:solidFill>
            <a:srgbClr val="FFFF00">
              <a:alpha val="50196"/>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1A0071B-7981-D30D-95CB-148A914B3A2C}"/>
              </a:ext>
            </a:extLst>
          </p:cNvPr>
          <p:cNvSpPr/>
          <p:nvPr/>
        </p:nvSpPr>
        <p:spPr>
          <a:xfrm>
            <a:off x="409054" y="2788657"/>
            <a:ext cx="1193968" cy="291319"/>
          </a:xfrm>
          <a:prstGeom prst="rect">
            <a:avLst/>
          </a:prstGeom>
          <a:solidFill>
            <a:srgbClr val="FFFF00">
              <a:alpha val="50196"/>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71907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left)">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left)">
                                      <p:cBhvr>
                                        <p:cTn id="23" dur="500"/>
                                        <p:tgtEl>
                                          <p:spTgt spid="7"/>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left)">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ipe(left)">
                                      <p:cBhvr>
                                        <p:cTn id="31" dur="500"/>
                                        <p:tgtEl>
                                          <p:spTgt spid="9"/>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ipe(left)">
                                      <p:cBhvr>
                                        <p:cTn id="3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AA6F0-58FF-5699-1DDD-1460A5E73489}"/>
              </a:ext>
            </a:extLst>
          </p:cNvPr>
          <p:cNvSpPr>
            <a:spLocks noGrp="1"/>
          </p:cNvSpPr>
          <p:nvPr>
            <p:ph type="title"/>
          </p:nvPr>
        </p:nvSpPr>
        <p:spPr/>
        <p:txBody>
          <a:bodyPr/>
          <a:lstStyle/>
          <a:p>
            <a:r>
              <a:rPr lang="en-US" dirty="0"/>
              <a:t>Loss function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66490CC5-A6A9-EBFF-76C2-03C3AA2BD928}"/>
                  </a:ext>
                </a:extLst>
              </p:cNvPr>
              <p:cNvSpPr>
                <a:spLocks noGrp="1"/>
              </p:cNvSpPr>
              <p:nvPr>
                <p:ph sz="quarter" idx="14"/>
              </p:nvPr>
            </p:nvSpPr>
            <p:spPr/>
            <p:txBody>
              <a:bodyPr/>
              <a:lstStyle/>
              <a:p>
                <a:pPr marL="514346" marR="0" lvl="1" indent="-342900" algn="l" defTabSz="685783" rtl="0" eaLnBrk="1" fontAlgn="auto" latinLnBrk="0" hangingPunct="1">
                  <a:lnSpc>
                    <a:spcPct val="140000"/>
                  </a:lnSpc>
                  <a:spcBef>
                    <a:spcPts val="0"/>
                  </a:spcBef>
                  <a:spcAft>
                    <a:spcPts val="900"/>
                  </a:spcAft>
                  <a:buClr>
                    <a:srgbClr val="C40C67"/>
                  </a:buClr>
                  <a:buSzPct val="120000"/>
                  <a:buFont typeface="Courier New" panose="02070309020205020404" pitchFamily="49" charset="0"/>
                  <a:buChar char="o"/>
                  <a:tabLst/>
                  <a:defRPr/>
                </a:pPr>
                <a:r>
                  <a:rPr lang="en-US" sz="1400" dirty="0">
                    <a:solidFill>
                      <a:srgbClr val="000000"/>
                    </a:solidFill>
                  </a:rPr>
                  <a:t>CBo</a:t>
                </a:r>
                <a:r>
                  <a:rPr lang="en-US" sz="1400" dirty="0" err="1">
                    <a:solidFill>
                      <a:srgbClr val="000000"/>
                    </a:solidFill>
                  </a:rPr>
                  <a:t>w</a:t>
                </a:r>
                <a:r>
                  <a:rPr kumimoji="0" lang="en-US" sz="1400" b="0" i="0" u="none" strike="noStrike" kern="1200" cap="none" spc="0" normalizeH="0" baseline="0" noProof="0" dirty="0">
                    <a:ln>
                      <a:noFill/>
                    </a:ln>
                    <a:solidFill>
                      <a:srgbClr val="000000"/>
                    </a:solidFill>
                    <a:effectLst/>
                    <a:uLnTx/>
                    <a:uFillTx/>
                    <a:ea typeface="+mn-ea"/>
                    <a:cs typeface="+mn-cs"/>
                  </a:rPr>
                  <a:t> loss function</a:t>
                </a:r>
              </a:p>
              <a:p>
                <a:pPr marL="857237" lvl="2" indent="-342900">
                  <a:lnSpc>
                    <a:spcPct val="140000"/>
                  </a:lnSpc>
                  <a:spcBef>
                    <a:spcPts val="0"/>
                  </a:spcBef>
                  <a:buClr>
                    <a:srgbClr val="C40C67"/>
                  </a:buClr>
                  <a:buSzPct val="120000"/>
                  <a:buFont typeface="Courier New" panose="02070309020205020404" pitchFamily="49" charset="0"/>
                  <a:buChar char="o"/>
                  <a:defRPr/>
                </a:pPr>
                <a:r>
                  <a:rPr lang="en-US" sz="1400" dirty="0">
                    <a:solidFill>
                      <a:srgbClr val="000000"/>
                    </a:solidFill>
                  </a:rPr>
                  <a:t>Minimize the negative log likelihood (NLL) of the parameters.</a:t>
                </a:r>
              </a:p>
              <a:p>
                <a:pPr marL="857237" lvl="2" indent="-342900">
                  <a:lnSpc>
                    <a:spcPct val="140000"/>
                  </a:lnSpc>
                  <a:spcBef>
                    <a:spcPts val="0"/>
                  </a:spcBef>
                  <a:buClr>
                    <a:srgbClr val="C40C67"/>
                  </a:buClr>
                  <a:buSzPct val="120000"/>
                  <a:buFont typeface="Courier New" panose="02070309020205020404" pitchFamily="49" charset="0"/>
                  <a:buChar char="o"/>
                  <a:defRPr/>
                </a:pPr>
                <a:endParaRPr lang="en-US" sz="1400" dirty="0">
                  <a:solidFill>
                    <a:srgbClr val="000000"/>
                  </a:solidFill>
                </a:endParaRPr>
              </a:p>
              <a:p>
                <a:pPr marL="857237" lvl="2" indent="-342900">
                  <a:lnSpc>
                    <a:spcPct val="250000"/>
                  </a:lnSpc>
                  <a:spcBef>
                    <a:spcPts val="0"/>
                  </a:spcBef>
                  <a:buClr>
                    <a:srgbClr val="C40C67"/>
                  </a:buClr>
                  <a:buSzPct val="120000"/>
                  <a:buFont typeface="Courier New" panose="02070309020205020404" pitchFamily="49" charset="0"/>
                  <a:buChar char="o"/>
                  <a:defRPr/>
                </a:pPr>
                <a14:m>
                  <m:oMath xmlns:m="http://schemas.openxmlformats.org/officeDocument/2006/math">
                    <m:r>
                      <a:rPr lang="en-US" sz="1400" i="1" dirty="0">
                        <a:solidFill>
                          <a:srgbClr val="000000"/>
                        </a:solidFill>
                        <a:latin typeface="Cambria Math" panose="02040503050406030204" pitchFamily="18" charset="0"/>
                      </a:rPr>
                      <m:t>𝐽</m:t>
                    </m:r>
                    <m:d>
                      <m:dPr>
                        <m:ctrlPr>
                          <a:rPr lang="en-US" sz="1400" i="1" dirty="0">
                            <a:solidFill>
                              <a:srgbClr val="000000"/>
                            </a:solidFill>
                            <a:latin typeface="Cambria Math" panose="02040503050406030204" pitchFamily="18" charset="0"/>
                          </a:rPr>
                        </m:ctrlPr>
                      </m:dPr>
                      <m:e>
                        <m:r>
                          <a:rPr lang="en-US" sz="1400" i="1" dirty="0">
                            <a:solidFill>
                              <a:srgbClr val="000000"/>
                            </a:solidFill>
                            <a:latin typeface="Cambria Math" panose="02040503050406030204" pitchFamily="18" charset="0"/>
                          </a:rPr>
                          <m:t>𝜃</m:t>
                        </m:r>
                      </m:e>
                    </m:d>
                    <m:r>
                      <a:rPr lang="en-US" sz="1400" i="1" dirty="0">
                        <a:solidFill>
                          <a:srgbClr val="000000"/>
                        </a:solidFill>
                        <a:latin typeface="Cambria Math" panose="02040503050406030204" pitchFamily="18" charset="0"/>
                      </a:rPr>
                      <m:t>=</m:t>
                    </m:r>
                    <m:r>
                      <a:rPr lang="en-US" sz="1400" b="0" i="1" dirty="0" smtClean="0">
                        <a:solidFill>
                          <a:srgbClr val="000000"/>
                        </a:solidFill>
                        <a:latin typeface="Cambria Math" panose="02040503050406030204" pitchFamily="18" charset="0"/>
                      </a:rPr>
                      <m:t>−</m:t>
                    </m:r>
                    <m:r>
                      <a:rPr lang="en-US" sz="1400" b="0" i="1" dirty="0" smtClean="0">
                        <a:solidFill>
                          <a:srgbClr val="000000"/>
                        </a:solidFill>
                        <a:latin typeface="Cambria Math" panose="02040503050406030204" pitchFamily="18" charset="0"/>
                      </a:rPr>
                      <m:t>𝑙𝑜𝑔</m:t>
                    </m:r>
                    <m:nary>
                      <m:naryPr>
                        <m:chr m:val="∏"/>
                        <m:ctrlPr>
                          <a:rPr lang="en-US" sz="1400" i="1" dirty="0" smtClean="0">
                            <a:solidFill>
                              <a:srgbClr val="000000"/>
                            </a:solidFill>
                            <a:latin typeface="Cambria Math" panose="02040503050406030204" pitchFamily="18" charset="0"/>
                          </a:rPr>
                        </m:ctrlPr>
                      </m:naryPr>
                      <m:sub>
                        <m:r>
                          <m:rPr>
                            <m:brk m:alnAt="23"/>
                          </m:rPr>
                          <a:rPr lang="en-US" sz="1400" b="0" i="1" dirty="0" smtClean="0">
                            <a:solidFill>
                              <a:srgbClr val="000000"/>
                            </a:solidFill>
                            <a:latin typeface="Cambria Math" panose="02040503050406030204" pitchFamily="18" charset="0"/>
                          </a:rPr>
                          <m:t>𝑡</m:t>
                        </m:r>
                        <m:r>
                          <a:rPr lang="en-US" sz="1400" b="0" i="1" dirty="0" smtClean="0">
                            <a:solidFill>
                              <a:srgbClr val="000000"/>
                            </a:solidFill>
                            <a:latin typeface="Cambria Math" panose="02040503050406030204" pitchFamily="18" charset="0"/>
                          </a:rPr>
                          <m:t>=1</m:t>
                        </m:r>
                      </m:sub>
                      <m:sup>
                        <m:r>
                          <a:rPr lang="en-US" sz="1400" b="0" i="1" dirty="0" smtClean="0">
                            <a:solidFill>
                              <a:srgbClr val="000000"/>
                            </a:solidFill>
                            <a:latin typeface="Cambria Math" panose="02040503050406030204" pitchFamily="18" charset="0"/>
                          </a:rPr>
                          <m:t>𝑇</m:t>
                        </m:r>
                      </m:sup>
                      <m:e>
                        <m:sSub>
                          <m:sSubPr>
                            <m:ctrlPr>
                              <a:rPr lang="en-US" sz="1400" i="1" dirty="0">
                                <a:solidFill>
                                  <a:srgbClr val="000000"/>
                                </a:solidFill>
                                <a:latin typeface="Cambria Math" panose="02040503050406030204" pitchFamily="18" charset="0"/>
                              </a:rPr>
                            </m:ctrlPr>
                          </m:sSubPr>
                          <m:e>
                            <m:r>
                              <a:rPr lang="en-US" sz="1400" i="1" dirty="0">
                                <a:solidFill>
                                  <a:srgbClr val="000000"/>
                                </a:solidFill>
                                <a:latin typeface="Cambria Math" panose="02040503050406030204" pitchFamily="18" charset="0"/>
                              </a:rPr>
                              <m:t>𝑃</m:t>
                            </m:r>
                          </m:e>
                          <m:sub>
                            <m:r>
                              <a:rPr lang="en-US" sz="1400" i="1" dirty="0">
                                <a:solidFill>
                                  <a:srgbClr val="000000"/>
                                </a:solidFill>
                                <a:latin typeface="Cambria Math" panose="02040503050406030204" pitchFamily="18" charset="0"/>
                              </a:rPr>
                              <m:t>𝜃</m:t>
                            </m:r>
                          </m:sub>
                        </m:sSub>
                        <m:d>
                          <m:dPr>
                            <m:ctrlPr>
                              <a:rPr lang="en-US" sz="1400" i="1" dirty="0">
                                <a:solidFill>
                                  <a:srgbClr val="000000"/>
                                </a:solidFill>
                                <a:latin typeface="Cambria Math" panose="02040503050406030204" pitchFamily="18" charset="0"/>
                              </a:rPr>
                            </m:ctrlPr>
                          </m:dPr>
                          <m:e>
                            <m:sSub>
                              <m:sSubPr>
                                <m:ctrlPr>
                                  <a:rPr lang="en-US" sz="1400" i="1" dirty="0">
                                    <a:solidFill>
                                      <a:srgbClr val="000000"/>
                                    </a:solidFill>
                                    <a:latin typeface="Cambria Math" panose="02040503050406030204" pitchFamily="18" charset="0"/>
                                  </a:rPr>
                                </m:ctrlPr>
                              </m:sSubPr>
                              <m:e>
                                <m:r>
                                  <a:rPr lang="en-US" sz="1400" i="1" dirty="0">
                                    <a:solidFill>
                                      <a:srgbClr val="000000"/>
                                    </a:solidFill>
                                    <a:latin typeface="Cambria Math" panose="02040503050406030204" pitchFamily="18" charset="0"/>
                                  </a:rPr>
                                  <m:t>𝑤</m:t>
                                </m:r>
                              </m:e>
                              <m:sub>
                                <m:r>
                                  <a:rPr lang="en-US" sz="1400" i="1" dirty="0">
                                    <a:solidFill>
                                      <a:srgbClr val="000000"/>
                                    </a:solidFill>
                                    <a:latin typeface="Cambria Math" panose="02040503050406030204" pitchFamily="18" charset="0"/>
                                  </a:rPr>
                                  <m:t>𝑡</m:t>
                                </m:r>
                              </m:sub>
                            </m:sSub>
                          </m:e>
                          <m:e>
                            <m:sSub>
                              <m:sSubPr>
                                <m:ctrlPr>
                                  <a:rPr lang="en-US" sz="1400" i="1" dirty="0">
                                    <a:solidFill>
                                      <a:srgbClr val="000000"/>
                                    </a:solidFill>
                                    <a:latin typeface="Cambria Math" panose="02040503050406030204" pitchFamily="18" charset="0"/>
                                  </a:rPr>
                                </m:ctrlPr>
                              </m:sSubPr>
                              <m:e>
                                <m:r>
                                  <a:rPr lang="en-US" sz="1400" i="1" dirty="0">
                                    <a:solidFill>
                                      <a:srgbClr val="000000"/>
                                    </a:solidFill>
                                    <a:latin typeface="Cambria Math" panose="02040503050406030204" pitchFamily="18" charset="0"/>
                                  </a:rPr>
                                  <m:t>𝑤</m:t>
                                </m:r>
                              </m:e>
                              <m:sub>
                                <m:r>
                                  <a:rPr lang="en-US" sz="1400" i="1" dirty="0">
                                    <a:solidFill>
                                      <a:srgbClr val="000000"/>
                                    </a:solidFill>
                                    <a:latin typeface="Cambria Math" panose="02040503050406030204" pitchFamily="18" charset="0"/>
                                  </a:rPr>
                                  <m:t>𝑡</m:t>
                                </m:r>
                                <m:r>
                                  <a:rPr lang="en-US" sz="1400" i="1" dirty="0">
                                    <a:solidFill>
                                      <a:srgbClr val="000000"/>
                                    </a:solidFill>
                                    <a:latin typeface="Cambria Math" panose="02040503050406030204" pitchFamily="18" charset="0"/>
                                  </a:rPr>
                                  <m:t>−</m:t>
                                </m:r>
                                <m:r>
                                  <a:rPr lang="en-US" sz="1400" i="1" dirty="0">
                                    <a:solidFill>
                                      <a:srgbClr val="000000"/>
                                    </a:solidFill>
                                    <a:latin typeface="Cambria Math" panose="02040503050406030204" pitchFamily="18" charset="0"/>
                                  </a:rPr>
                                  <m:t>𝑀</m:t>
                                </m:r>
                              </m:sub>
                            </m:sSub>
                            <m:r>
                              <a:rPr lang="en-US" sz="1400" i="1" dirty="0">
                                <a:solidFill>
                                  <a:srgbClr val="000000"/>
                                </a:solidFill>
                                <a:latin typeface="Cambria Math" panose="02040503050406030204" pitchFamily="18" charset="0"/>
                              </a:rPr>
                              <m:t>,</m:t>
                            </m:r>
                            <m:sSub>
                              <m:sSubPr>
                                <m:ctrlPr>
                                  <a:rPr lang="en-US" sz="1400" i="1" dirty="0">
                                    <a:solidFill>
                                      <a:srgbClr val="000000"/>
                                    </a:solidFill>
                                    <a:latin typeface="Cambria Math" panose="02040503050406030204" pitchFamily="18" charset="0"/>
                                  </a:rPr>
                                </m:ctrlPr>
                              </m:sSubPr>
                              <m:e>
                                <m:r>
                                  <a:rPr lang="en-US" sz="1400" i="1" dirty="0">
                                    <a:solidFill>
                                      <a:srgbClr val="000000"/>
                                    </a:solidFill>
                                    <a:latin typeface="Cambria Math" panose="02040503050406030204" pitchFamily="18" charset="0"/>
                                  </a:rPr>
                                  <m:t>𝑤</m:t>
                                </m:r>
                              </m:e>
                              <m:sub>
                                <m:r>
                                  <a:rPr lang="en-US" sz="1400" i="1" dirty="0">
                                    <a:solidFill>
                                      <a:srgbClr val="000000"/>
                                    </a:solidFill>
                                    <a:latin typeface="Cambria Math" panose="02040503050406030204" pitchFamily="18" charset="0"/>
                                  </a:rPr>
                                  <m:t>𝑡</m:t>
                                </m:r>
                                <m:r>
                                  <a:rPr lang="en-US" sz="1400" i="1" dirty="0">
                                    <a:solidFill>
                                      <a:srgbClr val="000000"/>
                                    </a:solidFill>
                                    <a:latin typeface="Cambria Math" panose="02040503050406030204" pitchFamily="18" charset="0"/>
                                  </a:rPr>
                                  <m:t>−</m:t>
                                </m:r>
                                <m:r>
                                  <a:rPr lang="en-US" sz="1400" i="1" dirty="0">
                                    <a:solidFill>
                                      <a:srgbClr val="000000"/>
                                    </a:solidFill>
                                    <a:latin typeface="Cambria Math" panose="02040503050406030204" pitchFamily="18" charset="0"/>
                                  </a:rPr>
                                  <m:t>𝑀</m:t>
                                </m:r>
                                <m:r>
                                  <a:rPr lang="en-US" sz="1400" i="1" dirty="0">
                                    <a:solidFill>
                                      <a:srgbClr val="000000"/>
                                    </a:solidFill>
                                    <a:latin typeface="Cambria Math" panose="02040503050406030204" pitchFamily="18" charset="0"/>
                                  </a:rPr>
                                  <m:t>+1</m:t>
                                </m:r>
                              </m:sub>
                            </m:sSub>
                            <m:r>
                              <a:rPr lang="en-US" sz="1400" i="1" dirty="0">
                                <a:solidFill>
                                  <a:srgbClr val="000000"/>
                                </a:solidFill>
                                <a:latin typeface="Cambria Math" panose="02040503050406030204" pitchFamily="18" charset="0"/>
                              </a:rPr>
                              <m:t>,⋯,</m:t>
                            </m:r>
                            <m:sSub>
                              <m:sSubPr>
                                <m:ctrlPr>
                                  <a:rPr lang="en-US" sz="1400" i="1" dirty="0">
                                    <a:solidFill>
                                      <a:srgbClr val="000000"/>
                                    </a:solidFill>
                                    <a:latin typeface="Cambria Math" panose="02040503050406030204" pitchFamily="18" charset="0"/>
                                  </a:rPr>
                                </m:ctrlPr>
                              </m:sSubPr>
                              <m:e>
                                <m:r>
                                  <a:rPr lang="en-US" sz="1400" i="1" dirty="0">
                                    <a:solidFill>
                                      <a:srgbClr val="000000"/>
                                    </a:solidFill>
                                    <a:latin typeface="Cambria Math" panose="02040503050406030204" pitchFamily="18" charset="0"/>
                                  </a:rPr>
                                  <m:t>𝑤</m:t>
                                </m:r>
                              </m:e>
                              <m:sub>
                                <m:r>
                                  <a:rPr lang="en-US" sz="1400" i="1" dirty="0">
                                    <a:solidFill>
                                      <a:srgbClr val="000000"/>
                                    </a:solidFill>
                                    <a:latin typeface="Cambria Math" panose="02040503050406030204" pitchFamily="18" charset="0"/>
                                  </a:rPr>
                                  <m:t>𝑡</m:t>
                                </m:r>
                                <m:r>
                                  <a:rPr lang="en-US" sz="1400" i="1" dirty="0">
                                    <a:solidFill>
                                      <a:srgbClr val="000000"/>
                                    </a:solidFill>
                                    <a:latin typeface="Cambria Math" panose="02040503050406030204" pitchFamily="18" charset="0"/>
                                  </a:rPr>
                                  <m:t>−1</m:t>
                                </m:r>
                              </m:sub>
                            </m:sSub>
                            <m:r>
                              <a:rPr lang="en-US" sz="1400" i="1" dirty="0">
                                <a:solidFill>
                                  <a:srgbClr val="000000"/>
                                </a:solidFill>
                                <a:latin typeface="Cambria Math" panose="02040503050406030204" pitchFamily="18" charset="0"/>
                              </a:rPr>
                              <m:t>,</m:t>
                            </m:r>
                            <m:sSub>
                              <m:sSubPr>
                                <m:ctrlPr>
                                  <a:rPr lang="en-US" sz="1400" i="1" dirty="0">
                                    <a:solidFill>
                                      <a:srgbClr val="000000"/>
                                    </a:solidFill>
                                    <a:latin typeface="Cambria Math" panose="02040503050406030204" pitchFamily="18" charset="0"/>
                                  </a:rPr>
                                </m:ctrlPr>
                              </m:sSubPr>
                              <m:e>
                                <m:r>
                                  <a:rPr lang="en-US" sz="1400" i="1" dirty="0">
                                    <a:solidFill>
                                      <a:srgbClr val="000000"/>
                                    </a:solidFill>
                                    <a:latin typeface="Cambria Math" panose="02040503050406030204" pitchFamily="18" charset="0"/>
                                  </a:rPr>
                                  <m:t>𝑤</m:t>
                                </m:r>
                              </m:e>
                              <m:sub>
                                <m:r>
                                  <a:rPr lang="en-US" sz="1400" i="1" dirty="0">
                                    <a:solidFill>
                                      <a:srgbClr val="000000"/>
                                    </a:solidFill>
                                    <a:latin typeface="Cambria Math" panose="02040503050406030204" pitchFamily="18" charset="0"/>
                                  </a:rPr>
                                  <m:t>𝑡</m:t>
                                </m:r>
                                <m:r>
                                  <a:rPr lang="en-US" sz="1400" i="1" dirty="0">
                                    <a:solidFill>
                                      <a:srgbClr val="000000"/>
                                    </a:solidFill>
                                    <a:latin typeface="Cambria Math" panose="02040503050406030204" pitchFamily="18" charset="0"/>
                                  </a:rPr>
                                  <m:t>+1</m:t>
                                </m:r>
                              </m:sub>
                            </m:sSub>
                            <m:r>
                              <a:rPr lang="en-US" sz="1400" i="1" dirty="0">
                                <a:solidFill>
                                  <a:srgbClr val="000000"/>
                                </a:solidFill>
                                <a:latin typeface="Cambria Math" panose="02040503050406030204" pitchFamily="18" charset="0"/>
                              </a:rPr>
                              <m:t>,⋯,</m:t>
                            </m:r>
                            <m:sSub>
                              <m:sSubPr>
                                <m:ctrlPr>
                                  <a:rPr lang="en-US" sz="1400" i="1" dirty="0">
                                    <a:solidFill>
                                      <a:srgbClr val="000000"/>
                                    </a:solidFill>
                                    <a:latin typeface="Cambria Math" panose="02040503050406030204" pitchFamily="18" charset="0"/>
                                  </a:rPr>
                                </m:ctrlPr>
                              </m:sSubPr>
                              <m:e>
                                <m:r>
                                  <a:rPr lang="en-US" sz="1400" i="1" dirty="0">
                                    <a:solidFill>
                                      <a:srgbClr val="000000"/>
                                    </a:solidFill>
                                    <a:latin typeface="Cambria Math" panose="02040503050406030204" pitchFamily="18" charset="0"/>
                                  </a:rPr>
                                  <m:t>𝑤</m:t>
                                </m:r>
                              </m:e>
                              <m:sub>
                                <m:r>
                                  <a:rPr lang="en-US" sz="1400" i="1" dirty="0">
                                    <a:solidFill>
                                      <a:srgbClr val="000000"/>
                                    </a:solidFill>
                                    <a:latin typeface="Cambria Math" panose="02040503050406030204" pitchFamily="18" charset="0"/>
                                  </a:rPr>
                                  <m:t>𝑡</m:t>
                                </m:r>
                                <m:r>
                                  <a:rPr lang="en-US" sz="1400" i="1" dirty="0">
                                    <a:solidFill>
                                      <a:srgbClr val="000000"/>
                                    </a:solidFill>
                                    <a:latin typeface="Cambria Math" panose="02040503050406030204" pitchFamily="18" charset="0"/>
                                  </a:rPr>
                                  <m:t>+</m:t>
                                </m:r>
                                <m:r>
                                  <a:rPr lang="en-US" sz="1400" i="1" dirty="0">
                                    <a:solidFill>
                                      <a:srgbClr val="000000"/>
                                    </a:solidFill>
                                    <a:latin typeface="Cambria Math" panose="02040503050406030204" pitchFamily="18" charset="0"/>
                                  </a:rPr>
                                  <m:t>𝑀</m:t>
                                </m:r>
                              </m:sub>
                            </m:sSub>
                          </m:e>
                        </m:d>
                      </m:e>
                    </m:nary>
                  </m:oMath>
                </a14:m>
                <a:br>
                  <a:rPr lang="en-US" sz="1400" b="0" i="1" dirty="0">
                    <a:solidFill>
                      <a:srgbClr val="000000"/>
                    </a:solidFill>
                    <a:latin typeface="Cambria Math" panose="02040503050406030204" pitchFamily="18" charset="0"/>
                  </a:rPr>
                </a:br>
                <a:r>
                  <a:rPr lang="en-US" sz="1400" b="0" i="1" dirty="0">
                    <a:solidFill>
                      <a:srgbClr val="000000"/>
                    </a:solidFill>
                    <a:latin typeface="Cambria Math" panose="02040503050406030204" pitchFamily="18" charset="0"/>
                  </a:rPr>
                  <a:t>          </a:t>
                </a:r>
                <a14:m>
                  <m:oMath xmlns:m="http://schemas.openxmlformats.org/officeDocument/2006/math">
                    <m:r>
                      <a:rPr lang="en-US" sz="1400" b="0" i="1" smtClean="0">
                        <a:solidFill>
                          <a:srgbClr val="000000"/>
                        </a:solidFill>
                        <a:latin typeface="Cambria Math" panose="02040503050406030204" pitchFamily="18" charset="0"/>
                      </a:rPr>
                      <m:t>=−</m:t>
                    </m:r>
                    <m:nary>
                      <m:naryPr>
                        <m:chr m:val="∑"/>
                        <m:ctrlPr>
                          <a:rPr lang="en-US" sz="1400" b="0" i="1" smtClean="0">
                            <a:solidFill>
                              <a:srgbClr val="000000"/>
                            </a:solidFill>
                            <a:latin typeface="Cambria Math" panose="02040503050406030204" pitchFamily="18" charset="0"/>
                          </a:rPr>
                        </m:ctrlPr>
                      </m:naryPr>
                      <m:sub>
                        <m:r>
                          <m:rPr>
                            <m:brk m:alnAt="23"/>
                          </m:rPr>
                          <a:rPr lang="en-US" sz="1400" b="0" i="1" smtClean="0">
                            <a:solidFill>
                              <a:srgbClr val="000000"/>
                            </a:solidFill>
                            <a:latin typeface="Cambria Math" panose="02040503050406030204" pitchFamily="18" charset="0"/>
                          </a:rPr>
                          <m:t>𝑡</m:t>
                        </m:r>
                        <m:r>
                          <a:rPr lang="en-US" sz="1400" b="0" i="1" smtClean="0">
                            <a:solidFill>
                              <a:srgbClr val="000000"/>
                            </a:solidFill>
                            <a:latin typeface="Cambria Math" panose="02040503050406030204" pitchFamily="18" charset="0"/>
                          </a:rPr>
                          <m:t>=1</m:t>
                        </m:r>
                      </m:sub>
                      <m:sup>
                        <m:r>
                          <a:rPr lang="en-US" sz="1400" b="0" i="1" smtClean="0">
                            <a:solidFill>
                              <a:srgbClr val="000000"/>
                            </a:solidFill>
                            <a:latin typeface="Cambria Math" panose="02040503050406030204" pitchFamily="18" charset="0"/>
                          </a:rPr>
                          <m:t>𝑇</m:t>
                        </m:r>
                      </m:sup>
                      <m:e>
                        <m:r>
                          <a:rPr lang="en-US" sz="1400" b="0" i="1" smtClean="0">
                            <a:solidFill>
                              <a:srgbClr val="000000"/>
                            </a:solidFill>
                            <a:latin typeface="Cambria Math" panose="02040503050406030204" pitchFamily="18" charset="0"/>
                          </a:rPr>
                          <m:t>𝑙𝑜𝑔</m:t>
                        </m:r>
                        <m:sSub>
                          <m:sSubPr>
                            <m:ctrlPr>
                              <a:rPr lang="en-US" sz="1400" i="1" dirty="0">
                                <a:solidFill>
                                  <a:srgbClr val="000000"/>
                                </a:solidFill>
                                <a:latin typeface="Cambria Math" panose="02040503050406030204" pitchFamily="18" charset="0"/>
                              </a:rPr>
                            </m:ctrlPr>
                          </m:sSubPr>
                          <m:e>
                            <m:r>
                              <a:rPr lang="en-US" sz="1400" i="1" dirty="0">
                                <a:solidFill>
                                  <a:srgbClr val="000000"/>
                                </a:solidFill>
                                <a:latin typeface="Cambria Math" panose="02040503050406030204" pitchFamily="18" charset="0"/>
                              </a:rPr>
                              <m:t>𝑃</m:t>
                            </m:r>
                          </m:e>
                          <m:sub>
                            <m:r>
                              <a:rPr lang="en-US" sz="1400" i="1" dirty="0">
                                <a:solidFill>
                                  <a:srgbClr val="000000"/>
                                </a:solidFill>
                                <a:latin typeface="Cambria Math" panose="02040503050406030204" pitchFamily="18" charset="0"/>
                              </a:rPr>
                              <m:t>𝜃</m:t>
                            </m:r>
                          </m:sub>
                        </m:sSub>
                        <m:d>
                          <m:dPr>
                            <m:ctrlPr>
                              <a:rPr lang="en-US" sz="1400" i="1" dirty="0">
                                <a:solidFill>
                                  <a:srgbClr val="000000"/>
                                </a:solidFill>
                                <a:latin typeface="Cambria Math" panose="02040503050406030204" pitchFamily="18" charset="0"/>
                              </a:rPr>
                            </m:ctrlPr>
                          </m:dPr>
                          <m:e>
                            <m:sSub>
                              <m:sSubPr>
                                <m:ctrlPr>
                                  <a:rPr lang="en-US" sz="1400" i="1" dirty="0">
                                    <a:solidFill>
                                      <a:srgbClr val="000000"/>
                                    </a:solidFill>
                                    <a:latin typeface="Cambria Math" panose="02040503050406030204" pitchFamily="18" charset="0"/>
                                  </a:rPr>
                                </m:ctrlPr>
                              </m:sSubPr>
                              <m:e>
                                <m:r>
                                  <a:rPr lang="en-US" sz="1400" i="1" dirty="0">
                                    <a:solidFill>
                                      <a:srgbClr val="000000"/>
                                    </a:solidFill>
                                    <a:latin typeface="Cambria Math" panose="02040503050406030204" pitchFamily="18" charset="0"/>
                                  </a:rPr>
                                  <m:t>𝑤</m:t>
                                </m:r>
                              </m:e>
                              <m:sub>
                                <m:r>
                                  <a:rPr lang="en-US" sz="1400" i="1" dirty="0">
                                    <a:solidFill>
                                      <a:srgbClr val="000000"/>
                                    </a:solidFill>
                                    <a:latin typeface="Cambria Math" panose="02040503050406030204" pitchFamily="18" charset="0"/>
                                  </a:rPr>
                                  <m:t>𝑡</m:t>
                                </m:r>
                              </m:sub>
                            </m:sSub>
                          </m:e>
                          <m:e>
                            <m:sSub>
                              <m:sSubPr>
                                <m:ctrlPr>
                                  <a:rPr lang="en-US" sz="1400" i="1" dirty="0">
                                    <a:solidFill>
                                      <a:srgbClr val="000000"/>
                                    </a:solidFill>
                                    <a:latin typeface="Cambria Math" panose="02040503050406030204" pitchFamily="18" charset="0"/>
                                  </a:rPr>
                                </m:ctrlPr>
                              </m:sSubPr>
                              <m:e>
                                <m:r>
                                  <a:rPr lang="en-US" sz="1400" i="1" dirty="0">
                                    <a:solidFill>
                                      <a:srgbClr val="000000"/>
                                    </a:solidFill>
                                    <a:latin typeface="Cambria Math" panose="02040503050406030204" pitchFamily="18" charset="0"/>
                                  </a:rPr>
                                  <m:t>𝑤</m:t>
                                </m:r>
                              </m:e>
                              <m:sub>
                                <m:r>
                                  <a:rPr lang="en-US" sz="1400" i="1" dirty="0">
                                    <a:solidFill>
                                      <a:srgbClr val="000000"/>
                                    </a:solidFill>
                                    <a:latin typeface="Cambria Math" panose="02040503050406030204" pitchFamily="18" charset="0"/>
                                  </a:rPr>
                                  <m:t>𝑡</m:t>
                                </m:r>
                                <m:r>
                                  <a:rPr lang="en-US" sz="1400" i="1" dirty="0">
                                    <a:solidFill>
                                      <a:srgbClr val="000000"/>
                                    </a:solidFill>
                                    <a:latin typeface="Cambria Math" panose="02040503050406030204" pitchFamily="18" charset="0"/>
                                  </a:rPr>
                                  <m:t>−</m:t>
                                </m:r>
                                <m:r>
                                  <a:rPr lang="en-US" sz="1400" i="1" dirty="0">
                                    <a:solidFill>
                                      <a:srgbClr val="000000"/>
                                    </a:solidFill>
                                    <a:latin typeface="Cambria Math" panose="02040503050406030204" pitchFamily="18" charset="0"/>
                                  </a:rPr>
                                  <m:t>𝑀</m:t>
                                </m:r>
                              </m:sub>
                            </m:sSub>
                            <m:r>
                              <a:rPr lang="en-US" sz="1400" i="1" dirty="0">
                                <a:solidFill>
                                  <a:srgbClr val="000000"/>
                                </a:solidFill>
                                <a:latin typeface="Cambria Math" panose="02040503050406030204" pitchFamily="18" charset="0"/>
                              </a:rPr>
                              <m:t>,</m:t>
                            </m:r>
                            <m:sSub>
                              <m:sSubPr>
                                <m:ctrlPr>
                                  <a:rPr lang="en-US" sz="1400" i="1" dirty="0">
                                    <a:solidFill>
                                      <a:srgbClr val="000000"/>
                                    </a:solidFill>
                                    <a:latin typeface="Cambria Math" panose="02040503050406030204" pitchFamily="18" charset="0"/>
                                  </a:rPr>
                                </m:ctrlPr>
                              </m:sSubPr>
                              <m:e>
                                <m:r>
                                  <a:rPr lang="en-US" sz="1400" i="1" dirty="0">
                                    <a:solidFill>
                                      <a:srgbClr val="000000"/>
                                    </a:solidFill>
                                    <a:latin typeface="Cambria Math" panose="02040503050406030204" pitchFamily="18" charset="0"/>
                                  </a:rPr>
                                  <m:t>𝑤</m:t>
                                </m:r>
                              </m:e>
                              <m:sub>
                                <m:r>
                                  <a:rPr lang="en-US" sz="1400" i="1" dirty="0">
                                    <a:solidFill>
                                      <a:srgbClr val="000000"/>
                                    </a:solidFill>
                                    <a:latin typeface="Cambria Math" panose="02040503050406030204" pitchFamily="18" charset="0"/>
                                  </a:rPr>
                                  <m:t>𝑡</m:t>
                                </m:r>
                                <m:r>
                                  <a:rPr lang="en-US" sz="1400" i="1" dirty="0">
                                    <a:solidFill>
                                      <a:srgbClr val="000000"/>
                                    </a:solidFill>
                                    <a:latin typeface="Cambria Math" panose="02040503050406030204" pitchFamily="18" charset="0"/>
                                  </a:rPr>
                                  <m:t>−</m:t>
                                </m:r>
                                <m:r>
                                  <a:rPr lang="en-US" sz="1400" i="1" dirty="0">
                                    <a:solidFill>
                                      <a:srgbClr val="000000"/>
                                    </a:solidFill>
                                    <a:latin typeface="Cambria Math" panose="02040503050406030204" pitchFamily="18" charset="0"/>
                                  </a:rPr>
                                  <m:t>𝑀</m:t>
                                </m:r>
                                <m:r>
                                  <a:rPr lang="en-US" sz="1400" i="1" dirty="0">
                                    <a:solidFill>
                                      <a:srgbClr val="000000"/>
                                    </a:solidFill>
                                    <a:latin typeface="Cambria Math" panose="02040503050406030204" pitchFamily="18" charset="0"/>
                                  </a:rPr>
                                  <m:t>+1</m:t>
                                </m:r>
                              </m:sub>
                            </m:sSub>
                            <m:r>
                              <a:rPr lang="en-US" sz="1400" i="1" dirty="0">
                                <a:solidFill>
                                  <a:srgbClr val="000000"/>
                                </a:solidFill>
                                <a:latin typeface="Cambria Math" panose="02040503050406030204" pitchFamily="18" charset="0"/>
                              </a:rPr>
                              <m:t>,⋯,</m:t>
                            </m:r>
                            <m:sSub>
                              <m:sSubPr>
                                <m:ctrlPr>
                                  <a:rPr lang="en-US" sz="1400" i="1" dirty="0">
                                    <a:solidFill>
                                      <a:srgbClr val="000000"/>
                                    </a:solidFill>
                                    <a:latin typeface="Cambria Math" panose="02040503050406030204" pitchFamily="18" charset="0"/>
                                  </a:rPr>
                                </m:ctrlPr>
                              </m:sSubPr>
                              <m:e>
                                <m:r>
                                  <a:rPr lang="en-US" sz="1400" i="1" dirty="0">
                                    <a:solidFill>
                                      <a:srgbClr val="000000"/>
                                    </a:solidFill>
                                    <a:latin typeface="Cambria Math" panose="02040503050406030204" pitchFamily="18" charset="0"/>
                                  </a:rPr>
                                  <m:t>𝑤</m:t>
                                </m:r>
                              </m:e>
                              <m:sub>
                                <m:r>
                                  <a:rPr lang="en-US" sz="1400" i="1" dirty="0">
                                    <a:solidFill>
                                      <a:srgbClr val="000000"/>
                                    </a:solidFill>
                                    <a:latin typeface="Cambria Math" panose="02040503050406030204" pitchFamily="18" charset="0"/>
                                  </a:rPr>
                                  <m:t>𝑡</m:t>
                                </m:r>
                                <m:r>
                                  <a:rPr lang="en-US" sz="1400" i="1" dirty="0">
                                    <a:solidFill>
                                      <a:srgbClr val="000000"/>
                                    </a:solidFill>
                                    <a:latin typeface="Cambria Math" panose="02040503050406030204" pitchFamily="18" charset="0"/>
                                  </a:rPr>
                                  <m:t>−1</m:t>
                                </m:r>
                              </m:sub>
                            </m:sSub>
                            <m:r>
                              <a:rPr lang="en-US" sz="1400" i="1" dirty="0">
                                <a:solidFill>
                                  <a:srgbClr val="000000"/>
                                </a:solidFill>
                                <a:latin typeface="Cambria Math" panose="02040503050406030204" pitchFamily="18" charset="0"/>
                              </a:rPr>
                              <m:t>,</m:t>
                            </m:r>
                            <m:sSub>
                              <m:sSubPr>
                                <m:ctrlPr>
                                  <a:rPr lang="en-US" sz="1400" i="1" dirty="0">
                                    <a:solidFill>
                                      <a:srgbClr val="000000"/>
                                    </a:solidFill>
                                    <a:latin typeface="Cambria Math" panose="02040503050406030204" pitchFamily="18" charset="0"/>
                                  </a:rPr>
                                </m:ctrlPr>
                              </m:sSubPr>
                              <m:e>
                                <m:r>
                                  <a:rPr lang="en-US" sz="1400" i="1" dirty="0">
                                    <a:solidFill>
                                      <a:srgbClr val="000000"/>
                                    </a:solidFill>
                                    <a:latin typeface="Cambria Math" panose="02040503050406030204" pitchFamily="18" charset="0"/>
                                  </a:rPr>
                                  <m:t>𝑤</m:t>
                                </m:r>
                              </m:e>
                              <m:sub>
                                <m:r>
                                  <a:rPr lang="en-US" sz="1400" i="1" dirty="0">
                                    <a:solidFill>
                                      <a:srgbClr val="000000"/>
                                    </a:solidFill>
                                    <a:latin typeface="Cambria Math" panose="02040503050406030204" pitchFamily="18" charset="0"/>
                                  </a:rPr>
                                  <m:t>𝑡</m:t>
                                </m:r>
                                <m:r>
                                  <a:rPr lang="en-US" sz="1400" i="1" dirty="0">
                                    <a:solidFill>
                                      <a:srgbClr val="000000"/>
                                    </a:solidFill>
                                    <a:latin typeface="Cambria Math" panose="02040503050406030204" pitchFamily="18" charset="0"/>
                                  </a:rPr>
                                  <m:t>+1</m:t>
                                </m:r>
                              </m:sub>
                            </m:sSub>
                            <m:r>
                              <a:rPr lang="en-US" sz="1400" i="1" dirty="0">
                                <a:solidFill>
                                  <a:srgbClr val="000000"/>
                                </a:solidFill>
                                <a:latin typeface="Cambria Math" panose="02040503050406030204" pitchFamily="18" charset="0"/>
                              </a:rPr>
                              <m:t>,⋯,</m:t>
                            </m:r>
                            <m:sSub>
                              <m:sSubPr>
                                <m:ctrlPr>
                                  <a:rPr lang="en-US" sz="1400" i="1" dirty="0">
                                    <a:solidFill>
                                      <a:srgbClr val="000000"/>
                                    </a:solidFill>
                                    <a:latin typeface="Cambria Math" panose="02040503050406030204" pitchFamily="18" charset="0"/>
                                  </a:rPr>
                                </m:ctrlPr>
                              </m:sSubPr>
                              <m:e>
                                <m:r>
                                  <a:rPr lang="en-US" sz="1400" i="1" dirty="0">
                                    <a:solidFill>
                                      <a:srgbClr val="000000"/>
                                    </a:solidFill>
                                    <a:latin typeface="Cambria Math" panose="02040503050406030204" pitchFamily="18" charset="0"/>
                                  </a:rPr>
                                  <m:t>𝑤</m:t>
                                </m:r>
                              </m:e>
                              <m:sub>
                                <m:r>
                                  <a:rPr lang="en-US" sz="1400" i="1" dirty="0">
                                    <a:solidFill>
                                      <a:srgbClr val="000000"/>
                                    </a:solidFill>
                                    <a:latin typeface="Cambria Math" panose="02040503050406030204" pitchFamily="18" charset="0"/>
                                  </a:rPr>
                                  <m:t>𝑡</m:t>
                                </m:r>
                                <m:r>
                                  <a:rPr lang="en-US" sz="1400" i="1" dirty="0">
                                    <a:solidFill>
                                      <a:srgbClr val="000000"/>
                                    </a:solidFill>
                                    <a:latin typeface="Cambria Math" panose="02040503050406030204" pitchFamily="18" charset="0"/>
                                  </a:rPr>
                                  <m:t>+</m:t>
                                </m:r>
                                <m:r>
                                  <a:rPr lang="en-US" sz="1400" i="1" dirty="0">
                                    <a:solidFill>
                                      <a:srgbClr val="000000"/>
                                    </a:solidFill>
                                    <a:latin typeface="Cambria Math" panose="02040503050406030204" pitchFamily="18" charset="0"/>
                                  </a:rPr>
                                  <m:t>𝑀</m:t>
                                </m:r>
                              </m:sub>
                            </m:sSub>
                          </m:e>
                        </m:d>
                      </m:e>
                    </m:nary>
                  </m:oMath>
                </a14:m>
                <a:endParaRPr lang="en-US" sz="1400" dirty="0">
                  <a:solidFill>
                    <a:srgbClr val="000000"/>
                  </a:solidFill>
                </a:endParaRPr>
              </a:p>
              <a:p>
                <a:pPr marL="857237" lvl="2" indent="-342900">
                  <a:lnSpc>
                    <a:spcPct val="150000"/>
                  </a:lnSpc>
                  <a:spcBef>
                    <a:spcPts val="0"/>
                  </a:spcBef>
                  <a:buClr>
                    <a:srgbClr val="C40C67"/>
                  </a:buClr>
                  <a:buSzPct val="120000"/>
                  <a:buFont typeface="Courier New" panose="02070309020205020404" pitchFamily="49" charset="0"/>
                  <a:buChar char="o"/>
                  <a:defRPr/>
                </a:pPr>
                <a:r>
                  <a:rPr lang="en-US" sz="1400" dirty="0">
                    <a:solidFill>
                      <a:srgbClr val="000000"/>
                    </a:solidFill>
                  </a:rPr>
                  <a:t>We need to define a structure on how do we to output this probability for Center word by given the context words.</a:t>
                </a:r>
              </a:p>
              <a:p>
                <a:pPr marL="857237" lvl="2" indent="-342900">
                  <a:lnSpc>
                    <a:spcPct val="140000"/>
                  </a:lnSpc>
                  <a:spcBef>
                    <a:spcPts val="0"/>
                  </a:spcBef>
                  <a:buClr>
                    <a:srgbClr val="C40C67"/>
                  </a:buClr>
                  <a:buSzPct val="120000"/>
                  <a:buFont typeface="Courier New" panose="02070309020205020404" pitchFamily="49" charset="0"/>
                  <a:buChar char="o"/>
                  <a:defRPr/>
                </a:pPr>
                <a:endParaRPr kumimoji="0" lang="en-US" sz="1200" b="0" i="0" u="none" strike="noStrike" kern="1200" cap="none" spc="0" normalizeH="0" baseline="0" noProof="0" dirty="0">
                  <a:ln>
                    <a:noFill/>
                  </a:ln>
                  <a:solidFill>
                    <a:srgbClr val="000000"/>
                  </a:solidFill>
                  <a:effectLst/>
                  <a:uLnTx/>
                  <a:uFillTx/>
                  <a:latin typeface="Segoe UI "/>
                  <a:ea typeface="+mn-ea"/>
                  <a:cs typeface="+mn-cs"/>
                </a:endParaRPr>
              </a:p>
              <a:p>
                <a:endParaRPr lang="en-US" dirty="0"/>
              </a:p>
            </p:txBody>
          </p:sp>
        </mc:Choice>
        <mc:Fallback xmlns="">
          <p:sp>
            <p:nvSpPr>
              <p:cNvPr id="3" name="Content Placeholder 2">
                <a:extLst>
                  <a:ext uri="{FF2B5EF4-FFF2-40B4-BE49-F238E27FC236}">
                    <a16:creationId xmlns:a16="http://schemas.microsoft.com/office/drawing/2014/main" id="{66490CC5-A6A9-EBFF-76C2-03C3AA2BD928}"/>
                  </a:ext>
                </a:extLst>
              </p:cNvPr>
              <p:cNvSpPr>
                <a:spLocks noGrp="1" noRot="1" noChangeAspect="1" noMove="1" noResize="1" noEditPoints="1" noAdjustHandles="1" noChangeArrowheads="1" noChangeShapeType="1" noTextEdit="1"/>
              </p:cNvSpPr>
              <p:nvPr>
                <p:ph sz="quarter" idx="14"/>
              </p:nvPr>
            </p:nvSpPr>
            <p:spPr>
              <a:blipFill>
                <a:blip r:embed="rId2"/>
                <a:stretch>
                  <a:fillRect/>
                </a:stretch>
              </a:blipFill>
            </p:spPr>
            <p:txBody>
              <a:bodyPr/>
              <a:lstStyle/>
              <a:p>
                <a:r>
                  <a:rPr lang="en-US">
                    <a:noFill/>
                  </a:rPr>
                  <a:t> </a:t>
                </a:r>
              </a:p>
            </p:txBody>
          </p:sp>
        </mc:Fallback>
      </mc:AlternateContent>
      <p:sp>
        <p:nvSpPr>
          <p:cNvPr id="4" name="Right Brace 3">
            <a:extLst>
              <a:ext uri="{FF2B5EF4-FFF2-40B4-BE49-F238E27FC236}">
                <a16:creationId xmlns:a16="http://schemas.microsoft.com/office/drawing/2014/main" id="{6CEA493F-B291-0D16-9835-0449E112FB8A}"/>
              </a:ext>
            </a:extLst>
          </p:cNvPr>
          <p:cNvSpPr/>
          <p:nvPr/>
        </p:nvSpPr>
        <p:spPr>
          <a:xfrm rot="16200000">
            <a:off x="4268096" y="1803094"/>
            <a:ext cx="269323" cy="2464998"/>
          </a:xfrm>
          <a:prstGeom prst="rightBrace">
            <a:avLst>
              <a:gd name="adj1" fmla="val 55708"/>
              <a:gd name="adj2" fmla="val 50000"/>
            </a:avLst>
          </a:prstGeom>
        </p:spPr>
        <p:style>
          <a:lnRef idx="3">
            <a:schemeClr val="accent3"/>
          </a:lnRef>
          <a:fillRef idx="0">
            <a:schemeClr val="accent3"/>
          </a:fillRef>
          <a:effectRef idx="2">
            <a:schemeClr val="accent3"/>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
              <a:ea typeface="+mn-ea"/>
              <a:cs typeface="+mn-cs"/>
            </a:endParaRPr>
          </a:p>
        </p:txBody>
      </p:sp>
      <p:sp>
        <p:nvSpPr>
          <p:cNvPr id="5" name="TextBox 4">
            <a:extLst>
              <a:ext uri="{FF2B5EF4-FFF2-40B4-BE49-F238E27FC236}">
                <a16:creationId xmlns:a16="http://schemas.microsoft.com/office/drawing/2014/main" id="{84F7D899-C3D1-1B87-1E1A-9E21FE25C25B}"/>
              </a:ext>
            </a:extLst>
          </p:cNvPr>
          <p:cNvSpPr txBox="1"/>
          <p:nvPr/>
        </p:nvSpPr>
        <p:spPr>
          <a:xfrm>
            <a:off x="1860698" y="2758594"/>
            <a:ext cx="99046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C40C67"/>
                </a:solidFill>
                <a:effectLst/>
                <a:uLnTx/>
                <a:uFillTx/>
                <a:latin typeface="Segoe UI "/>
                <a:ea typeface="+mn-ea"/>
                <a:cs typeface="+mn-cs"/>
              </a:rPr>
              <a:t>center word</a:t>
            </a:r>
          </a:p>
        </p:txBody>
      </p:sp>
      <p:sp>
        <p:nvSpPr>
          <p:cNvPr id="6" name="TextBox 5">
            <a:extLst>
              <a:ext uri="{FF2B5EF4-FFF2-40B4-BE49-F238E27FC236}">
                <a16:creationId xmlns:a16="http://schemas.microsoft.com/office/drawing/2014/main" id="{F6F1DF3F-0B8C-9EDB-0A12-BB14D272FA72}"/>
              </a:ext>
            </a:extLst>
          </p:cNvPr>
          <p:cNvSpPr txBox="1"/>
          <p:nvPr/>
        </p:nvSpPr>
        <p:spPr>
          <a:xfrm>
            <a:off x="3907525" y="2620094"/>
            <a:ext cx="1136337"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C40C67"/>
                </a:solidFill>
                <a:effectLst/>
                <a:uLnTx/>
                <a:uFillTx/>
                <a:latin typeface="Segoe UI "/>
                <a:ea typeface="+mn-ea"/>
                <a:cs typeface="+mn-cs"/>
              </a:rPr>
              <a:t>context words</a:t>
            </a:r>
          </a:p>
        </p:txBody>
      </p:sp>
      <p:cxnSp>
        <p:nvCxnSpPr>
          <p:cNvPr id="8" name="Straight Arrow Connector 7">
            <a:extLst>
              <a:ext uri="{FF2B5EF4-FFF2-40B4-BE49-F238E27FC236}">
                <a16:creationId xmlns:a16="http://schemas.microsoft.com/office/drawing/2014/main" id="{67F6B45D-6794-D39A-BBB1-AE66F6844435}"/>
              </a:ext>
            </a:extLst>
          </p:cNvPr>
          <p:cNvCxnSpPr/>
          <p:nvPr/>
        </p:nvCxnSpPr>
        <p:spPr>
          <a:xfrm>
            <a:off x="2787426" y="2981523"/>
            <a:ext cx="223284" cy="239235"/>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4107129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left)">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1000"/>
                                        <p:tgtEl>
                                          <p:spTgt spid="3">
                                            <p:txEl>
                                              <p:pRg st="3" end="3"/>
                                            </p:txEl>
                                          </p:spTgt>
                                        </p:tgtEl>
                                      </p:cBhvr>
                                    </p:animEffect>
                                    <p:anim calcmode="lin" valueType="num">
                                      <p:cBhvr>
                                        <p:cTn id="1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500"/>
                                        <p:tgtEl>
                                          <p:spTgt spid="5"/>
                                        </p:tgtEl>
                                      </p:cBhvr>
                                    </p:animEffect>
                                  </p:childTnLst>
                                </p:cTn>
                              </p:par>
                            </p:childTnLst>
                          </p:cTn>
                        </p:par>
                        <p:par>
                          <p:cTn id="20" fill="hold">
                            <p:stCondLst>
                              <p:cond delay="500"/>
                            </p:stCondLst>
                            <p:childTnLst>
                              <p:par>
                                <p:cTn id="21" presetID="22" presetClass="entr" presetSubtype="8"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left)">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wipe(down)">
                                      <p:cBhvr>
                                        <p:cTn id="28" dur="500"/>
                                        <p:tgtEl>
                                          <p:spTgt spid="4"/>
                                        </p:tgtEl>
                                      </p:cBhvr>
                                    </p:animEffect>
                                  </p:childTnLst>
                                </p:cTn>
                              </p:par>
                            </p:childTnLst>
                          </p:cTn>
                        </p:par>
                        <p:par>
                          <p:cTn id="29" fill="hold">
                            <p:stCondLst>
                              <p:cond delay="500"/>
                            </p:stCondLst>
                            <p:childTnLst>
                              <p:par>
                                <p:cTn id="30" presetID="22" presetClass="entr" presetSubtype="4" fill="hold" grpId="0" nodeType="after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down)">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Effect transition="in" filter="dissolve">
                                      <p:cBhvr>
                                        <p:cTn id="3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A561AA-A9D1-4092-BE71-9F3587C7FAE7}"/>
              </a:ext>
            </a:extLst>
          </p:cNvPr>
          <p:cNvSpPr>
            <a:spLocks noGrp="1"/>
          </p:cNvSpPr>
          <p:nvPr>
            <p:ph type="title"/>
          </p:nvPr>
        </p:nvSpPr>
        <p:spPr/>
        <p:txBody>
          <a:bodyPr/>
          <a:lstStyle/>
          <a:p>
            <a:r>
              <a:rPr lang="en-US" dirty="0"/>
              <a:t>Model Structure of CBOW</a:t>
            </a:r>
          </a:p>
        </p:txBody>
      </p:sp>
      <p:sp>
        <p:nvSpPr>
          <p:cNvPr id="3" name="Content Placeholder 2">
            <a:extLst>
              <a:ext uri="{FF2B5EF4-FFF2-40B4-BE49-F238E27FC236}">
                <a16:creationId xmlns:a16="http://schemas.microsoft.com/office/drawing/2014/main" id="{02412BE0-EAD0-EB6D-E986-C09A3D0F77DD}"/>
              </a:ext>
            </a:extLst>
          </p:cNvPr>
          <p:cNvSpPr>
            <a:spLocks noGrp="1"/>
          </p:cNvSpPr>
          <p:nvPr>
            <p:ph sz="quarter" idx="14"/>
          </p:nvPr>
        </p:nvSpPr>
        <p:spPr/>
        <p:txBody>
          <a:bodyPr/>
          <a:lstStyle/>
          <a:p>
            <a:pPr marL="857237" lvl="2" indent="-342900">
              <a:lnSpc>
                <a:spcPct val="140000"/>
              </a:lnSpc>
              <a:spcBef>
                <a:spcPts val="0"/>
              </a:spcBef>
              <a:buClr>
                <a:srgbClr val="C40C67"/>
              </a:buClr>
              <a:buSzPct val="120000"/>
              <a:buFont typeface="Courier New" panose="02070309020205020404" pitchFamily="49" charset="0"/>
              <a:buChar char="o"/>
              <a:defRPr/>
            </a:pPr>
            <a:r>
              <a:rPr lang="en-US" sz="1400" dirty="0">
                <a:solidFill>
                  <a:srgbClr val="000000"/>
                </a:solidFill>
              </a:rPr>
              <a:t>To take the dot product between the center word embedding (u</a:t>
            </a:r>
            <a:r>
              <a:rPr lang="en-US" sz="1400" baseline="-25000" dirty="0">
                <a:solidFill>
                  <a:srgbClr val="000000"/>
                </a:solidFill>
              </a:rPr>
              <a:t>c</a:t>
            </a:r>
            <a:r>
              <a:rPr lang="en-US" sz="1400" dirty="0">
                <a:solidFill>
                  <a:srgbClr val="000000"/>
                </a:solidFill>
              </a:rPr>
              <a:t>) and context words embedding (V</a:t>
            </a:r>
            <a:r>
              <a:rPr lang="en-US" sz="1400" baseline="-25000" dirty="0">
                <a:solidFill>
                  <a:srgbClr val="000000"/>
                </a:solidFill>
              </a:rPr>
              <a:t>o</a:t>
            </a:r>
            <a:r>
              <a:rPr lang="en-US" sz="1400" dirty="0">
                <a:solidFill>
                  <a:srgbClr val="000000"/>
                </a:solidFill>
              </a:rPr>
              <a:t>)</a:t>
            </a:r>
          </a:p>
          <a:p>
            <a:pPr marL="857237" lvl="2" indent="-342900">
              <a:lnSpc>
                <a:spcPct val="140000"/>
              </a:lnSpc>
              <a:spcBef>
                <a:spcPts val="0"/>
              </a:spcBef>
              <a:buClr>
                <a:srgbClr val="C40C67"/>
              </a:buClr>
              <a:buSzPct val="120000"/>
              <a:buFont typeface="Courier New" panose="02070309020205020404" pitchFamily="49" charset="0"/>
              <a:buChar char="o"/>
              <a:defRPr/>
            </a:pPr>
            <a:endParaRPr lang="en-US" sz="1400" dirty="0">
              <a:solidFill>
                <a:srgbClr val="000000"/>
              </a:solidFill>
            </a:endParaRPr>
          </a:p>
          <a:p>
            <a:pPr marL="857237" lvl="2" indent="-342900">
              <a:lnSpc>
                <a:spcPct val="140000"/>
              </a:lnSpc>
              <a:spcBef>
                <a:spcPts val="0"/>
              </a:spcBef>
              <a:buClr>
                <a:srgbClr val="C40C67"/>
              </a:buClr>
              <a:buSzPct val="120000"/>
              <a:buFont typeface="Courier New" panose="02070309020205020404" pitchFamily="49" charset="0"/>
              <a:buChar char="o"/>
              <a:defRPr/>
            </a:pPr>
            <a:endParaRPr lang="en-US" sz="1400" dirty="0">
              <a:solidFill>
                <a:srgbClr val="000000"/>
              </a:solidFill>
            </a:endParaRPr>
          </a:p>
          <a:p>
            <a:pPr marL="857237" lvl="2" indent="-342900">
              <a:lnSpc>
                <a:spcPct val="140000"/>
              </a:lnSpc>
              <a:spcBef>
                <a:spcPts val="0"/>
              </a:spcBef>
              <a:buClr>
                <a:srgbClr val="C40C67"/>
              </a:buClr>
              <a:buSzPct val="120000"/>
              <a:buFont typeface="Courier New" panose="02070309020205020404" pitchFamily="49" charset="0"/>
              <a:buChar char="o"/>
              <a:defRPr/>
            </a:pPr>
            <a:endParaRPr lang="en-US" sz="1400" dirty="0">
              <a:solidFill>
                <a:srgbClr val="000000"/>
              </a:solidFill>
            </a:endParaRPr>
          </a:p>
          <a:p>
            <a:pPr marL="857237" lvl="2" indent="-342900">
              <a:lnSpc>
                <a:spcPct val="140000"/>
              </a:lnSpc>
              <a:spcBef>
                <a:spcPts val="0"/>
              </a:spcBef>
              <a:buClr>
                <a:srgbClr val="C40C67"/>
              </a:buClr>
              <a:buSzPct val="120000"/>
              <a:buFont typeface="Courier New" panose="02070309020205020404" pitchFamily="49" charset="0"/>
              <a:buChar char="o"/>
              <a:defRPr/>
            </a:pPr>
            <a:endParaRPr lang="en-US" sz="1400" dirty="0">
              <a:solidFill>
                <a:srgbClr val="000000"/>
              </a:solidFill>
            </a:endParaRPr>
          </a:p>
          <a:p>
            <a:pPr marL="857237" lvl="2" indent="-342900">
              <a:lnSpc>
                <a:spcPct val="140000"/>
              </a:lnSpc>
              <a:spcBef>
                <a:spcPts val="0"/>
              </a:spcBef>
              <a:buClr>
                <a:srgbClr val="C40C67"/>
              </a:buClr>
              <a:buSzPct val="120000"/>
              <a:buFont typeface="Courier New" panose="02070309020205020404" pitchFamily="49" charset="0"/>
              <a:buChar char="o"/>
              <a:defRPr/>
            </a:pPr>
            <a:r>
              <a:rPr lang="en-US" sz="1400" dirty="0">
                <a:solidFill>
                  <a:srgbClr val="000000"/>
                </a:solidFill>
              </a:rPr>
              <a:t>For CBOW, it is common to use the context vectors as our word embeddings </a:t>
            </a:r>
            <a:br>
              <a:rPr lang="en-US" sz="1400" dirty="0">
                <a:solidFill>
                  <a:srgbClr val="000000"/>
                </a:solidFill>
              </a:rPr>
            </a:br>
            <a:r>
              <a:rPr lang="en-US" sz="1400" dirty="0">
                <a:solidFill>
                  <a:srgbClr val="000000"/>
                </a:solidFill>
              </a:rPr>
              <a:t>(denoted as v for CBOW)</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50900672-E868-45CE-C57B-FA248AA99116}"/>
                  </a:ext>
                </a:extLst>
              </p:cNvPr>
              <p:cNvSpPr txBox="1"/>
              <p:nvPr/>
            </p:nvSpPr>
            <p:spPr>
              <a:xfrm>
                <a:off x="1269999" y="2499267"/>
                <a:ext cx="5554133"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800" b="0" i="1" u="none" strike="noStrike" kern="1200" cap="none" spc="0" normalizeH="0" baseline="0" noProof="0" dirty="0" smtClean="0">
                              <a:ln>
                                <a:noFill/>
                              </a:ln>
                              <a:solidFill>
                                <a:srgbClr val="000000"/>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m:t>𝑃</m:t>
                          </m:r>
                        </m:e>
                        <m:sub>
                          <m:r>
                            <a:rPr kumimoji="0" lang="en-US" sz="1800" b="0" i="1"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m:t>𝜃</m:t>
                          </m:r>
                        </m:sub>
                      </m:sSub>
                      <m:d>
                        <m:dPr>
                          <m:ctrlPr>
                            <a:rPr kumimoji="0" lang="en-US" sz="1800" b="0" i="1"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m:ctrlPr>
                        </m:dPr>
                        <m:e>
                          <m:sSub>
                            <m:sSubPr>
                              <m:ctrlPr>
                                <a:rPr kumimoji="0" lang="en-US" sz="1800" b="0" i="1"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m:t>𝑤</m:t>
                              </m:r>
                            </m:e>
                            <m:sub>
                              <m:r>
                                <a:rPr kumimoji="0" lang="en-US" sz="1800" b="0" i="1"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m:t>𝑡</m:t>
                              </m:r>
                            </m:sub>
                          </m:sSub>
                          <m:r>
                            <a:rPr kumimoji="0" lang="en-US" sz="1800" b="0" i="1" u="none" strike="noStrike" kern="1200" cap="none" spc="0" normalizeH="0" baseline="0" noProof="0" dirty="0" smtClean="0">
                              <a:ln>
                                <a:noFill/>
                              </a:ln>
                              <a:solidFill>
                                <a:srgbClr val="000000"/>
                              </a:solidFill>
                              <a:effectLst/>
                              <a:uLnTx/>
                              <a:uFillTx/>
                              <a:latin typeface="Cambria Math" panose="02040503050406030204" pitchFamily="18" charset="0"/>
                              <a:ea typeface="+mn-ea"/>
                              <a:cs typeface="+mn-cs"/>
                            </a:rPr>
                            <m:t>=</m:t>
                          </m:r>
                          <m:r>
                            <a:rPr kumimoji="0" lang="en-US" sz="1800" b="0" i="1" u="none" strike="noStrike" kern="1200" cap="none" spc="0" normalizeH="0" baseline="0" noProof="0" dirty="0" smtClean="0">
                              <a:ln>
                                <a:noFill/>
                              </a:ln>
                              <a:solidFill>
                                <a:srgbClr val="000000"/>
                              </a:solidFill>
                              <a:effectLst/>
                              <a:uLnTx/>
                              <a:uFillTx/>
                              <a:latin typeface="Cambria Math" panose="02040503050406030204" pitchFamily="18" charset="0"/>
                              <a:ea typeface="+mn-ea"/>
                              <a:cs typeface="+mn-cs"/>
                            </a:rPr>
                            <m:t>𝑐</m:t>
                          </m:r>
                        </m:e>
                        <m:e>
                          <m:sSub>
                            <m:sSubPr>
                              <m:ctrlPr>
                                <a:rPr kumimoji="0" lang="en-US" sz="1800" b="0" i="1"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m:t>𝑤</m:t>
                              </m:r>
                            </m:e>
                            <m:sub>
                              <m:r>
                                <a:rPr kumimoji="0" lang="en-US" sz="1800" b="0" i="1"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m:t>𝑡</m:t>
                              </m:r>
                              <m:r>
                                <a:rPr kumimoji="0" lang="en-US" sz="1800" b="0" i="1"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m:t>−</m:t>
                              </m:r>
                              <m:r>
                                <a:rPr kumimoji="0" lang="en-US" sz="1800" b="0" i="1"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m:t>𝑀</m:t>
                              </m:r>
                            </m:sub>
                          </m:sSub>
                          <m:r>
                            <a:rPr kumimoji="0" lang="en-US" sz="1800" b="0" i="1" u="none" strike="noStrike" kern="1200" cap="none" spc="0" normalizeH="0" baseline="0" noProof="0" dirty="0" smtClean="0">
                              <a:ln>
                                <a:noFill/>
                              </a:ln>
                              <a:solidFill>
                                <a:srgbClr val="000000"/>
                              </a:solidFill>
                              <a:effectLst/>
                              <a:uLnTx/>
                              <a:uFillTx/>
                              <a:latin typeface="Cambria Math" panose="02040503050406030204" pitchFamily="18" charset="0"/>
                              <a:ea typeface="+mn-ea"/>
                              <a:cs typeface="+mn-cs"/>
                            </a:rPr>
                            <m:t>=</m:t>
                          </m:r>
                          <m:r>
                            <a:rPr kumimoji="0" lang="en-US" sz="1800" b="0" i="1" u="none" strike="noStrike" kern="1200" cap="none" spc="0" normalizeH="0" baseline="0" noProof="0" dirty="0" smtClean="0">
                              <a:ln>
                                <a:noFill/>
                              </a:ln>
                              <a:solidFill>
                                <a:srgbClr val="000000"/>
                              </a:solidFill>
                              <a:effectLst/>
                              <a:uLnTx/>
                              <a:uFillTx/>
                              <a:latin typeface="Cambria Math" panose="02040503050406030204" pitchFamily="18" charset="0"/>
                              <a:ea typeface="+mn-ea"/>
                              <a:cs typeface="+mn-cs"/>
                            </a:rPr>
                            <m:t>𝑜</m:t>
                          </m:r>
                          <m:r>
                            <a:rPr kumimoji="0" lang="en-US" sz="1800" b="0" i="1" u="none" strike="noStrike" kern="1200" cap="none" spc="0" normalizeH="0" baseline="-25000" noProof="0" dirty="0" smtClean="0">
                              <a:ln>
                                <a:noFill/>
                              </a:ln>
                              <a:solidFill>
                                <a:srgbClr val="000000"/>
                              </a:solidFill>
                              <a:effectLst/>
                              <a:uLnTx/>
                              <a:uFillTx/>
                              <a:latin typeface="Cambria Math" panose="02040503050406030204" pitchFamily="18" charset="0"/>
                              <a:ea typeface="+mn-ea"/>
                              <a:cs typeface="+mn-cs"/>
                            </a:rPr>
                            <m:t>1</m:t>
                          </m:r>
                          <m:r>
                            <a:rPr kumimoji="0" lang="en-US" sz="1800" b="0" i="1"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m:t>,</m:t>
                          </m:r>
                          <m:sSub>
                            <m:sSubPr>
                              <m:ctrlPr>
                                <a:rPr kumimoji="0" lang="en-US" sz="1800" b="0" i="1"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m:t>𝑤</m:t>
                              </m:r>
                            </m:e>
                            <m:sub>
                              <m:r>
                                <a:rPr kumimoji="0" lang="en-US" sz="1800" b="0" i="1"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m:t>𝑡</m:t>
                              </m:r>
                              <m:r>
                                <a:rPr kumimoji="0" lang="en-US" sz="1800" b="0" i="1"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m:t>−</m:t>
                              </m:r>
                              <m:r>
                                <a:rPr kumimoji="0" lang="en-US" sz="1800" b="0" i="1"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m:t>𝑀</m:t>
                              </m:r>
                              <m:r>
                                <a:rPr kumimoji="0" lang="en-US" sz="1800" b="0" i="1"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m:t>+1</m:t>
                              </m:r>
                            </m:sub>
                          </m:sSub>
                          <m:r>
                            <a:rPr kumimoji="0" lang="en-US" sz="1800" b="0" i="1" u="none" strike="noStrike" kern="1200" cap="none" spc="0" normalizeH="0" baseline="0" noProof="0" dirty="0" smtClean="0">
                              <a:ln>
                                <a:noFill/>
                              </a:ln>
                              <a:solidFill>
                                <a:srgbClr val="000000"/>
                              </a:solidFill>
                              <a:effectLst/>
                              <a:uLnTx/>
                              <a:uFillTx/>
                              <a:latin typeface="Cambria Math" panose="02040503050406030204" pitchFamily="18" charset="0"/>
                              <a:ea typeface="+mn-ea"/>
                              <a:cs typeface="+mn-cs"/>
                            </a:rPr>
                            <m:t>=</m:t>
                          </m:r>
                          <m:r>
                            <a:rPr kumimoji="0" lang="en-US" sz="1800" b="0" i="1" u="none" strike="noStrike" kern="1200" cap="none" spc="0" normalizeH="0" baseline="0" noProof="0" dirty="0" smtClean="0">
                              <a:ln>
                                <a:noFill/>
                              </a:ln>
                              <a:solidFill>
                                <a:srgbClr val="000000"/>
                              </a:solidFill>
                              <a:effectLst/>
                              <a:uLnTx/>
                              <a:uFillTx/>
                              <a:latin typeface="Cambria Math" panose="02040503050406030204" pitchFamily="18" charset="0"/>
                              <a:ea typeface="+mn-ea"/>
                              <a:cs typeface="+mn-cs"/>
                            </a:rPr>
                            <m:t>𝑜</m:t>
                          </m:r>
                          <m:r>
                            <a:rPr kumimoji="0" lang="en-US" sz="1800" b="0" i="1" u="none" strike="noStrike" kern="1200" cap="none" spc="0" normalizeH="0" baseline="-25000" noProof="0" dirty="0" smtClean="0">
                              <a:ln>
                                <a:noFill/>
                              </a:ln>
                              <a:solidFill>
                                <a:srgbClr val="000000"/>
                              </a:solidFill>
                              <a:effectLst/>
                              <a:uLnTx/>
                              <a:uFillTx/>
                              <a:latin typeface="Cambria Math" panose="02040503050406030204" pitchFamily="18" charset="0"/>
                              <a:ea typeface="+mn-ea"/>
                              <a:cs typeface="+mn-cs"/>
                            </a:rPr>
                            <m:t>2</m:t>
                          </m:r>
                          <m:r>
                            <a:rPr kumimoji="0" lang="en-US" sz="1800" b="0" i="1"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m:t>,⋯,</m:t>
                          </m:r>
                          <m:r>
                            <a:rPr kumimoji="0" lang="en-US" sz="1800" b="0" i="1" u="none" strike="noStrike" kern="1200" cap="none" spc="0" normalizeH="0" baseline="0" noProof="0" dirty="0" smtClean="0">
                              <a:ln>
                                <a:noFill/>
                              </a:ln>
                              <a:solidFill>
                                <a:srgbClr val="000000"/>
                              </a:solidFill>
                              <a:effectLst/>
                              <a:uLnTx/>
                              <a:uFillTx/>
                              <a:latin typeface="Cambria Math" panose="02040503050406030204" pitchFamily="18" charset="0"/>
                              <a:ea typeface="+mn-ea"/>
                              <a:cs typeface="+mn-cs"/>
                            </a:rPr>
                            <m:t> </m:t>
                          </m:r>
                          <m:sSub>
                            <m:sSubPr>
                              <m:ctrlPr>
                                <a:rPr kumimoji="0" lang="en-US" sz="1800" b="0" i="1"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m:t>𝑤</m:t>
                              </m:r>
                            </m:e>
                            <m:sub>
                              <m:r>
                                <a:rPr kumimoji="0" lang="en-US" sz="1800" b="0" i="1"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m:t>𝑡</m:t>
                              </m:r>
                              <m:r>
                                <a:rPr kumimoji="0" lang="en-US" sz="1800" b="0" i="1"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m:t>+</m:t>
                              </m:r>
                              <m:r>
                                <a:rPr kumimoji="0" lang="en-US" sz="1800" b="0" i="1"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m:t>𝑀</m:t>
                              </m:r>
                            </m:sub>
                          </m:sSub>
                          <m:r>
                            <a:rPr kumimoji="0" lang="en-US" sz="1800" b="0" i="1" u="none" strike="noStrike" kern="1200" cap="none" spc="0" normalizeH="0" baseline="0" noProof="0" dirty="0" smtClean="0">
                              <a:ln>
                                <a:noFill/>
                              </a:ln>
                              <a:solidFill>
                                <a:srgbClr val="000000"/>
                              </a:solidFill>
                              <a:effectLst/>
                              <a:uLnTx/>
                              <a:uFillTx/>
                              <a:latin typeface="Cambria Math" panose="02040503050406030204" pitchFamily="18" charset="0"/>
                              <a:ea typeface="+mn-ea"/>
                              <a:cs typeface="+mn-cs"/>
                            </a:rPr>
                            <m:t>=</m:t>
                          </m:r>
                          <m:r>
                            <a:rPr kumimoji="0" lang="en-US" sz="1800" b="0" i="1" u="none" strike="noStrike" kern="1200" cap="none" spc="0" normalizeH="0" baseline="0" noProof="0" dirty="0" smtClean="0">
                              <a:ln>
                                <a:noFill/>
                              </a:ln>
                              <a:solidFill>
                                <a:srgbClr val="000000"/>
                              </a:solidFill>
                              <a:effectLst/>
                              <a:uLnTx/>
                              <a:uFillTx/>
                              <a:latin typeface="Cambria Math" panose="02040503050406030204" pitchFamily="18" charset="0"/>
                              <a:ea typeface="+mn-ea"/>
                              <a:cs typeface="+mn-cs"/>
                            </a:rPr>
                            <m:t>𝑜</m:t>
                          </m:r>
                          <m:r>
                            <a:rPr kumimoji="0" lang="en-US" sz="1800" b="0" i="1" u="none" strike="noStrike" kern="1200" cap="none" spc="0" normalizeH="0" baseline="-25000" noProof="0" dirty="0" smtClean="0">
                              <a:ln>
                                <a:noFill/>
                              </a:ln>
                              <a:solidFill>
                                <a:srgbClr val="000000"/>
                              </a:solidFill>
                              <a:effectLst/>
                              <a:uLnTx/>
                              <a:uFillTx/>
                              <a:latin typeface="Cambria Math" panose="02040503050406030204" pitchFamily="18" charset="0"/>
                              <a:ea typeface="+mn-ea"/>
                              <a:cs typeface="+mn-cs"/>
                            </a:rPr>
                            <m:t>2</m:t>
                          </m:r>
                          <m:r>
                            <a:rPr kumimoji="0" lang="en-US" sz="1800" b="0" i="1" u="none" strike="noStrike" kern="1200" cap="none" spc="0" normalizeH="0" baseline="-25000" noProof="0" dirty="0" smtClean="0">
                              <a:ln>
                                <a:noFill/>
                              </a:ln>
                              <a:solidFill>
                                <a:srgbClr val="000000"/>
                              </a:solidFill>
                              <a:effectLst/>
                              <a:uLnTx/>
                              <a:uFillTx/>
                              <a:latin typeface="Cambria Math" panose="02040503050406030204" pitchFamily="18" charset="0"/>
                              <a:ea typeface="+mn-ea"/>
                              <a:cs typeface="+mn-cs"/>
                            </a:rPr>
                            <m:t>𝑀</m:t>
                          </m:r>
                        </m:e>
                      </m:d>
                    </m:oMath>
                  </m:oMathPara>
                </a14:m>
                <a:endParaRPr kumimoji="0" lang="en-US" sz="1800" b="0" i="0" u="none" strike="noStrike" kern="1200" cap="none" spc="0" normalizeH="0" baseline="0" noProof="0" dirty="0">
                  <a:ln>
                    <a:noFill/>
                  </a:ln>
                  <a:solidFill>
                    <a:srgbClr val="000000"/>
                  </a:solidFill>
                  <a:effectLst/>
                  <a:uLnTx/>
                  <a:uFillTx/>
                  <a:latin typeface="Segoe UI "/>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Segoe UI "/>
                    <a:ea typeface="+mn-ea"/>
                    <a:cs typeface="+mn-cs"/>
                  </a:rPr>
                  <a:t> </a:t>
                </a:r>
              </a:p>
            </p:txBody>
          </p:sp>
        </mc:Choice>
        <mc:Fallback xmlns="">
          <p:sp>
            <p:nvSpPr>
              <p:cNvPr id="5" name="TextBox 4">
                <a:extLst>
                  <a:ext uri="{FF2B5EF4-FFF2-40B4-BE49-F238E27FC236}">
                    <a16:creationId xmlns:a16="http://schemas.microsoft.com/office/drawing/2014/main" id="{50900672-E868-45CE-C57B-FA248AA99116}"/>
                  </a:ext>
                </a:extLst>
              </p:cNvPr>
              <p:cNvSpPr txBox="1">
                <a:spLocks noRot="1" noChangeAspect="1" noMove="1" noResize="1" noEditPoints="1" noAdjustHandles="1" noChangeArrowheads="1" noChangeShapeType="1" noTextEdit="1"/>
              </p:cNvSpPr>
              <p:nvPr/>
            </p:nvSpPr>
            <p:spPr>
              <a:xfrm>
                <a:off x="1269999" y="2499267"/>
                <a:ext cx="5554133" cy="646331"/>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B2C2849A-D066-9746-E813-B6CC6EDC56AC}"/>
                  </a:ext>
                </a:extLst>
              </p:cNvPr>
              <p:cNvSpPr txBox="1"/>
              <p:nvPr/>
            </p:nvSpPr>
            <p:spPr>
              <a:xfrm>
                <a:off x="1354667" y="2944241"/>
                <a:ext cx="4572000" cy="101386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Segoe UI "/>
                    <a:ea typeface="+mn-ea"/>
                    <a:cs typeface="+mn-cs"/>
                  </a:rPr>
                  <a:t>=</a:t>
                </a:r>
                <a14:m>
                  <m:oMath xmlns:m="http://schemas.openxmlformats.org/officeDocument/2006/math">
                    <m:f>
                      <m:fPr>
                        <m:ctrlP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fPr>
                      <m:num>
                        <m:sSup>
                          <m:sSupPr>
                            <m:ctrlP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sSupPr>
                          <m:e>
                            <m: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𝑒</m:t>
                            </m:r>
                          </m:e>
                          <m:sup>
                            <m:f>
                              <m:fPr>
                                <m:ctrlP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fPr>
                              <m:num>
                                <m: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1</m:t>
                                </m:r>
                              </m:num>
                              <m:den>
                                <m: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2</m:t>
                                </m:r>
                                <m: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𝑚</m:t>
                                </m:r>
                              </m:den>
                            </m:f>
                            <m:acc>
                              <m:accPr>
                                <m:chr m:val="⃗"/>
                                <m:ctrlP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accPr>
                              <m:e>
                                <m:sSub>
                                  <m:sSubPr>
                                    <m:ctrlP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sSubPr>
                                  <m:e>
                                    <m: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𝑢</m:t>
                                    </m:r>
                                  </m:e>
                                  <m:sub>
                                    <m: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𝑐</m:t>
                                    </m:r>
                                  </m:sub>
                                </m:sSub>
                              </m:e>
                            </m:acc>
                            <m:r>
                              <a:rPr kumimoji="0" lang="en-US" sz="2400" b="0" i="1" u="none" strike="noStrike" kern="1200" cap="none" spc="0" normalizeH="0" baseline="0" noProof="0" dirty="0" smtClean="0">
                                <a:ln>
                                  <a:noFill/>
                                </a:ln>
                                <a:solidFill>
                                  <a:srgbClr val="000000"/>
                                </a:solidFill>
                                <a:effectLst/>
                                <a:uLnTx/>
                                <a:uFillTx/>
                                <a:latin typeface="Cambria Math" panose="02040503050406030204" pitchFamily="18" charset="0"/>
                                <a:ea typeface="+mn-ea"/>
                                <a:cs typeface="+mn-cs"/>
                              </a:rPr>
                              <m:t> ⋅(</m:t>
                            </m:r>
                            <m:sSub>
                              <m:sSubPr>
                                <m:ctrlPr>
                                  <a:rPr kumimoji="0" lang="en-US" sz="2400" b="0" i="1" u="none" strike="noStrike" kern="1200" cap="none" spc="0" normalizeH="0" baseline="0" noProof="0" dirty="0" smtClean="0">
                                    <a:ln>
                                      <a:noFill/>
                                    </a:ln>
                                    <a:solidFill>
                                      <a:srgbClr val="000000"/>
                                    </a:solidFill>
                                    <a:effectLst/>
                                    <a:uLnTx/>
                                    <a:uFillTx/>
                                    <a:latin typeface="Cambria Math" panose="02040503050406030204" pitchFamily="18" charset="0"/>
                                    <a:ea typeface="+mn-ea"/>
                                    <a:cs typeface="+mn-cs"/>
                                  </a:rPr>
                                </m:ctrlPr>
                              </m:sSubPr>
                              <m:e>
                                <m:r>
                                  <a:rPr kumimoji="0" lang="en-US" sz="2400" b="0" i="1" u="none" strike="noStrike" kern="1200" cap="none" spc="0" normalizeH="0" baseline="0" noProof="0" dirty="0" smtClean="0">
                                    <a:ln>
                                      <a:noFill/>
                                    </a:ln>
                                    <a:solidFill>
                                      <a:srgbClr val="000000"/>
                                    </a:solidFill>
                                    <a:effectLst/>
                                    <a:uLnTx/>
                                    <a:uFillTx/>
                                    <a:latin typeface="Cambria Math" panose="02040503050406030204" pitchFamily="18" charset="0"/>
                                    <a:ea typeface="+mn-ea"/>
                                    <a:cs typeface="+mn-cs"/>
                                  </a:rPr>
                                  <m:t>𝑣</m:t>
                                </m:r>
                              </m:e>
                              <m:sub>
                                <m:r>
                                  <a:rPr kumimoji="0" lang="en-US" sz="2400" b="0" i="1" u="none" strike="noStrike" kern="1200" cap="none" spc="0" normalizeH="0" baseline="0" noProof="0" dirty="0" smtClean="0">
                                    <a:ln>
                                      <a:noFill/>
                                    </a:ln>
                                    <a:solidFill>
                                      <a:srgbClr val="000000"/>
                                    </a:solidFill>
                                    <a:effectLst/>
                                    <a:uLnTx/>
                                    <a:uFillTx/>
                                    <a:latin typeface="Cambria Math" panose="02040503050406030204" pitchFamily="18" charset="0"/>
                                    <a:ea typeface="+mn-ea"/>
                                    <a:cs typeface="+mn-cs"/>
                                  </a:rPr>
                                  <m:t>𝑜</m:t>
                                </m:r>
                                <m:r>
                                  <a:rPr kumimoji="0" lang="en-US" sz="2400" b="0" i="1" u="none" strike="noStrike" kern="1200" cap="none" spc="0" normalizeH="0" baseline="0" noProof="0" dirty="0" smtClean="0">
                                    <a:ln>
                                      <a:noFill/>
                                    </a:ln>
                                    <a:solidFill>
                                      <a:srgbClr val="000000"/>
                                    </a:solidFill>
                                    <a:effectLst/>
                                    <a:uLnTx/>
                                    <a:uFillTx/>
                                    <a:latin typeface="Cambria Math" panose="02040503050406030204" pitchFamily="18" charset="0"/>
                                    <a:ea typeface="+mn-ea"/>
                                    <a:cs typeface="+mn-cs"/>
                                  </a:rPr>
                                  <m:t>1</m:t>
                                </m:r>
                              </m:sub>
                            </m:sSub>
                            <m:r>
                              <a:rPr kumimoji="0" lang="en-US" sz="2400" b="0" i="1" u="none" strike="noStrike" kern="1200" cap="none" spc="0" normalizeH="0" baseline="0" noProof="0" dirty="0" smtClean="0">
                                <a:ln>
                                  <a:noFill/>
                                </a:ln>
                                <a:solidFill>
                                  <a:srgbClr val="000000"/>
                                </a:solidFill>
                                <a:effectLst/>
                                <a:uLnTx/>
                                <a:uFillTx/>
                                <a:latin typeface="Cambria Math" panose="02040503050406030204" pitchFamily="18" charset="0"/>
                                <a:ea typeface="+mn-ea"/>
                                <a:cs typeface="+mn-cs"/>
                              </a:rPr>
                              <m:t>+</m:t>
                            </m:r>
                            <m:sSub>
                              <m:sSubPr>
                                <m:ctrlPr>
                                  <a:rPr kumimoji="0" lang="en-US" sz="2400" b="0" i="1" u="none" strike="noStrike" kern="1200" cap="none" spc="0" normalizeH="0" baseline="0" noProof="0" dirty="0" smtClean="0">
                                    <a:ln>
                                      <a:noFill/>
                                    </a:ln>
                                    <a:solidFill>
                                      <a:srgbClr val="000000"/>
                                    </a:solidFill>
                                    <a:effectLst/>
                                    <a:uLnTx/>
                                    <a:uFillTx/>
                                    <a:latin typeface="Cambria Math" panose="02040503050406030204" pitchFamily="18" charset="0"/>
                                    <a:ea typeface="+mn-ea"/>
                                    <a:cs typeface="+mn-cs"/>
                                  </a:rPr>
                                </m:ctrlPr>
                              </m:sSubPr>
                              <m:e>
                                <m:r>
                                  <a:rPr kumimoji="0" lang="en-US" sz="2400" b="0" i="1" u="none" strike="noStrike" kern="1200" cap="none" spc="0" normalizeH="0" baseline="0" noProof="0" dirty="0" smtClean="0">
                                    <a:ln>
                                      <a:noFill/>
                                    </a:ln>
                                    <a:solidFill>
                                      <a:srgbClr val="000000"/>
                                    </a:solidFill>
                                    <a:effectLst/>
                                    <a:uLnTx/>
                                    <a:uFillTx/>
                                    <a:latin typeface="Cambria Math" panose="02040503050406030204" pitchFamily="18" charset="0"/>
                                    <a:ea typeface="+mn-ea"/>
                                    <a:cs typeface="+mn-cs"/>
                                  </a:rPr>
                                  <m:t>𝑣</m:t>
                                </m:r>
                              </m:e>
                              <m:sub>
                                <m:r>
                                  <a:rPr kumimoji="0" lang="en-US" sz="2400" b="0" i="1" u="none" strike="noStrike" kern="1200" cap="none" spc="0" normalizeH="0" baseline="0" noProof="0" dirty="0" smtClean="0">
                                    <a:ln>
                                      <a:noFill/>
                                    </a:ln>
                                    <a:solidFill>
                                      <a:srgbClr val="000000"/>
                                    </a:solidFill>
                                    <a:effectLst/>
                                    <a:uLnTx/>
                                    <a:uFillTx/>
                                    <a:latin typeface="Cambria Math" panose="02040503050406030204" pitchFamily="18" charset="0"/>
                                    <a:ea typeface="+mn-ea"/>
                                    <a:cs typeface="+mn-cs"/>
                                  </a:rPr>
                                  <m:t>𝑜</m:t>
                                </m:r>
                                <m:r>
                                  <a:rPr kumimoji="0" lang="en-US" sz="2400" b="0" i="1" u="none" strike="noStrike" kern="1200" cap="none" spc="0" normalizeH="0" baseline="0" noProof="0" dirty="0" smtClean="0">
                                    <a:ln>
                                      <a:noFill/>
                                    </a:ln>
                                    <a:solidFill>
                                      <a:srgbClr val="000000"/>
                                    </a:solidFill>
                                    <a:effectLst/>
                                    <a:uLnTx/>
                                    <a:uFillTx/>
                                    <a:latin typeface="Cambria Math" panose="02040503050406030204" pitchFamily="18" charset="0"/>
                                    <a:ea typeface="+mn-ea"/>
                                    <a:cs typeface="+mn-cs"/>
                                  </a:rPr>
                                  <m:t>2</m:t>
                                </m:r>
                              </m:sub>
                            </m:sSub>
                            <m:r>
                              <a:rPr kumimoji="0" lang="en-US" sz="2400" b="0" i="1" u="none" strike="noStrike" kern="1200" cap="none" spc="0" normalizeH="0" baseline="0" noProof="0" dirty="0" smtClean="0">
                                <a:ln>
                                  <a:noFill/>
                                </a:ln>
                                <a:solidFill>
                                  <a:srgbClr val="000000"/>
                                </a:solidFill>
                                <a:effectLst/>
                                <a:uLnTx/>
                                <a:uFillTx/>
                                <a:latin typeface="Cambria Math" panose="02040503050406030204" pitchFamily="18" charset="0"/>
                                <a:ea typeface="+mn-ea"/>
                                <a:cs typeface="+mn-cs"/>
                              </a:rPr>
                              <m:t>+</m:t>
                            </m:r>
                            <m:sSub>
                              <m:sSubPr>
                                <m:ctrlPr>
                                  <a:rPr kumimoji="0" lang="en-US" sz="2400" b="0" i="1" u="none" strike="noStrike" kern="1200" cap="none" spc="0" normalizeH="0" baseline="0" noProof="0" dirty="0" smtClean="0">
                                    <a:ln>
                                      <a:noFill/>
                                    </a:ln>
                                    <a:solidFill>
                                      <a:srgbClr val="000000"/>
                                    </a:solidFill>
                                    <a:effectLst/>
                                    <a:uLnTx/>
                                    <a:uFillTx/>
                                    <a:latin typeface="Cambria Math" panose="02040503050406030204" pitchFamily="18" charset="0"/>
                                    <a:ea typeface="+mn-ea"/>
                                    <a:cs typeface="+mn-cs"/>
                                  </a:rPr>
                                </m:ctrlPr>
                              </m:sSubPr>
                              <m:e>
                                <m:r>
                                  <a:rPr kumimoji="0" lang="en-US" sz="2400" b="0" i="1" u="none" strike="noStrike" kern="1200" cap="none" spc="0" normalizeH="0" baseline="0" noProof="0" dirty="0" smtClean="0">
                                    <a:ln>
                                      <a:noFill/>
                                    </a:ln>
                                    <a:solidFill>
                                      <a:srgbClr val="000000"/>
                                    </a:solidFill>
                                    <a:effectLst/>
                                    <a:uLnTx/>
                                    <a:uFillTx/>
                                    <a:latin typeface="Cambria Math" panose="02040503050406030204" pitchFamily="18" charset="0"/>
                                    <a:ea typeface="+mn-ea"/>
                                    <a:cs typeface="+mn-cs"/>
                                  </a:rPr>
                                  <m:t>𝑣</m:t>
                                </m:r>
                              </m:e>
                              <m:sub>
                                <m:r>
                                  <a:rPr kumimoji="0" lang="en-US" sz="2400" b="0" i="1" u="none" strike="noStrike" kern="1200" cap="none" spc="0" normalizeH="0" baseline="0" noProof="0" dirty="0" smtClean="0">
                                    <a:ln>
                                      <a:noFill/>
                                    </a:ln>
                                    <a:solidFill>
                                      <a:srgbClr val="000000"/>
                                    </a:solidFill>
                                    <a:effectLst/>
                                    <a:uLnTx/>
                                    <a:uFillTx/>
                                    <a:latin typeface="Cambria Math" panose="02040503050406030204" pitchFamily="18" charset="0"/>
                                    <a:ea typeface="+mn-ea"/>
                                    <a:cs typeface="+mn-cs"/>
                                  </a:rPr>
                                  <m:t>𝑜</m:t>
                                </m:r>
                                <m:r>
                                  <a:rPr kumimoji="0" lang="en-US" sz="2400" b="0" i="1" u="none" strike="noStrike" kern="1200" cap="none" spc="0" normalizeH="0" baseline="0" noProof="0" dirty="0" smtClean="0">
                                    <a:ln>
                                      <a:noFill/>
                                    </a:ln>
                                    <a:solidFill>
                                      <a:srgbClr val="000000"/>
                                    </a:solidFill>
                                    <a:effectLst/>
                                    <a:uLnTx/>
                                    <a:uFillTx/>
                                    <a:latin typeface="Cambria Math" panose="02040503050406030204" pitchFamily="18" charset="0"/>
                                    <a:ea typeface="+mn-ea"/>
                                    <a:cs typeface="+mn-cs"/>
                                  </a:rPr>
                                  <m:t>3</m:t>
                                </m:r>
                              </m:sub>
                            </m:sSub>
                            <m:r>
                              <a:rPr kumimoji="0" lang="en-US" sz="2400" b="0" i="1" u="none" strike="noStrike" kern="1200" cap="none" spc="0" normalizeH="0" baseline="0" noProof="0" dirty="0" smtClean="0">
                                <a:ln>
                                  <a:noFill/>
                                </a:ln>
                                <a:solidFill>
                                  <a:srgbClr val="000000"/>
                                </a:solidFill>
                                <a:effectLst/>
                                <a:uLnTx/>
                                <a:uFillTx/>
                                <a:latin typeface="Cambria Math" panose="02040503050406030204" pitchFamily="18" charset="0"/>
                                <a:ea typeface="+mn-ea"/>
                                <a:cs typeface="+mn-cs"/>
                              </a:rPr>
                              <m:t>+⋯+</m:t>
                            </m:r>
                            <m:sSub>
                              <m:sSubPr>
                                <m:ctrlPr>
                                  <a:rPr kumimoji="0" lang="en-US" sz="2400" b="0" i="1" u="none" strike="noStrike" kern="1200" cap="none" spc="0" normalizeH="0" baseline="0" noProof="0" dirty="0" smtClean="0">
                                    <a:ln>
                                      <a:noFill/>
                                    </a:ln>
                                    <a:solidFill>
                                      <a:srgbClr val="000000"/>
                                    </a:solidFill>
                                    <a:effectLst/>
                                    <a:uLnTx/>
                                    <a:uFillTx/>
                                    <a:latin typeface="Cambria Math" panose="02040503050406030204" pitchFamily="18" charset="0"/>
                                    <a:ea typeface="+mn-ea"/>
                                    <a:cs typeface="+mn-cs"/>
                                  </a:rPr>
                                </m:ctrlPr>
                              </m:sSubPr>
                              <m:e>
                                <m:r>
                                  <a:rPr kumimoji="0" lang="en-US" sz="2400" b="0" i="1" u="none" strike="noStrike" kern="1200" cap="none" spc="0" normalizeH="0" baseline="0" noProof="0" dirty="0" smtClean="0">
                                    <a:ln>
                                      <a:noFill/>
                                    </a:ln>
                                    <a:solidFill>
                                      <a:srgbClr val="000000"/>
                                    </a:solidFill>
                                    <a:effectLst/>
                                    <a:uLnTx/>
                                    <a:uFillTx/>
                                    <a:latin typeface="Cambria Math" panose="02040503050406030204" pitchFamily="18" charset="0"/>
                                    <a:ea typeface="+mn-ea"/>
                                    <a:cs typeface="+mn-cs"/>
                                  </a:rPr>
                                  <m:t>𝑣</m:t>
                                </m:r>
                              </m:e>
                              <m:sub>
                                <m:r>
                                  <a:rPr kumimoji="0" lang="en-US" sz="2400" b="0" i="1" u="none" strike="noStrike" kern="1200" cap="none" spc="0" normalizeH="0" baseline="0" noProof="0" dirty="0" smtClean="0">
                                    <a:ln>
                                      <a:noFill/>
                                    </a:ln>
                                    <a:solidFill>
                                      <a:srgbClr val="000000"/>
                                    </a:solidFill>
                                    <a:effectLst/>
                                    <a:uLnTx/>
                                    <a:uFillTx/>
                                    <a:latin typeface="Cambria Math" panose="02040503050406030204" pitchFamily="18" charset="0"/>
                                    <a:ea typeface="+mn-ea"/>
                                    <a:cs typeface="+mn-cs"/>
                                  </a:rPr>
                                  <m:t>𝑜</m:t>
                                </m:r>
                                <m:r>
                                  <a:rPr kumimoji="0" lang="en-US" sz="2400" b="0" i="1" u="none" strike="noStrike" kern="1200" cap="none" spc="0" normalizeH="0" baseline="0" noProof="0" dirty="0" smtClean="0">
                                    <a:ln>
                                      <a:noFill/>
                                    </a:ln>
                                    <a:solidFill>
                                      <a:srgbClr val="000000"/>
                                    </a:solidFill>
                                    <a:effectLst/>
                                    <a:uLnTx/>
                                    <a:uFillTx/>
                                    <a:latin typeface="Cambria Math" panose="02040503050406030204" pitchFamily="18" charset="0"/>
                                    <a:ea typeface="+mn-ea"/>
                                    <a:cs typeface="+mn-cs"/>
                                  </a:rPr>
                                  <m:t>2</m:t>
                                </m:r>
                                <m:r>
                                  <a:rPr kumimoji="0" lang="en-US" sz="2400" b="0" i="1" u="none" strike="noStrike" kern="1200" cap="none" spc="0" normalizeH="0" baseline="0" noProof="0" dirty="0" smtClean="0">
                                    <a:ln>
                                      <a:noFill/>
                                    </a:ln>
                                    <a:solidFill>
                                      <a:srgbClr val="000000"/>
                                    </a:solidFill>
                                    <a:effectLst/>
                                    <a:uLnTx/>
                                    <a:uFillTx/>
                                    <a:latin typeface="Cambria Math" panose="02040503050406030204" pitchFamily="18" charset="0"/>
                                    <a:ea typeface="+mn-ea"/>
                                    <a:cs typeface="+mn-cs"/>
                                  </a:rPr>
                                  <m:t>𝑚</m:t>
                                </m:r>
                              </m:sub>
                            </m:sSub>
                            <m:r>
                              <a:rPr kumimoji="0" lang="en-US" sz="2400" b="0" i="1" u="none" strike="noStrike" kern="1200" cap="none" spc="0" normalizeH="0" baseline="0" noProof="0" dirty="0" smtClean="0">
                                <a:ln>
                                  <a:noFill/>
                                </a:ln>
                                <a:solidFill>
                                  <a:srgbClr val="000000"/>
                                </a:solidFill>
                                <a:effectLst/>
                                <a:uLnTx/>
                                <a:uFillTx/>
                                <a:latin typeface="Cambria Math" panose="02040503050406030204" pitchFamily="18" charset="0"/>
                                <a:ea typeface="+mn-ea"/>
                                <a:cs typeface="+mn-cs"/>
                              </a:rPr>
                              <m:t>)</m:t>
                            </m:r>
                          </m:sup>
                        </m:sSup>
                      </m:num>
                      <m:den>
                        <m:nary>
                          <m:naryPr>
                            <m:chr m:val="∑"/>
                            <m:ctrlP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naryPr>
                          <m:sub>
                            <m:r>
                              <m:rPr>
                                <m:brk m:alnAt="23"/>
                              </m:rP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𝑘</m:t>
                            </m:r>
                            <m: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=1</m:t>
                            </m:r>
                          </m:sub>
                          <m:sup>
                            <m: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𝑉</m:t>
                            </m:r>
                          </m:sup>
                          <m:e>
                            <m:sSup>
                              <m:sSupPr>
                                <m:ctrlPr>
                                  <a:rPr kumimoji="0" 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pPr>
                              <m:e>
                                <m:r>
                                  <a:rPr kumimoji="0" 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𝑒</m:t>
                                </m:r>
                              </m:e>
                              <m:sup>
                                <m:f>
                                  <m:fPr>
                                    <m:ctrlPr>
                                      <a:rPr kumimoji="0" 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fPr>
                                  <m:num>
                                    <m:r>
                                      <a:rPr kumimoji="0" 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1</m:t>
                                    </m:r>
                                  </m:num>
                                  <m:den>
                                    <m:r>
                                      <a:rPr kumimoji="0" 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2</m:t>
                                    </m:r>
                                    <m:r>
                                      <a:rPr kumimoji="0" 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𝑚</m:t>
                                    </m:r>
                                  </m:den>
                                </m:f>
                                <m:acc>
                                  <m:accPr>
                                    <m:chr m:val="⃗"/>
                                    <m:ctrlPr>
                                      <a:rPr kumimoji="0" 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accPr>
                                  <m:e>
                                    <m:sSub>
                                      <m:sSubPr>
                                        <m:ctrlPr>
                                          <a:rPr kumimoji="0" 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𝑢</m:t>
                                        </m:r>
                                      </m:e>
                                      <m:sub>
                                        <m: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𝑘</m:t>
                                        </m:r>
                                      </m:sub>
                                    </m:sSub>
                                  </m:e>
                                </m:acc>
                                <m:r>
                                  <a:rPr kumimoji="0" lang="en-US" sz="2400" b="0" i="1"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m:t> ⋅(</m:t>
                                </m:r>
                                <m:sSub>
                                  <m:sSubPr>
                                    <m:ctrlPr>
                                      <a:rPr kumimoji="0" lang="en-US" sz="2400" b="0" i="1"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m:ctrlPr>
                                  </m:sSubPr>
                                  <m:e>
                                    <m:r>
                                      <a:rPr kumimoji="0" lang="en-US" sz="2400" b="0" i="1"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m:t>𝑣</m:t>
                                    </m:r>
                                  </m:e>
                                  <m:sub>
                                    <m:r>
                                      <a:rPr kumimoji="0" lang="en-US" sz="2400" b="0" i="1"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m:t>𝑜</m:t>
                                    </m:r>
                                    <m:r>
                                      <a:rPr kumimoji="0" lang="en-US" sz="2400" b="0" i="1"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m:t>1</m:t>
                                    </m:r>
                                  </m:sub>
                                </m:sSub>
                                <m:r>
                                  <a:rPr kumimoji="0" lang="en-US" sz="2400" b="0" i="1"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m:t>+</m:t>
                                </m:r>
                                <m:sSub>
                                  <m:sSubPr>
                                    <m:ctrlPr>
                                      <a:rPr kumimoji="0" lang="en-US" sz="2400" b="0" i="1"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m:ctrlPr>
                                  </m:sSubPr>
                                  <m:e>
                                    <m:r>
                                      <a:rPr kumimoji="0" lang="en-US" sz="2400" b="0" i="1"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m:t>𝑣</m:t>
                                    </m:r>
                                  </m:e>
                                  <m:sub>
                                    <m:r>
                                      <a:rPr kumimoji="0" lang="en-US" sz="2400" b="0" i="1"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m:t>𝑜</m:t>
                                    </m:r>
                                    <m:r>
                                      <a:rPr kumimoji="0" lang="en-US" sz="2400" b="0" i="1"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m:t>2</m:t>
                                    </m:r>
                                  </m:sub>
                                </m:sSub>
                                <m:r>
                                  <a:rPr kumimoji="0" lang="en-US" sz="2400" b="0" i="1"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m:t>+</m:t>
                                </m:r>
                                <m:sSub>
                                  <m:sSubPr>
                                    <m:ctrlPr>
                                      <a:rPr kumimoji="0" lang="en-US" sz="2400" b="0" i="1"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m:ctrlPr>
                                  </m:sSubPr>
                                  <m:e>
                                    <m:r>
                                      <a:rPr kumimoji="0" lang="en-US" sz="2400" b="0" i="1"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m:t>𝑣</m:t>
                                    </m:r>
                                  </m:e>
                                  <m:sub>
                                    <m:r>
                                      <a:rPr kumimoji="0" lang="en-US" sz="2400" b="0" i="1"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m:t>𝑜</m:t>
                                    </m:r>
                                    <m:r>
                                      <a:rPr kumimoji="0" lang="en-US" sz="2400" b="0" i="1"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m:t>3</m:t>
                                    </m:r>
                                  </m:sub>
                                </m:sSub>
                                <m:r>
                                  <a:rPr kumimoji="0" lang="en-US" sz="2400" b="0" i="1"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m:t>+⋯+</m:t>
                                </m:r>
                                <m:sSub>
                                  <m:sSubPr>
                                    <m:ctrlPr>
                                      <a:rPr kumimoji="0" lang="en-US" sz="2400" b="0" i="1"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m:ctrlPr>
                                  </m:sSubPr>
                                  <m:e>
                                    <m:r>
                                      <a:rPr kumimoji="0" lang="en-US" sz="2400" b="0" i="1"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m:t>𝑣</m:t>
                                    </m:r>
                                  </m:e>
                                  <m:sub>
                                    <m:r>
                                      <a:rPr kumimoji="0" lang="en-US" sz="2400" b="0" i="1"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m:t>𝑜</m:t>
                                    </m:r>
                                    <m:r>
                                      <a:rPr kumimoji="0" lang="en-US" sz="2400" b="0" i="1"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m:t>2</m:t>
                                    </m:r>
                                    <m:r>
                                      <a:rPr kumimoji="0" lang="en-US" sz="2400" b="0" i="1"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m:t>𝑚</m:t>
                                    </m:r>
                                  </m:sub>
                                </m:sSub>
                                <m:r>
                                  <a:rPr kumimoji="0" lang="en-US" sz="2400" b="0" i="1"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m:t>)</m:t>
                                </m:r>
                              </m:sup>
                            </m:sSup>
                          </m:e>
                        </m:nary>
                      </m:den>
                    </m:f>
                  </m:oMath>
                </a14:m>
                <a:endParaRPr kumimoji="0" lang="en-US" sz="2400" b="0" i="0" u="none" strike="noStrike" kern="1200" cap="none" spc="0" normalizeH="0" baseline="0" noProof="0" dirty="0">
                  <a:ln>
                    <a:noFill/>
                  </a:ln>
                  <a:solidFill>
                    <a:srgbClr val="000000"/>
                  </a:solidFill>
                  <a:effectLst/>
                  <a:uLnTx/>
                  <a:uFillTx/>
                  <a:latin typeface="Segoe UI "/>
                  <a:ea typeface="+mn-ea"/>
                  <a:cs typeface="+mn-cs"/>
                </a:endParaRPr>
              </a:p>
            </p:txBody>
          </p:sp>
        </mc:Choice>
        <mc:Fallback xmlns="">
          <p:sp>
            <p:nvSpPr>
              <p:cNvPr id="7" name="TextBox 6">
                <a:extLst>
                  <a:ext uri="{FF2B5EF4-FFF2-40B4-BE49-F238E27FC236}">
                    <a16:creationId xmlns:a16="http://schemas.microsoft.com/office/drawing/2014/main" id="{B2C2849A-D066-9746-E813-B6CC6EDC56AC}"/>
                  </a:ext>
                </a:extLst>
              </p:cNvPr>
              <p:cNvSpPr txBox="1">
                <a:spLocks noRot="1" noChangeAspect="1" noMove="1" noResize="1" noEditPoints="1" noAdjustHandles="1" noChangeArrowheads="1" noChangeShapeType="1" noTextEdit="1"/>
              </p:cNvSpPr>
              <p:nvPr/>
            </p:nvSpPr>
            <p:spPr>
              <a:xfrm>
                <a:off x="1354667" y="2944241"/>
                <a:ext cx="4572000" cy="1013867"/>
              </a:xfrm>
              <a:prstGeom prst="rect">
                <a:avLst/>
              </a:prstGeom>
              <a:blipFill>
                <a:blip r:embed="rId3"/>
                <a:stretch>
                  <a:fillRect l="-2493" b="-59259"/>
                </a:stretch>
              </a:blipFill>
            </p:spPr>
            <p:txBody>
              <a:bodyPr/>
              <a:lstStyle/>
              <a:p>
                <a:r>
                  <a:rPr lang="en-US">
                    <a:noFill/>
                  </a:rPr>
                  <a:t> </a:t>
                </a:r>
              </a:p>
            </p:txBody>
          </p:sp>
        </mc:Fallback>
      </mc:AlternateContent>
    </p:spTree>
    <p:extLst>
      <p:ext uri="{BB962C8B-B14F-4D97-AF65-F5344CB8AC3E}">
        <p14:creationId xmlns:p14="http://schemas.microsoft.com/office/powerpoint/2010/main" val="3526116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nodeType="click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dissolve">
                                      <p:cBhvr>
                                        <p:cTn id="24"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E3FD37-2519-A566-CBD9-8CB8776D0C2A}"/>
              </a:ext>
            </a:extLst>
          </p:cNvPr>
          <p:cNvSpPr>
            <a:spLocks noGrp="1"/>
          </p:cNvSpPr>
          <p:nvPr>
            <p:ph type="title"/>
          </p:nvPr>
        </p:nvSpPr>
        <p:spPr/>
        <p:txBody>
          <a:bodyPr/>
          <a:lstStyle/>
          <a:p>
            <a:r>
              <a:rPr lang="en-US" dirty="0"/>
              <a:t>CBOW Example</a:t>
            </a:r>
          </a:p>
        </p:txBody>
      </p:sp>
      <p:graphicFrame>
        <p:nvGraphicFramePr>
          <p:cNvPr id="8" name="Table 7">
            <a:extLst>
              <a:ext uri="{FF2B5EF4-FFF2-40B4-BE49-F238E27FC236}">
                <a16:creationId xmlns:a16="http://schemas.microsoft.com/office/drawing/2014/main" id="{92563B13-4C89-225B-9F44-585B981D9262}"/>
              </a:ext>
            </a:extLst>
          </p:cNvPr>
          <p:cNvGraphicFramePr>
            <a:graphicFrameLocks noGrp="1"/>
          </p:cNvGraphicFramePr>
          <p:nvPr/>
        </p:nvGraphicFramePr>
        <p:xfrm>
          <a:off x="1410935" y="1757437"/>
          <a:ext cx="775336" cy="2032000"/>
        </p:xfrm>
        <a:graphic>
          <a:graphicData uri="http://schemas.openxmlformats.org/drawingml/2006/table">
            <a:tbl>
              <a:tblPr bandRow="1">
                <a:tableStyleId>{5C22544A-7EE6-4342-B048-85BDC9FD1C3A}</a:tableStyleId>
              </a:tblPr>
              <a:tblGrid>
                <a:gridCol w="489268">
                  <a:extLst>
                    <a:ext uri="{9D8B030D-6E8A-4147-A177-3AD203B41FA5}">
                      <a16:colId xmlns:a16="http://schemas.microsoft.com/office/drawing/2014/main" val="1942916356"/>
                    </a:ext>
                  </a:extLst>
                </a:gridCol>
                <a:gridCol w="286068">
                  <a:extLst>
                    <a:ext uri="{9D8B030D-6E8A-4147-A177-3AD203B41FA5}">
                      <a16:colId xmlns:a16="http://schemas.microsoft.com/office/drawing/2014/main" val="2792627481"/>
                    </a:ext>
                  </a:extLst>
                </a:gridCol>
              </a:tblGrid>
              <a:tr h="508000">
                <a:tc>
                  <a:txBody>
                    <a:bodyPr/>
                    <a:lstStyle/>
                    <a:p>
                      <a:r>
                        <a:rPr lang="en-US" sz="1000" dirty="0"/>
                        <a:t>cat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000" dirty="0"/>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47633134"/>
                  </a:ext>
                </a:extLst>
              </a:tr>
              <a:tr h="508000">
                <a:tc>
                  <a:txBody>
                    <a:bodyPr/>
                    <a:lstStyle/>
                    <a:p>
                      <a:r>
                        <a:rPr lang="en-US" sz="1000" dirty="0"/>
                        <a:t>sit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000" dirty="0"/>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55765080"/>
                  </a:ext>
                </a:extLst>
              </a:tr>
              <a:tr h="508000">
                <a:tc>
                  <a:txBody>
                    <a:bodyPr/>
                    <a:lstStyle/>
                    <a:p>
                      <a:r>
                        <a:rPr lang="en-US" sz="1000" dirty="0"/>
                        <a:t>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000" dirty="0"/>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32762150"/>
                  </a:ext>
                </a:extLst>
              </a:tr>
              <a:tr h="508000">
                <a:tc>
                  <a:txBody>
                    <a:bodyPr/>
                    <a:lstStyle/>
                    <a:p>
                      <a:r>
                        <a:rPr lang="en-US" sz="1000" dirty="0"/>
                        <a:t>mats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000" dirty="0"/>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30667647"/>
                  </a:ext>
                </a:extLst>
              </a:tr>
            </a:tbl>
          </a:graphicData>
        </a:graphic>
      </p:graphicFrame>
      <mc:AlternateContent xmlns:mc="http://schemas.openxmlformats.org/markup-compatibility/2006" xmlns:a14="http://schemas.microsoft.com/office/drawing/2010/main">
        <mc:Choice Requires="a14">
          <p:sp>
            <p:nvSpPr>
              <p:cNvPr id="11" name="Oval 10">
                <a:extLst>
                  <a:ext uri="{FF2B5EF4-FFF2-40B4-BE49-F238E27FC236}">
                    <a16:creationId xmlns:a16="http://schemas.microsoft.com/office/drawing/2014/main" id="{8DBBA146-3823-3533-5435-FCC3A2C6CD84}"/>
                  </a:ext>
                </a:extLst>
              </p:cNvPr>
              <p:cNvSpPr/>
              <p:nvPr/>
            </p:nvSpPr>
            <p:spPr>
              <a:xfrm>
                <a:off x="3607266" y="2860630"/>
                <a:ext cx="696286" cy="69628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
                    </m:oMathParaPr>
                    <m:oMath xmlns:m="http://schemas.openxmlformats.org/officeDocument/2006/math">
                      <m:r>
                        <a:rPr kumimoji="0" lang="en-US" sz="1800" b="0" i="1" u="none" strike="noStrike" kern="1200" cap="none" spc="0" normalizeH="0" baseline="0" noProof="0" smtClean="0">
                          <a:ln>
                            <a:noFill/>
                          </a:ln>
                          <a:solidFill>
                            <a:srgbClr val="FFFFFF"/>
                          </a:solidFill>
                          <a:effectLst/>
                          <a:uLnTx/>
                          <a:uFillTx/>
                          <a:latin typeface="Cambria Math" panose="02040503050406030204" pitchFamily="18" charset="0"/>
                          <a:ea typeface="+mn-ea"/>
                          <a:cs typeface="+mn-cs"/>
                        </a:rPr>
                        <m:t>∑</m:t>
                      </m:r>
                    </m:oMath>
                  </m:oMathPara>
                </a14:m>
                <a:endParaRPr kumimoji="0" lang="en-US" sz="1800" b="0" i="0" u="none" strike="noStrike" kern="1200" cap="none" spc="0" normalizeH="0" baseline="0" noProof="0" dirty="0">
                  <a:ln>
                    <a:noFill/>
                  </a:ln>
                  <a:solidFill>
                    <a:srgbClr val="FFFFFF"/>
                  </a:solidFill>
                  <a:effectLst/>
                  <a:uLnTx/>
                  <a:uFillTx/>
                  <a:latin typeface="Segoe UI "/>
                  <a:ea typeface="+mn-ea"/>
                  <a:cs typeface="+mn-cs"/>
                </a:endParaRPr>
              </a:p>
            </p:txBody>
          </p:sp>
        </mc:Choice>
        <mc:Fallback xmlns="">
          <p:sp>
            <p:nvSpPr>
              <p:cNvPr id="11" name="Oval 10">
                <a:extLst>
                  <a:ext uri="{FF2B5EF4-FFF2-40B4-BE49-F238E27FC236}">
                    <a16:creationId xmlns:a16="http://schemas.microsoft.com/office/drawing/2014/main" id="{8DBBA146-3823-3533-5435-FCC3A2C6CD84}"/>
                  </a:ext>
                </a:extLst>
              </p:cNvPr>
              <p:cNvSpPr>
                <a:spLocks noRot="1" noChangeAspect="1" noMove="1" noResize="1" noEditPoints="1" noAdjustHandles="1" noChangeArrowheads="1" noChangeShapeType="1" noTextEdit="1"/>
              </p:cNvSpPr>
              <p:nvPr/>
            </p:nvSpPr>
            <p:spPr>
              <a:xfrm>
                <a:off x="3607266" y="2860630"/>
                <a:ext cx="696286" cy="696286"/>
              </a:xfrm>
              <a:prstGeom prst="ellipse">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Oval 11">
                <a:extLst>
                  <a:ext uri="{FF2B5EF4-FFF2-40B4-BE49-F238E27FC236}">
                    <a16:creationId xmlns:a16="http://schemas.microsoft.com/office/drawing/2014/main" id="{285FEEC8-9BD6-6C51-359E-31730EC77A13}"/>
                  </a:ext>
                </a:extLst>
              </p:cNvPr>
              <p:cNvSpPr/>
              <p:nvPr/>
            </p:nvSpPr>
            <p:spPr>
              <a:xfrm>
                <a:off x="3617152" y="4288157"/>
                <a:ext cx="696286" cy="69628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
                    </m:oMathParaPr>
                    <m:oMath xmlns:m="http://schemas.openxmlformats.org/officeDocument/2006/math">
                      <m:r>
                        <a:rPr kumimoji="0" lang="en-US" sz="1800" b="0" i="1" u="none" strike="noStrike" kern="1200" cap="none" spc="0" normalizeH="0" baseline="0" noProof="0" smtClean="0">
                          <a:ln>
                            <a:noFill/>
                          </a:ln>
                          <a:solidFill>
                            <a:srgbClr val="FFFFFF"/>
                          </a:solidFill>
                          <a:effectLst/>
                          <a:uLnTx/>
                          <a:uFillTx/>
                          <a:latin typeface="Cambria Math" panose="02040503050406030204" pitchFamily="18" charset="0"/>
                          <a:ea typeface="+mn-ea"/>
                          <a:cs typeface="+mn-cs"/>
                        </a:rPr>
                        <m:t>∑</m:t>
                      </m:r>
                    </m:oMath>
                  </m:oMathPara>
                </a14:m>
                <a:endParaRPr kumimoji="0" lang="en-US" sz="1800" b="0" i="0" u="none" strike="noStrike" kern="1200" cap="none" spc="0" normalizeH="0" baseline="0" noProof="0" dirty="0">
                  <a:ln>
                    <a:noFill/>
                  </a:ln>
                  <a:solidFill>
                    <a:srgbClr val="FFFFFF"/>
                  </a:solidFill>
                  <a:effectLst/>
                  <a:uLnTx/>
                  <a:uFillTx/>
                  <a:latin typeface="Segoe UI "/>
                  <a:ea typeface="+mn-ea"/>
                  <a:cs typeface="+mn-cs"/>
                </a:endParaRPr>
              </a:p>
            </p:txBody>
          </p:sp>
        </mc:Choice>
        <mc:Fallback xmlns="">
          <p:sp>
            <p:nvSpPr>
              <p:cNvPr id="12" name="Oval 11">
                <a:extLst>
                  <a:ext uri="{FF2B5EF4-FFF2-40B4-BE49-F238E27FC236}">
                    <a16:creationId xmlns:a16="http://schemas.microsoft.com/office/drawing/2014/main" id="{285FEEC8-9BD6-6C51-359E-31730EC77A13}"/>
                  </a:ext>
                </a:extLst>
              </p:cNvPr>
              <p:cNvSpPr>
                <a:spLocks noRot="1" noChangeAspect="1" noMove="1" noResize="1" noEditPoints="1" noAdjustHandles="1" noChangeArrowheads="1" noChangeShapeType="1" noTextEdit="1"/>
              </p:cNvSpPr>
              <p:nvPr/>
            </p:nvSpPr>
            <p:spPr>
              <a:xfrm>
                <a:off x="3617152" y="4288157"/>
                <a:ext cx="696286" cy="696286"/>
              </a:xfrm>
              <a:prstGeom prst="ellipse">
                <a:avLst/>
              </a:prstGeom>
              <a:blipFill>
                <a:blip r:embed="rId3"/>
                <a:stretch>
                  <a:fillRect/>
                </a:stretch>
              </a:blipFill>
            </p:spPr>
            <p:txBody>
              <a:bodyPr/>
              <a:lstStyle/>
              <a:p>
                <a:r>
                  <a:rPr lang="en-US">
                    <a:noFill/>
                  </a:rPr>
                  <a:t> </a:t>
                </a:r>
              </a:p>
            </p:txBody>
          </p:sp>
        </mc:Fallback>
      </mc:AlternateContent>
      <p:cxnSp>
        <p:nvCxnSpPr>
          <p:cNvPr id="14" name="Straight Connector 13">
            <a:extLst>
              <a:ext uri="{FF2B5EF4-FFF2-40B4-BE49-F238E27FC236}">
                <a16:creationId xmlns:a16="http://schemas.microsoft.com/office/drawing/2014/main" id="{E50100BE-6E7D-3A32-D74A-1C7743BFAEC8}"/>
              </a:ext>
            </a:extLst>
          </p:cNvPr>
          <p:cNvCxnSpPr>
            <a:cxnSpLocks/>
            <a:endCxn id="11" idx="2"/>
          </p:cNvCxnSpPr>
          <p:nvPr/>
        </p:nvCxnSpPr>
        <p:spPr>
          <a:xfrm>
            <a:off x="2178145" y="1971397"/>
            <a:ext cx="1429121" cy="1237376"/>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78AB095B-DB10-3A15-0204-99D253D7F09E}"/>
              </a:ext>
            </a:extLst>
          </p:cNvPr>
          <p:cNvCxnSpPr>
            <a:cxnSpLocks/>
            <a:endCxn id="11" idx="2"/>
          </p:cNvCxnSpPr>
          <p:nvPr/>
        </p:nvCxnSpPr>
        <p:spPr>
          <a:xfrm>
            <a:off x="2178145" y="2527677"/>
            <a:ext cx="1429121" cy="681096"/>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AAE8446-AC59-6F04-1265-201556F7FB2B}"/>
              </a:ext>
            </a:extLst>
          </p:cNvPr>
          <p:cNvCxnSpPr>
            <a:cxnSpLocks/>
            <a:endCxn id="11" idx="2"/>
          </p:cNvCxnSpPr>
          <p:nvPr/>
        </p:nvCxnSpPr>
        <p:spPr>
          <a:xfrm>
            <a:off x="2178145" y="3042297"/>
            <a:ext cx="1429121" cy="166476"/>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287AEF8-3052-AB3E-826A-DA236CB8B11D}"/>
              </a:ext>
            </a:extLst>
          </p:cNvPr>
          <p:cNvCxnSpPr>
            <a:cxnSpLocks/>
            <a:endCxn id="11" idx="2"/>
          </p:cNvCxnSpPr>
          <p:nvPr/>
        </p:nvCxnSpPr>
        <p:spPr>
          <a:xfrm flipV="1">
            <a:off x="2178145" y="3208773"/>
            <a:ext cx="1429121" cy="332953"/>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5A4CF1F7-BF2F-38DE-D9F0-7FFA01A3F854}"/>
              </a:ext>
            </a:extLst>
          </p:cNvPr>
          <p:cNvCxnSpPr>
            <a:cxnSpLocks/>
            <a:endCxn id="12" idx="2"/>
          </p:cNvCxnSpPr>
          <p:nvPr/>
        </p:nvCxnSpPr>
        <p:spPr>
          <a:xfrm>
            <a:off x="2188031" y="2527677"/>
            <a:ext cx="1429121" cy="2108623"/>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8A0D2D8F-0CEC-A273-61ED-A2F8F3EE2FB4}"/>
              </a:ext>
            </a:extLst>
          </p:cNvPr>
          <p:cNvCxnSpPr>
            <a:cxnSpLocks/>
            <a:endCxn id="12" idx="2"/>
          </p:cNvCxnSpPr>
          <p:nvPr/>
        </p:nvCxnSpPr>
        <p:spPr>
          <a:xfrm>
            <a:off x="2168259" y="1971397"/>
            <a:ext cx="1448893" cy="2664903"/>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DFCF2965-5FF5-57D7-F1BF-77BFA2A7F28D}"/>
              </a:ext>
            </a:extLst>
          </p:cNvPr>
          <p:cNvCxnSpPr>
            <a:cxnSpLocks/>
            <a:endCxn id="12" idx="2"/>
          </p:cNvCxnSpPr>
          <p:nvPr/>
        </p:nvCxnSpPr>
        <p:spPr>
          <a:xfrm>
            <a:off x="2173950" y="3042297"/>
            <a:ext cx="1443202" cy="1594003"/>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8BB5326F-28D5-954E-AFC9-C897F2DF6D7B}"/>
              </a:ext>
            </a:extLst>
          </p:cNvPr>
          <p:cNvCxnSpPr>
            <a:cxnSpLocks/>
            <a:endCxn id="12" idx="2"/>
          </p:cNvCxnSpPr>
          <p:nvPr/>
        </p:nvCxnSpPr>
        <p:spPr>
          <a:xfrm>
            <a:off x="2180991" y="3541726"/>
            <a:ext cx="1436161" cy="1094574"/>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CA121516-7F5B-B287-499D-053923B58A81}"/>
              </a:ext>
            </a:extLst>
          </p:cNvPr>
          <p:cNvCxnSpPr>
            <a:cxnSpLocks/>
            <a:endCxn id="12" idx="2"/>
          </p:cNvCxnSpPr>
          <p:nvPr/>
        </p:nvCxnSpPr>
        <p:spPr>
          <a:xfrm flipV="1">
            <a:off x="2168259" y="4636300"/>
            <a:ext cx="1448893" cy="376529"/>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3552F538-A4A1-775C-2868-DF2358CF33A7}"/>
              </a:ext>
            </a:extLst>
          </p:cNvPr>
          <p:cNvCxnSpPr>
            <a:cxnSpLocks/>
            <a:endCxn id="12" idx="2"/>
          </p:cNvCxnSpPr>
          <p:nvPr/>
        </p:nvCxnSpPr>
        <p:spPr>
          <a:xfrm>
            <a:off x="2159870" y="4446149"/>
            <a:ext cx="1457282" cy="190151"/>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F5F61EBB-A2E9-9246-BAB1-19B1A8FF6439}"/>
              </a:ext>
            </a:extLst>
          </p:cNvPr>
          <p:cNvCxnSpPr>
            <a:cxnSpLocks/>
            <a:endCxn id="12" idx="2"/>
          </p:cNvCxnSpPr>
          <p:nvPr/>
        </p:nvCxnSpPr>
        <p:spPr>
          <a:xfrm flipV="1">
            <a:off x="2164739" y="4636300"/>
            <a:ext cx="1452413" cy="900418"/>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9896E5AE-1359-BB4B-4648-675E2965603C}"/>
              </a:ext>
            </a:extLst>
          </p:cNvPr>
          <p:cNvCxnSpPr>
            <a:cxnSpLocks/>
            <a:endCxn id="12" idx="2"/>
          </p:cNvCxnSpPr>
          <p:nvPr/>
        </p:nvCxnSpPr>
        <p:spPr>
          <a:xfrm flipV="1">
            <a:off x="2149984" y="4636300"/>
            <a:ext cx="1467168" cy="1352026"/>
          </a:xfrm>
          <a:prstGeom prst="line">
            <a:avLst/>
          </a:prstGeom>
        </p:spPr>
        <p:style>
          <a:lnRef idx="1">
            <a:schemeClr val="accent1"/>
          </a:lnRef>
          <a:fillRef idx="0">
            <a:schemeClr val="accent1"/>
          </a:fillRef>
          <a:effectRef idx="0">
            <a:schemeClr val="accent1"/>
          </a:effectRef>
          <a:fontRef idx="minor">
            <a:schemeClr val="tx1"/>
          </a:fontRef>
        </p:style>
      </p:cxnSp>
      <p:sp>
        <p:nvSpPr>
          <p:cNvPr id="70" name="TextBox 69">
            <a:extLst>
              <a:ext uri="{FF2B5EF4-FFF2-40B4-BE49-F238E27FC236}">
                <a16:creationId xmlns:a16="http://schemas.microsoft.com/office/drawing/2014/main" id="{399FFB4F-978A-4708-7240-5AAC2094B12D}"/>
              </a:ext>
            </a:extLst>
          </p:cNvPr>
          <p:cNvSpPr txBox="1"/>
          <p:nvPr/>
        </p:nvSpPr>
        <p:spPr>
          <a:xfrm>
            <a:off x="176081" y="2808663"/>
            <a:ext cx="119302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Segoe UI "/>
                <a:ea typeface="+mn-ea"/>
                <a:cs typeface="+mn-cs"/>
              </a:rPr>
              <a:t>one hot encoding of “cat”</a:t>
            </a:r>
          </a:p>
        </p:txBody>
      </p:sp>
      <p:sp>
        <p:nvSpPr>
          <p:cNvPr id="71" name="TextBox 70">
            <a:extLst>
              <a:ext uri="{FF2B5EF4-FFF2-40B4-BE49-F238E27FC236}">
                <a16:creationId xmlns:a16="http://schemas.microsoft.com/office/drawing/2014/main" id="{3177BE6B-96E3-A499-B416-C2836B4EA0C7}"/>
              </a:ext>
            </a:extLst>
          </p:cNvPr>
          <p:cNvSpPr txBox="1"/>
          <p:nvPr/>
        </p:nvSpPr>
        <p:spPr>
          <a:xfrm>
            <a:off x="176081" y="5017601"/>
            <a:ext cx="119302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Segoe UI "/>
                <a:ea typeface="+mn-ea"/>
                <a:cs typeface="+mn-cs"/>
              </a:rPr>
              <a:t>one hot encoding of “on”</a:t>
            </a:r>
          </a:p>
        </p:txBody>
      </p:sp>
      <mc:AlternateContent xmlns:mc="http://schemas.openxmlformats.org/markup-compatibility/2006" xmlns:a14="http://schemas.microsoft.com/office/drawing/2010/main">
        <mc:Choice Requires="a14">
          <p:sp>
            <p:nvSpPr>
              <p:cNvPr id="72" name="TextBox 71">
                <a:extLst>
                  <a:ext uri="{FF2B5EF4-FFF2-40B4-BE49-F238E27FC236}">
                    <a16:creationId xmlns:a16="http://schemas.microsoft.com/office/drawing/2014/main" id="{A15A9DA6-0D18-51C5-C561-27E6821551D7}"/>
                  </a:ext>
                </a:extLst>
              </p:cNvPr>
              <p:cNvSpPr txBox="1"/>
              <p:nvPr/>
            </p:nvSpPr>
            <p:spPr>
              <a:xfrm>
                <a:off x="3463556" y="2493361"/>
                <a:ext cx="1518364" cy="3844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en-US" sz="1000" b="0" i="1" u="none" strike="noStrike" kern="1200" cap="none" spc="0" normalizeH="0" baseline="0" noProof="0" dirty="0" smtClean="0">
                              <a:ln>
                                <a:noFill/>
                              </a:ln>
                              <a:solidFill>
                                <a:srgbClr val="000000"/>
                              </a:solidFill>
                              <a:effectLst/>
                              <a:uLnTx/>
                              <a:uFillTx/>
                              <a:latin typeface="Cambria Math" panose="02040503050406030204" pitchFamily="18" charset="0"/>
                              <a:ea typeface="+mn-ea"/>
                              <a:cs typeface="+mn-cs"/>
                            </a:rPr>
                          </m:ctrlPr>
                        </m:fPr>
                        <m:num>
                          <m:r>
                            <a:rPr kumimoji="0" lang="en-US" sz="1000" b="0" i="1" u="none" strike="noStrike" kern="1200" cap="none" spc="0" normalizeH="0" baseline="0" noProof="0" dirty="0" smtClean="0">
                              <a:ln>
                                <a:noFill/>
                              </a:ln>
                              <a:solidFill>
                                <a:srgbClr val="000000"/>
                              </a:solidFill>
                              <a:effectLst/>
                              <a:uLnTx/>
                              <a:uFillTx/>
                              <a:latin typeface="Cambria Math" panose="02040503050406030204" pitchFamily="18" charset="0"/>
                              <a:ea typeface="+mn-ea"/>
                              <a:cs typeface="+mn-cs"/>
                            </a:rPr>
                            <m:t>0.38+(−0.11)</m:t>
                          </m:r>
                        </m:num>
                        <m:den>
                          <m:r>
                            <a:rPr kumimoji="0" lang="en-US" sz="1000" b="0" i="1" u="none" strike="noStrike" kern="1200" cap="none" spc="0" normalizeH="0" baseline="0" noProof="0" dirty="0" smtClean="0">
                              <a:ln>
                                <a:noFill/>
                              </a:ln>
                              <a:solidFill>
                                <a:srgbClr val="000000"/>
                              </a:solidFill>
                              <a:effectLst/>
                              <a:uLnTx/>
                              <a:uFillTx/>
                              <a:latin typeface="Cambria Math" panose="02040503050406030204" pitchFamily="18" charset="0"/>
                              <a:ea typeface="+mn-ea"/>
                              <a:cs typeface="+mn-cs"/>
                            </a:rPr>
                            <m:t>2</m:t>
                          </m:r>
                        </m:den>
                      </m:f>
                      <m:r>
                        <a:rPr kumimoji="0" lang="en-US" sz="1000" b="0" i="1" u="none" strike="noStrike" kern="1200" cap="none" spc="0" normalizeH="0" baseline="0" noProof="0" dirty="0" smtClean="0">
                          <a:ln>
                            <a:noFill/>
                          </a:ln>
                          <a:solidFill>
                            <a:srgbClr val="000000"/>
                          </a:solidFill>
                          <a:effectLst/>
                          <a:uLnTx/>
                          <a:uFillTx/>
                          <a:latin typeface="Cambria Math" panose="02040503050406030204" pitchFamily="18" charset="0"/>
                          <a:ea typeface="+mn-ea"/>
                          <a:cs typeface="+mn-cs"/>
                        </a:rPr>
                        <m:t>=0.135</m:t>
                      </m:r>
                    </m:oMath>
                  </m:oMathPara>
                </a14:m>
                <a:endParaRPr kumimoji="0" sz="1800" b="0" i="0" u="none" strike="noStrike" kern="1200" cap="none" spc="0" normalizeH="0" baseline="0" noProof="0">
                  <a:ln>
                    <a:noFill/>
                  </a:ln>
                  <a:solidFill>
                    <a:srgbClr val="000000"/>
                  </a:solidFill>
                  <a:effectLst/>
                  <a:uLnTx/>
                  <a:uFillTx/>
                  <a:latin typeface="Segoe UI "/>
                  <a:ea typeface="+mn-ea"/>
                  <a:cs typeface="+mn-cs"/>
                </a:endParaRPr>
              </a:p>
            </p:txBody>
          </p:sp>
        </mc:Choice>
        <mc:Fallback xmlns="">
          <p:sp>
            <p:nvSpPr>
              <p:cNvPr id="72" name="TextBox 71">
                <a:extLst>
                  <a:ext uri="{FF2B5EF4-FFF2-40B4-BE49-F238E27FC236}">
                    <a16:creationId xmlns:a16="http://schemas.microsoft.com/office/drawing/2014/main" id="{A15A9DA6-0D18-51C5-C561-27E6821551D7}"/>
                  </a:ext>
                </a:extLst>
              </p:cNvPr>
              <p:cNvSpPr txBox="1">
                <a:spLocks noRot="1" noChangeAspect="1" noMove="1" noResize="1" noEditPoints="1" noAdjustHandles="1" noChangeArrowheads="1" noChangeShapeType="1" noTextEdit="1"/>
              </p:cNvSpPr>
              <p:nvPr/>
            </p:nvSpPr>
            <p:spPr>
              <a:xfrm>
                <a:off x="3463556" y="2493361"/>
                <a:ext cx="1518364" cy="384464"/>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3" name="TextBox 72">
                <a:extLst>
                  <a:ext uri="{FF2B5EF4-FFF2-40B4-BE49-F238E27FC236}">
                    <a16:creationId xmlns:a16="http://schemas.microsoft.com/office/drawing/2014/main" id="{8F7D8323-CC72-A773-EDB3-5C6838AA9F3D}"/>
                  </a:ext>
                </a:extLst>
              </p:cNvPr>
              <p:cNvSpPr txBox="1"/>
              <p:nvPr/>
            </p:nvSpPr>
            <p:spPr>
              <a:xfrm>
                <a:off x="3463556" y="5019630"/>
                <a:ext cx="1175322" cy="38048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en-US" sz="1000" b="0" i="1" u="none" strike="noStrike" kern="1200" cap="none" spc="0" normalizeH="0" baseline="0" noProof="0" dirty="0" smtClean="0">
                              <a:ln>
                                <a:noFill/>
                              </a:ln>
                              <a:solidFill>
                                <a:srgbClr val="000000"/>
                              </a:solidFill>
                              <a:effectLst/>
                              <a:uLnTx/>
                              <a:uFillTx/>
                              <a:latin typeface="Cambria Math" panose="02040503050406030204" pitchFamily="18" charset="0"/>
                              <a:ea typeface="+mn-ea"/>
                              <a:cs typeface="+mn-cs"/>
                            </a:rPr>
                          </m:ctrlPr>
                        </m:fPr>
                        <m:num>
                          <m:r>
                            <a:rPr kumimoji="0" lang="en-US" sz="1000" b="0" i="1" u="none" strike="noStrike" kern="1200" cap="none" spc="0" normalizeH="0" baseline="0" noProof="0" dirty="0" smtClean="0">
                              <a:ln>
                                <a:noFill/>
                              </a:ln>
                              <a:solidFill>
                                <a:srgbClr val="000000"/>
                              </a:solidFill>
                              <a:effectLst/>
                              <a:uLnTx/>
                              <a:uFillTx/>
                              <a:latin typeface="Cambria Math" panose="02040503050406030204" pitchFamily="18" charset="0"/>
                              <a:ea typeface="+mn-ea"/>
                              <a:cs typeface="+mn-cs"/>
                            </a:rPr>
                            <m:t>0.42+0.1</m:t>
                          </m:r>
                        </m:num>
                        <m:den>
                          <m:r>
                            <a:rPr kumimoji="0" lang="en-US" sz="1000" b="0" i="1" u="none" strike="noStrike" kern="1200" cap="none" spc="0" normalizeH="0" baseline="0" noProof="0" dirty="0" smtClean="0">
                              <a:ln>
                                <a:noFill/>
                              </a:ln>
                              <a:solidFill>
                                <a:srgbClr val="000000"/>
                              </a:solidFill>
                              <a:effectLst/>
                              <a:uLnTx/>
                              <a:uFillTx/>
                              <a:latin typeface="Cambria Math" panose="02040503050406030204" pitchFamily="18" charset="0"/>
                              <a:ea typeface="+mn-ea"/>
                              <a:cs typeface="+mn-cs"/>
                            </a:rPr>
                            <m:t>2</m:t>
                          </m:r>
                        </m:den>
                      </m:f>
                      <m:r>
                        <a:rPr kumimoji="0" lang="en-US" sz="1000" b="0" i="1" u="none" strike="noStrike" kern="1200" cap="none" spc="0" normalizeH="0" baseline="0" noProof="0" dirty="0" smtClean="0">
                          <a:ln>
                            <a:noFill/>
                          </a:ln>
                          <a:solidFill>
                            <a:srgbClr val="000000"/>
                          </a:solidFill>
                          <a:effectLst/>
                          <a:uLnTx/>
                          <a:uFillTx/>
                          <a:latin typeface="Cambria Math" panose="02040503050406030204" pitchFamily="18" charset="0"/>
                          <a:ea typeface="+mn-ea"/>
                          <a:cs typeface="+mn-cs"/>
                        </a:rPr>
                        <m:t>=0.26</m:t>
                      </m:r>
                    </m:oMath>
                  </m:oMathPara>
                </a14:m>
                <a:endParaRPr kumimoji="0" sz="1800" b="0" i="0" u="none" strike="noStrike" kern="1200" cap="none" spc="0" normalizeH="0" baseline="0" noProof="0">
                  <a:ln>
                    <a:noFill/>
                  </a:ln>
                  <a:solidFill>
                    <a:srgbClr val="000000"/>
                  </a:solidFill>
                  <a:effectLst/>
                  <a:uLnTx/>
                  <a:uFillTx/>
                  <a:latin typeface="Segoe UI "/>
                  <a:ea typeface="+mn-ea"/>
                  <a:cs typeface="+mn-cs"/>
                </a:endParaRPr>
              </a:p>
            </p:txBody>
          </p:sp>
        </mc:Choice>
        <mc:Fallback xmlns="">
          <p:sp>
            <p:nvSpPr>
              <p:cNvPr id="73" name="TextBox 72">
                <a:extLst>
                  <a:ext uri="{FF2B5EF4-FFF2-40B4-BE49-F238E27FC236}">
                    <a16:creationId xmlns:a16="http://schemas.microsoft.com/office/drawing/2014/main" id="{8F7D8323-CC72-A773-EDB3-5C6838AA9F3D}"/>
                  </a:ext>
                </a:extLst>
              </p:cNvPr>
              <p:cNvSpPr txBox="1">
                <a:spLocks noRot="1" noChangeAspect="1" noMove="1" noResize="1" noEditPoints="1" noAdjustHandles="1" noChangeArrowheads="1" noChangeShapeType="1" noTextEdit="1"/>
              </p:cNvSpPr>
              <p:nvPr/>
            </p:nvSpPr>
            <p:spPr>
              <a:xfrm>
                <a:off x="3463556" y="5019630"/>
                <a:ext cx="1175322" cy="380489"/>
              </a:xfrm>
              <a:prstGeom prst="rect">
                <a:avLst/>
              </a:prstGeom>
              <a:blipFill>
                <a:blip r:embed="rId5"/>
                <a:stretch>
                  <a:fillRect/>
                </a:stretch>
              </a:blipFill>
            </p:spPr>
            <p:txBody>
              <a:bodyPr/>
              <a:lstStyle/>
              <a:p>
                <a:r>
                  <a:rPr lang="en-US">
                    <a:noFill/>
                  </a:rPr>
                  <a:t> </a:t>
                </a:r>
              </a:p>
            </p:txBody>
          </p:sp>
        </mc:Fallback>
      </mc:AlternateContent>
      <p:cxnSp>
        <p:nvCxnSpPr>
          <p:cNvPr id="79" name="Straight Connector 78">
            <a:extLst>
              <a:ext uri="{FF2B5EF4-FFF2-40B4-BE49-F238E27FC236}">
                <a16:creationId xmlns:a16="http://schemas.microsoft.com/office/drawing/2014/main" id="{E8AD0E81-5032-65BD-F7EC-8671316B1EE7}"/>
              </a:ext>
            </a:extLst>
          </p:cNvPr>
          <p:cNvCxnSpPr>
            <a:cxnSpLocks/>
            <a:endCxn id="11" idx="2"/>
          </p:cNvCxnSpPr>
          <p:nvPr/>
        </p:nvCxnSpPr>
        <p:spPr>
          <a:xfrm flipV="1">
            <a:off x="2154179" y="3208773"/>
            <a:ext cx="1453087" cy="1804056"/>
          </a:xfrm>
          <a:prstGeom prst="line">
            <a:avLst/>
          </a:prstGeom>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1454843E-132E-6100-94C8-17E453AF44A5}"/>
              </a:ext>
            </a:extLst>
          </p:cNvPr>
          <p:cNvCxnSpPr>
            <a:cxnSpLocks/>
            <a:endCxn id="11" idx="2"/>
          </p:cNvCxnSpPr>
          <p:nvPr/>
        </p:nvCxnSpPr>
        <p:spPr>
          <a:xfrm flipV="1">
            <a:off x="2145790" y="3208773"/>
            <a:ext cx="1461476" cy="1237376"/>
          </a:xfrm>
          <a:prstGeom prst="line">
            <a:avLst/>
          </a:prstGeom>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2AF77564-1B4F-4A90-140D-7A2417F79FBA}"/>
              </a:ext>
            </a:extLst>
          </p:cNvPr>
          <p:cNvCxnSpPr>
            <a:cxnSpLocks/>
            <a:endCxn id="11" idx="2"/>
          </p:cNvCxnSpPr>
          <p:nvPr/>
        </p:nvCxnSpPr>
        <p:spPr>
          <a:xfrm flipV="1">
            <a:off x="2150659" y="3208773"/>
            <a:ext cx="1456607" cy="2327945"/>
          </a:xfrm>
          <a:prstGeom prst="line">
            <a:avLst/>
          </a:prstGeom>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E0F31CD6-4F80-52A8-7428-5CA0D4038E40}"/>
              </a:ext>
            </a:extLst>
          </p:cNvPr>
          <p:cNvCxnSpPr>
            <a:cxnSpLocks/>
            <a:endCxn id="11" idx="2"/>
          </p:cNvCxnSpPr>
          <p:nvPr/>
        </p:nvCxnSpPr>
        <p:spPr>
          <a:xfrm flipV="1">
            <a:off x="2135904" y="3208773"/>
            <a:ext cx="1471362" cy="2779553"/>
          </a:xfrm>
          <a:prstGeom prst="line">
            <a:avLst/>
          </a:prstGeom>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8" name="TextBox 87">
                <a:extLst>
                  <a:ext uri="{FF2B5EF4-FFF2-40B4-BE49-F238E27FC236}">
                    <a16:creationId xmlns:a16="http://schemas.microsoft.com/office/drawing/2014/main" id="{E6DB6086-9206-C317-9978-19CE666B58D5}"/>
                  </a:ext>
                </a:extLst>
              </p:cNvPr>
              <p:cNvSpPr txBox="1"/>
              <p:nvPr/>
            </p:nvSpPr>
            <p:spPr>
              <a:xfrm>
                <a:off x="3965295" y="1772277"/>
                <a:ext cx="2218430" cy="37459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p>
                        <m:sSupPr>
                          <m:ctrlPr>
                            <a:rPr kumimoji="0" lang="en-US" sz="11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sSupPr>
                        <m:e>
                          <m:r>
                            <a:rPr kumimoji="0" lang="en-US" sz="11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𝑊</m:t>
                          </m:r>
                        </m:e>
                        <m:sup>
                          <m:r>
                            <a:rPr kumimoji="0" lang="en-US" sz="11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sup>
                      </m:sSup>
                      <m:r>
                        <a:rPr kumimoji="0" lang="en-US" sz="11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d>
                        <m:dPr>
                          <m:begChr m:val="["/>
                          <m:endChr m:val="]"/>
                          <m:ctrlPr>
                            <a:rPr kumimoji="0" lang="en-US" sz="11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dPr>
                        <m:e>
                          <m:m>
                            <m:mPr>
                              <m:plcHide m:val="on"/>
                              <m:mcs>
                                <m:mc>
                                  <m:mcPr>
                                    <m:count m:val="4"/>
                                    <m:mcJc m:val="center"/>
                                  </m:mcPr>
                                </m:mc>
                              </m:mcs>
                              <m:ctrlPr>
                                <a:rPr kumimoji="0" lang="en-US" sz="11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mPr>
                            <m:mr>
                              <m:e>
                                <m:r>
                                  <a:rPr kumimoji="0" lang="en-US" sz="11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0.2</m:t>
                                </m:r>
                              </m:e>
                              <m:e>
                                <m:r>
                                  <a:rPr kumimoji="0" lang="en-US" sz="11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−0.3</m:t>
                                </m:r>
                              </m:e>
                              <m:e>
                                <m:r>
                                  <a:rPr kumimoji="0" lang="en-US" sz="11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0.1</m:t>
                                </m:r>
                              </m:e>
                              <m:e>
                                <m:r>
                                  <a:rPr kumimoji="0" lang="en-US" sz="11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0.4</m:t>
                                </m:r>
                              </m:e>
                            </m:mr>
                            <m:mr>
                              <m:e>
                                <m:r>
                                  <a:rPr kumimoji="0" lang="en-US" sz="11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−0.1</m:t>
                                </m:r>
                              </m:e>
                              <m:e>
                                <m:r>
                                  <a:rPr kumimoji="0" lang="en-US" sz="11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0.5</m:t>
                                </m:r>
                              </m:e>
                              <m:e>
                                <m:r>
                                  <a:rPr kumimoji="0" lang="en-US" sz="11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0.2</m:t>
                                </m:r>
                              </m:e>
                              <m:e>
                                <m:r>
                                  <a:rPr kumimoji="0" lang="en-US" sz="11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−0.2</m:t>
                                </m:r>
                              </m:e>
                            </m:mr>
                          </m:m>
                        </m:e>
                      </m:d>
                    </m:oMath>
                  </m:oMathPara>
                </a14:m>
                <a:endParaRPr kumimoji="0" lang="en-US" sz="1100" b="0" i="0" u="none" strike="noStrike" kern="1200" cap="none" spc="0" normalizeH="0" baseline="0" noProof="0" dirty="0">
                  <a:ln>
                    <a:noFill/>
                  </a:ln>
                  <a:solidFill>
                    <a:srgbClr val="000000"/>
                  </a:solidFill>
                  <a:effectLst/>
                  <a:uLnTx/>
                  <a:uFillTx/>
                  <a:latin typeface="Segoe UI "/>
                  <a:ea typeface="+mn-ea"/>
                  <a:cs typeface="+mn-cs"/>
                </a:endParaRPr>
              </a:p>
            </p:txBody>
          </p:sp>
        </mc:Choice>
        <mc:Fallback xmlns="">
          <p:sp>
            <p:nvSpPr>
              <p:cNvPr id="88" name="TextBox 87">
                <a:extLst>
                  <a:ext uri="{FF2B5EF4-FFF2-40B4-BE49-F238E27FC236}">
                    <a16:creationId xmlns:a16="http://schemas.microsoft.com/office/drawing/2014/main" id="{E6DB6086-9206-C317-9978-19CE666B58D5}"/>
                  </a:ext>
                </a:extLst>
              </p:cNvPr>
              <p:cNvSpPr txBox="1">
                <a:spLocks noRot="1" noChangeAspect="1" noMove="1" noResize="1" noEditPoints="1" noAdjustHandles="1" noChangeArrowheads="1" noChangeShapeType="1" noTextEdit="1"/>
              </p:cNvSpPr>
              <p:nvPr/>
            </p:nvSpPr>
            <p:spPr>
              <a:xfrm>
                <a:off x="3965295" y="1772277"/>
                <a:ext cx="2218430" cy="374590"/>
              </a:xfrm>
              <a:prstGeom prst="rect">
                <a:avLst/>
              </a:prstGeom>
              <a:blipFill>
                <a:blip r:embed="rId6"/>
                <a:stretch>
                  <a:fillRect b="-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0" name="TextBox 89">
                <a:extLst>
                  <a:ext uri="{FF2B5EF4-FFF2-40B4-BE49-F238E27FC236}">
                    <a16:creationId xmlns:a16="http://schemas.microsoft.com/office/drawing/2014/main" id="{E414F607-3C68-79A4-69A0-0A9BA445154A}"/>
                  </a:ext>
                </a:extLst>
              </p:cNvPr>
              <p:cNvSpPr txBox="1"/>
              <p:nvPr/>
            </p:nvSpPr>
            <p:spPr>
              <a:xfrm>
                <a:off x="1423281" y="1619720"/>
                <a:ext cx="3677075" cy="7159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1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𝑊</m:t>
                      </m:r>
                      <m:r>
                        <a:rPr kumimoji="0" lang="en-US" sz="11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d>
                        <m:dPr>
                          <m:begChr m:val="["/>
                          <m:endChr m:val="]"/>
                          <m:ctrlPr>
                            <a:rPr kumimoji="0" lang="en-US" sz="11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dPr>
                        <m:e>
                          <m:m>
                            <m:mPr>
                              <m:plcHide m:val="on"/>
                              <m:mcs>
                                <m:mc>
                                  <m:mcPr>
                                    <m:count m:val="2"/>
                                    <m:mcJc m:val="center"/>
                                  </m:mcPr>
                                </m:mc>
                              </m:mcs>
                              <m:ctrlPr>
                                <a:rPr kumimoji="0" lang="en-US" sz="11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mPr>
                            <m:mr>
                              <m:e>
                                <m:r>
                                  <a:rPr kumimoji="0" lang="en-US" sz="11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0.38</m:t>
                                </m:r>
                              </m:e>
                              <m:e>
                                <m:r>
                                  <a:rPr kumimoji="0" lang="en-US" sz="11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0.42</m:t>
                                </m:r>
                              </m:e>
                            </m:mr>
                            <m:mr>
                              <m:e>
                                <m:r>
                                  <a:rPr kumimoji="0" lang="en-US" sz="11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−0.12</m:t>
                                </m:r>
                              </m:e>
                              <m:e>
                                <m:r>
                                  <a:rPr kumimoji="0" lang="en-US" sz="11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0.46</m:t>
                                </m:r>
                              </m:e>
                            </m:mr>
                            <m:mr>
                              <m:e>
                                <m:r>
                                  <a:rPr kumimoji="0" lang="en-US" sz="11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−0.11</m:t>
                                </m:r>
                              </m:e>
                              <m:e>
                                <m:r>
                                  <a:rPr kumimoji="0" lang="en-US" sz="11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0.1</m:t>
                                </m:r>
                              </m:e>
                            </m:mr>
                            <m:mr>
                              <m:e>
                                <m:r>
                                  <a:rPr kumimoji="0" lang="en-US" sz="11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−0.24</m:t>
                                </m:r>
                              </m:e>
                              <m:e>
                                <m:r>
                                  <a:rPr kumimoji="0" lang="en-US" sz="11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0.29</m:t>
                                </m:r>
                              </m:e>
                            </m:mr>
                          </m:m>
                        </m:e>
                      </m:d>
                    </m:oMath>
                  </m:oMathPara>
                </a14:m>
                <a:endParaRPr kumimoji="0" lang="en-US" sz="1100" b="0" i="0" u="none" strike="noStrike" kern="1200" cap="none" spc="0" normalizeH="0" baseline="0" noProof="0" dirty="0">
                  <a:ln>
                    <a:noFill/>
                  </a:ln>
                  <a:solidFill>
                    <a:srgbClr val="000000"/>
                  </a:solidFill>
                  <a:effectLst/>
                  <a:uLnTx/>
                  <a:uFillTx/>
                  <a:latin typeface="Segoe UI "/>
                  <a:ea typeface="+mn-ea"/>
                  <a:cs typeface="+mn-cs"/>
                </a:endParaRPr>
              </a:p>
            </p:txBody>
          </p:sp>
        </mc:Choice>
        <mc:Fallback xmlns="">
          <p:sp>
            <p:nvSpPr>
              <p:cNvPr id="90" name="TextBox 89">
                <a:extLst>
                  <a:ext uri="{FF2B5EF4-FFF2-40B4-BE49-F238E27FC236}">
                    <a16:creationId xmlns:a16="http://schemas.microsoft.com/office/drawing/2014/main" id="{E414F607-3C68-79A4-69A0-0A9BA445154A}"/>
                  </a:ext>
                </a:extLst>
              </p:cNvPr>
              <p:cNvSpPr txBox="1">
                <a:spLocks noRot="1" noChangeAspect="1" noMove="1" noResize="1" noEditPoints="1" noAdjustHandles="1" noChangeArrowheads="1" noChangeShapeType="1" noTextEdit="1"/>
              </p:cNvSpPr>
              <p:nvPr/>
            </p:nvSpPr>
            <p:spPr>
              <a:xfrm>
                <a:off x="1423281" y="1619720"/>
                <a:ext cx="3677075" cy="715965"/>
              </a:xfrm>
              <a:prstGeom prst="rect">
                <a:avLst/>
              </a:prstGeom>
              <a:blipFill>
                <a:blip r:embed="rId7"/>
                <a:stretch>
                  <a:fillRect/>
                </a:stretch>
              </a:blipFill>
            </p:spPr>
            <p:txBody>
              <a:bodyPr/>
              <a:lstStyle/>
              <a:p>
                <a:r>
                  <a:rPr lang="en-US">
                    <a:noFill/>
                  </a:rPr>
                  <a:t> </a:t>
                </a:r>
              </a:p>
            </p:txBody>
          </p:sp>
        </mc:Fallback>
      </mc:AlternateContent>
      <p:graphicFrame>
        <p:nvGraphicFramePr>
          <p:cNvPr id="91" name="Table 90">
            <a:extLst>
              <a:ext uri="{FF2B5EF4-FFF2-40B4-BE49-F238E27FC236}">
                <a16:creationId xmlns:a16="http://schemas.microsoft.com/office/drawing/2014/main" id="{CF071C24-69BB-C69D-508E-30A07825C78C}"/>
              </a:ext>
            </a:extLst>
          </p:cNvPr>
          <p:cNvGraphicFramePr>
            <a:graphicFrameLocks noGrp="1"/>
          </p:cNvGraphicFramePr>
          <p:nvPr/>
        </p:nvGraphicFramePr>
        <p:xfrm>
          <a:off x="5455335" y="2897717"/>
          <a:ext cx="1075373" cy="2032000"/>
        </p:xfrm>
        <a:graphic>
          <a:graphicData uri="http://schemas.openxmlformats.org/drawingml/2006/table">
            <a:tbl>
              <a:tblPr bandRow="1">
                <a:tableStyleId>{5C22544A-7EE6-4342-B048-85BDC9FD1C3A}</a:tableStyleId>
              </a:tblPr>
              <a:tblGrid>
                <a:gridCol w="489268">
                  <a:extLst>
                    <a:ext uri="{9D8B030D-6E8A-4147-A177-3AD203B41FA5}">
                      <a16:colId xmlns:a16="http://schemas.microsoft.com/office/drawing/2014/main" val="1942916356"/>
                    </a:ext>
                  </a:extLst>
                </a:gridCol>
                <a:gridCol w="586105">
                  <a:extLst>
                    <a:ext uri="{9D8B030D-6E8A-4147-A177-3AD203B41FA5}">
                      <a16:colId xmlns:a16="http://schemas.microsoft.com/office/drawing/2014/main" val="2792627481"/>
                    </a:ext>
                  </a:extLst>
                </a:gridCol>
              </a:tblGrid>
              <a:tr h="508000">
                <a:tc>
                  <a:txBody>
                    <a:bodyPr/>
                    <a:lstStyle/>
                    <a:p>
                      <a:r>
                        <a:rPr lang="en-US" sz="1000" dirty="0"/>
                        <a:t>cat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000" dirty="0"/>
                        <a:t>0.001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47633134"/>
                  </a:ext>
                </a:extLst>
              </a:tr>
              <a:tr h="508000">
                <a:tc>
                  <a:txBody>
                    <a:bodyPr/>
                    <a:lstStyle/>
                    <a:p>
                      <a:r>
                        <a:rPr lang="en-US" sz="1000" dirty="0"/>
                        <a:t>sit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000" dirty="0"/>
                        <a:t>0.0895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55765080"/>
                  </a:ext>
                </a:extLst>
              </a:tr>
              <a:tr h="508000">
                <a:tc>
                  <a:txBody>
                    <a:bodyPr/>
                    <a:lstStyle/>
                    <a:p>
                      <a:r>
                        <a:rPr lang="en-US" sz="1000" dirty="0"/>
                        <a:t>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000" dirty="0"/>
                        <a:t>0.0655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32762150"/>
                  </a:ext>
                </a:extLst>
              </a:tr>
              <a:tr h="508000">
                <a:tc>
                  <a:txBody>
                    <a:bodyPr/>
                    <a:lstStyle/>
                    <a:p>
                      <a:r>
                        <a:rPr lang="en-US" sz="1000" dirty="0"/>
                        <a:t>mats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000" dirty="0"/>
                        <a:t>0.002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30667647"/>
                  </a:ext>
                </a:extLst>
              </a:tr>
            </a:tbl>
          </a:graphicData>
        </a:graphic>
      </p:graphicFrame>
      <p:pic>
        <p:nvPicPr>
          <p:cNvPr id="92" name="Picture 91">
            <a:extLst>
              <a:ext uri="{FF2B5EF4-FFF2-40B4-BE49-F238E27FC236}">
                <a16:creationId xmlns:a16="http://schemas.microsoft.com/office/drawing/2014/main" id="{B82A52B4-7D99-579C-57F3-41D80D1C91F3}"/>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6843744" y="3429786"/>
            <a:ext cx="812083" cy="819024"/>
          </a:xfrm>
          <a:prstGeom prst="rect">
            <a:avLst/>
          </a:prstGeom>
        </p:spPr>
      </p:pic>
      <p:cxnSp>
        <p:nvCxnSpPr>
          <p:cNvPr id="93" name="Straight Connector 92">
            <a:extLst>
              <a:ext uri="{FF2B5EF4-FFF2-40B4-BE49-F238E27FC236}">
                <a16:creationId xmlns:a16="http://schemas.microsoft.com/office/drawing/2014/main" id="{9BE2C239-A186-E594-B118-23586CEB6E47}"/>
              </a:ext>
            </a:extLst>
          </p:cNvPr>
          <p:cNvCxnSpPr>
            <a:cxnSpLocks/>
            <a:stCxn id="11" idx="6"/>
          </p:cNvCxnSpPr>
          <p:nvPr/>
        </p:nvCxnSpPr>
        <p:spPr>
          <a:xfrm flipV="1">
            <a:off x="4303552" y="3125535"/>
            <a:ext cx="1141898" cy="83238"/>
          </a:xfrm>
          <a:prstGeom prst="line">
            <a:avLst/>
          </a:prstGeom>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6BE792A8-70AE-FC74-FE72-FEE3EFCDBBE1}"/>
              </a:ext>
            </a:extLst>
          </p:cNvPr>
          <p:cNvCxnSpPr>
            <a:cxnSpLocks/>
            <a:stCxn id="11" idx="6"/>
          </p:cNvCxnSpPr>
          <p:nvPr/>
        </p:nvCxnSpPr>
        <p:spPr>
          <a:xfrm>
            <a:off x="4303552" y="3208773"/>
            <a:ext cx="1141898" cy="417840"/>
          </a:xfrm>
          <a:prstGeom prst="line">
            <a:avLst/>
          </a:prstGeom>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488056FE-8BA1-8BD4-36BD-22FA9E743E66}"/>
              </a:ext>
            </a:extLst>
          </p:cNvPr>
          <p:cNvCxnSpPr>
            <a:cxnSpLocks/>
            <a:stCxn id="11" idx="6"/>
          </p:cNvCxnSpPr>
          <p:nvPr/>
        </p:nvCxnSpPr>
        <p:spPr>
          <a:xfrm>
            <a:off x="4303552" y="3208773"/>
            <a:ext cx="1141898" cy="942785"/>
          </a:xfrm>
          <a:prstGeom prst="line">
            <a:avLst/>
          </a:prstGeom>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3A789CB3-313F-E999-C3AA-F787955D5580}"/>
              </a:ext>
            </a:extLst>
          </p:cNvPr>
          <p:cNvCxnSpPr>
            <a:cxnSpLocks/>
            <a:stCxn id="11" idx="6"/>
          </p:cNvCxnSpPr>
          <p:nvPr/>
        </p:nvCxnSpPr>
        <p:spPr>
          <a:xfrm>
            <a:off x="4303552" y="3208773"/>
            <a:ext cx="1151784" cy="1427527"/>
          </a:xfrm>
          <a:prstGeom prst="line">
            <a:avLst/>
          </a:prstGeom>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81BD4648-DFAC-C0D8-42A5-C70B86B3836F}"/>
              </a:ext>
            </a:extLst>
          </p:cNvPr>
          <p:cNvCxnSpPr>
            <a:cxnSpLocks/>
            <a:stCxn id="12" idx="6"/>
          </p:cNvCxnSpPr>
          <p:nvPr/>
        </p:nvCxnSpPr>
        <p:spPr>
          <a:xfrm flipV="1">
            <a:off x="4313438" y="3191134"/>
            <a:ext cx="1141898" cy="1445166"/>
          </a:xfrm>
          <a:prstGeom prst="line">
            <a:avLst/>
          </a:prstGeom>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49A8B2E1-0637-C21D-A42E-5B9C2A65CBEB}"/>
              </a:ext>
            </a:extLst>
          </p:cNvPr>
          <p:cNvCxnSpPr>
            <a:cxnSpLocks/>
            <a:stCxn id="12" idx="6"/>
          </p:cNvCxnSpPr>
          <p:nvPr/>
        </p:nvCxnSpPr>
        <p:spPr>
          <a:xfrm flipV="1">
            <a:off x="4313438" y="3692212"/>
            <a:ext cx="1141898" cy="9440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8F191E33-D2D1-0C27-CFD5-D8E4E29C1A23}"/>
              </a:ext>
            </a:extLst>
          </p:cNvPr>
          <p:cNvCxnSpPr>
            <a:cxnSpLocks/>
            <a:stCxn id="12" idx="6"/>
          </p:cNvCxnSpPr>
          <p:nvPr/>
        </p:nvCxnSpPr>
        <p:spPr>
          <a:xfrm flipV="1">
            <a:off x="4313438" y="4217157"/>
            <a:ext cx="1141898" cy="419143"/>
          </a:xfrm>
          <a:prstGeom prst="line">
            <a:avLst/>
          </a:prstGeom>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D64B613A-8FEA-0E38-0167-AF15D922E31C}"/>
              </a:ext>
            </a:extLst>
          </p:cNvPr>
          <p:cNvCxnSpPr>
            <a:cxnSpLocks/>
            <a:stCxn id="12" idx="6"/>
          </p:cNvCxnSpPr>
          <p:nvPr/>
        </p:nvCxnSpPr>
        <p:spPr>
          <a:xfrm>
            <a:off x="4313438" y="4636300"/>
            <a:ext cx="1151784" cy="65599"/>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117" name="Table 116">
            <a:extLst>
              <a:ext uri="{FF2B5EF4-FFF2-40B4-BE49-F238E27FC236}">
                <a16:creationId xmlns:a16="http://schemas.microsoft.com/office/drawing/2014/main" id="{EF076AAC-5661-7841-4DFF-B9D4F4CA471B}"/>
              </a:ext>
            </a:extLst>
          </p:cNvPr>
          <p:cNvGraphicFramePr>
            <a:graphicFrameLocks noGrp="1"/>
          </p:cNvGraphicFramePr>
          <p:nvPr/>
        </p:nvGraphicFramePr>
        <p:xfrm>
          <a:off x="7892546" y="2897717"/>
          <a:ext cx="1075373" cy="2032000"/>
        </p:xfrm>
        <a:graphic>
          <a:graphicData uri="http://schemas.openxmlformats.org/drawingml/2006/table">
            <a:tbl>
              <a:tblPr bandRow="1">
                <a:tableStyleId>{5C22544A-7EE6-4342-B048-85BDC9FD1C3A}</a:tableStyleId>
              </a:tblPr>
              <a:tblGrid>
                <a:gridCol w="489268">
                  <a:extLst>
                    <a:ext uri="{9D8B030D-6E8A-4147-A177-3AD203B41FA5}">
                      <a16:colId xmlns:a16="http://schemas.microsoft.com/office/drawing/2014/main" val="1942916356"/>
                    </a:ext>
                  </a:extLst>
                </a:gridCol>
                <a:gridCol w="586105">
                  <a:extLst>
                    <a:ext uri="{9D8B030D-6E8A-4147-A177-3AD203B41FA5}">
                      <a16:colId xmlns:a16="http://schemas.microsoft.com/office/drawing/2014/main" val="2792627481"/>
                    </a:ext>
                  </a:extLst>
                </a:gridCol>
              </a:tblGrid>
              <a:tr h="508000">
                <a:tc>
                  <a:txBody>
                    <a:bodyPr/>
                    <a:lstStyle/>
                    <a:p>
                      <a:r>
                        <a:rPr lang="en-US" sz="1000" dirty="0"/>
                        <a:t>cat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000" dirty="0"/>
                        <a:t>0.2404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47633134"/>
                  </a:ext>
                </a:extLst>
              </a:tr>
              <a:tr h="508000">
                <a:tc>
                  <a:txBody>
                    <a:bodyPr/>
                    <a:lstStyle/>
                    <a:p>
                      <a:r>
                        <a:rPr lang="en-US" sz="1000" dirty="0"/>
                        <a:t>sit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000" dirty="0"/>
                        <a:t>0.2626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55765080"/>
                  </a:ext>
                </a:extLst>
              </a:tr>
              <a:tr h="508000">
                <a:tc>
                  <a:txBody>
                    <a:bodyPr/>
                    <a:lstStyle/>
                    <a:p>
                      <a:r>
                        <a:rPr lang="en-US" sz="1000" dirty="0"/>
                        <a:t>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000" dirty="0"/>
                        <a:t>0.2564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32762150"/>
                  </a:ext>
                </a:extLst>
              </a:tr>
              <a:tr h="508000">
                <a:tc>
                  <a:txBody>
                    <a:bodyPr/>
                    <a:lstStyle/>
                    <a:p>
                      <a:r>
                        <a:rPr lang="en-US" sz="1000" dirty="0"/>
                        <a:t>mats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000" dirty="0"/>
                        <a:t>0.2406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30667647"/>
                  </a:ext>
                </a:extLst>
              </a:tr>
            </a:tbl>
          </a:graphicData>
        </a:graphic>
      </p:graphicFrame>
      <p:graphicFrame>
        <p:nvGraphicFramePr>
          <p:cNvPr id="118" name="Table 117">
            <a:extLst>
              <a:ext uri="{FF2B5EF4-FFF2-40B4-BE49-F238E27FC236}">
                <a16:creationId xmlns:a16="http://schemas.microsoft.com/office/drawing/2014/main" id="{CCFF6139-6BF4-6EEE-DD23-0DBA1A9FB661}"/>
              </a:ext>
            </a:extLst>
          </p:cNvPr>
          <p:cNvGraphicFramePr>
            <a:graphicFrameLocks noGrp="1"/>
          </p:cNvGraphicFramePr>
          <p:nvPr/>
        </p:nvGraphicFramePr>
        <p:xfrm>
          <a:off x="1360567" y="4259478"/>
          <a:ext cx="775336" cy="2032000"/>
        </p:xfrm>
        <a:graphic>
          <a:graphicData uri="http://schemas.openxmlformats.org/drawingml/2006/table">
            <a:tbl>
              <a:tblPr bandRow="1">
                <a:tableStyleId>{5C22544A-7EE6-4342-B048-85BDC9FD1C3A}</a:tableStyleId>
              </a:tblPr>
              <a:tblGrid>
                <a:gridCol w="489268">
                  <a:extLst>
                    <a:ext uri="{9D8B030D-6E8A-4147-A177-3AD203B41FA5}">
                      <a16:colId xmlns:a16="http://schemas.microsoft.com/office/drawing/2014/main" val="1942916356"/>
                    </a:ext>
                  </a:extLst>
                </a:gridCol>
                <a:gridCol w="286068">
                  <a:extLst>
                    <a:ext uri="{9D8B030D-6E8A-4147-A177-3AD203B41FA5}">
                      <a16:colId xmlns:a16="http://schemas.microsoft.com/office/drawing/2014/main" val="2792627481"/>
                    </a:ext>
                  </a:extLst>
                </a:gridCol>
              </a:tblGrid>
              <a:tr h="508000">
                <a:tc>
                  <a:txBody>
                    <a:bodyPr/>
                    <a:lstStyle/>
                    <a:p>
                      <a:r>
                        <a:rPr lang="en-US" sz="1000" dirty="0"/>
                        <a:t>cat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000" dirty="0"/>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47633134"/>
                  </a:ext>
                </a:extLst>
              </a:tr>
              <a:tr h="508000">
                <a:tc>
                  <a:txBody>
                    <a:bodyPr/>
                    <a:lstStyle/>
                    <a:p>
                      <a:r>
                        <a:rPr lang="en-US" sz="1000" dirty="0"/>
                        <a:t>sit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000" dirty="0"/>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55765080"/>
                  </a:ext>
                </a:extLst>
              </a:tr>
              <a:tr h="508000">
                <a:tc>
                  <a:txBody>
                    <a:bodyPr/>
                    <a:lstStyle/>
                    <a:p>
                      <a:r>
                        <a:rPr lang="en-US" sz="1000" dirty="0"/>
                        <a:t>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000" dirty="0"/>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32762150"/>
                  </a:ext>
                </a:extLst>
              </a:tr>
              <a:tr h="508000">
                <a:tc>
                  <a:txBody>
                    <a:bodyPr/>
                    <a:lstStyle/>
                    <a:p>
                      <a:r>
                        <a:rPr lang="en-US" sz="1000" dirty="0"/>
                        <a:t>mats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000" dirty="0"/>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30667647"/>
                  </a:ext>
                </a:extLst>
              </a:tr>
            </a:tbl>
          </a:graphicData>
        </a:graphic>
      </p:graphicFrame>
      <p:sp>
        <p:nvSpPr>
          <p:cNvPr id="119" name="Right Arrow 118">
            <a:extLst>
              <a:ext uri="{FF2B5EF4-FFF2-40B4-BE49-F238E27FC236}">
                <a16:creationId xmlns:a16="http://schemas.microsoft.com/office/drawing/2014/main" id="{F6B406E0-C1CA-7B8D-353B-C7FE991A1167}"/>
              </a:ext>
            </a:extLst>
          </p:cNvPr>
          <p:cNvSpPr/>
          <p:nvPr/>
        </p:nvSpPr>
        <p:spPr>
          <a:xfrm>
            <a:off x="6618329" y="3771082"/>
            <a:ext cx="198845" cy="26124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
              <a:ea typeface="+mn-ea"/>
              <a:cs typeface="+mn-cs"/>
            </a:endParaRPr>
          </a:p>
        </p:txBody>
      </p:sp>
      <p:sp>
        <p:nvSpPr>
          <p:cNvPr id="120" name="Right Arrow 119">
            <a:extLst>
              <a:ext uri="{FF2B5EF4-FFF2-40B4-BE49-F238E27FC236}">
                <a16:creationId xmlns:a16="http://schemas.microsoft.com/office/drawing/2014/main" id="{6B85CB22-C109-3010-D113-5E0F1B8816C1}"/>
              </a:ext>
            </a:extLst>
          </p:cNvPr>
          <p:cNvSpPr/>
          <p:nvPr/>
        </p:nvSpPr>
        <p:spPr>
          <a:xfrm>
            <a:off x="7696099" y="3768299"/>
            <a:ext cx="198845" cy="26124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
              <a:ea typeface="+mn-ea"/>
              <a:cs typeface="+mn-cs"/>
            </a:endParaRPr>
          </a:p>
        </p:txBody>
      </p:sp>
      <mc:AlternateContent xmlns:mc="http://schemas.openxmlformats.org/markup-compatibility/2006" xmlns:a14="http://schemas.microsoft.com/office/drawing/2010/main">
        <mc:Choice Requires="a14">
          <p:sp>
            <p:nvSpPr>
              <p:cNvPr id="122" name="TextBox 121">
                <a:extLst>
                  <a:ext uri="{FF2B5EF4-FFF2-40B4-BE49-F238E27FC236}">
                    <a16:creationId xmlns:a16="http://schemas.microsoft.com/office/drawing/2014/main" id="{4D675276-37B3-6C67-11FB-3177FC5003D7}"/>
                  </a:ext>
                </a:extLst>
              </p:cNvPr>
              <p:cNvSpPr txBox="1"/>
              <p:nvPr/>
            </p:nvSpPr>
            <p:spPr>
              <a:xfrm>
                <a:off x="6717751" y="5084721"/>
                <a:ext cx="2119825" cy="1091004"/>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r>
                        <a:rPr kumimoji="0" lang="en-US" sz="1100" b="0" i="1" u="none" strike="noStrike" kern="1200" cap="none" spc="0" normalizeH="0" baseline="0" noProof="0" dirty="0" smtClean="0">
                          <a:ln>
                            <a:noFill/>
                          </a:ln>
                          <a:solidFill>
                            <a:srgbClr val="C40C67"/>
                          </a:solidFill>
                          <a:effectLst/>
                          <a:uLnTx/>
                          <a:uFillTx/>
                          <a:latin typeface="Cambria Math" panose="02040503050406030204" pitchFamily="18" charset="0"/>
                          <a:ea typeface="+mn-ea"/>
                          <a:cs typeface="+mn-cs"/>
                        </a:rPr>
                        <m:t>𝐿𝑜𝑠𝑠</m:t>
                      </m:r>
                      <m:r>
                        <a:rPr kumimoji="0" lang="en-US" sz="1100" b="0" i="1" u="none" strike="noStrike" kern="1200" cap="none" spc="0" normalizeH="0" baseline="0" noProof="0" dirty="0" smtClean="0">
                          <a:ln>
                            <a:noFill/>
                          </a:ln>
                          <a:solidFill>
                            <a:srgbClr val="C40C67"/>
                          </a:solidFill>
                          <a:effectLst/>
                          <a:uLnTx/>
                          <a:uFillTx/>
                          <a:latin typeface="Cambria Math" panose="02040503050406030204" pitchFamily="18" charset="0"/>
                          <a:ea typeface="+mn-ea"/>
                          <a:cs typeface="+mn-cs"/>
                        </a:rPr>
                        <m:t> =−</m:t>
                      </m:r>
                      <m:nary>
                        <m:naryPr>
                          <m:chr m:val="∑"/>
                          <m:ctrlPr>
                            <a:rPr kumimoji="0" lang="en-US" sz="1100" b="0" i="1" u="none" strike="noStrike" kern="1200" cap="none" spc="0" normalizeH="0" baseline="0" noProof="0" dirty="0" smtClean="0">
                              <a:ln>
                                <a:noFill/>
                              </a:ln>
                              <a:solidFill>
                                <a:srgbClr val="C40C67"/>
                              </a:solidFill>
                              <a:effectLst/>
                              <a:uLnTx/>
                              <a:uFillTx/>
                              <a:latin typeface="Cambria Math" panose="02040503050406030204" pitchFamily="18" charset="0"/>
                              <a:ea typeface="+mn-ea"/>
                              <a:cs typeface="+mn-cs"/>
                            </a:rPr>
                          </m:ctrlPr>
                        </m:naryPr>
                        <m:sub>
                          <m:r>
                            <m:rPr>
                              <m:brk m:alnAt="23"/>
                            </m:rPr>
                            <a:rPr kumimoji="0" lang="en-US" sz="1100" b="0" i="1" u="none" strike="noStrike" kern="1200" cap="none" spc="0" normalizeH="0" baseline="0" noProof="0" dirty="0" smtClean="0">
                              <a:ln>
                                <a:noFill/>
                              </a:ln>
                              <a:solidFill>
                                <a:srgbClr val="C40C67"/>
                              </a:solidFill>
                              <a:effectLst/>
                              <a:uLnTx/>
                              <a:uFillTx/>
                              <a:latin typeface="Cambria Math" panose="02040503050406030204" pitchFamily="18" charset="0"/>
                              <a:ea typeface="+mn-ea"/>
                              <a:cs typeface="+mn-cs"/>
                            </a:rPr>
                            <m:t>𝑖</m:t>
                          </m:r>
                          <m:r>
                            <a:rPr kumimoji="0" lang="en-US" sz="1100" b="0" i="1" u="none" strike="noStrike" kern="1200" cap="none" spc="0" normalizeH="0" baseline="0" noProof="0" dirty="0" smtClean="0">
                              <a:ln>
                                <a:noFill/>
                              </a:ln>
                              <a:solidFill>
                                <a:srgbClr val="C40C67"/>
                              </a:solidFill>
                              <a:effectLst/>
                              <a:uLnTx/>
                              <a:uFillTx/>
                              <a:latin typeface="Cambria Math" panose="02040503050406030204" pitchFamily="18" charset="0"/>
                              <a:ea typeface="+mn-ea"/>
                              <a:cs typeface="+mn-cs"/>
                            </a:rPr>
                            <m:t>=1</m:t>
                          </m:r>
                        </m:sub>
                        <m:sup>
                          <m:r>
                            <m:rPr>
                              <m:sty m:val="p"/>
                            </m:rPr>
                            <a:rPr kumimoji="0" lang="en-US" sz="1100" b="0" i="1" u="none" strike="noStrike" kern="1200" cap="none" spc="0" normalizeH="0" baseline="0" noProof="0" dirty="0">
                              <a:ln>
                                <a:noFill/>
                              </a:ln>
                              <a:solidFill>
                                <a:srgbClr val="C40C67"/>
                              </a:solidFill>
                              <a:effectLst/>
                              <a:uLnTx/>
                              <a:uFillTx/>
                              <a:latin typeface="Cambria Math" panose="02040503050406030204" pitchFamily="18" charset="0"/>
                              <a:ea typeface="+mn-ea"/>
                              <a:cs typeface="+mn-cs"/>
                            </a:rPr>
                            <m:t>T</m:t>
                          </m:r>
                        </m:sup>
                        <m:e>
                          <m:func>
                            <m:funcPr>
                              <m:ctrlPr>
                                <a:rPr kumimoji="0" lang="en-US" sz="1100" b="0" i="1" u="none" strike="noStrike" kern="1200" cap="none" spc="0" normalizeH="0" baseline="0" noProof="0" dirty="0">
                                  <a:ln>
                                    <a:noFill/>
                                  </a:ln>
                                  <a:solidFill>
                                    <a:srgbClr val="C40C67"/>
                                  </a:solidFill>
                                  <a:effectLst/>
                                  <a:uLnTx/>
                                  <a:uFillTx/>
                                  <a:latin typeface="Cambria Math" panose="02040503050406030204" pitchFamily="18" charset="0"/>
                                  <a:ea typeface="+mn-ea"/>
                                  <a:cs typeface="+mn-cs"/>
                                </a:rPr>
                              </m:ctrlPr>
                            </m:funcPr>
                            <m:fName>
                              <m:r>
                                <m:rPr>
                                  <m:sty m:val="p"/>
                                </m:rPr>
                                <a:rPr kumimoji="0" lang="en-US" sz="1100" b="0" i="0" u="none" strike="noStrike" kern="1200" cap="none" spc="0" normalizeH="0" baseline="0" noProof="0" dirty="0">
                                  <a:ln>
                                    <a:noFill/>
                                  </a:ln>
                                  <a:solidFill>
                                    <a:srgbClr val="C40C67"/>
                                  </a:solidFill>
                                  <a:effectLst/>
                                  <a:uLnTx/>
                                  <a:uFillTx/>
                                  <a:latin typeface="Cambria Math" panose="02040503050406030204" pitchFamily="18" charset="0"/>
                                  <a:ea typeface="+mn-ea"/>
                                  <a:cs typeface="+mn-cs"/>
                                </a:rPr>
                                <m:t>log</m:t>
                              </m:r>
                            </m:fName>
                            <m:e>
                              <m:d>
                                <m:dPr>
                                  <m:ctrlPr>
                                    <a:rPr kumimoji="0" lang="en-US" sz="1100" b="0" i="1" u="none" strike="noStrike" kern="1200" cap="none" spc="0" normalizeH="0" baseline="0" noProof="0" dirty="0">
                                      <a:ln>
                                        <a:noFill/>
                                      </a:ln>
                                      <a:solidFill>
                                        <a:srgbClr val="C40C67"/>
                                      </a:solidFill>
                                      <a:effectLst/>
                                      <a:uLnTx/>
                                      <a:uFillTx/>
                                      <a:latin typeface="Cambria Math" panose="02040503050406030204" pitchFamily="18" charset="0"/>
                                      <a:ea typeface="+mn-ea"/>
                                      <a:cs typeface="+mn-cs"/>
                                    </a:rPr>
                                  </m:ctrlPr>
                                </m:dPr>
                                <m:e>
                                  <m:sSub>
                                    <m:sSubPr>
                                      <m:ctrlPr>
                                        <a:rPr kumimoji="0" lang="en-US" sz="1100" b="0" i="1" u="none" strike="noStrike" kern="1200" cap="none" spc="0" normalizeH="0" baseline="0" noProof="0" dirty="0">
                                          <a:ln>
                                            <a:noFill/>
                                          </a:ln>
                                          <a:solidFill>
                                            <a:srgbClr val="C40C67"/>
                                          </a:solidFill>
                                          <a:effectLst/>
                                          <a:uLnTx/>
                                          <a:uFillTx/>
                                          <a:latin typeface="Cambria Math" panose="02040503050406030204" pitchFamily="18" charset="0"/>
                                          <a:ea typeface="+mn-ea"/>
                                          <a:cs typeface="+mn-cs"/>
                                        </a:rPr>
                                      </m:ctrlPr>
                                    </m:sSubPr>
                                    <m:e>
                                      <m:r>
                                        <a:rPr kumimoji="0" lang="en-US" sz="1100" b="0" i="1" u="none" strike="noStrike" kern="1200" cap="none" spc="0" normalizeH="0" baseline="0" noProof="0" dirty="0">
                                          <a:ln>
                                            <a:noFill/>
                                          </a:ln>
                                          <a:solidFill>
                                            <a:srgbClr val="C40C67"/>
                                          </a:solidFill>
                                          <a:effectLst/>
                                          <a:uLnTx/>
                                          <a:uFillTx/>
                                          <a:latin typeface="Cambria Math" panose="02040503050406030204" pitchFamily="18" charset="0"/>
                                          <a:ea typeface="+mn-ea"/>
                                          <a:cs typeface="+mn-cs"/>
                                        </a:rPr>
                                        <m:t>𝑝</m:t>
                                      </m:r>
                                    </m:e>
                                    <m:sub>
                                      <m:r>
                                        <a:rPr kumimoji="0" lang="en-US" sz="1100" b="0" i="1" u="none" strike="noStrike" kern="1200" cap="none" spc="0" normalizeH="0" baseline="0" noProof="0" dirty="0" smtClean="0">
                                          <a:ln>
                                            <a:noFill/>
                                          </a:ln>
                                          <a:solidFill>
                                            <a:srgbClr val="C40C67"/>
                                          </a:solidFill>
                                          <a:effectLst/>
                                          <a:uLnTx/>
                                          <a:uFillTx/>
                                          <a:latin typeface="Cambria Math" panose="02040503050406030204" pitchFamily="18" charset="0"/>
                                          <a:ea typeface="+mn-ea"/>
                                          <a:cs typeface="+mn-cs"/>
                                        </a:rPr>
                                        <m:t>𝜃</m:t>
                                      </m:r>
                                    </m:sub>
                                  </m:sSub>
                                </m:e>
                              </m:d>
                            </m:e>
                          </m:func>
                        </m:e>
                      </m:nary>
                    </m:oMath>
                  </m:oMathPara>
                </a14:m>
                <a:br>
                  <a:rPr kumimoji="0" lang="en-US" sz="1100" b="0" i="1" u="none" strike="noStrike" kern="1200" cap="none" spc="0" normalizeH="0" baseline="0" noProof="0" dirty="0">
                    <a:ln>
                      <a:noFill/>
                    </a:ln>
                    <a:solidFill>
                      <a:srgbClr val="C40C67"/>
                    </a:solidFill>
                    <a:effectLst/>
                    <a:uLnTx/>
                    <a:uFillTx/>
                    <a:latin typeface="Cambria Math" panose="02040503050406030204" pitchFamily="18" charset="0"/>
                    <a:ea typeface="+mn-ea"/>
                    <a:cs typeface="+mn-cs"/>
                  </a:rPr>
                </a:br>
                <a:br>
                  <a:rPr kumimoji="0" lang="en-US" sz="1100" b="0" i="1" u="none" strike="noStrike" kern="1200" cap="none" spc="0" normalizeH="0" baseline="0" noProof="0" dirty="0">
                    <a:ln>
                      <a:noFill/>
                    </a:ln>
                    <a:solidFill>
                      <a:srgbClr val="C40C67"/>
                    </a:solidFill>
                    <a:effectLst/>
                    <a:uLnTx/>
                    <a:uFillTx/>
                    <a:latin typeface="Cambria Math" panose="02040503050406030204" pitchFamily="18" charset="0"/>
                    <a:ea typeface="+mn-ea"/>
                    <a:cs typeface="+mn-cs"/>
                  </a:rPr>
                </a:br>
                <a14:m>
                  <m:oMathPara xmlns:m="http://schemas.openxmlformats.org/officeDocument/2006/math">
                    <m:oMathParaPr>
                      <m:jc m:val="left"/>
                    </m:oMathParaPr>
                    <m:oMath xmlns:m="http://schemas.openxmlformats.org/officeDocument/2006/math">
                      <m:r>
                        <a:rPr kumimoji="0" lang="en-US" sz="1100" b="0" i="1" u="none" strike="noStrike" kern="1200" cap="none" spc="0" normalizeH="0" baseline="0" noProof="0" dirty="0" smtClean="0">
                          <a:ln>
                            <a:noFill/>
                          </a:ln>
                          <a:solidFill>
                            <a:srgbClr val="C40C67"/>
                          </a:solidFill>
                          <a:effectLst/>
                          <a:uLnTx/>
                          <a:uFillTx/>
                          <a:latin typeface="Cambria Math" panose="02040503050406030204" pitchFamily="18" charset="0"/>
                          <a:ea typeface="+mn-ea"/>
                          <a:cs typeface="+mn-cs"/>
                        </a:rPr>
                        <m:t>𝐿𝑜𝑠𝑠</m:t>
                      </m:r>
                      <m:r>
                        <a:rPr kumimoji="0" lang="en-US" sz="1100" b="0" i="1" u="none" strike="noStrike" kern="1200" cap="none" spc="0" normalizeH="0" baseline="0" noProof="0" dirty="0" smtClean="0">
                          <a:ln>
                            <a:noFill/>
                          </a:ln>
                          <a:solidFill>
                            <a:srgbClr val="C40C67"/>
                          </a:solidFill>
                          <a:effectLst/>
                          <a:uLnTx/>
                          <a:uFillTx/>
                          <a:latin typeface="Cambria Math" panose="02040503050406030204" pitchFamily="18" charset="0"/>
                          <a:ea typeface="+mn-ea"/>
                          <a:cs typeface="+mn-cs"/>
                        </a:rPr>
                        <m:t> = −</m:t>
                      </m:r>
                      <m:func>
                        <m:funcPr>
                          <m:ctrlPr>
                            <a:rPr kumimoji="0" lang="en-US" sz="1100" b="0" i="1" u="none" strike="noStrike" kern="1200" cap="none" spc="0" normalizeH="0" baseline="0" noProof="0" dirty="0" smtClean="0">
                              <a:ln>
                                <a:noFill/>
                              </a:ln>
                              <a:solidFill>
                                <a:srgbClr val="C40C67"/>
                              </a:solidFill>
                              <a:effectLst/>
                              <a:uLnTx/>
                              <a:uFillTx/>
                              <a:latin typeface="Cambria Math" panose="02040503050406030204" pitchFamily="18" charset="0"/>
                              <a:ea typeface="+mn-ea"/>
                              <a:cs typeface="+mn-cs"/>
                            </a:rPr>
                          </m:ctrlPr>
                        </m:funcPr>
                        <m:fName>
                          <m:r>
                            <m:rPr>
                              <m:sty m:val="p"/>
                            </m:rPr>
                            <a:rPr kumimoji="0" lang="en-US" sz="1100" b="0" i="0" u="none" strike="noStrike" kern="1200" cap="none" spc="0" normalizeH="0" baseline="0" noProof="0" dirty="0" smtClean="0">
                              <a:ln>
                                <a:noFill/>
                              </a:ln>
                              <a:solidFill>
                                <a:srgbClr val="C40C67"/>
                              </a:solidFill>
                              <a:effectLst/>
                              <a:uLnTx/>
                              <a:uFillTx/>
                              <a:latin typeface="Cambria Math" panose="02040503050406030204" pitchFamily="18" charset="0"/>
                              <a:ea typeface="+mn-ea"/>
                              <a:cs typeface="+mn-cs"/>
                            </a:rPr>
                            <m:t>log</m:t>
                          </m:r>
                        </m:fName>
                        <m:e>
                          <m:d>
                            <m:dPr>
                              <m:ctrlPr>
                                <a:rPr kumimoji="0" lang="en-US" sz="1100" b="0" i="1" u="none" strike="noStrike" kern="1200" cap="none" spc="0" normalizeH="0" baseline="0" noProof="0" dirty="0" smtClean="0">
                                  <a:ln>
                                    <a:noFill/>
                                  </a:ln>
                                  <a:solidFill>
                                    <a:srgbClr val="C40C67"/>
                                  </a:solidFill>
                                  <a:effectLst/>
                                  <a:uLnTx/>
                                  <a:uFillTx/>
                                  <a:latin typeface="Cambria Math" panose="02040503050406030204" pitchFamily="18" charset="0"/>
                                  <a:ea typeface="+mn-ea"/>
                                  <a:cs typeface="+mn-cs"/>
                                </a:rPr>
                              </m:ctrlPr>
                            </m:dPr>
                            <m:e>
                              <m:r>
                                <a:rPr kumimoji="0" lang="en-US" sz="1100" b="0" i="1" u="none" strike="noStrike" kern="1200" cap="none" spc="0" normalizeH="0" baseline="0" noProof="0" dirty="0" smtClean="0">
                                  <a:ln>
                                    <a:noFill/>
                                  </a:ln>
                                  <a:solidFill>
                                    <a:srgbClr val="C40C67"/>
                                  </a:solidFill>
                                  <a:effectLst/>
                                  <a:uLnTx/>
                                  <a:uFillTx/>
                                  <a:latin typeface="Cambria Math" panose="02040503050406030204" pitchFamily="18" charset="0"/>
                                  <a:ea typeface="+mn-ea"/>
                                  <a:cs typeface="+mn-cs"/>
                                </a:rPr>
                                <m:t>0.2626</m:t>
                              </m:r>
                            </m:e>
                          </m:d>
                        </m:e>
                      </m:func>
                    </m:oMath>
                  </m:oMathPara>
                </a14:m>
                <a:endParaRPr kumimoji="0" lang="en-US" sz="1100" b="0" i="1" u="none" strike="noStrike" kern="1200" cap="none" spc="0" normalizeH="0" baseline="0" noProof="0" dirty="0">
                  <a:ln>
                    <a:noFill/>
                  </a:ln>
                  <a:solidFill>
                    <a:srgbClr val="C40C67"/>
                  </a:solidFill>
                  <a:effectLst/>
                  <a:uLnTx/>
                  <a:uFillTx/>
                  <a:latin typeface="Cambria Math" panose="020405030504060302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1" u="none" strike="noStrike" kern="1200" cap="none" spc="0" normalizeH="0" baseline="0" noProof="0" dirty="0">
                  <a:ln>
                    <a:noFill/>
                  </a:ln>
                  <a:solidFill>
                    <a:srgbClr val="C40C67"/>
                  </a:solidFill>
                  <a:effectLst/>
                  <a:uLnTx/>
                  <a:uFillTx/>
                  <a:latin typeface="Cambria Math" panose="02040503050406030204" pitchFamily="18" charset="0"/>
                  <a:ea typeface="+mn-ea"/>
                  <a:cs typeface="+mn-cs"/>
                </a:endParaRPr>
              </a:p>
            </p:txBody>
          </p:sp>
        </mc:Choice>
        <mc:Fallback xmlns="">
          <p:sp>
            <p:nvSpPr>
              <p:cNvPr id="122" name="TextBox 121">
                <a:extLst>
                  <a:ext uri="{FF2B5EF4-FFF2-40B4-BE49-F238E27FC236}">
                    <a16:creationId xmlns:a16="http://schemas.microsoft.com/office/drawing/2014/main" id="{4D675276-37B3-6C67-11FB-3177FC5003D7}"/>
                  </a:ext>
                </a:extLst>
              </p:cNvPr>
              <p:cNvSpPr txBox="1">
                <a:spLocks noRot="1" noChangeAspect="1" noMove="1" noResize="1" noEditPoints="1" noAdjustHandles="1" noChangeArrowheads="1" noChangeShapeType="1" noTextEdit="1"/>
              </p:cNvSpPr>
              <p:nvPr/>
            </p:nvSpPr>
            <p:spPr>
              <a:xfrm>
                <a:off x="6717751" y="5084721"/>
                <a:ext cx="2119825" cy="1091004"/>
              </a:xfrm>
              <a:prstGeom prst="rect">
                <a:avLst/>
              </a:prstGeom>
              <a:blipFill>
                <a:blip r:embed="rId9"/>
                <a:stretch>
                  <a:fillRect t="-45977" b="-2528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7" name="TextBox 126">
                <a:extLst>
                  <a:ext uri="{FF2B5EF4-FFF2-40B4-BE49-F238E27FC236}">
                    <a16:creationId xmlns:a16="http://schemas.microsoft.com/office/drawing/2014/main" id="{3A39263D-6864-5622-D01D-86A5A60C3C2C}"/>
                  </a:ext>
                </a:extLst>
              </p:cNvPr>
              <p:cNvSpPr txBox="1"/>
              <p:nvPr/>
            </p:nvSpPr>
            <p:spPr>
              <a:xfrm>
                <a:off x="5509521" y="2111986"/>
                <a:ext cx="4572000" cy="41030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en-US" sz="1050" b="0" i="1" u="none" strike="noStrike" kern="1200" cap="none" spc="0" normalizeH="0" baseline="0" noProof="0" smtClean="0">
                              <a:ln>
                                <a:noFill/>
                              </a:ln>
                              <a:solidFill>
                                <a:srgbClr val="C40C67"/>
                              </a:solidFill>
                              <a:effectLst/>
                              <a:uLnTx/>
                              <a:uFillTx/>
                              <a:latin typeface="Cambria Math" panose="02040503050406030204" pitchFamily="18" charset="0"/>
                              <a:ea typeface="+mn-ea"/>
                              <a:cs typeface="+mn-cs"/>
                            </a:rPr>
                          </m:ctrlPr>
                        </m:fPr>
                        <m:num>
                          <m:r>
                            <a:rPr kumimoji="0" lang="en-US" sz="1050" b="0" i="1" u="none" strike="noStrike" kern="1200" cap="none" spc="0" normalizeH="0" baseline="0" noProof="0">
                              <a:ln>
                                <a:noFill/>
                              </a:ln>
                              <a:solidFill>
                                <a:srgbClr val="C40C67"/>
                              </a:solidFill>
                              <a:effectLst/>
                              <a:uLnTx/>
                              <a:uFillTx/>
                              <a:latin typeface="Cambria Math" panose="02040503050406030204" pitchFamily="18" charset="0"/>
                              <a:ea typeface="+mn-ea"/>
                              <a:cs typeface="+mn-cs"/>
                            </a:rPr>
                            <m:t>1</m:t>
                          </m:r>
                        </m:num>
                        <m:den>
                          <m:r>
                            <a:rPr kumimoji="0" lang="en-US" sz="1050" b="0" i="1" u="none" strike="noStrike" kern="1200" cap="none" spc="0" normalizeH="0" baseline="0" noProof="0">
                              <a:ln>
                                <a:noFill/>
                              </a:ln>
                              <a:solidFill>
                                <a:srgbClr val="C40C67"/>
                              </a:solidFill>
                              <a:effectLst/>
                              <a:uLnTx/>
                              <a:uFillTx/>
                              <a:latin typeface="Cambria Math" panose="02040503050406030204" pitchFamily="18" charset="0"/>
                              <a:ea typeface="+mn-ea"/>
                              <a:cs typeface="+mn-cs"/>
                            </a:rPr>
                            <m:t>2</m:t>
                          </m:r>
                          <m:r>
                            <a:rPr kumimoji="0" lang="en-US" sz="1050" b="0" i="1" u="none" strike="noStrike" kern="1200" cap="none" spc="0" normalizeH="0" baseline="0" noProof="0">
                              <a:ln>
                                <a:noFill/>
                              </a:ln>
                              <a:solidFill>
                                <a:srgbClr val="C40C67"/>
                              </a:solidFill>
                              <a:effectLst/>
                              <a:uLnTx/>
                              <a:uFillTx/>
                              <a:latin typeface="Cambria Math" panose="02040503050406030204" pitchFamily="18" charset="0"/>
                              <a:ea typeface="+mn-ea"/>
                              <a:cs typeface="+mn-cs"/>
                            </a:rPr>
                            <m:t>𝑚</m:t>
                          </m:r>
                        </m:den>
                      </m:f>
                      <m:acc>
                        <m:accPr>
                          <m:chr m:val="⃗"/>
                          <m:ctrlPr>
                            <a:rPr kumimoji="0" lang="en-US" sz="1050" b="0" i="1" u="none" strike="noStrike" kern="1200" cap="none" spc="0" normalizeH="0" baseline="0" noProof="0">
                              <a:ln>
                                <a:noFill/>
                              </a:ln>
                              <a:solidFill>
                                <a:srgbClr val="C40C67"/>
                              </a:solidFill>
                              <a:effectLst/>
                              <a:uLnTx/>
                              <a:uFillTx/>
                              <a:latin typeface="Cambria Math" panose="02040503050406030204" pitchFamily="18" charset="0"/>
                              <a:ea typeface="+mn-ea"/>
                              <a:cs typeface="+mn-cs"/>
                            </a:rPr>
                          </m:ctrlPr>
                        </m:accPr>
                        <m:e>
                          <m:sSub>
                            <m:sSubPr>
                              <m:ctrlPr>
                                <a:rPr kumimoji="0" lang="en-US" sz="1050" b="0" i="1" u="none" strike="noStrike" kern="1200" cap="none" spc="0" normalizeH="0" baseline="0" noProof="0">
                                  <a:ln>
                                    <a:noFill/>
                                  </a:ln>
                                  <a:solidFill>
                                    <a:srgbClr val="C40C67"/>
                                  </a:solidFill>
                                  <a:effectLst/>
                                  <a:uLnTx/>
                                  <a:uFillTx/>
                                  <a:latin typeface="Cambria Math" panose="02040503050406030204" pitchFamily="18" charset="0"/>
                                  <a:ea typeface="+mn-ea"/>
                                  <a:cs typeface="+mn-cs"/>
                                </a:rPr>
                              </m:ctrlPr>
                            </m:sSubPr>
                            <m:e>
                              <m:r>
                                <a:rPr kumimoji="0" lang="en-US" sz="1050" b="0" i="1" u="none" strike="noStrike" kern="1200" cap="none" spc="0" normalizeH="0" baseline="0" noProof="0">
                                  <a:ln>
                                    <a:noFill/>
                                  </a:ln>
                                  <a:solidFill>
                                    <a:srgbClr val="C40C67"/>
                                  </a:solidFill>
                                  <a:effectLst/>
                                  <a:uLnTx/>
                                  <a:uFillTx/>
                                  <a:latin typeface="Cambria Math" panose="02040503050406030204" pitchFamily="18" charset="0"/>
                                  <a:ea typeface="+mn-ea"/>
                                  <a:cs typeface="+mn-cs"/>
                                </a:rPr>
                                <m:t>𝑢</m:t>
                              </m:r>
                            </m:e>
                            <m:sub>
                              <m:r>
                                <a:rPr kumimoji="0" lang="en-US" sz="1050" b="0" i="1" u="none" strike="noStrike" kern="1200" cap="none" spc="0" normalizeH="0" baseline="0" noProof="0">
                                  <a:ln>
                                    <a:noFill/>
                                  </a:ln>
                                  <a:solidFill>
                                    <a:srgbClr val="C40C67"/>
                                  </a:solidFill>
                                  <a:effectLst/>
                                  <a:uLnTx/>
                                  <a:uFillTx/>
                                  <a:latin typeface="Cambria Math" panose="02040503050406030204" pitchFamily="18" charset="0"/>
                                  <a:ea typeface="+mn-ea"/>
                                  <a:cs typeface="+mn-cs"/>
                                </a:rPr>
                                <m:t>𝑐</m:t>
                              </m:r>
                            </m:sub>
                          </m:sSub>
                        </m:e>
                      </m:acc>
                      <m:r>
                        <a:rPr kumimoji="0" lang="en-US" sz="1050" b="0" i="1" u="none" strike="noStrike" kern="1200" cap="none" spc="0" normalizeH="0" baseline="0" noProof="0" dirty="0">
                          <a:ln>
                            <a:noFill/>
                          </a:ln>
                          <a:solidFill>
                            <a:srgbClr val="C40C67"/>
                          </a:solidFill>
                          <a:effectLst/>
                          <a:uLnTx/>
                          <a:uFillTx/>
                          <a:latin typeface="Cambria Math" panose="02040503050406030204" pitchFamily="18" charset="0"/>
                          <a:ea typeface="+mn-ea"/>
                          <a:cs typeface="+mn-cs"/>
                        </a:rPr>
                        <m:t> ⋅(</m:t>
                      </m:r>
                      <m:sSub>
                        <m:sSubPr>
                          <m:ctrlPr>
                            <a:rPr kumimoji="0" lang="en-US" sz="1050" b="0" i="1" u="none" strike="noStrike" kern="1200" cap="none" spc="0" normalizeH="0" baseline="0" noProof="0" dirty="0">
                              <a:ln>
                                <a:noFill/>
                              </a:ln>
                              <a:solidFill>
                                <a:srgbClr val="C40C67"/>
                              </a:solidFill>
                              <a:effectLst/>
                              <a:uLnTx/>
                              <a:uFillTx/>
                              <a:latin typeface="Cambria Math" panose="02040503050406030204" pitchFamily="18" charset="0"/>
                              <a:ea typeface="+mn-ea"/>
                              <a:cs typeface="+mn-cs"/>
                            </a:rPr>
                          </m:ctrlPr>
                        </m:sSubPr>
                        <m:e>
                          <m:r>
                            <a:rPr kumimoji="0" lang="en-US" sz="1050" b="0" i="1" u="none" strike="noStrike" kern="1200" cap="none" spc="0" normalizeH="0" baseline="0" noProof="0" dirty="0">
                              <a:ln>
                                <a:noFill/>
                              </a:ln>
                              <a:solidFill>
                                <a:srgbClr val="C40C67"/>
                              </a:solidFill>
                              <a:effectLst/>
                              <a:uLnTx/>
                              <a:uFillTx/>
                              <a:latin typeface="Cambria Math" panose="02040503050406030204" pitchFamily="18" charset="0"/>
                              <a:ea typeface="+mn-ea"/>
                              <a:cs typeface="+mn-cs"/>
                            </a:rPr>
                            <m:t>𝑣</m:t>
                          </m:r>
                        </m:e>
                        <m:sub>
                          <m:r>
                            <a:rPr kumimoji="0" lang="en-US" sz="1050" b="0" i="1" u="none" strike="noStrike" kern="1200" cap="none" spc="0" normalizeH="0" baseline="0" noProof="0" dirty="0">
                              <a:ln>
                                <a:noFill/>
                              </a:ln>
                              <a:solidFill>
                                <a:srgbClr val="C40C67"/>
                              </a:solidFill>
                              <a:effectLst/>
                              <a:uLnTx/>
                              <a:uFillTx/>
                              <a:latin typeface="Cambria Math" panose="02040503050406030204" pitchFamily="18" charset="0"/>
                              <a:ea typeface="+mn-ea"/>
                              <a:cs typeface="+mn-cs"/>
                            </a:rPr>
                            <m:t>𝑜</m:t>
                          </m:r>
                          <m:r>
                            <a:rPr kumimoji="0" lang="en-US" sz="1050" b="0" i="1" u="none" strike="noStrike" kern="1200" cap="none" spc="0" normalizeH="0" baseline="0" noProof="0" dirty="0">
                              <a:ln>
                                <a:noFill/>
                              </a:ln>
                              <a:solidFill>
                                <a:srgbClr val="C40C67"/>
                              </a:solidFill>
                              <a:effectLst/>
                              <a:uLnTx/>
                              <a:uFillTx/>
                              <a:latin typeface="Cambria Math" panose="02040503050406030204" pitchFamily="18" charset="0"/>
                              <a:ea typeface="+mn-ea"/>
                              <a:cs typeface="+mn-cs"/>
                            </a:rPr>
                            <m:t>1</m:t>
                          </m:r>
                        </m:sub>
                      </m:sSub>
                      <m:r>
                        <a:rPr kumimoji="0" lang="en-US" sz="1050" b="0" i="1" u="none" strike="noStrike" kern="1200" cap="none" spc="0" normalizeH="0" baseline="0" noProof="0" dirty="0">
                          <a:ln>
                            <a:noFill/>
                          </a:ln>
                          <a:solidFill>
                            <a:srgbClr val="C40C67"/>
                          </a:solidFill>
                          <a:effectLst/>
                          <a:uLnTx/>
                          <a:uFillTx/>
                          <a:latin typeface="Cambria Math" panose="02040503050406030204" pitchFamily="18" charset="0"/>
                          <a:ea typeface="+mn-ea"/>
                          <a:cs typeface="+mn-cs"/>
                        </a:rPr>
                        <m:t>+</m:t>
                      </m:r>
                      <m:sSub>
                        <m:sSubPr>
                          <m:ctrlPr>
                            <a:rPr kumimoji="0" lang="en-US" sz="1050" b="0" i="1" u="none" strike="noStrike" kern="1200" cap="none" spc="0" normalizeH="0" baseline="0" noProof="0" dirty="0">
                              <a:ln>
                                <a:noFill/>
                              </a:ln>
                              <a:solidFill>
                                <a:srgbClr val="C40C67"/>
                              </a:solidFill>
                              <a:effectLst/>
                              <a:uLnTx/>
                              <a:uFillTx/>
                              <a:latin typeface="Cambria Math" panose="02040503050406030204" pitchFamily="18" charset="0"/>
                              <a:ea typeface="+mn-ea"/>
                              <a:cs typeface="+mn-cs"/>
                            </a:rPr>
                          </m:ctrlPr>
                        </m:sSubPr>
                        <m:e>
                          <m:r>
                            <a:rPr kumimoji="0" lang="en-US" sz="1050" b="0" i="1" u="none" strike="noStrike" kern="1200" cap="none" spc="0" normalizeH="0" baseline="0" noProof="0" dirty="0">
                              <a:ln>
                                <a:noFill/>
                              </a:ln>
                              <a:solidFill>
                                <a:srgbClr val="C40C67"/>
                              </a:solidFill>
                              <a:effectLst/>
                              <a:uLnTx/>
                              <a:uFillTx/>
                              <a:latin typeface="Cambria Math" panose="02040503050406030204" pitchFamily="18" charset="0"/>
                              <a:ea typeface="+mn-ea"/>
                              <a:cs typeface="+mn-cs"/>
                            </a:rPr>
                            <m:t>𝑣</m:t>
                          </m:r>
                        </m:e>
                        <m:sub>
                          <m:r>
                            <a:rPr kumimoji="0" lang="en-US" sz="1050" b="0" i="1" u="none" strike="noStrike" kern="1200" cap="none" spc="0" normalizeH="0" baseline="0" noProof="0" dirty="0">
                              <a:ln>
                                <a:noFill/>
                              </a:ln>
                              <a:solidFill>
                                <a:srgbClr val="C40C67"/>
                              </a:solidFill>
                              <a:effectLst/>
                              <a:uLnTx/>
                              <a:uFillTx/>
                              <a:latin typeface="Cambria Math" panose="02040503050406030204" pitchFamily="18" charset="0"/>
                              <a:ea typeface="+mn-ea"/>
                              <a:cs typeface="+mn-cs"/>
                            </a:rPr>
                            <m:t>𝑜</m:t>
                          </m:r>
                          <m:r>
                            <a:rPr kumimoji="0" lang="en-US" sz="1050" b="0" i="1" u="none" strike="noStrike" kern="1200" cap="none" spc="0" normalizeH="0" baseline="0" noProof="0" dirty="0">
                              <a:ln>
                                <a:noFill/>
                              </a:ln>
                              <a:solidFill>
                                <a:srgbClr val="C40C67"/>
                              </a:solidFill>
                              <a:effectLst/>
                              <a:uLnTx/>
                              <a:uFillTx/>
                              <a:latin typeface="Cambria Math" panose="02040503050406030204" pitchFamily="18" charset="0"/>
                              <a:ea typeface="+mn-ea"/>
                              <a:cs typeface="+mn-cs"/>
                            </a:rPr>
                            <m:t>2</m:t>
                          </m:r>
                        </m:sub>
                      </m:sSub>
                      <m:r>
                        <a:rPr kumimoji="0" lang="en-US" sz="1050" b="0" i="1" u="none" strike="noStrike" kern="1200" cap="none" spc="0" normalizeH="0" baseline="0" noProof="0" dirty="0">
                          <a:ln>
                            <a:noFill/>
                          </a:ln>
                          <a:solidFill>
                            <a:srgbClr val="C40C67"/>
                          </a:solidFill>
                          <a:effectLst/>
                          <a:uLnTx/>
                          <a:uFillTx/>
                          <a:latin typeface="Cambria Math" panose="02040503050406030204" pitchFamily="18" charset="0"/>
                          <a:ea typeface="+mn-ea"/>
                          <a:cs typeface="+mn-cs"/>
                        </a:rPr>
                        <m:t>+</m:t>
                      </m:r>
                      <m:sSub>
                        <m:sSubPr>
                          <m:ctrlPr>
                            <a:rPr kumimoji="0" lang="en-US" sz="1050" b="0" i="1" u="none" strike="noStrike" kern="1200" cap="none" spc="0" normalizeH="0" baseline="0" noProof="0" dirty="0">
                              <a:ln>
                                <a:noFill/>
                              </a:ln>
                              <a:solidFill>
                                <a:srgbClr val="C40C67"/>
                              </a:solidFill>
                              <a:effectLst/>
                              <a:uLnTx/>
                              <a:uFillTx/>
                              <a:latin typeface="Cambria Math" panose="02040503050406030204" pitchFamily="18" charset="0"/>
                              <a:ea typeface="+mn-ea"/>
                              <a:cs typeface="+mn-cs"/>
                            </a:rPr>
                          </m:ctrlPr>
                        </m:sSubPr>
                        <m:e>
                          <m:r>
                            <a:rPr kumimoji="0" lang="en-US" sz="1050" b="0" i="1" u="none" strike="noStrike" kern="1200" cap="none" spc="0" normalizeH="0" baseline="0" noProof="0" dirty="0">
                              <a:ln>
                                <a:noFill/>
                              </a:ln>
                              <a:solidFill>
                                <a:srgbClr val="C40C67"/>
                              </a:solidFill>
                              <a:effectLst/>
                              <a:uLnTx/>
                              <a:uFillTx/>
                              <a:latin typeface="Cambria Math" panose="02040503050406030204" pitchFamily="18" charset="0"/>
                              <a:ea typeface="+mn-ea"/>
                              <a:cs typeface="+mn-cs"/>
                            </a:rPr>
                            <m:t>𝑣</m:t>
                          </m:r>
                        </m:e>
                        <m:sub>
                          <m:r>
                            <a:rPr kumimoji="0" lang="en-US" sz="1050" b="0" i="1" u="none" strike="noStrike" kern="1200" cap="none" spc="0" normalizeH="0" baseline="0" noProof="0" dirty="0">
                              <a:ln>
                                <a:noFill/>
                              </a:ln>
                              <a:solidFill>
                                <a:srgbClr val="C40C67"/>
                              </a:solidFill>
                              <a:effectLst/>
                              <a:uLnTx/>
                              <a:uFillTx/>
                              <a:latin typeface="Cambria Math" panose="02040503050406030204" pitchFamily="18" charset="0"/>
                              <a:ea typeface="+mn-ea"/>
                              <a:cs typeface="+mn-cs"/>
                            </a:rPr>
                            <m:t>𝑜</m:t>
                          </m:r>
                          <m:r>
                            <a:rPr kumimoji="0" lang="en-US" sz="1050" b="0" i="1" u="none" strike="noStrike" kern="1200" cap="none" spc="0" normalizeH="0" baseline="0" noProof="0" dirty="0">
                              <a:ln>
                                <a:noFill/>
                              </a:ln>
                              <a:solidFill>
                                <a:srgbClr val="C40C67"/>
                              </a:solidFill>
                              <a:effectLst/>
                              <a:uLnTx/>
                              <a:uFillTx/>
                              <a:latin typeface="Cambria Math" panose="02040503050406030204" pitchFamily="18" charset="0"/>
                              <a:ea typeface="+mn-ea"/>
                              <a:cs typeface="+mn-cs"/>
                            </a:rPr>
                            <m:t>3</m:t>
                          </m:r>
                        </m:sub>
                      </m:sSub>
                      <m:r>
                        <a:rPr kumimoji="0" lang="en-US" sz="1050" b="0" i="1" u="none" strike="noStrike" kern="1200" cap="none" spc="0" normalizeH="0" baseline="0" noProof="0" dirty="0">
                          <a:ln>
                            <a:noFill/>
                          </a:ln>
                          <a:solidFill>
                            <a:srgbClr val="C40C67"/>
                          </a:solidFill>
                          <a:effectLst/>
                          <a:uLnTx/>
                          <a:uFillTx/>
                          <a:latin typeface="Cambria Math" panose="02040503050406030204" pitchFamily="18" charset="0"/>
                          <a:ea typeface="+mn-ea"/>
                          <a:cs typeface="+mn-cs"/>
                        </a:rPr>
                        <m:t>+⋯+</m:t>
                      </m:r>
                      <m:sSub>
                        <m:sSubPr>
                          <m:ctrlPr>
                            <a:rPr kumimoji="0" lang="en-US" sz="1050" b="0" i="1" u="none" strike="noStrike" kern="1200" cap="none" spc="0" normalizeH="0" baseline="0" noProof="0" dirty="0">
                              <a:ln>
                                <a:noFill/>
                              </a:ln>
                              <a:solidFill>
                                <a:srgbClr val="C40C67"/>
                              </a:solidFill>
                              <a:effectLst/>
                              <a:uLnTx/>
                              <a:uFillTx/>
                              <a:latin typeface="Cambria Math" panose="02040503050406030204" pitchFamily="18" charset="0"/>
                              <a:ea typeface="+mn-ea"/>
                              <a:cs typeface="+mn-cs"/>
                            </a:rPr>
                          </m:ctrlPr>
                        </m:sSubPr>
                        <m:e>
                          <m:r>
                            <a:rPr kumimoji="0" lang="en-US" sz="1050" b="0" i="1" u="none" strike="noStrike" kern="1200" cap="none" spc="0" normalizeH="0" baseline="0" noProof="0" dirty="0">
                              <a:ln>
                                <a:noFill/>
                              </a:ln>
                              <a:solidFill>
                                <a:srgbClr val="C40C67"/>
                              </a:solidFill>
                              <a:effectLst/>
                              <a:uLnTx/>
                              <a:uFillTx/>
                              <a:latin typeface="Cambria Math" panose="02040503050406030204" pitchFamily="18" charset="0"/>
                              <a:ea typeface="+mn-ea"/>
                              <a:cs typeface="+mn-cs"/>
                            </a:rPr>
                            <m:t>𝑣</m:t>
                          </m:r>
                        </m:e>
                        <m:sub>
                          <m:r>
                            <a:rPr kumimoji="0" lang="en-US" sz="1050" b="0" i="1" u="none" strike="noStrike" kern="1200" cap="none" spc="0" normalizeH="0" baseline="0" noProof="0" dirty="0">
                              <a:ln>
                                <a:noFill/>
                              </a:ln>
                              <a:solidFill>
                                <a:srgbClr val="C40C67"/>
                              </a:solidFill>
                              <a:effectLst/>
                              <a:uLnTx/>
                              <a:uFillTx/>
                              <a:latin typeface="Cambria Math" panose="02040503050406030204" pitchFamily="18" charset="0"/>
                              <a:ea typeface="+mn-ea"/>
                              <a:cs typeface="+mn-cs"/>
                            </a:rPr>
                            <m:t>𝑜</m:t>
                          </m:r>
                          <m:r>
                            <a:rPr kumimoji="0" lang="en-US" sz="1050" b="0" i="1" u="none" strike="noStrike" kern="1200" cap="none" spc="0" normalizeH="0" baseline="0" noProof="0" dirty="0">
                              <a:ln>
                                <a:noFill/>
                              </a:ln>
                              <a:solidFill>
                                <a:srgbClr val="C40C67"/>
                              </a:solidFill>
                              <a:effectLst/>
                              <a:uLnTx/>
                              <a:uFillTx/>
                              <a:latin typeface="Cambria Math" panose="02040503050406030204" pitchFamily="18" charset="0"/>
                              <a:ea typeface="+mn-ea"/>
                              <a:cs typeface="+mn-cs"/>
                            </a:rPr>
                            <m:t>2</m:t>
                          </m:r>
                          <m:r>
                            <a:rPr kumimoji="0" lang="en-US" sz="1050" b="0" i="1" u="none" strike="noStrike" kern="1200" cap="none" spc="0" normalizeH="0" baseline="0" noProof="0" dirty="0">
                              <a:ln>
                                <a:noFill/>
                              </a:ln>
                              <a:solidFill>
                                <a:srgbClr val="C40C67"/>
                              </a:solidFill>
                              <a:effectLst/>
                              <a:uLnTx/>
                              <a:uFillTx/>
                              <a:latin typeface="Cambria Math" panose="02040503050406030204" pitchFamily="18" charset="0"/>
                              <a:ea typeface="+mn-ea"/>
                              <a:cs typeface="+mn-cs"/>
                            </a:rPr>
                            <m:t>𝑚</m:t>
                          </m:r>
                        </m:sub>
                      </m:sSub>
                      <m:r>
                        <a:rPr kumimoji="0" lang="en-US" sz="1050" b="0" i="1" u="none" strike="noStrike" kern="1200" cap="none" spc="0" normalizeH="0" baseline="0" noProof="0" dirty="0" smtClean="0">
                          <a:ln>
                            <a:noFill/>
                          </a:ln>
                          <a:solidFill>
                            <a:srgbClr val="C40C67"/>
                          </a:solidFill>
                          <a:effectLst/>
                          <a:uLnTx/>
                          <a:uFillTx/>
                          <a:latin typeface="Cambria Math" panose="02040503050406030204" pitchFamily="18" charset="0"/>
                          <a:ea typeface="+mn-ea"/>
                          <a:cs typeface="+mn-cs"/>
                        </a:rPr>
                        <m:t>)</m:t>
                      </m:r>
                    </m:oMath>
                  </m:oMathPara>
                </a14:m>
                <a:endParaRPr kumimoji="0" lang="en-US" sz="1800" b="0" i="0" u="none" strike="noStrike" kern="1200" cap="none" spc="0" normalizeH="0" baseline="0" noProof="0" dirty="0">
                  <a:ln>
                    <a:noFill/>
                  </a:ln>
                  <a:solidFill>
                    <a:srgbClr val="C40C67"/>
                  </a:solidFill>
                  <a:effectLst/>
                  <a:uLnTx/>
                  <a:uFillTx/>
                  <a:latin typeface="Segoe UI "/>
                  <a:ea typeface="+mn-ea"/>
                  <a:cs typeface="+mn-cs"/>
                </a:endParaRPr>
              </a:p>
            </p:txBody>
          </p:sp>
        </mc:Choice>
        <mc:Fallback xmlns="">
          <p:sp>
            <p:nvSpPr>
              <p:cNvPr id="127" name="TextBox 126">
                <a:extLst>
                  <a:ext uri="{FF2B5EF4-FFF2-40B4-BE49-F238E27FC236}">
                    <a16:creationId xmlns:a16="http://schemas.microsoft.com/office/drawing/2014/main" id="{3A39263D-6864-5622-D01D-86A5A60C3C2C}"/>
                  </a:ext>
                </a:extLst>
              </p:cNvPr>
              <p:cNvSpPr txBox="1">
                <a:spLocks noRot="1" noChangeAspect="1" noMove="1" noResize="1" noEditPoints="1" noAdjustHandles="1" noChangeArrowheads="1" noChangeShapeType="1" noTextEdit="1"/>
              </p:cNvSpPr>
              <p:nvPr/>
            </p:nvSpPr>
            <p:spPr>
              <a:xfrm>
                <a:off x="5509521" y="2111986"/>
                <a:ext cx="4572000" cy="410305"/>
              </a:xfrm>
              <a:prstGeom prst="rect">
                <a:avLst/>
              </a:prstGeom>
              <a:blipFill>
                <a:blip r:embed="rId10"/>
                <a:stretch>
                  <a:fillRect/>
                </a:stretch>
              </a:blipFill>
            </p:spPr>
            <p:txBody>
              <a:bodyPr/>
              <a:lstStyle/>
              <a:p>
                <a:r>
                  <a:rPr lang="en-US">
                    <a:noFill/>
                  </a:rPr>
                  <a:t> </a:t>
                </a:r>
              </a:p>
            </p:txBody>
          </p:sp>
        </mc:Fallback>
      </mc:AlternateContent>
      <p:cxnSp>
        <p:nvCxnSpPr>
          <p:cNvPr id="128" name="Straight Arrow Connector 127">
            <a:extLst>
              <a:ext uri="{FF2B5EF4-FFF2-40B4-BE49-F238E27FC236}">
                <a16:creationId xmlns:a16="http://schemas.microsoft.com/office/drawing/2014/main" id="{922EC7E3-29EB-070C-44A3-6B2DBFB549DC}"/>
              </a:ext>
            </a:extLst>
          </p:cNvPr>
          <p:cNvCxnSpPr>
            <a:cxnSpLocks/>
          </p:cNvCxnSpPr>
          <p:nvPr/>
        </p:nvCxnSpPr>
        <p:spPr>
          <a:xfrm flipH="1">
            <a:off x="6550186" y="2557172"/>
            <a:ext cx="266988" cy="337045"/>
          </a:xfrm>
          <a:prstGeom prst="straightConnector1">
            <a:avLst/>
          </a:prstGeom>
          <a:ln>
            <a:tailEnd type="triangle"/>
          </a:ln>
        </p:spPr>
        <p:style>
          <a:lnRef idx="2">
            <a:schemeClr val="accent3"/>
          </a:lnRef>
          <a:fillRef idx="0">
            <a:schemeClr val="accent3"/>
          </a:fillRef>
          <a:effectRef idx="1">
            <a:schemeClr val="accent3"/>
          </a:effectRef>
          <a:fontRef idx="minor">
            <a:schemeClr val="tx1"/>
          </a:fontRef>
        </p:style>
      </p:cxnSp>
    </p:spTree>
    <p:extLst>
      <p:ext uri="{BB962C8B-B14F-4D97-AF65-F5344CB8AC3E}">
        <p14:creationId xmlns:p14="http://schemas.microsoft.com/office/powerpoint/2010/main" val="1199166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nodeType="withEffect">
                                  <p:stCondLst>
                                    <p:cond delay="0"/>
                                  </p:stCondLst>
                                  <p:childTnLst>
                                    <p:set>
                                      <p:cBhvr>
                                        <p:cTn id="11" dur="1" fill="hold">
                                          <p:stCondLst>
                                            <p:cond delay="0"/>
                                          </p:stCondLst>
                                        </p:cTn>
                                        <p:tgtEl>
                                          <p:spTgt spid="118"/>
                                        </p:tgtEl>
                                        <p:attrNameLst>
                                          <p:attrName>style.visibility</p:attrName>
                                        </p:attrNameLst>
                                      </p:cBhvr>
                                      <p:to>
                                        <p:strVal val="visible"/>
                                      </p:to>
                                    </p:set>
                                    <p:anim calcmode="lin" valueType="num">
                                      <p:cBhvr>
                                        <p:cTn id="12" dur="500" fill="hold"/>
                                        <p:tgtEl>
                                          <p:spTgt spid="118"/>
                                        </p:tgtEl>
                                        <p:attrNameLst>
                                          <p:attrName>ppt_w</p:attrName>
                                        </p:attrNameLst>
                                      </p:cBhvr>
                                      <p:tavLst>
                                        <p:tav tm="0">
                                          <p:val>
                                            <p:fltVal val="0"/>
                                          </p:val>
                                        </p:tav>
                                        <p:tav tm="100000">
                                          <p:val>
                                            <p:strVal val="#ppt_w"/>
                                          </p:val>
                                        </p:tav>
                                      </p:tavLst>
                                    </p:anim>
                                    <p:anim calcmode="lin" valueType="num">
                                      <p:cBhvr>
                                        <p:cTn id="13" dur="500" fill="hold"/>
                                        <p:tgtEl>
                                          <p:spTgt spid="118"/>
                                        </p:tgtEl>
                                        <p:attrNameLst>
                                          <p:attrName>ppt_h</p:attrName>
                                        </p:attrNameLst>
                                      </p:cBhvr>
                                      <p:tavLst>
                                        <p:tav tm="0">
                                          <p:val>
                                            <p:fltVal val="0"/>
                                          </p:val>
                                        </p:tav>
                                        <p:tav tm="100000">
                                          <p:val>
                                            <p:strVal val="#ppt_h"/>
                                          </p:val>
                                        </p:tav>
                                      </p:tavLst>
                                    </p:anim>
                                    <p:animEffect transition="in" filter="fade">
                                      <p:cBhvr>
                                        <p:cTn id="14" dur="500"/>
                                        <p:tgtEl>
                                          <p:spTgt spid="118"/>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70"/>
                                        </p:tgtEl>
                                        <p:attrNameLst>
                                          <p:attrName>style.visibility</p:attrName>
                                        </p:attrNameLst>
                                      </p:cBhvr>
                                      <p:to>
                                        <p:strVal val="visible"/>
                                      </p:to>
                                    </p:set>
                                    <p:anim calcmode="lin" valueType="num">
                                      <p:cBhvr>
                                        <p:cTn id="17" dur="500" fill="hold"/>
                                        <p:tgtEl>
                                          <p:spTgt spid="70"/>
                                        </p:tgtEl>
                                        <p:attrNameLst>
                                          <p:attrName>ppt_w</p:attrName>
                                        </p:attrNameLst>
                                      </p:cBhvr>
                                      <p:tavLst>
                                        <p:tav tm="0">
                                          <p:val>
                                            <p:fltVal val="0"/>
                                          </p:val>
                                        </p:tav>
                                        <p:tav tm="100000">
                                          <p:val>
                                            <p:strVal val="#ppt_w"/>
                                          </p:val>
                                        </p:tav>
                                      </p:tavLst>
                                    </p:anim>
                                    <p:anim calcmode="lin" valueType="num">
                                      <p:cBhvr>
                                        <p:cTn id="18" dur="500" fill="hold"/>
                                        <p:tgtEl>
                                          <p:spTgt spid="70"/>
                                        </p:tgtEl>
                                        <p:attrNameLst>
                                          <p:attrName>ppt_h</p:attrName>
                                        </p:attrNameLst>
                                      </p:cBhvr>
                                      <p:tavLst>
                                        <p:tav tm="0">
                                          <p:val>
                                            <p:fltVal val="0"/>
                                          </p:val>
                                        </p:tav>
                                        <p:tav tm="100000">
                                          <p:val>
                                            <p:strVal val="#ppt_h"/>
                                          </p:val>
                                        </p:tav>
                                      </p:tavLst>
                                    </p:anim>
                                    <p:animEffect transition="in" filter="fade">
                                      <p:cBhvr>
                                        <p:cTn id="19" dur="500"/>
                                        <p:tgtEl>
                                          <p:spTgt spid="70"/>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71"/>
                                        </p:tgtEl>
                                        <p:attrNameLst>
                                          <p:attrName>style.visibility</p:attrName>
                                        </p:attrNameLst>
                                      </p:cBhvr>
                                      <p:to>
                                        <p:strVal val="visible"/>
                                      </p:to>
                                    </p:set>
                                    <p:anim calcmode="lin" valueType="num">
                                      <p:cBhvr>
                                        <p:cTn id="22" dur="500" fill="hold"/>
                                        <p:tgtEl>
                                          <p:spTgt spid="71"/>
                                        </p:tgtEl>
                                        <p:attrNameLst>
                                          <p:attrName>ppt_w</p:attrName>
                                        </p:attrNameLst>
                                      </p:cBhvr>
                                      <p:tavLst>
                                        <p:tav tm="0">
                                          <p:val>
                                            <p:fltVal val="0"/>
                                          </p:val>
                                        </p:tav>
                                        <p:tav tm="100000">
                                          <p:val>
                                            <p:strVal val="#ppt_w"/>
                                          </p:val>
                                        </p:tav>
                                      </p:tavLst>
                                    </p:anim>
                                    <p:anim calcmode="lin" valueType="num">
                                      <p:cBhvr>
                                        <p:cTn id="23" dur="500" fill="hold"/>
                                        <p:tgtEl>
                                          <p:spTgt spid="71"/>
                                        </p:tgtEl>
                                        <p:attrNameLst>
                                          <p:attrName>ppt_h</p:attrName>
                                        </p:attrNameLst>
                                      </p:cBhvr>
                                      <p:tavLst>
                                        <p:tav tm="0">
                                          <p:val>
                                            <p:fltVal val="0"/>
                                          </p:val>
                                        </p:tav>
                                        <p:tav tm="100000">
                                          <p:val>
                                            <p:strVal val="#ppt_h"/>
                                          </p:val>
                                        </p:tav>
                                      </p:tavLst>
                                    </p:anim>
                                    <p:animEffect transition="in" filter="fade">
                                      <p:cBhvr>
                                        <p:cTn id="24" dur="500"/>
                                        <p:tgtEl>
                                          <p:spTgt spid="71"/>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p:cTn id="29" dur="500" fill="hold"/>
                                        <p:tgtEl>
                                          <p:spTgt spid="11"/>
                                        </p:tgtEl>
                                        <p:attrNameLst>
                                          <p:attrName>ppt_w</p:attrName>
                                        </p:attrNameLst>
                                      </p:cBhvr>
                                      <p:tavLst>
                                        <p:tav tm="0">
                                          <p:val>
                                            <p:fltVal val="0"/>
                                          </p:val>
                                        </p:tav>
                                        <p:tav tm="100000">
                                          <p:val>
                                            <p:strVal val="#ppt_w"/>
                                          </p:val>
                                        </p:tav>
                                      </p:tavLst>
                                    </p:anim>
                                    <p:anim calcmode="lin" valueType="num">
                                      <p:cBhvr>
                                        <p:cTn id="30" dur="500" fill="hold"/>
                                        <p:tgtEl>
                                          <p:spTgt spid="11"/>
                                        </p:tgtEl>
                                        <p:attrNameLst>
                                          <p:attrName>ppt_h</p:attrName>
                                        </p:attrNameLst>
                                      </p:cBhvr>
                                      <p:tavLst>
                                        <p:tav tm="0">
                                          <p:val>
                                            <p:fltVal val="0"/>
                                          </p:val>
                                        </p:tav>
                                        <p:tav tm="100000">
                                          <p:val>
                                            <p:strVal val="#ppt_h"/>
                                          </p:val>
                                        </p:tav>
                                      </p:tavLst>
                                    </p:anim>
                                    <p:animEffect transition="in" filter="fade">
                                      <p:cBhvr>
                                        <p:cTn id="31" dur="500"/>
                                        <p:tgtEl>
                                          <p:spTgt spid="11"/>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 calcmode="lin" valueType="num">
                                      <p:cBhvr>
                                        <p:cTn id="34" dur="500" fill="hold"/>
                                        <p:tgtEl>
                                          <p:spTgt spid="12"/>
                                        </p:tgtEl>
                                        <p:attrNameLst>
                                          <p:attrName>ppt_w</p:attrName>
                                        </p:attrNameLst>
                                      </p:cBhvr>
                                      <p:tavLst>
                                        <p:tav tm="0">
                                          <p:val>
                                            <p:fltVal val="0"/>
                                          </p:val>
                                        </p:tav>
                                        <p:tav tm="100000">
                                          <p:val>
                                            <p:strVal val="#ppt_w"/>
                                          </p:val>
                                        </p:tav>
                                      </p:tavLst>
                                    </p:anim>
                                    <p:anim calcmode="lin" valueType="num">
                                      <p:cBhvr>
                                        <p:cTn id="35" dur="500" fill="hold"/>
                                        <p:tgtEl>
                                          <p:spTgt spid="12"/>
                                        </p:tgtEl>
                                        <p:attrNameLst>
                                          <p:attrName>ppt_h</p:attrName>
                                        </p:attrNameLst>
                                      </p:cBhvr>
                                      <p:tavLst>
                                        <p:tav tm="0">
                                          <p:val>
                                            <p:fltVal val="0"/>
                                          </p:val>
                                        </p:tav>
                                        <p:tav tm="100000">
                                          <p:val>
                                            <p:strVal val="#ppt_h"/>
                                          </p:val>
                                        </p:tav>
                                      </p:tavLst>
                                    </p:anim>
                                    <p:animEffect transition="in" filter="fade">
                                      <p:cBhvr>
                                        <p:cTn id="36" dur="500"/>
                                        <p:tgtEl>
                                          <p:spTgt spid="12"/>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wipe(left)">
                                      <p:cBhvr>
                                        <p:cTn id="41" dur="500"/>
                                        <p:tgtEl>
                                          <p:spTgt spid="14"/>
                                        </p:tgtEl>
                                      </p:cBhvr>
                                    </p:animEffect>
                                  </p:childTnLst>
                                </p:cTn>
                              </p:par>
                              <p:par>
                                <p:cTn id="42" presetID="22" presetClass="entr" presetSubtype="8" fill="hold" nodeType="with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wipe(left)">
                                      <p:cBhvr>
                                        <p:cTn id="44" dur="500"/>
                                        <p:tgtEl>
                                          <p:spTgt spid="15"/>
                                        </p:tgtEl>
                                      </p:cBhvr>
                                    </p:animEffect>
                                  </p:childTnLst>
                                </p:cTn>
                              </p:par>
                              <p:par>
                                <p:cTn id="45" presetID="22" presetClass="entr" presetSubtype="8" fill="hold" nodeType="with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wipe(left)">
                                      <p:cBhvr>
                                        <p:cTn id="47" dur="500"/>
                                        <p:tgtEl>
                                          <p:spTgt spid="26"/>
                                        </p:tgtEl>
                                      </p:cBhvr>
                                    </p:animEffect>
                                  </p:childTnLst>
                                </p:cTn>
                              </p:par>
                              <p:par>
                                <p:cTn id="48" presetID="22" presetClass="entr" presetSubtype="8" fill="hold" nodeType="withEffect">
                                  <p:stCondLst>
                                    <p:cond delay="0"/>
                                  </p:stCondLst>
                                  <p:childTnLst>
                                    <p:set>
                                      <p:cBhvr>
                                        <p:cTn id="49" dur="1" fill="hold">
                                          <p:stCondLst>
                                            <p:cond delay="0"/>
                                          </p:stCondLst>
                                        </p:cTn>
                                        <p:tgtEl>
                                          <p:spTgt spid="24"/>
                                        </p:tgtEl>
                                        <p:attrNameLst>
                                          <p:attrName>style.visibility</p:attrName>
                                        </p:attrNameLst>
                                      </p:cBhvr>
                                      <p:to>
                                        <p:strVal val="visible"/>
                                      </p:to>
                                    </p:set>
                                    <p:animEffect transition="in" filter="wipe(left)">
                                      <p:cBhvr>
                                        <p:cTn id="50" dur="500"/>
                                        <p:tgtEl>
                                          <p:spTgt spid="24"/>
                                        </p:tgtEl>
                                      </p:cBhvr>
                                    </p:animEffect>
                                  </p:childTnLst>
                                </p:cTn>
                              </p:par>
                              <p:par>
                                <p:cTn id="51" presetID="22" presetClass="entr" presetSubtype="8" fill="hold" nodeType="with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wipe(left)">
                                      <p:cBhvr>
                                        <p:cTn id="53" dur="500"/>
                                        <p:tgtEl>
                                          <p:spTgt spid="18"/>
                                        </p:tgtEl>
                                      </p:cBhvr>
                                    </p:animEffect>
                                  </p:childTnLst>
                                </p:cTn>
                              </p:par>
                              <p:par>
                                <p:cTn id="54" presetID="22" presetClass="entr" presetSubtype="8" fill="hold" nodeType="withEffect">
                                  <p:stCondLst>
                                    <p:cond delay="0"/>
                                  </p:stCondLst>
                                  <p:childTnLst>
                                    <p:set>
                                      <p:cBhvr>
                                        <p:cTn id="55" dur="1" fill="hold">
                                          <p:stCondLst>
                                            <p:cond delay="0"/>
                                          </p:stCondLst>
                                        </p:cTn>
                                        <p:tgtEl>
                                          <p:spTgt spid="30"/>
                                        </p:tgtEl>
                                        <p:attrNameLst>
                                          <p:attrName>style.visibility</p:attrName>
                                        </p:attrNameLst>
                                      </p:cBhvr>
                                      <p:to>
                                        <p:strVal val="visible"/>
                                      </p:to>
                                    </p:set>
                                    <p:animEffect transition="in" filter="wipe(left)">
                                      <p:cBhvr>
                                        <p:cTn id="56" dur="500"/>
                                        <p:tgtEl>
                                          <p:spTgt spid="30"/>
                                        </p:tgtEl>
                                      </p:cBhvr>
                                    </p:animEffect>
                                  </p:childTnLst>
                                </p:cTn>
                              </p:par>
                              <p:par>
                                <p:cTn id="57" presetID="22" presetClass="entr" presetSubtype="8" fill="hold" nodeType="withEffect">
                                  <p:stCondLst>
                                    <p:cond delay="0"/>
                                  </p:stCondLst>
                                  <p:childTnLst>
                                    <p:set>
                                      <p:cBhvr>
                                        <p:cTn id="58" dur="1" fill="hold">
                                          <p:stCondLst>
                                            <p:cond delay="0"/>
                                          </p:stCondLst>
                                        </p:cTn>
                                        <p:tgtEl>
                                          <p:spTgt spid="21"/>
                                        </p:tgtEl>
                                        <p:attrNameLst>
                                          <p:attrName>style.visibility</p:attrName>
                                        </p:attrNameLst>
                                      </p:cBhvr>
                                      <p:to>
                                        <p:strVal val="visible"/>
                                      </p:to>
                                    </p:set>
                                    <p:animEffect transition="in" filter="wipe(left)">
                                      <p:cBhvr>
                                        <p:cTn id="59" dur="500"/>
                                        <p:tgtEl>
                                          <p:spTgt spid="21"/>
                                        </p:tgtEl>
                                      </p:cBhvr>
                                    </p:animEffect>
                                  </p:childTnLst>
                                </p:cTn>
                              </p:par>
                              <p:par>
                                <p:cTn id="60" presetID="22" presetClass="entr" presetSubtype="8" fill="hold" nodeType="withEffect">
                                  <p:stCondLst>
                                    <p:cond delay="0"/>
                                  </p:stCondLst>
                                  <p:childTnLst>
                                    <p:set>
                                      <p:cBhvr>
                                        <p:cTn id="61" dur="1" fill="hold">
                                          <p:stCondLst>
                                            <p:cond delay="0"/>
                                          </p:stCondLst>
                                        </p:cTn>
                                        <p:tgtEl>
                                          <p:spTgt spid="33"/>
                                        </p:tgtEl>
                                        <p:attrNameLst>
                                          <p:attrName>style.visibility</p:attrName>
                                        </p:attrNameLst>
                                      </p:cBhvr>
                                      <p:to>
                                        <p:strVal val="visible"/>
                                      </p:to>
                                    </p:set>
                                    <p:animEffect transition="in" filter="wipe(left)">
                                      <p:cBhvr>
                                        <p:cTn id="62" dur="500"/>
                                        <p:tgtEl>
                                          <p:spTgt spid="33"/>
                                        </p:tgtEl>
                                      </p:cBhvr>
                                    </p:animEffect>
                                  </p:childTnLst>
                                </p:cTn>
                              </p:par>
                              <p:par>
                                <p:cTn id="63" presetID="22" presetClass="entr" presetSubtype="8" fill="hold" nodeType="withEffect">
                                  <p:stCondLst>
                                    <p:cond delay="0"/>
                                  </p:stCondLst>
                                  <p:childTnLst>
                                    <p:set>
                                      <p:cBhvr>
                                        <p:cTn id="64" dur="1" fill="hold">
                                          <p:stCondLst>
                                            <p:cond delay="0"/>
                                          </p:stCondLst>
                                        </p:cTn>
                                        <p:tgtEl>
                                          <p:spTgt spid="80"/>
                                        </p:tgtEl>
                                        <p:attrNameLst>
                                          <p:attrName>style.visibility</p:attrName>
                                        </p:attrNameLst>
                                      </p:cBhvr>
                                      <p:to>
                                        <p:strVal val="visible"/>
                                      </p:to>
                                    </p:set>
                                    <p:animEffect transition="in" filter="wipe(left)">
                                      <p:cBhvr>
                                        <p:cTn id="65" dur="500"/>
                                        <p:tgtEl>
                                          <p:spTgt spid="80"/>
                                        </p:tgtEl>
                                      </p:cBhvr>
                                    </p:animEffect>
                                  </p:childTnLst>
                                </p:cTn>
                              </p:par>
                              <p:par>
                                <p:cTn id="66" presetID="22" presetClass="entr" presetSubtype="8" fill="hold" nodeType="withEffect">
                                  <p:stCondLst>
                                    <p:cond delay="0"/>
                                  </p:stCondLst>
                                  <p:childTnLst>
                                    <p:set>
                                      <p:cBhvr>
                                        <p:cTn id="67" dur="1" fill="hold">
                                          <p:stCondLst>
                                            <p:cond delay="0"/>
                                          </p:stCondLst>
                                        </p:cTn>
                                        <p:tgtEl>
                                          <p:spTgt spid="37"/>
                                        </p:tgtEl>
                                        <p:attrNameLst>
                                          <p:attrName>style.visibility</p:attrName>
                                        </p:attrNameLst>
                                      </p:cBhvr>
                                      <p:to>
                                        <p:strVal val="visible"/>
                                      </p:to>
                                    </p:set>
                                    <p:animEffect transition="in" filter="wipe(left)">
                                      <p:cBhvr>
                                        <p:cTn id="68" dur="500"/>
                                        <p:tgtEl>
                                          <p:spTgt spid="37"/>
                                        </p:tgtEl>
                                      </p:cBhvr>
                                    </p:animEffect>
                                  </p:childTnLst>
                                </p:cTn>
                              </p:par>
                              <p:par>
                                <p:cTn id="69" presetID="22" presetClass="entr" presetSubtype="8" fill="hold" nodeType="withEffect">
                                  <p:stCondLst>
                                    <p:cond delay="0"/>
                                  </p:stCondLst>
                                  <p:childTnLst>
                                    <p:set>
                                      <p:cBhvr>
                                        <p:cTn id="70" dur="1" fill="hold">
                                          <p:stCondLst>
                                            <p:cond delay="0"/>
                                          </p:stCondLst>
                                        </p:cTn>
                                        <p:tgtEl>
                                          <p:spTgt spid="79"/>
                                        </p:tgtEl>
                                        <p:attrNameLst>
                                          <p:attrName>style.visibility</p:attrName>
                                        </p:attrNameLst>
                                      </p:cBhvr>
                                      <p:to>
                                        <p:strVal val="visible"/>
                                      </p:to>
                                    </p:set>
                                    <p:animEffect transition="in" filter="wipe(left)">
                                      <p:cBhvr>
                                        <p:cTn id="71" dur="500"/>
                                        <p:tgtEl>
                                          <p:spTgt spid="79"/>
                                        </p:tgtEl>
                                      </p:cBhvr>
                                    </p:animEffect>
                                  </p:childTnLst>
                                </p:cTn>
                              </p:par>
                              <p:par>
                                <p:cTn id="72" presetID="22" presetClass="entr" presetSubtype="8" fill="hold" nodeType="withEffect">
                                  <p:stCondLst>
                                    <p:cond delay="0"/>
                                  </p:stCondLst>
                                  <p:childTnLst>
                                    <p:set>
                                      <p:cBhvr>
                                        <p:cTn id="73" dur="1" fill="hold">
                                          <p:stCondLst>
                                            <p:cond delay="0"/>
                                          </p:stCondLst>
                                        </p:cTn>
                                        <p:tgtEl>
                                          <p:spTgt spid="81"/>
                                        </p:tgtEl>
                                        <p:attrNameLst>
                                          <p:attrName>style.visibility</p:attrName>
                                        </p:attrNameLst>
                                      </p:cBhvr>
                                      <p:to>
                                        <p:strVal val="visible"/>
                                      </p:to>
                                    </p:set>
                                    <p:animEffect transition="in" filter="wipe(left)">
                                      <p:cBhvr>
                                        <p:cTn id="74" dur="500"/>
                                        <p:tgtEl>
                                          <p:spTgt spid="81"/>
                                        </p:tgtEl>
                                      </p:cBhvr>
                                    </p:animEffect>
                                  </p:childTnLst>
                                </p:cTn>
                              </p:par>
                              <p:par>
                                <p:cTn id="75" presetID="22" presetClass="entr" presetSubtype="8" fill="hold" nodeType="withEffect">
                                  <p:stCondLst>
                                    <p:cond delay="0"/>
                                  </p:stCondLst>
                                  <p:childTnLst>
                                    <p:set>
                                      <p:cBhvr>
                                        <p:cTn id="76" dur="1" fill="hold">
                                          <p:stCondLst>
                                            <p:cond delay="0"/>
                                          </p:stCondLst>
                                        </p:cTn>
                                        <p:tgtEl>
                                          <p:spTgt spid="82"/>
                                        </p:tgtEl>
                                        <p:attrNameLst>
                                          <p:attrName>style.visibility</p:attrName>
                                        </p:attrNameLst>
                                      </p:cBhvr>
                                      <p:to>
                                        <p:strVal val="visible"/>
                                      </p:to>
                                    </p:set>
                                    <p:animEffect transition="in" filter="wipe(left)">
                                      <p:cBhvr>
                                        <p:cTn id="77" dur="500"/>
                                        <p:tgtEl>
                                          <p:spTgt spid="82"/>
                                        </p:tgtEl>
                                      </p:cBhvr>
                                    </p:animEffect>
                                  </p:childTnLst>
                                </p:cTn>
                              </p:par>
                              <p:par>
                                <p:cTn id="78" presetID="22" presetClass="entr" presetSubtype="8" fill="hold" nodeType="withEffect">
                                  <p:stCondLst>
                                    <p:cond delay="0"/>
                                  </p:stCondLst>
                                  <p:childTnLst>
                                    <p:set>
                                      <p:cBhvr>
                                        <p:cTn id="79" dur="1" fill="hold">
                                          <p:stCondLst>
                                            <p:cond delay="0"/>
                                          </p:stCondLst>
                                        </p:cTn>
                                        <p:tgtEl>
                                          <p:spTgt spid="36"/>
                                        </p:tgtEl>
                                        <p:attrNameLst>
                                          <p:attrName>style.visibility</p:attrName>
                                        </p:attrNameLst>
                                      </p:cBhvr>
                                      <p:to>
                                        <p:strVal val="visible"/>
                                      </p:to>
                                    </p:set>
                                    <p:animEffect transition="in" filter="wipe(left)">
                                      <p:cBhvr>
                                        <p:cTn id="80" dur="500"/>
                                        <p:tgtEl>
                                          <p:spTgt spid="36"/>
                                        </p:tgtEl>
                                      </p:cBhvr>
                                    </p:animEffect>
                                  </p:childTnLst>
                                </p:cTn>
                              </p:par>
                              <p:par>
                                <p:cTn id="81" presetID="22" presetClass="entr" presetSubtype="8" fill="hold" nodeType="withEffect">
                                  <p:stCondLst>
                                    <p:cond delay="0"/>
                                  </p:stCondLst>
                                  <p:childTnLst>
                                    <p:set>
                                      <p:cBhvr>
                                        <p:cTn id="82" dur="1" fill="hold">
                                          <p:stCondLst>
                                            <p:cond delay="0"/>
                                          </p:stCondLst>
                                        </p:cTn>
                                        <p:tgtEl>
                                          <p:spTgt spid="38"/>
                                        </p:tgtEl>
                                        <p:attrNameLst>
                                          <p:attrName>style.visibility</p:attrName>
                                        </p:attrNameLst>
                                      </p:cBhvr>
                                      <p:to>
                                        <p:strVal val="visible"/>
                                      </p:to>
                                    </p:set>
                                    <p:animEffect transition="in" filter="wipe(left)">
                                      <p:cBhvr>
                                        <p:cTn id="83" dur="500"/>
                                        <p:tgtEl>
                                          <p:spTgt spid="38"/>
                                        </p:tgtEl>
                                      </p:cBhvr>
                                    </p:animEffect>
                                  </p:childTnLst>
                                </p:cTn>
                              </p:par>
                              <p:par>
                                <p:cTn id="84" presetID="22" presetClass="entr" presetSubtype="8" fill="hold" nodeType="withEffect">
                                  <p:stCondLst>
                                    <p:cond delay="0"/>
                                  </p:stCondLst>
                                  <p:childTnLst>
                                    <p:set>
                                      <p:cBhvr>
                                        <p:cTn id="85" dur="1" fill="hold">
                                          <p:stCondLst>
                                            <p:cond delay="0"/>
                                          </p:stCondLst>
                                        </p:cTn>
                                        <p:tgtEl>
                                          <p:spTgt spid="39"/>
                                        </p:tgtEl>
                                        <p:attrNameLst>
                                          <p:attrName>style.visibility</p:attrName>
                                        </p:attrNameLst>
                                      </p:cBhvr>
                                      <p:to>
                                        <p:strVal val="visible"/>
                                      </p:to>
                                    </p:set>
                                    <p:animEffect transition="in" filter="wipe(left)">
                                      <p:cBhvr>
                                        <p:cTn id="86" dur="500"/>
                                        <p:tgtEl>
                                          <p:spTgt spid="39"/>
                                        </p:tgtEl>
                                      </p:cBhvr>
                                    </p:animEffect>
                                  </p:childTnLst>
                                </p:cTn>
                              </p:par>
                            </p:childTnLst>
                          </p:cTn>
                        </p:par>
                      </p:childTnLst>
                    </p:cTn>
                  </p:par>
                  <p:par>
                    <p:cTn id="87" fill="hold">
                      <p:stCondLst>
                        <p:cond delay="indefinite"/>
                      </p:stCondLst>
                      <p:childTnLst>
                        <p:par>
                          <p:cTn id="88" fill="hold">
                            <p:stCondLst>
                              <p:cond delay="0"/>
                            </p:stCondLst>
                            <p:childTnLst>
                              <p:par>
                                <p:cTn id="89" presetID="9" presetClass="entr" presetSubtype="0" fill="hold" grpId="0" nodeType="clickEffect">
                                  <p:stCondLst>
                                    <p:cond delay="0"/>
                                  </p:stCondLst>
                                  <p:childTnLst>
                                    <p:set>
                                      <p:cBhvr>
                                        <p:cTn id="90" dur="1" fill="hold">
                                          <p:stCondLst>
                                            <p:cond delay="0"/>
                                          </p:stCondLst>
                                        </p:cTn>
                                        <p:tgtEl>
                                          <p:spTgt spid="90"/>
                                        </p:tgtEl>
                                        <p:attrNameLst>
                                          <p:attrName>style.visibility</p:attrName>
                                        </p:attrNameLst>
                                      </p:cBhvr>
                                      <p:to>
                                        <p:strVal val="visible"/>
                                      </p:to>
                                    </p:set>
                                    <p:animEffect transition="in" filter="dissolve">
                                      <p:cBhvr>
                                        <p:cTn id="91" dur="500"/>
                                        <p:tgtEl>
                                          <p:spTgt spid="90"/>
                                        </p:tgtEl>
                                      </p:cBhvr>
                                    </p:animEffect>
                                  </p:childTnLst>
                                </p:cTn>
                              </p:par>
                            </p:childTnLst>
                          </p:cTn>
                        </p:par>
                      </p:childTnLst>
                    </p:cTn>
                  </p:par>
                  <p:par>
                    <p:cTn id="92" fill="hold">
                      <p:stCondLst>
                        <p:cond delay="indefinite"/>
                      </p:stCondLst>
                      <p:childTnLst>
                        <p:par>
                          <p:cTn id="93" fill="hold">
                            <p:stCondLst>
                              <p:cond delay="0"/>
                            </p:stCondLst>
                            <p:childTnLst>
                              <p:par>
                                <p:cTn id="94" presetID="9" presetClass="entr" presetSubtype="0" fill="hold" grpId="0" nodeType="clickEffect">
                                  <p:stCondLst>
                                    <p:cond delay="0"/>
                                  </p:stCondLst>
                                  <p:childTnLst>
                                    <p:set>
                                      <p:cBhvr>
                                        <p:cTn id="95" dur="1" fill="hold">
                                          <p:stCondLst>
                                            <p:cond delay="0"/>
                                          </p:stCondLst>
                                        </p:cTn>
                                        <p:tgtEl>
                                          <p:spTgt spid="72"/>
                                        </p:tgtEl>
                                        <p:attrNameLst>
                                          <p:attrName>style.visibility</p:attrName>
                                        </p:attrNameLst>
                                      </p:cBhvr>
                                      <p:to>
                                        <p:strVal val="visible"/>
                                      </p:to>
                                    </p:set>
                                    <p:animEffect transition="in" filter="dissolve">
                                      <p:cBhvr>
                                        <p:cTn id="96" dur="500"/>
                                        <p:tgtEl>
                                          <p:spTgt spid="72"/>
                                        </p:tgtEl>
                                      </p:cBhvr>
                                    </p:animEffect>
                                  </p:childTnLst>
                                </p:cTn>
                              </p:par>
                            </p:childTnLst>
                          </p:cTn>
                        </p:par>
                      </p:childTnLst>
                    </p:cTn>
                  </p:par>
                  <p:par>
                    <p:cTn id="97" fill="hold">
                      <p:stCondLst>
                        <p:cond delay="indefinite"/>
                      </p:stCondLst>
                      <p:childTnLst>
                        <p:par>
                          <p:cTn id="98" fill="hold">
                            <p:stCondLst>
                              <p:cond delay="0"/>
                            </p:stCondLst>
                            <p:childTnLst>
                              <p:par>
                                <p:cTn id="99" presetID="9" presetClass="entr" presetSubtype="0" fill="hold" grpId="0" nodeType="clickEffect">
                                  <p:stCondLst>
                                    <p:cond delay="0"/>
                                  </p:stCondLst>
                                  <p:childTnLst>
                                    <p:set>
                                      <p:cBhvr>
                                        <p:cTn id="100" dur="1" fill="hold">
                                          <p:stCondLst>
                                            <p:cond delay="0"/>
                                          </p:stCondLst>
                                        </p:cTn>
                                        <p:tgtEl>
                                          <p:spTgt spid="73"/>
                                        </p:tgtEl>
                                        <p:attrNameLst>
                                          <p:attrName>style.visibility</p:attrName>
                                        </p:attrNameLst>
                                      </p:cBhvr>
                                      <p:to>
                                        <p:strVal val="visible"/>
                                      </p:to>
                                    </p:set>
                                    <p:animEffect transition="in" filter="dissolve">
                                      <p:cBhvr>
                                        <p:cTn id="101" dur="500"/>
                                        <p:tgtEl>
                                          <p:spTgt spid="73"/>
                                        </p:tgtEl>
                                      </p:cBhvr>
                                    </p:animEffect>
                                  </p:childTnLst>
                                </p:cTn>
                              </p:par>
                            </p:childTnLst>
                          </p:cTn>
                        </p:par>
                      </p:childTnLst>
                    </p:cTn>
                  </p:par>
                  <p:par>
                    <p:cTn id="102" fill="hold">
                      <p:stCondLst>
                        <p:cond delay="indefinite"/>
                      </p:stCondLst>
                      <p:childTnLst>
                        <p:par>
                          <p:cTn id="103" fill="hold">
                            <p:stCondLst>
                              <p:cond delay="0"/>
                            </p:stCondLst>
                            <p:childTnLst>
                              <p:par>
                                <p:cTn id="104" presetID="9" presetClass="entr" presetSubtype="0" fill="hold" grpId="0" nodeType="clickEffect">
                                  <p:stCondLst>
                                    <p:cond delay="0"/>
                                  </p:stCondLst>
                                  <p:childTnLst>
                                    <p:set>
                                      <p:cBhvr>
                                        <p:cTn id="105" dur="1" fill="hold">
                                          <p:stCondLst>
                                            <p:cond delay="0"/>
                                          </p:stCondLst>
                                        </p:cTn>
                                        <p:tgtEl>
                                          <p:spTgt spid="88"/>
                                        </p:tgtEl>
                                        <p:attrNameLst>
                                          <p:attrName>style.visibility</p:attrName>
                                        </p:attrNameLst>
                                      </p:cBhvr>
                                      <p:to>
                                        <p:strVal val="visible"/>
                                      </p:to>
                                    </p:set>
                                    <p:animEffect transition="in" filter="dissolve">
                                      <p:cBhvr>
                                        <p:cTn id="106" dur="500"/>
                                        <p:tgtEl>
                                          <p:spTgt spid="88"/>
                                        </p:tgtEl>
                                      </p:cBhvr>
                                    </p:animEffect>
                                  </p:childTnLst>
                                </p:cTn>
                              </p:par>
                            </p:childTnLst>
                          </p:cTn>
                        </p:par>
                      </p:childTnLst>
                    </p:cTn>
                  </p:par>
                  <p:par>
                    <p:cTn id="107" fill="hold">
                      <p:stCondLst>
                        <p:cond delay="indefinite"/>
                      </p:stCondLst>
                      <p:childTnLst>
                        <p:par>
                          <p:cTn id="108" fill="hold">
                            <p:stCondLst>
                              <p:cond delay="0"/>
                            </p:stCondLst>
                            <p:childTnLst>
                              <p:par>
                                <p:cTn id="109" presetID="22" presetClass="entr" presetSubtype="8" fill="hold" nodeType="clickEffect">
                                  <p:stCondLst>
                                    <p:cond delay="0"/>
                                  </p:stCondLst>
                                  <p:childTnLst>
                                    <p:set>
                                      <p:cBhvr>
                                        <p:cTn id="110" dur="1" fill="hold">
                                          <p:stCondLst>
                                            <p:cond delay="0"/>
                                          </p:stCondLst>
                                        </p:cTn>
                                        <p:tgtEl>
                                          <p:spTgt spid="93"/>
                                        </p:tgtEl>
                                        <p:attrNameLst>
                                          <p:attrName>style.visibility</p:attrName>
                                        </p:attrNameLst>
                                      </p:cBhvr>
                                      <p:to>
                                        <p:strVal val="visible"/>
                                      </p:to>
                                    </p:set>
                                    <p:animEffect transition="in" filter="wipe(left)">
                                      <p:cBhvr>
                                        <p:cTn id="111" dur="500"/>
                                        <p:tgtEl>
                                          <p:spTgt spid="93"/>
                                        </p:tgtEl>
                                      </p:cBhvr>
                                    </p:animEffect>
                                  </p:childTnLst>
                                </p:cTn>
                              </p:par>
                              <p:par>
                                <p:cTn id="112" presetID="22" presetClass="entr" presetSubtype="8" fill="hold" nodeType="withEffect">
                                  <p:stCondLst>
                                    <p:cond delay="0"/>
                                  </p:stCondLst>
                                  <p:childTnLst>
                                    <p:set>
                                      <p:cBhvr>
                                        <p:cTn id="113" dur="1" fill="hold">
                                          <p:stCondLst>
                                            <p:cond delay="0"/>
                                          </p:stCondLst>
                                        </p:cTn>
                                        <p:tgtEl>
                                          <p:spTgt spid="96"/>
                                        </p:tgtEl>
                                        <p:attrNameLst>
                                          <p:attrName>style.visibility</p:attrName>
                                        </p:attrNameLst>
                                      </p:cBhvr>
                                      <p:to>
                                        <p:strVal val="visible"/>
                                      </p:to>
                                    </p:set>
                                    <p:animEffect transition="in" filter="wipe(left)">
                                      <p:cBhvr>
                                        <p:cTn id="114" dur="500"/>
                                        <p:tgtEl>
                                          <p:spTgt spid="96"/>
                                        </p:tgtEl>
                                      </p:cBhvr>
                                    </p:animEffect>
                                  </p:childTnLst>
                                </p:cTn>
                              </p:par>
                              <p:par>
                                <p:cTn id="115" presetID="22" presetClass="entr" presetSubtype="8" fill="hold" nodeType="withEffect">
                                  <p:stCondLst>
                                    <p:cond delay="0"/>
                                  </p:stCondLst>
                                  <p:childTnLst>
                                    <p:set>
                                      <p:cBhvr>
                                        <p:cTn id="116" dur="1" fill="hold">
                                          <p:stCondLst>
                                            <p:cond delay="0"/>
                                          </p:stCondLst>
                                        </p:cTn>
                                        <p:tgtEl>
                                          <p:spTgt spid="102"/>
                                        </p:tgtEl>
                                        <p:attrNameLst>
                                          <p:attrName>style.visibility</p:attrName>
                                        </p:attrNameLst>
                                      </p:cBhvr>
                                      <p:to>
                                        <p:strVal val="visible"/>
                                      </p:to>
                                    </p:set>
                                    <p:animEffect transition="in" filter="wipe(left)">
                                      <p:cBhvr>
                                        <p:cTn id="117" dur="500"/>
                                        <p:tgtEl>
                                          <p:spTgt spid="102"/>
                                        </p:tgtEl>
                                      </p:cBhvr>
                                    </p:animEffect>
                                  </p:childTnLst>
                                </p:cTn>
                              </p:par>
                              <p:par>
                                <p:cTn id="118" presetID="22" presetClass="entr" presetSubtype="8" fill="hold" nodeType="withEffect">
                                  <p:stCondLst>
                                    <p:cond delay="0"/>
                                  </p:stCondLst>
                                  <p:childTnLst>
                                    <p:set>
                                      <p:cBhvr>
                                        <p:cTn id="119" dur="1" fill="hold">
                                          <p:stCondLst>
                                            <p:cond delay="0"/>
                                          </p:stCondLst>
                                        </p:cTn>
                                        <p:tgtEl>
                                          <p:spTgt spid="99"/>
                                        </p:tgtEl>
                                        <p:attrNameLst>
                                          <p:attrName>style.visibility</p:attrName>
                                        </p:attrNameLst>
                                      </p:cBhvr>
                                      <p:to>
                                        <p:strVal val="visible"/>
                                      </p:to>
                                    </p:set>
                                    <p:animEffect transition="in" filter="wipe(left)">
                                      <p:cBhvr>
                                        <p:cTn id="120" dur="500"/>
                                        <p:tgtEl>
                                          <p:spTgt spid="99"/>
                                        </p:tgtEl>
                                      </p:cBhvr>
                                    </p:animEffect>
                                  </p:childTnLst>
                                </p:cTn>
                              </p:par>
                              <p:par>
                                <p:cTn id="121" presetID="22" presetClass="entr" presetSubtype="8" fill="hold" nodeType="withEffect">
                                  <p:stCondLst>
                                    <p:cond delay="0"/>
                                  </p:stCondLst>
                                  <p:childTnLst>
                                    <p:set>
                                      <p:cBhvr>
                                        <p:cTn id="122" dur="1" fill="hold">
                                          <p:stCondLst>
                                            <p:cond delay="0"/>
                                          </p:stCondLst>
                                        </p:cTn>
                                        <p:tgtEl>
                                          <p:spTgt spid="105"/>
                                        </p:tgtEl>
                                        <p:attrNameLst>
                                          <p:attrName>style.visibility</p:attrName>
                                        </p:attrNameLst>
                                      </p:cBhvr>
                                      <p:to>
                                        <p:strVal val="visible"/>
                                      </p:to>
                                    </p:set>
                                    <p:animEffect transition="in" filter="wipe(left)">
                                      <p:cBhvr>
                                        <p:cTn id="123" dur="500"/>
                                        <p:tgtEl>
                                          <p:spTgt spid="105"/>
                                        </p:tgtEl>
                                      </p:cBhvr>
                                    </p:animEffect>
                                  </p:childTnLst>
                                </p:cTn>
                              </p:par>
                              <p:par>
                                <p:cTn id="124" presetID="22" presetClass="entr" presetSubtype="8" fill="hold" nodeType="withEffect">
                                  <p:stCondLst>
                                    <p:cond delay="0"/>
                                  </p:stCondLst>
                                  <p:childTnLst>
                                    <p:set>
                                      <p:cBhvr>
                                        <p:cTn id="125" dur="1" fill="hold">
                                          <p:stCondLst>
                                            <p:cond delay="0"/>
                                          </p:stCondLst>
                                        </p:cTn>
                                        <p:tgtEl>
                                          <p:spTgt spid="106"/>
                                        </p:tgtEl>
                                        <p:attrNameLst>
                                          <p:attrName>style.visibility</p:attrName>
                                        </p:attrNameLst>
                                      </p:cBhvr>
                                      <p:to>
                                        <p:strVal val="visible"/>
                                      </p:to>
                                    </p:set>
                                    <p:animEffect transition="in" filter="wipe(left)">
                                      <p:cBhvr>
                                        <p:cTn id="126" dur="500"/>
                                        <p:tgtEl>
                                          <p:spTgt spid="106"/>
                                        </p:tgtEl>
                                      </p:cBhvr>
                                    </p:animEffect>
                                  </p:childTnLst>
                                </p:cTn>
                              </p:par>
                              <p:par>
                                <p:cTn id="127" presetID="22" presetClass="entr" presetSubtype="8" fill="hold" nodeType="withEffect">
                                  <p:stCondLst>
                                    <p:cond delay="0"/>
                                  </p:stCondLst>
                                  <p:childTnLst>
                                    <p:set>
                                      <p:cBhvr>
                                        <p:cTn id="128" dur="1" fill="hold">
                                          <p:stCondLst>
                                            <p:cond delay="0"/>
                                          </p:stCondLst>
                                        </p:cTn>
                                        <p:tgtEl>
                                          <p:spTgt spid="107"/>
                                        </p:tgtEl>
                                        <p:attrNameLst>
                                          <p:attrName>style.visibility</p:attrName>
                                        </p:attrNameLst>
                                      </p:cBhvr>
                                      <p:to>
                                        <p:strVal val="visible"/>
                                      </p:to>
                                    </p:set>
                                    <p:animEffect transition="in" filter="wipe(left)">
                                      <p:cBhvr>
                                        <p:cTn id="129" dur="500"/>
                                        <p:tgtEl>
                                          <p:spTgt spid="107"/>
                                        </p:tgtEl>
                                      </p:cBhvr>
                                    </p:animEffect>
                                  </p:childTnLst>
                                </p:cTn>
                              </p:par>
                              <p:par>
                                <p:cTn id="130" presetID="22" presetClass="entr" presetSubtype="8" fill="hold" nodeType="withEffect">
                                  <p:stCondLst>
                                    <p:cond delay="0"/>
                                  </p:stCondLst>
                                  <p:childTnLst>
                                    <p:set>
                                      <p:cBhvr>
                                        <p:cTn id="131" dur="1" fill="hold">
                                          <p:stCondLst>
                                            <p:cond delay="0"/>
                                          </p:stCondLst>
                                        </p:cTn>
                                        <p:tgtEl>
                                          <p:spTgt spid="108"/>
                                        </p:tgtEl>
                                        <p:attrNameLst>
                                          <p:attrName>style.visibility</p:attrName>
                                        </p:attrNameLst>
                                      </p:cBhvr>
                                      <p:to>
                                        <p:strVal val="visible"/>
                                      </p:to>
                                    </p:set>
                                    <p:animEffect transition="in" filter="wipe(left)">
                                      <p:cBhvr>
                                        <p:cTn id="132" dur="500"/>
                                        <p:tgtEl>
                                          <p:spTgt spid="108"/>
                                        </p:tgtEl>
                                      </p:cBhvr>
                                    </p:animEffect>
                                  </p:childTnLst>
                                </p:cTn>
                              </p:par>
                            </p:childTnLst>
                          </p:cTn>
                        </p:par>
                      </p:childTnLst>
                    </p:cTn>
                  </p:par>
                  <p:par>
                    <p:cTn id="133" fill="hold">
                      <p:stCondLst>
                        <p:cond delay="indefinite"/>
                      </p:stCondLst>
                      <p:childTnLst>
                        <p:par>
                          <p:cTn id="134" fill="hold">
                            <p:stCondLst>
                              <p:cond delay="0"/>
                            </p:stCondLst>
                            <p:childTnLst>
                              <p:par>
                                <p:cTn id="135" presetID="22" presetClass="entr" presetSubtype="8" fill="hold" nodeType="clickEffect">
                                  <p:stCondLst>
                                    <p:cond delay="0"/>
                                  </p:stCondLst>
                                  <p:childTnLst>
                                    <p:set>
                                      <p:cBhvr>
                                        <p:cTn id="136" dur="1" fill="hold">
                                          <p:stCondLst>
                                            <p:cond delay="0"/>
                                          </p:stCondLst>
                                        </p:cTn>
                                        <p:tgtEl>
                                          <p:spTgt spid="91"/>
                                        </p:tgtEl>
                                        <p:attrNameLst>
                                          <p:attrName>style.visibility</p:attrName>
                                        </p:attrNameLst>
                                      </p:cBhvr>
                                      <p:to>
                                        <p:strVal val="visible"/>
                                      </p:to>
                                    </p:set>
                                    <p:animEffect transition="in" filter="wipe(left)">
                                      <p:cBhvr>
                                        <p:cTn id="137" dur="500"/>
                                        <p:tgtEl>
                                          <p:spTgt spid="91"/>
                                        </p:tgtEl>
                                      </p:cBhvr>
                                    </p:animEffect>
                                  </p:childTnLst>
                                </p:cTn>
                              </p:par>
                            </p:childTnLst>
                          </p:cTn>
                        </p:par>
                      </p:childTnLst>
                    </p:cTn>
                  </p:par>
                  <p:par>
                    <p:cTn id="138" fill="hold">
                      <p:stCondLst>
                        <p:cond delay="indefinite"/>
                      </p:stCondLst>
                      <p:childTnLst>
                        <p:par>
                          <p:cTn id="139" fill="hold">
                            <p:stCondLst>
                              <p:cond delay="0"/>
                            </p:stCondLst>
                            <p:childTnLst>
                              <p:par>
                                <p:cTn id="140" presetID="22" presetClass="entr" presetSubtype="2" fill="hold" grpId="0" nodeType="clickEffect">
                                  <p:stCondLst>
                                    <p:cond delay="0"/>
                                  </p:stCondLst>
                                  <p:childTnLst>
                                    <p:set>
                                      <p:cBhvr>
                                        <p:cTn id="141" dur="1" fill="hold">
                                          <p:stCondLst>
                                            <p:cond delay="0"/>
                                          </p:stCondLst>
                                        </p:cTn>
                                        <p:tgtEl>
                                          <p:spTgt spid="127"/>
                                        </p:tgtEl>
                                        <p:attrNameLst>
                                          <p:attrName>style.visibility</p:attrName>
                                        </p:attrNameLst>
                                      </p:cBhvr>
                                      <p:to>
                                        <p:strVal val="visible"/>
                                      </p:to>
                                    </p:set>
                                    <p:animEffect transition="in" filter="wipe(right)">
                                      <p:cBhvr>
                                        <p:cTn id="142" dur="500"/>
                                        <p:tgtEl>
                                          <p:spTgt spid="127"/>
                                        </p:tgtEl>
                                      </p:cBhvr>
                                    </p:animEffect>
                                  </p:childTnLst>
                                </p:cTn>
                              </p:par>
                            </p:childTnLst>
                          </p:cTn>
                        </p:par>
                        <p:par>
                          <p:cTn id="143" fill="hold">
                            <p:stCondLst>
                              <p:cond delay="500"/>
                            </p:stCondLst>
                            <p:childTnLst>
                              <p:par>
                                <p:cTn id="144" presetID="22" presetClass="entr" presetSubtype="2" fill="hold" nodeType="afterEffect">
                                  <p:stCondLst>
                                    <p:cond delay="0"/>
                                  </p:stCondLst>
                                  <p:childTnLst>
                                    <p:set>
                                      <p:cBhvr>
                                        <p:cTn id="145" dur="1" fill="hold">
                                          <p:stCondLst>
                                            <p:cond delay="0"/>
                                          </p:stCondLst>
                                        </p:cTn>
                                        <p:tgtEl>
                                          <p:spTgt spid="128"/>
                                        </p:tgtEl>
                                        <p:attrNameLst>
                                          <p:attrName>style.visibility</p:attrName>
                                        </p:attrNameLst>
                                      </p:cBhvr>
                                      <p:to>
                                        <p:strVal val="visible"/>
                                      </p:to>
                                    </p:set>
                                    <p:animEffect transition="in" filter="wipe(right)">
                                      <p:cBhvr>
                                        <p:cTn id="146" dur="500"/>
                                        <p:tgtEl>
                                          <p:spTgt spid="128"/>
                                        </p:tgtEl>
                                      </p:cBhvr>
                                    </p:animEffect>
                                  </p:childTnLst>
                                </p:cTn>
                              </p:par>
                            </p:childTnLst>
                          </p:cTn>
                        </p:par>
                      </p:childTnLst>
                    </p:cTn>
                  </p:par>
                  <p:par>
                    <p:cTn id="147" fill="hold">
                      <p:stCondLst>
                        <p:cond delay="indefinite"/>
                      </p:stCondLst>
                      <p:childTnLst>
                        <p:par>
                          <p:cTn id="148" fill="hold">
                            <p:stCondLst>
                              <p:cond delay="0"/>
                            </p:stCondLst>
                            <p:childTnLst>
                              <p:par>
                                <p:cTn id="149" presetID="22" presetClass="entr" presetSubtype="4" fill="hold" grpId="0" nodeType="clickEffect">
                                  <p:stCondLst>
                                    <p:cond delay="0"/>
                                  </p:stCondLst>
                                  <p:childTnLst>
                                    <p:set>
                                      <p:cBhvr>
                                        <p:cTn id="150" dur="1" fill="hold">
                                          <p:stCondLst>
                                            <p:cond delay="0"/>
                                          </p:stCondLst>
                                        </p:cTn>
                                        <p:tgtEl>
                                          <p:spTgt spid="119"/>
                                        </p:tgtEl>
                                        <p:attrNameLst>
                                          <p:attrName>style.visibility</p:attrName>
                                        </p:attrNameLst>
                                      </p:cBhvr>
                                      <p:to>
                                        <p:strVal val="visible"/>
                                      </p:to>
                                    </p:set>
                                    <p:animEffect transition="in" filter="wipe(down)">
                                      <p:cBhvr>
                                        <p:cTn id="151" dur="500"/>
                                        <p:tgtEl>
                                          <p:spTgt spid="119"/>
                                        </p:tgtEl>
                                      </p:cBhvr>
                                    </p:animEffect>
                                  </p:childTnLst>
                                </p:cTn>
                              </p:par>
                            </p:childTnLst>
                          </p:cTn>
                        </p:par>
                      </p:childTnLst>
                    </p:cTn>
                  </p:par>
                  <p:par>
                    <p:cTn id="152" fill="hold">
                      <p:stCondLst>
                        <p:cond delay="indefinite"/>
                      </p:stCondLst>
                      <p:childTnLst>
                        <p:par>
                          <p:cTn id="153" fill="hold">
                            <p:stCondLst>
                              <p:cond delay="0"/>
                            </p:stCondLst>
                            <p:childTnLst>
                              <p:par>
                                <p:cTn id="154" presetID="22" presetClass="entr" presetSubtype="4" fill="hold" nodeType="clickEffect">
                                  <p:stCondLst>
                                    <p:cond delay="0"/>
                                  </p:stCondLst>
                                  <p:childTnLst>
                                    <p:set>
                                      <p:cBhvr>
                                        <p:cTn id="155" dur="1" fill="hold">
                                          <p:stCondLst>
                                            <p:cond delay="0"/>
                                          </p:stCondLst>
                                        </p:cTn>
                                        <p:tgtEl>
                                          <p:spTgt spid="92"/>
                                        </p:tgtEl>
                                        <p:attrNameLst>
                                          <p:attrName>style.visibility</p:attrName>
                                        </p:attrNameLst>
                                      </p:cBhvr>
                                      <p:to>
                                        <p:strVal val="visible"/>
                                      </p:to>
                                    </p:set>
                                    <p:animEffect transition="in" filter="wipe(down)">
                                      <p:cBhvr>
                                        <p:cTn id="156" dur="500"/>
                                        <p:tgtEl>
                                          <p:spTgt spid="92"/>
                                        </p:tgtEl>
                                      </p:cBhvr>
                                    </p:animEffect>
                                  </p:childTnLst>
                                </p:cTn>
                              </p:par>
                            </p:childTnLst>
                          </p:cTn>
                        </p:par>
                      </p:childTnLst>
                    </p:cTn>
                  </p:par>
                  <p:par>
                    <p:cTn id="157" fill="hold">
                      <p:stCondLst>
                        <p:cond delay="indefinite"/>
                      </p:stCondLst>
                      <p:childTnLst>
                        <p:par>
                          <p:cTn id="158" fill="hold">
                            <p:stCondLst>
                              <p:cond delay="0"/>
                            </p:stCondLst>
                            <p:childTnLst>
                              <p:par>
                                <p:cTn id="159" presetID="22" presetClass="entr" presetSubtype="4" fill="hold" grpId="0" nodeType="clickEffect">
                                  <p:stCondLst>
                                    <p:cond delay="0"/>
                                  </p:stCondLst>
                                  <p:childTnLst>
                                    <p:set>
                                      <p:cBhvr>
                                        <p:cTn id="160" dur="1" fill="hold">
                                          <p:stCondLst>
                                            <p:cond delay="0"/>
                                          </p:stCondLst>
                                        </p:cTn>
                                        <p:tgtEl>
                                          <p:spTgt spid="120"/>
                                        </p:tgtEl>
                                        <p:attrNameLst>
                                          <p:attrName>style.visibility</p:attrName>
                                        </p:attrNameLst>
                                      </p:cBhvr>
                                      <p:to>
                                        <p:strVal val="visible"/>
                                      </p:to>
                                    </p:set>
                                    <p:animEffect transition="in" filter="wipe(down)">
                                      <p:cBhvr>
                                        <p:cTn id="161" dur="500"/>
                                        <p:tgtEl>
                                          <p:spTgt spid="120"/>
                                        </p:tgtEl>
                                      </p:cBhvr>
                                    </p:animEffect>
                                  </p:childTnLst>
                                </p:cTn>
                              </p:par>
                            </p:childTnLst>
                          </p:cTn>
                        </p:par>
                      </p:childTnLst>
                    </p:cTn>
                  </p:par>
                  <p:par>
                    <p:cTn id="162" fill="hold">
                      <p:stCondLst>
                        <p:cond delay="indefinite"/>
                      </p:stCondLst>
                      <p:childTnLst>
                        <p:par>
                          <p:cTn id="163" fill="hold">
                            <p:stCondLst>
                              <p:cond delay="0"/>
                            </p:stCondLst>
                            <p:childTnLst>
                              <p:par>
                                <p:cTn id="164" presetID="22" presetClass="entr" presetSubtype="4" fill="hold" nodeType="clickEffect">
                                  <p:stCondLst>
                                    <p:cond delay="0"/>
                                  </p:stCondLst>
                                  <p:childTnLst>
                                    <p:set>
                                      <p:cBhvr>
                                        <p:cTn id="165" dur="1" fill="hold">
                                          <p:stCondLst>
                                            <p:cond delay="0"/>
                                          </p:stCondLst>
                                        </p:cTn>
                                        <p:tgtEl>
                                          <p:spTgt spid="117"/>
                                        </p:tgtEl>
                                        <p:attrNameLst>
                                          <p:attrName>style.visibility</p:attrName>
                                        </p:attrNameLst>
                                      </p:cBhvr>
                                      <p:to>
                                        <p:strVal val="visible"/>
                                      </p:to>
                                    </p:set>
                                    <p:animEffect transition="in" filter="wipe(down)">
                                      <p:cBhvr>
                                        <p:cTn id="166" dur="500"/>
                                        <p:tgtEl>
                                          <p:spTgt spid="117"/>
                                        </p:tgtEl>
                                      </p:cBhvr>
                                    </p:animEffect>
                                  </p:childTnLst>
                                </p:cTn>
                              </p:par>
                            </p:childTnLst>
                          </p:cTn>
                        </p:par>
                      </p:childTnLst>
                    </p:cTn>
                  </p:par>
                  <p:par>
                    <p:cTn id="167" fill="hold">
                      <p:stCondLst>
                        <p:cond delay="indefinite"/>
                      </p:stCondLst>
                      <p:childTnLst>
                        <p:par>
                          <p:cTn id="168" fill="hold">
                            <p:stCondLst>
                              <p:cond delay="0"/>
                            </p:stCondLst>
                            <p:childTnLst>
                              <p:par>
                                <p:cTn id="169" presetID="9" presetClass="entr" presetSubtype="0" fill="hold" grpId="0" nodeType="clickEffect">
                                  <p:stCondLst>
                                    <p:cond delay="0"/>
                                  </p:stCondLst>
                                  <p:childTnLst>
                                    <p:set>
                                      <p:cBhvr>
                                        <p:cTn id="170" dur="1" fill="hold">
                                          <p:stCondLst>
                                            <p:cond delay="0"/>
                                          </p:stCondLst>
                                        </p:cTn>
                                        <p:tgtEl>
                                          <p:spTgt spid="122"/>
                                        </p:tgtEl>
                                        <p:attrNameLst>
                                          <p:attrName>style.visibility</p:attrName>
                                        </p:attrNameLst>
                                      </p:cBhvr>
                                      <p:to>
                                        <p:strVal val="visible"/>
                                      </p:to>
                                    </p:set>
                                    <p:animEffect transition="in" filter="dissolve">
                                      <p:cBhvr>
                                        <p:cTn id="171" dur="500"/>
                                        <p:tgtEl>
                                          <p:spTgt spid="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70" grpId="0"/>
      <p:bldP spid="71" grpId="0"/>
      <p:bldP spid="72" grpId="0"/>
      <p:bldP spid="73" grpId="0"/>
      <p:bldP spid="88" grpId="0"/>
      <p:bldP spid="90" grpId="0"/>
      <p:bldP spid="119" grpId="0" animBg="1"/>
      <p:bldP spid="120" grpId="0" animBg="1"/>
      <p:bldP spid="122" grpId="0"/>
      <p:bldP spid="127"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EC0F5E-FBD9-12F4-99DA-EE38C7612EB7}"/>
              </a:ext>
            </a:extLst>
          </p:cNvPr>
          <p:cNvSpPr>
            <a:spLocks noGrp="1"/>
          </p:cNvSpPr>
          <p:nvPr>
            <p:ph type="title"/>
          </p:nvPr>
        </p:nvSpPr>
        <p:spPr/>
        <p:txBody>
          <a:bodyPr>
            <a:normAutofit fontScale="90000"/>
          </a:bodyPr>
          <a:lstStyle/>
          <a:p>
            <a:r>
              <a:rPr lang="en-US" dirty="0"/>
              <a:t>Skip-gram with Negative Sampling (SGNS)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6FCC10A6-5F22-A096-AFA6-9752FA08A446}"/>
                  </a:ext>
                </a:extLst>
              </p:cNvPr>
              <p:cNvSpPr>
                <a:spLocks noGrp="1"/>
              </p:cNvSpPr>
              <p:nvPr>
                <p:ph sz="quarter" idx="14"/>
              </p:nvPr>
            </p:nvSpPr>
            <p:spPr/>
            <p:txBody>
              <a:bodyPr>
                <a:normAutofit/>
              </a:bodyPr>
              <a:lstStyle/>
              <a:p>
                <a:pPr marL="514346" lvl="1" indent="-342900">
                  <a:lnSpc>
                    <a:spcPct val="140000"/>
                  </a:lnSpc>
                  <a:spcBef>
                    <a:spcPts val="0"/>
                  </a:spcBef>
                  <a:buFont typeface="Courier New" panose="02070309020205020404" pitchFamily="49" charset="0"/>
                  <a:buChar char="o"/>
                </a:pPr>
                <a:r>
                  <a:rPr lang="en-US" sz="1400" dirty="0"/>
                  <a:t>Mikolov (2013) proposed an extension of original skip-gram to overcome some of its shortcoming. </a:t>
                </a:r>
              </a:p>
              <a:p>
                <a:pPr marL="514346" lvl="1" indent="-342900">
                  <a:lnSpc>
                    <a:spcPct val="140000"/>
                  </a:lnSpc>
                  <a:spcBef>
                    <a:spcPts val="0"/>
                  </a:spcBef>
                  <a:buFont typeface="Courier New" panose="02070309020205020404" pitchFamily="49" charset="0"/>
                  <a:buChar char="o"/>
                </a:pPr>
                <a:r>
                  <a:rPr lang="en-US" sz="1400" dirty="0"/>
                  <a:t>In standard skip-gram:</a:t>
                </a:r>
              </a:p>
              <a:p>
                <a:pPr marL="514346" lvl="1" indent="-342900">
                  <a:lnSpc>
                    <a:spcPct val="140000"/>
                  </a:lnSpc>
                  <a:spcBef>
                    <a:spcPts val="0"/>
                  </a:spcBef>
                  <a:buFont typeface="Courier New" panose="02070309020205020404" pitchFamily="49" charset="0"/>
                  <a:buChar char="o"/>
                </a:pPr>
                <a:endParaRPr lang="en-US" sz="1400" dirty="0"/>
              </a:p>
              <a:p>
                <a:pPr lvl="1" indent="0">
                  <a:lnSpc>
                    <a:spcPct val="140000"/>
                  </a:lnSpc>
                  <a:spcBef>
                    <a:spcPts val="0"/>
                  </a:spcBef>
                  <a:buNone/>
                </a:pPr>
                <a:endParaRPr lang="en-US" sz="1400" dirty="0"/>
              </a:p>
              <a:p>
                <a:pPr lvl="1" indent="0">
                  <a:lnSpc>
                    <a:spcPct val="140000"/>
                  </a:lnSpc>
                  <a:spcBef>
                    <a:spcPts val="0"/>
                  </a:spcBef>
                  <a:buNone/>
                </a:pPr>
                <a:endParaRPr lang="en-US" sz="1400" dirty="0"/>
              </a:p>
              <a:p>
                <a:pPr marL="514346" lvl="1" indent="-342900">
                  <a:lnSpc>
                    <a:spcPct val="140000"/>
                  </a:lnSpc>
                  <a:spcBef>
                    <a:spcPts val="0"/>
                  </a:spcBef>
                  <a:buFont typeface="Courier New" panose="02070309020205020404" pitchFamily="49" charset="0"/>
                  <a:buChar char="o"/>
                </a:pPr>
                <a:r>
                  <a:rPr lang="en-US" sz="1400" dirty="0"/>
                  <a:t>Negative sampling:</a:t>
                </a:r>
              </a:p>
              <a:p>
                <a:pPr marL="857237" lvl="2" indent="-342900">
                  <a:lnSpc>
                    <a:spcPct val="140000"/>
                  </a:lnSpc>
                  <a:spcBef>
                    <a:spcPts val="0"/>
                  </a:spcBef>
                  <a:buFont typeface="Courier New" panose="02070309020205020404" pitchFamily="49" charset="0"/>
                  <a:buChar char="o"/>
                </a:pPr>
                <a:r>
                  <a:rPr lang="en-US" sz="1200" dirty="0"/>
                  <a:t>Treat this as a </a:t>
                </a:r>
                <a:r>
                  <a:rPr lang="en-US" sz="1200" dirty="0">
                    <a:solidFill>
                      <a:srgbClr val="C40C67"/>
                    </a:solidFill>
                  </a:rPr>
                  <a:t>binary logistic regression </a:t>
                </a:r>
                <a:r>
                  <a:rPr lang="en-US" sz="1200" dirty="0"/>
                  <a:t>problem</a:t>
                </a:r>
              </a:p>
              <a:p>
                <a:pPr marL="857237" lvl="2" indent="-342900">
                  <a:lnSpc>
                    <a:spcPct val="140000"/>
                  </a:lnSpc>
                  <a:spcBef>
                    <a:spcPts val="0"/>
                  </a:spcBef>
                  <a:buFont typeface="Courier New" panose="02070309020205020404" pitchFamily="49" charset="0"/>
                  <a:buChar char="o"/>
                </a:pPr>
                <a:r>
                  <a:rPr lang="en-US" sz="1200" dirty="0"/>
                  <a:t>y = 1, when a center word </a:t>
                </a:r>
                <a14:m>
                  <m:oMath xmlns:m="http://schemas.openxmlformats.org/officeDocument/2006/math">
                    <m:sSub>
                      <m:sSubPr>
                        <m:ctrlPr>
                          <a:rPr lang="en-US" sz="1200" i="1" dirty="0" smtClean="0">
                            <a:latin typeface="Cambria Math" panose="02040503050406030204" pitchFamily="18" charset="0"/>
                          </a:rPr>
                        </m:ctrlPr>
                      </m:sSubPr>
                      <m:e>
                        <m:r>
                          <a:rPr lang="en-US" sz="1200" i="1" dirty="0" smtClean="0">
                            <a:latin typeface="Cambria Math" panose="02040503050406030204" pitchFamily="18" charset="0"/>
                          </a:rPr>
                          <m:t>𝑤</m:t>
                        </m:r>
                      </m:e>
                      <m:sub>
                        <m:r>
                          <a:rPr lang="en-US" sz="1200" i="1" dirty="0" smtClean="0">
                            <a:latin typeface="Cambria Math" panose="02040503050406030204" pitchFamily="18" charset="0"/>
                          </a:rPr>
                          <m:t>𝑡</m:t>
                        </m:r>
                      </m:sub>
                    </m:sSub>
                    <m:r>
                      <a:rPr lang="en-US" sz="1200" i="1" dirty="0" smtClean="0">
                        <a:latin typeface="Cambria Math" panose="02040503050406030204" pitchFamily="18" charset="0"/>
                      </a:rPr>
                      <m:t> = </m:t>
                    </m:r>
                    <m:r>
                      <a:rPr lang="en-US" sz="1200" i="1" dirty="0" smtClean="0">
                        <a:latin typeface="Cambria Math" panose="02040503050406030204" pitchFamily="18" charset="0"/>
                      </a:rPr>
                      <m:t>𝑐</m:t>
                    </m:r>
                    <m:r>
                      <a:rPr lang="en-US" sz="1200" i="1" dirty="0" smtClean="0">
                        <a:latin typeface="Cambria Math" panose="02040503050406030204" pitchFamily="18" charset="0"/>
                      </a:rPr>
                      <m:t> </m:t>
                    </m:r>
                  </m:oMath>
                </a14:m>
                <a:r>
                  <a:rPr lang="en-US" sz="1200" dirty="0"/>
                  <a:t>is paired with a word </a:t>
                </a:r>
                <a14:m>
                  <m:oMath xmlns:m="http://schemas.openxmlformats.org/officeDocument/2006/math">
                    <m:sSub>
                      <m:sSubPr>
                        <m:ctrlPr>
                          <a:rPr lang="en-US" sz="1200" b="0" i="1" dirty="0" smtClean="0">
                            <a:latin typeface="Cambria Math" panose="02040503050406030204" pitchFamily="18" charset="0"/>
                          </a:rPr>
                        </m:ctrlPr>
                      </m:sSubPr>
                      <m:e>
                        <m:r>
                          <a:rPr lang="en-US" sz="1200" i="1" dirty="0" smtClean="0">
                            <a:latin typeface="Cambria Math" panose="02040503050406030204" pitchFamily="18" charset="0"/>
                          </a:rPr>
                          <m:t>𝑤</m:t>
                        </m:r>
                      </m:e>
                      <m:sub>
                        <m:r>
                          <a:rPr lang="en-US" sz="1200" i="1" dirty="0" smtClean="0">
                            <a:latin typeface="Cambria Math" panose="02040503050406030204" pitchFamily="18" charset="0"/>
                          </a:rPr>
                          <m:t>𝑡</m:t>
                        </m:r>
                        <m:r>
                          <a:rPr lang="en-US" sz="1200" b="0" i="1" dirty="0" smtClean="0">
                            <a:latin typeface="Cambria Math" panose="02040503050406030204" pitchFamily="18" charset="0"/>
                          </a:rPr>
                          <m:t>+</m:t>
                        </m:r>
                        <m:r>
                          <a:rPr lang="en-US" sz="1200" b="0" i="1" dirty="0" smtClean="0">
                            <a:latin typeface="Cambria Math" panose="02040503050406030204" pitchFamily="18" charset="0"/>
                          </a:rPr>
                          <m:t>𝑗</m:t>
                        </m:r>
                      </m:sub>
                    </m:sSub>
                    <m:r>
                      <a:rPr lang="en-US" sz="1200" i="1" dirty="0" smtClean="0">
                        <a:latin typeface="Cambria Math" panose="02040503050406030204" pitchFamily="18" charset="0"/>
                      </a:rPr>
                      <m:t>=</m:t>
                    </m:r>
                    <m:r>
                      <a:rPr lang="en-US" sz="1200" i="1" dirty="0" smtClean="0">
                        <a:latin typeface="Cambria Math" panose="02040503050406030204" pitchFamily="18" charset="0"/>
                      </a:rPr>
                      <m:t>𝑜</m:t>
                    </m:r>
                    <m:r>
                      <a:rPr lang="en-US" sz="1200" i="1" dirty="0" smtClean="0">
                        <a:latin typeface="Cambria Math" panose="02040503050406030204" pitchFamily="18" charset="0"/>
                      </a:rPr>
                      <m:t> </m:t>
                    </m:r>
                  </m:oMath>
                </a14:m>
                <a:r>
                  <a:rPr lang="en-US" sz="1200" dirty="0"/>
                  <a:t>occurring in its context window. </a:t>
                </a:r>
              </a:p>
              <a:p>
                <a:pPr marL="857237" lvl="2" indent="-342900">
                  <a:lnSpc>
                    <a:spcPct val="140000"/>
                  </a:lnSpc>
                  <a:spcBef>
                    <a:spcPts val="0"/>
                  </a:spcBef>
                  <a:buFont typeface="Courier New" panose="02070309020205020404" pitchFamily="49" charset="0"/>
                  <a:buChar char="o"/>
                </a:pPr>
                <a:r>
                  <a:rPr lang="en-US" sz="1200" dirty="0"/>
                  <a:t>y = 0, when a center word </a:t>
                </a:r>
                <a14:m>
                  <m:oMath xmlns:m="http://schemas.openxmlformats.org/officeDocument/2006/math">
                    <m:sSub>
                      <m:sSubPr>
                        <m:ctrlPr>
                          <a:rPr lang="en-US" sz="1200" i="1" dirty="0" smtClean="0">
                            <a:latin typeface="Cambria Math" panose="02040503050406030204" pitchFamily="18" charset="0"/>
                          </a:rPr>
                        </m:ctrlPr>
                      </m:sSubPr>
                      <m:e>
                        <m:r>
                          <a:rPr lang="en-US" sz="1200" i="1" dirty="0" smtClean="0">
                            <a:latin typeface="Cambria Math" panose="02040503050406030204" pitchFamily="18" charset="0"/>
                          </a:rPr>
                          <m:t>𝑤</m:t>
                        </m:r>
                      </m:e>
                      <m:sub>
                        <m:r>
                          <a:rPr lang="en-US" sz="1200" i="1" dirty="0" smtClean="0">
                            <a:latin typeface="Cambria Math" panose="02040503050406030204" pitchFamily="18" charset="0"/>
                          </a:rPr>
                          <m:t>𝑡</m:t>
                        </m:r>
                      </m:sub>
                    </m:sSub>
                    <m:r>
                      <a:rPr lang="en-US" sz="1200" i="1" dirty="0" smtClean="0">
                        <a:latin typeface="Cambria Math" panose="02040503050406030204" pitchFamily="18" charset="0"/>
                      </a:rPr>
                      <m:t> = </m:t>
                    </m:r>
                    <m:r>
                      <a:rPr lang="en-US" sz="1200" i="1" dirty="0" smtClean="0">
                        <a:latin typeface="Cambria Math" panose="02040503050406030204" pitchFamily="18" charset="0"/>
                      </a:rPr>
                      <m:t>𝑐</m:t>
                    </m:r>
                  </m:oMath>
                </a14:m>
                <a:r>
                  <a:rPr lang="en-US" sz="1200" dirty="0"/>
                  <a:t> is paired with a randomly sampled word </a:t>
                </a:r>
                <a14:m>
                  <m:oMath xmlns:m="http://schemas.openxmlformats.org/officeDocument/2006/math">
                    <m:sSub>
                      <m:sSubPr>
                        <m:ctrlPr>
                          <a:rPr lang="en-US" sz="1200" i="1" dirty="0">
                            <a:latin typeface="Cambria Math" panose="02040503050406030204" pitchFamily="18" charset="0"/>
                          </a:rPr>
                        </m:ctrlPr>
                      </m:sSubPr>
                      <m:e>
                        <m:r>
                          <a:rPr lang="en-US" sz="1200" i="1" dirty="0">
                            <a:latin typeface="Cambria Math" panose="02040503050406030204" pitchFamily="18" charset="0"/>
                          </a:rPr>
                          <m:t>𝑤</m:t>
                        </m:r>
                      </m:e>
                      <m:sub>
                        <m:r>
                          <a:rPr lang="en-US" sz="1200" i="1" dirty="0">
                            <a:latin typeface="Cambria Math" panose="02040503050406030204" pitchFamily="18" charset="0"/>
                          </a:rPr>
                          <m:t>𝑡</m:t>
                        </m:r>
                        <m:r>
                          <a:rPr lang="en-US" sz="1200" i="1" dirty="0">
                            <a:latin typeface="Cambria Math" panose="02040503050406030204" pitchFamily="18" charset="0"/>
                          </a:rPr>
                          <m:t>+</m:t>
                        </m:r>
                        <m:r>
                          <a:rPr lang="en-US" sz="1200" i="1" dirty="0">
                            <a:latin typeface="Cambria Math" panose="02040503050406030204" pitchFamily="18" charset="0"/>
                          </a:rPr>
                          <m:t>𝑗</m:t>
                        </m:r>
                      </m:sub>
                    </m:sSub>
                    <m:r>
                      <a:rPr lang="en-US" sz="1200" i="1" dirty="0">
                        <a:latin typeface="Cambria Math" panose="02040503050406030204" pitchFamily="18" charset="0"/>
                      </a:rPr>
                      <m:t>=</m:t>
                    </m:r>
                    <m:r>
                      <a:rPr lang="en-US" sz="1200" b="0" i="1" dirty="0" smtClean="0">
                        <a:latin typeface="Cambria Math" panose="02040503050406030204" pitchFamily="18" charset="0"/>
                      </a:rPr>
                      <m:t>𝑘</m:t>
                    </m:r>
                  </m:oMath>
                </a14:m>
                <a:r>
                  <a:rPr lang="en-US" sz="1200" dirty="0"/>
                  <a:t> not occurring in the same context. </a:t>
                </a:r>
              </a:p>
              <a:p>
                <a:endParaRPr lang="en-US" dirty="0"/>
              </a:p>
            </p:txBody>
          </p:sp>
        </mc:Choice>
        <mc:Fallback xmlns="">
          <p:sp>
            <p:nvSpPr>
              <p:cNvPr id="3" name="Content Placeholder 2">
                <a:extLst>
                  <a:ext uri="{FF2B5EF4-FFF2-40B4-BE49-F238E27FC236}">
                    <a16:creationId xmlns:a16="http://schemas.microsoft.com/office/drawing/2014/main" id="{6FCC10A6-5F22-A096-AFA6-9752FA08A446}"/>
                  </a:ext>
                </a:extLst>
              </p:cNvPr>
              <p:cNvSpPr>
                <a:spLocks noGrp="1" noRot="1" noChangeAspect="1" noMove="1" noResize="1" noEditPoints="1" noAdjustHandles="1" noChangeArrowheads="1" noChangeShapeType="1" noTextEdit="1"/>
              </p:cNvSpPr>
              <p:nvPr>
                <p:ph sz="quarter" idx="14"/>
              </p:nvPr>
            </p:nvSpPr>
            <p:spPr>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52C5C2C5-3781-DCC8-6754-63FB27084D62}"/>
                  </a:ext>
                </a:extLst>
              </p:cNvPr>
              <p:cNvSpPr txBox="1"/>
              <p:nvPr/>
            </p:nvSpPr>
            <p:spPr>
              <a:xfrm>
                <a:off x="4524522" y="2710669"/>
                <a:ext cx="923843" cy="40312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en-US" b="0" i="1" smtClean="0">
                              <a:latin typeface="Cambria Math" panose="02040503050406030204" pitchFamily="18" charset="0"/>
                            </a:rPr>
                          </m:ctrlPr>
                        </m:acc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𝑣</m:t>
                              </m:r>
                            </m:e>
                            <m:sub>
                              <m:r>
                                <a:rPr lang="en-US" b="0" i="1" smtClean="0">
                                  <a:latin typeface="Cambria Math" panose="02040503050406030204" pitchFamily="18" charset="0"/>
                                </a:rPr>
                                <m:t>𝑐</m:t>
                              </m:r>
                            </m:sub>
                          </m:sSub>
                        </m:e>
                      </m:acc>
                      <m:r>
                        <a:rPr lang="en-US" b="0" i="1" smtClean="0">
                          <a:latin typeface="Cambria Math" panose="02040503050406030204" pitchFamily="18" charset="0"/>
                        </a:rPr>
                        <m:t> ⋅</m:t>
                      </m:r>
                      <m:acc>
                        <m:accPr>
                          <m:chr m:val="⃗"/>
                          <m:ctrlPr>
                            <a:rPr lang="en-US" b="0" i="1" smtClean="0">
                              <a:latin typeface="Cambria Math" panose="02040503050406030204" pitchFamily="18" charset="0"/>
                            </a:rPr>
                          </m:ctrlPr>
                        </m:acc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𝑢</m:t>
                              </m:r>
                            </m:e>
                            <m:sub>
                              <m:r>
                                <a:rPr lang="en-US" b="0" i="1" smtClean="0">
                                  <a:latin typeface="Cambria Math" panose="02040503050406030204" pitchFamily="18" charset="0"/>
                                </a:rPr>
                                <m:t>𝑜</m:t>
                              </m:r>
                            </m:sub>
                          </m:sSub>
                        </m:e>
                      </m:acc>
                    </m:oMath>
                  </m:oMathPara>
                </a14:m>
                <a:endParaRPr lang="en-US" dirty="0"/>
              </a:p>
            </p:txBody>
          </p:sp>
        </mc:Choice>
        <mc:Fallback xmlns="">
          <p:sp>
            <p:nvSpPr>
              <p:cNvPr id="4" name="TextBox 3">
                <a:extLst>
                  <a:ext uri="{FF2B5EF4-FFF2-40B4-BE49-F238E27FC236}">
                    <a16:creationId xmlns:a16="http://schemas.microsoft.com/office/drawing/2014/main" id="{52C5C2C5-3781-DCC8-6754-63FB27084D62}"/>
                  </a:ext>
                </a:extLst>
              </p:cNvPr>
              <p:cNvSpPr txBox="1">
                <a:spLocks noRot="1" noChangeAspect="1" noMove="1" noResize="1" noEditPoints="1" noAdjustHandles="1" noChangeArrowheads="1" noChangeShapeType="1" noTextEdit="1"/>
              </p:cNvSpPr>
              <p:nvPr/>
            </p:nvSpPr>
            <p:spPr>
              <a:xfrm>
                <a:off x="4524522" y="2710669"/>
                <a:ext cx="923843" cy="403124"/>
              </a:xfrm>
              <a:prstGeom prst="rect">
                <a:avLst/>
              </a:prstGeom>
              <a:blipFill>
                <a:blip r:embed="rId3"/>
                <a:stretch>
                  <a:fillRect b="-2121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72BB4711-15BB-A7BA-F285-3BCA8927193C}"/>
                  </a:ext>
                </a:extLst>
              </p:cNvPr>
              <p:cNvSpPr txBox="1"/>
              <p:nvPr/>
            </p:nvSpPr>
            <p:spPr>
              <a:xfrm>
                <a:off x="4433824" y="2952203"/>
                <a:ext cx="18139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𝑒</m:t>
                      </m:r>
                    </m:oMath>
                  </m:oMathPara>
                </a14:m>
                <a:endParaRPr lang="en-US" dirty="0"/>
              </a:p>
            </p:txBody>
          </p:sp>
        </mc:Choice>
        <mc:Fallback xmlns="">
          <p:sp>
            <p:nvSpPr>
              <p:cNvPr id="5" name="TextBox 4">
                <a:extLst>
                  <a:ext uri="{FF2B5EF4-FFF2-40B4-BE49-F238E27FC236}">
                    <a16:creationId xmlns:a16="http://schemas.microsoft.com/office/drawing/2014/main" id="{72BB4711-15BB-A7BA-F285-3BCA8927193C}"/>
                  </a:ext>
                </a:extLst>
              </p:cNvPr>
              <p:cNvSpPr txBox="1">
                <a:spLocks noRot="1" noChangeAspect="1" noMove="1" noResize="1" noEditPoints="1" noAdjustHandles="1" noChangeArrowheads="1" noChangeShapeType="1" noTextEdit="1"/>
              </p:cNvSpPr>
              <p:nvPr/>
            </p:nvSpPr>
            <p:spPr>
              <a:xfrm>
                <a:off x="4433824" y="2952203"/>
                <a:ext cx="181395" cy="276999"/>
              </a:xfrm>
              <a:prstGeom prst="rect">
                <a:avLst/>
              </a:prstGeom>
              <a:blipFill>
                <a:blip r:embed="rId4"/>
                <a:stretch>
                  <a:fillRect l="-6250" r="-12500" b="-434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D9BE9A94-1BCE-8CBB-100C-55A7EB12352F}"/>
                  </a:ext>
                </a:extLst>
              </p:cNvPr>
              <p:cNvSpPr txBox="1"/>
              <p:nvPr/>
            </p:nvSpPr>
            <p:spPr>
              <a:xfrm>
                <a:off x="4377558" y="3241801"/>
                <a:ext cx="1217769" cy="374398"/>
              </a:xfrm>
              <a:prstGeom prst="rect">
                <a:avLst/>
              </a:prstGeom>
              <a:noFill/>
            </p:spPr>
            <p:txBody>
              <a:bodyPr wrap="none" lIns="0" tIns="0" rIns="0" bIns="0" rtlCol="0">
                <a:spAutoFit/>
              </a:bodyPr>
              <a:lstStyle/>
              <a:p>
                <a14:m>
                  <m:oMath xmlns:m="http://schemas.openxmlformats.org/officeDocument/2006/math">
                    <m:sSup>
                      <m:sSupPr>
                        <m:ctrlPr>
                          <a:rPr lang="en-US" b="0" i="1" smtClean="0">
                            <a:latin typeface="Cambria Math" panose="02040503050406030204" pitchFamily="18" charset="0"/>
                          </a:rPr>
                        </m:ctrlPr>
                      </m:sSupPr>
                      <m:e>
                        <m:nary>
                          <m:naryPr>
                            <m:chr m:val="∑"/>
                            <m:ctrlPr>
                              <a:rPr lang="en-US" i="1" smtClean="0">
                                <a:latin typeface="Cambria Math" panose="02040503050406030204" pitchFamily="18" charset="0"/>
                              </a:rPr>
                            </m:ctrlPr>
                          </m:naryPr>
                          <m:sub>
                            <m:r>
                              <m:rPr>
                                <m:brk m:alnAt="23"/>
                              </m:rPr>
                              <a:rPr lang="en-US" b="0" i="1" smtClean="0">
                                <a:latin typeface="Cambria Math" panose="02040503050406030204" pitchFamily="18" charset="0"/>
                              </a:rPr>
                              <m:t>𝑘</m:t>
                            </m:r>
                            <m:r>
                              <a:rPr lang="en-US" b="0" i="1" smtClean="0">
                                <a:latin typeface="Cambria Math" panose="02040503050406030204" pitchFamily="18" charset="0"/>
                              </a:rPr>
                              <m:t>=1</m:t>
                            </m:r>
                          </m:sub>
                          <m:sup>
                            <m:r>
                              <a:rPr lang="en-US" b="0" i="1" smtClean="0">
                                <a:latin typeface="Cambria Math" panose="02040503050406030204" pitchFamily="18" charset="0"/>
                              </a:rPr>
                              <m:t>𝑉</m:t>
                            </m:r>
                          </m:sup>
                          <m:e>
                            <m:r>
                              <a:rPr lang="en-US" b="0" i="1" smtClean="0">
                                <a:latin typeface="Cambria Math" panose="02040503050406030204" pitchFamily="18" charset="0"/>
                              </a:rPr>
                              <m:t>𝑒</m:t>
                            </m:r>
                          </m:e>
                        </m:nary>
                      </m:e>
                      <m:sup>
                        <m:acc>
                          <m:accPr>
                            <m:chr m:val="⃗"/>
                            <m:ctrlPr>
                              <a:rPr lang="en-US" i="1">
                                <a:latin typeface="Cambria Math" panose="02040503050406030204" pitchFamily="18" charset="0"/>
                              </a:rPr>
                            </m:ctrlPr>
                          </m:accPr>
                          <m:e>
                            <m:sSub>
                              <m:sSubPr>
                                <m:ctrlPr>
                                  <a:rPr lang="en-US" i="1">
                                    <a:latin typeface="Cambria Math" panose="02040503050406030204" pitchFamily="18" charset="0"/>
                                  </a:rPr>
                                </m:ctrlPr>
                              </m:sSubPr>
                              <m:e>
                                <m:r>
                                  <a:rPr lang="en-US" i="1">
                                    <a:latin typeface="Cambria Math" panose="02040503050406030204" pitchFamily="18" charset="0"/>
                                  </a:rPr>
                                  <m:t>𝑣</m:t>
                                </m:r>
                              </m:e>
                              <m:sub>
                                <m:r>
                                  <a:rPr lang="en-US" i="1">
                                    <a:latin typeface="Cambria Math" panose="02040503050406030204" pitchFamily="18" charset="0"/>
                                  </a:rPr>
                                  <m:t>𝑐</m:t>
                                </m:r>
                              </m:sub>
                            </m:sSub>
                          </m:e>
                        </m:acc>
                        <m:r>
                          <a:rPr lang="en-US" i="1">
                            <a:latin typeface="Cambria Math" panose="02040503050406030204" pitchFamily="18" charset="0"/>
                          </a:rPr>
                          <m:t> ⋅</m:t>
                        </m:r>
                        <m:acc>
                          <m:accPr>
                            <m:chr m:val="⃗"/>
                            <m:ctrlPr>
                              <a:rPr lang="en-US" i="1">
                                <a:latin typeface="Cambria Math" panose="02040503050406030204" pitchFamily="18" charset="0"/>
                              </a:rPr>
                            </m:ctrlPr>
                          </m:accPr>
                          <m:e>
                            <m:sSub>
                              <m:sSubPr>
                                <m:ctrlPr>
                                  <a:rPr lang="en-US" i="1">
                                    <a:latin typeface="Cambria Math" panose="02040503050406030204" pitchFamily="18" charset="0"/>
                                  </a:rPr>
                                </m:ctrlPr>
                              </m:sSubPr>
                              <m:e>
                                <m:r>
                                  <a:rPr lang="en-US" i="1">
                                    <a:latin typeface="Cambria Math" panose="02040503050406030204" pitchFamily="18" charset="0"/>
                                  </a:rPr>
                                  <m:t>𝑢</m:t>
                                </m:r>
                              </m:e>
                              <m:sub>
                                <m:r>
                                  <a:rPr lang="en-US" b="0" i="1" smtClean="0">
                                    <a:latin typeface="Cambria Math" panose="02040503050406030204" pitchFamily="18" charset="0"/>
                                  </a:rPr>
                                  <m:t>𝑘</m:t>
                                </m:r>
                              </m:sub>
                            </m:sSub>
                          </m:e>
                        </m:acc>
                      </m:sup>
                    </m:sSup>
                  </m:oMath>
                </a14:m>
                <a:r>
                  <a:rPr lang="en-US" dirty="0"/>
                  <a:t> </a:t>
                </a:r>
              </a:p>
            </p:txBody>
          </p:sp>
        </mc:Choice>
        <mc:Fallback xmlns="">
          <p:sp>
            <p:nvSpPr>
              <p:cNvPr id="6" name="TextBox 5">
                <a:extLst>
                  <a:ext uri="{FF2B5EF4-FFF2-40B4-BE49-F238E27FC236}">
                    <a16:creationId xmlns:a16="http://schemas.microsoft.com/office/drawing/2014/main" id="{D9BE9A94-1BCE-8CBB-100C-55A7EB12352F}"/>
                  </a:ext>
                </a:extLst>
              </p:cNvPr>
              <p:cNvSpPr txBox="1">
                <a:spLocks noRot="1" noChangeAspect="1" noMove="1" noResize="1" noEditPoints="1" noAdjustHandles="1" noChangeArrowheads="1" noChangeShapeType="1" noTextEdit="1"/>
              </p:cNvSpPr>
              <p:nvPr/>
            </p:nvSpPr>
            <p:spPr>
              <a:xfrm>
                <a:off x="4377558" y="3241801"/>
                <a:ext cx="1217769" cy="374398"/>
              </a:xfrm>
              <a:prstGeom prst="rect">
                <a:avLst/>
              </a:prstGeom>
              <a:blipFill>
                <a:blip r:embed="rId5"/>
                <a:stretch>
                  <a:fillRect l="-32990" t="-96667" b="-180000"/>
                </a:stretch>
              </a:blipFill>
            </p:spPr>
            <p:txBody>
              <a:bodyPr/>
              <a:lstStyle/>
              <a:p>
                <a:r>
                  <a:rPr lang="en-US">
                    <a:noFill/>
                  </a:rPr>
                  <a:t> </a:t>
                </a:r>
              </a:p>
            </p:txBody>
          </p:sp>
        </mc:Fallback>
      </mc:AlternateContent>
      <p:cxnSp>
        <p:nvCxnSpPr>
          <p:cNvPr id="7" name="Straight Connector 6">
            <a:extLst>
              <a:ext uri="{FF2B5EF4-FFF2-40B4-BE49-F238E27FC236}">
                <a16:creationId xmlns:a16="http://schemas.microsoft.com/office/drawing/2014/main" id="{404FE495-B14B-3B37-827A-210FDEC008C2}"/>
              </a:ext>
            </a:extLst>
          </p:cNvPr>
          <p:cNvCxnSpPr>
            <a:cxnSpLocks/>
          </p:cNvCxnSpPr>
          <p:nvPr/>
        </p:nvCxnSpPr>
        <p:spPr>
          <a:xfrm>
            <a:off x="4278338" y="3229202"/>
            <a:ext cx="1316989" cy="0"/>
          </a:xfrm>
          <a:prstGeom prst="line">
            <a:avLst/>
          </a:prstGeom>
        </p:spPr>
        <p:style>
          <a:lnRef idx="3">
            <a:schemeClr val="dk1"/>
          </a:lnRef>
          <a:fillRef idx="0">
            <a:schemeClr val="dk1"/>
          </a:fillRef>
          <a:effectRef idx="2">
            <a:schemeClr val="dk1"/>
          </a:effectRef>
          <a:fontRef idx="minor">
            <a:schemeClr val="tx1"/>
          </a:fontRef>
        </p:style>
      </p:cxn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17C70264-F044-5E71-A83A-AD0860E1B106}"/>
                  </a:ext>
                </a:extLst>
              </p:cNvPr>
              <p:cNvSpPr txBox="1"/>
              <p:nvPr/>
            </p:nvSpPr>
            <p:spPr>
              <a:xfrm>
                <a:off x="987690" y="3069671"/>
                <a:ext cx="3312125" cy="319062"/>
              </a:xfrm>
              <a:prstGeom prst="rect">
                <a:avLst/>
              </a:prstGeom>
              <a:noFill/>
            </p:spPr>
            <p:txBody>
              <a:bodyPr wrap="none" lIns="0" tIns="0" rIns="0" bIns="0" rtlCol="0">
                <a:spAutoFit/>
              </a:bodyPr>
              <a:lstStyle/>
              <a:p>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𝜃</m:t>
                        </m:r>
                      </m:sub>
                    </m:sSub>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𝑡</m:t>
                            </m:r>
                            <m:r>
                              <a:rPr lang="en-US" b="0" i="1" smtClean="0">
                                <a:latin typeface="Cambria Math" panose="02040503050406030204" pitchFamily="18" charset="0"/>
                              </a:rPr>
                              <m:t>+</m:t>
                            </m:r>
                            <m:r>
                              <a:rPr lang="en-US" b="0" i="1" smtClean="0">
                                <a:latin typeface="Cambria Math" panose="02040503050406030204" pitchFamily="18" charset="0"/>
                              </a:rPr>
                              <m:t>𝑗</m:t>
                            </m:r>
                          </m:sub>
                        </m:sSub>
                        <m:r>
                          <a:rPr lang="en-US" b="0" i="1" smtClean="0">
                            <a:latin typeface="Cambria Math" panose="02040503050406030204" pitchFamily="18" charset="0"/>
                          </a:rPr>
                          <m:t>=</m:t>
                        </m:r>
                        <m:r>
                          <a:rPr lang="en-US" b="0" i="1" smtClean="0">
                            <a:latin typeface="Cambria Math" panose="02040503050406030204" pitchFamily="18" charset="0"/>
                          </a:rPr>
                          <m:t>𝑜</m:t>
                        </m:r>
                      </m:e>
                      <m:e>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𝑡</m:t>
                            </m:r>
                          </m:sub>
                        </m:sSub>
                        <m:r>
                          <a:rPr lang="en-US" b="0" i="1" smtClean="0">
                            <a:latin typeface="Cambria Math" panose="02040503050406030204" pitchFamily="18" charset="0"/>
                          </a:rPr>
                          <m:t>=</m:t>
                        </m:r>
                        <m:r>
                          <a:rPr lang="en-US" b="0" i="1" smtClean="0">
                            <a:latin typeface="Cambria Math" panose="02040503050406030204" pitchFamily="18" charset="0"/>
                          </a:rPr>
                          <m:t>𝑐</m:t>
                        </m:r>
                      </m:e>
                    </m:d>
                    <m:r>
                      <a:rPr lang="en-US" b="0" i="1" smtClean="0">
                        <a:latin typeface="Cambria Math" panose="02040503050406030204" pitchFamily="18" charset="0"/>
                      </a:rPr>
                      <m:t>=</m:t>
                    </m:r>
                    <m:r>
                      <a:rPr lang="en-US" b="0" i="1" smtClean="0">
                        <a:latin typeface="Cambria Math" panose="02040503050406030204" pitchFamily="18" charset="0"/>
                      </a:rPr>
                      <m:t>𝑝</m:t>
                    </m:r>
                    <m:d>
                      <m:dPr>
                        <m:ctrlPr>
                          <a:rPr lang="en-US" b="0" i="1" smtClean="0">
                            <a:latin typeface="Cambria Math" panose="02040503050406030204" pitchFamily="18" charset="0"/>
                          </a:rPr>
                        </m:ctrlPr>
                      </m:dPr>
                      <m:e>
                        <m:r>
                          <a:rPr lang="en-US" b="0" i="1" smtClean="0">
                            <a:latin typeface="Cambria Math" panose="02040503050406030204" pitchFamily="18" charset="0"/>
                          </a:rPr>
                          <m:t>𝑜</m:t>
                        </m:r>
                      </m:e>
                      <m:e>
                        <m:r>
                          <a:rPr lang="en-US" b="0" i="1" smtClean="0">
                            <a:latin typeface="Cambria Math" panose="02040503050406030204" pitchFamily="18" charset="0"/>
                          </a:rPr>
                          <m:t>𝑐</m:t>
                        </m:r>
                      </m:e>
                    </m:d>
                    <m:r>
                      <a:rPr lang="en-US" b="0" i="1" smtClean="0">
                        <a:latin typeface="Cambria Math" panose="02040503050406030204" pitchFamily="18" charset="0"/>
                      </a:rPr>
                      <m:t>=</m:t>
                    </m:r>
                  </m:oMath>
                </a14:m>
                <a:r>
                  <a:rPr lang="en-US" dirty="0"/>
                  <a:t> </a:t>
                </a:r>
              </a:p>
            </p:txBody>
          </p:sp>
        </mc:Choice>
        <mc:Fallback xmlns="">
          <p:sp>
            <p:nvSpPr>
              <p:cNvPr id="8" name="TextBox 7">
                <a:extLst>
                  <a:ext uri="{FF2B5EF4-FFF2-40B4-BE49-F238E27FC236}">
                    <a16:creationId xmlns:a16="http://schemas.microsoft.com/office/drawing/2014/main" id="{17C70264-F044-5E71-A83A-AD0860E1B106}"/>
                  </a:ext>
                </a:extLst>
              </p:cNvPr>
              <p:cNvSpPr txBox="1">
                <a:spLocks noRot="1" noChangeAspect="1" noMove="1" noResize="1" noEditPoints="1" noAdjustHandles="1" noChangeArrowheads="1" noChangeShapeType="1" noTextEdit="1"/>
              </p:cNvSpPr>
              <p:nvPr/>
            </p:nvSpPr>
            <p:spPr>
              <a:xfrm>
                <a:off x="987690" y="3069671"/>
                <a:ext cx="3312125" cy="319062"/>
              </a:xfrm>
              <a:prstGeom prst="rect">
                <a:avLst/>
              </a:prstGeom>
              <a:blipFill>
                <a:blip r:embed="rId6"/>
                <a:stretch>
                  <a:fillRect l="-2290" b="-26923"/>
                </a:stretch>
              </a:blipFill>
            </p:spPr>
            <p:txBody>
              <a:bodyPr/>
              <a:lstStyle/>
              <a:p>
                <a:r>
                  <a:rPr lang="en-US">
                    <a:noFill/>
                  </a:rPr>
                  <a:t> </a:t>
                </a:r>
              </a:p>
            </p:txBody>
          </p:sp>
        </mc:Fallback>
      </mc:AlternateContent>
      <p:sp>
        <p:nvSpPr>
          <p:cNvPr id="9" name="TextBox 8">
            <a:extLst>
              <a:ext uri="{FF2B5EF4-FFF2-40B4-BE49-F238E27FC236}">
                <a16:creationId xmlns:a16="http://schemas.microsoft.com/office/drawing/2014/main" id="{BD042E12-A8BB-2A9A-5385-A0E91A60152F}"/>
              </a:ext>
            </a:extLst>
          </p:cNvPr>
          <p:cNvSpPr txBox="1"/>
          <p:nvPr/>
        </p:nvSpPr>
        <p:spPr>
          <a:xfrm>
            <a:off x="4934502" y="3715679"/>
            <a:ext cx="2480733" cy="461665"/>
          </a:xfrm>
          <a:prstGeom prst="rect">
            <a:avLst/>
          </a:prstGeom>
          <a:noFill/>
        </p:spPr>
        <p:txBody>
          <a:bodyPr wrap="square" rtlCol="0">
            <a:spAutoFit/>
          </a:bodyPr>
          <a:lstStyle/>
          <a:p>
            <a:r>
              <a:rPr lang="en-US" sz="1200" dirty="0">
                <a:solidFill>
                  <a:srgbClr val="C40C67"/>
                </a:solidFill>
              </a:rPr>
              <a:t>The normalization is over V terms, v can be a huge number</a:t>
            </a:r>
          </a:p>
        </p:txBody>
      </p:sp>
      <p:cxnSp>
        <p:nvCxnSpPr>
          <p:cNvPr id="10" name="Straight Arrow Connector 9">
            <a:extLst>
              <a:ext uri="{FF2B5EF4-FFF2-40B4-BE49-F238E27FC236}">
                <a16:creationId xmlns:a16="http://schemas.microsoft.com/office/drawing/2014/main" id="{9C2C2AC9-2252-B1A4-0820-5FD5D9AACD06}"/>
              </a:ext>
            </a:extLst>
          </p:cNvPr>
          <p:cNvCxnSpPr>
            <a:cxnSpLocks/>
          </p:cNvCxnSpPr>
          <p:nvPr/>
        </p:nvCxnSpPr>
        <p:spPr>
          <a:xfrm flipH="1" flipV="1">
            <a:off x="4615219" y="3429000"/>
            <a:ext cx="371223" cy="390166"/>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sp>
        <p:nvSpPr>
          <p:cNvPr id="12" name="TextBox 11">
            <a:extLst>
              <a:ext uri="{FF2B5EF4-FFF2-40B4-BE49-F238E27FC236}">
                <a16:creationId xmlns:a16="http://schemas.microsoft.com/office/drawing/2014/main" id="{064FC20C-2D84-CF85-88A2-EAFA879346B4}"/>
              </a:ext>
            </a:extLst>
          </p:cNvPr>
          <p:cNvSpPr txBox="1"/>
          <p:nvPr/>
        </p:nvSpPr>
        <p:spPr>
          <a:xfrm>
            <a:off x="4682575" y="4246888"/>
            <a:ext cx="3545559" cy="52872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ctr">
              <a:defRPr sz="1200">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a:r>
              <a:rPr lang="en-US" sz="1000" dirty="0"/>
              <a:t>The idea is to train a model which doesn’t give us the probability of context word by given the center word p(</a:t>
            </a:r>
            <a:r>
              <a:rPr lang="en-US" sz="1000" dirty="0" err="1"/>
              <a:t>o|c</a:t>
            </a:r>
            <a:r>
              <a:rPr lang="en-US" sz="1000" dirty="0"/>
              <a:t>).</a:t>
            </a:r>
          </a:p>
          <a:p>
            <a:pPr algn="l"/>
            <a:r>
              <a:rPr lang="en-US" sz="1000" dirty="0"/>
              <a:t>Instead, the model should return either 1 or 0.  </a:t>
            </a:r>
          </a:p>
        </p:txBody>
      </p:sp>
      <p:sp>
        <p:nvSpPr>
          <p:cNvPr id="13" name="TextBox 12">
            <a:extLst>
              <a:ext uri="{FF2B5EF4-FFF2-40B4-BE49-F238E27FC236}">
                <a16:creationId xmlns:a16="http://schemas.microsoft.com/office/drawing/2014/main" id="{E2EF11EC-AC6D-35A6-5D4B-FBB5D91E49E5}"/>
              </a:ext>
            </a:extLst>
          </p:cNvPr>
          <p:cNvSpPr txBox="1"/>
          <p:nvPr/>
        </p:nvSpPr>
        <p:spPr>
          <a:xfrm>
            <a:off x="7843071" y="4947247"/>
            <a:ext cx="1173929" cy="22399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ctr">
              <a:defRPr sz="1200">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a:r>
              <a:rPr lang="en-US" sz="1000" dirty="0"/>
              <a:t>positive sampling</a:t>
            </a:r>
          </a:p>
        </p:txBody>
      </p:sp>
      <p:sp>
        <p:nvSpPr>
          <p:cNvPr id="14" name="TextBox 13">
            <a:extLst>
              <a:ext uri="{FF2B5EF4-FFF2-40B4-BE49-F238E27FC236}">
                <a16:creationId xmlns:a16="http://schemas.microsoft.com/office/drawing/2014/main" id="{EE7E00D5-BCAD-E7A4-04C0-1B442D04F873}"/>
              </a:ext>
            </a:extLst>
          </p:cNvPr>
          <p:cNvSpPr txBox="1"/>
          <p:nvPr/>
        </p:nvSpPr>
        <p:spPr>
          <a:xfrm>
            <a:off x="2331270" y="5607895"/>
            <a:ext cx="1217770" cy="160117"/>
          </a:xfrm>
          <a:prstGeom prst="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ctr">
              <a:defRPr sz="1200">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a:r>
              <a:rPr lang="en-US" sz="1000" dirty="0">
                <a:solidFill>
                  <a:srgbClr val="C40C67"/>
                </a:solidFill>
              </a:rPr>
              <a:t>negative sampling</a:t>
            </a:r>
          </a:p>
        </p:txBody>
      </p:sp>
    </p:spTree>
    <p:extLst>
      <p:ext uri="{BB962C8B-B14F-4D97-AF65-F5344CB8AC3E}">
        <p14:creationId xmlns:p14="http://schemas.microsoft.com/office/powerpoint/2010/main" val="1797148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dissolve">
                                      <p:cBhvr>
                                        <p:cTn id="17" dur="500"/>
                                        <p:tgtEl>
                                          <p:spTgt spid="8"/>
                                        </p:tgtEl>
                                      </p:cBhvr>
                                    </p:animEffect>
                                  </p:childTnLst>
                                </p:cTn>
                              </p:par>
                              <p:par>
                                <p:cTn id="18" presetID="9" presetClass="entr" presetSubtype="0"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dissolve">
                                      <p:cBhvr>
                                        <p:cTn id="20" dur="500"/>
                                        <p:tgtEl>
                                          <p:spTgt spid="7"/>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dissolve">
                                      <p:cBhvr>
                                        <p:cTn id="23" dur="500"/>
                                        <p:tgtEl>
                                          <p:spTgt spid="6"/>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dissolve">
                                      <p:cBhvr>
                                        <p:cTn id="26" dur="500"/>
                                        <p:tgtEl>
                                          <p:spTgt spid="4"/>
                                        </p:tgtEl>
                                      </p:cBhvr>
                                    </p:animEffect>
                                  </p:childTnLst>
                                </p:cTn>
                              </p:par>
                              <p:par>
                                <p:cTn id="27" presetID="9" presetClass="entr" presetSubtype="0" fill="hold" grpId="0" nodeType="with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dissolve">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dissolve">
                                      <p:cBhvr>
                                        <p:cTn id="34" dur="500"/>
                                        <p:tgtEl>
                                          <p:spTgt spid="9"/>
                                        </p:tgtEl>
                                      </p:cBhvr>
                                    </p:animEffect>
                                  </p:childTnLst>
                                </p:cTn>
                              </p:par>
                              <p:par>
                                <p:cTn id="35" presetID="9" presetClass="entr" presetSubtype="0"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dissolve">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dissolve">
                                      <p:cBhvr>
                                        <p:cTn id="42" dur="500"/>
                                        <p:tgtEl>
                                          <p:spTgt spid="3">
                                            <p:txEl>
                                              <p:pRg st="5" end="5"/>
                                            </p:txEl>
                                          </p:spTgt>
                                        </p:tgtEl>
                                      </p:cBhvr>
                                    </p:animEffect>
                                  </p:childTnLst>
                                </p:cTn>
                              </p:par>
                              <p:par>
                                <p:cTn id="43" presetID="9" presetClass="entr" presetSubtype="0" fill="hold" nodeType="withEffect">
                                  <p:stCondLst>
                                    <p:cond delay="0"/>
                                  </p:stCondLst>
                                  <p:childTnLst>
                                    <p:set>
                                      <p:cBhvr>
                                        <p:cTn id="44" dur="1" fill="hold">
                                          <p:stCondLst>
                                            <p:cond delay="0"/>
                                          </p:stCondLst>
                                        </p:cTn>
                                        <p:tgtEl>
                                          <p:spTgt spid="3">
                                            <p:txEl>
                                              <p:pRg st="6" end="6"/>
                                            </p:txEl>
                                          </p:spTgt>
                                        </p:tgtEl>
                                        <p:attrNameLst>
                                          <p:attrName>style.visibility</p:attrName>
                                        </p:attrNameLst>
                                      </p:cBhvr>
                                      <p:to>
                                        <p:strVal val="visible"/>
                                      </p:to>
                                    </p:set>
                                    <p:animEffect transition="in" filter="dissolve">
                                      <p:cBhvr>
                                        <p:cTn id="45" dur="500"/>
                                        <p:tgtEl>
                                          <p:spTgt spid="3">
                                            <p:txEl>
                                              <p:pRg st="6" end="6"/>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9" presetClass="entr" presetSubtype="0" fill="hold" nodeType="clickEffect">
                                  <p:stCondLst>
                                    <p:cond delay="0"/>
                                  </p:stCondLst>
                                  <p:childTnLst>
                                    <p:set>
                                      <p:cBhvr>
                                        <p:cTn id="49" dur="1" fill="hold">
                                          <p:stCondLst>
                                            <p:cond delay="0"/>
                                          </p:stCondLst>
                                        </p:cTn>
                                        <p:tgtEl>
                                          <p:spTgt spid="3">
                                            <p:txEl>
                                              <p:pRg st="7" end="7"/>
                                            </p:txEl>
                                          </p:spTgt>
                                        </p:tgtEl>
                                        <p:attrNameLst>
                                          <p:attrName>style.visibility</p:attrName>
                                        </p:attrNameLst>
                                      </p:cBhvr>
                                      <p:to>
                                        <p:strVal val="visible"/>
                                      </p:to>
                                    </p:set>
                                    <p:animEffect transition="in" filter="dissolve">
                                      <p:cBhvr>
                                        <p:cTn id="50" dur="500"/>
                                        <p:tgtEl>
                                          <p:spTgt spid="3">
                                            <p:txEl>
                                              <p:pRg st="7" end="7"/>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grpId="0" nodeType="clickEffect">
                                  <p:stCondLst>
                                    <p:cond delay="0"/>
                                  </p:stCondLst>
                                  <p:childTnLst>
                                    <p:set>
                                      <p:cBhvr>
                                        <p:cTn id="54" dur="1" fill="hold">
                                          <p:stCondLst>
                                            <p:cond delay="0"/>
                                          </p:stCondLst>
                                        </p:cTn>
                                        <p:tgtEl>
                                          <p:spTgt spid="13"/>
                                        </p:tgtEl>
                                        <p:attrNameLst>
                                          <p:attrName>style.visibility</p:attrName>
                                        </p:attrNameLst>
                                      </p:cBhvr>
                                      <p:to>
                                        <p:strVal val="visible"/>
                                      </p:to>
                                    </p:set>
                                    <p:anim calcmode="lin" valueType="num">
                                      <p:cBhvr>
                                        <p:cTn id="55" dur="500" fill="hold"/>
                                        <p:tgtEl>
                                          <p:spTgt spid="13"/>
                                        </p:tgtEl>
                                        <p:attrNameLst>
                                          <p:attrName>ppt_w</p:attrName>
                                        </p:attrNameLst>
                                      </p:cBhvr>
                                      <p:tavLst>
                                        <p:tav tm="0">
                                          <p:val>
                                            <p:fltVal val="0"/>
                                          </p:val>
                                        </p:tav>
                                        <p:tav tm="100000">
                                          <p:val>
                                            <p:strVal val="#ppt_w"/>
                                          </p:val>
                                        </p:tav>
                                      </p:tavLst>
                                    </p:anim>
                                    <p:anim calcmode="lin" valueType="num">
                                      <p:cBhvr>
                                        <p:cTn id="56" dur="500" fill="hold"/>
                                        <p:tgtEl>
                                          <p:spTgt spid="13"/>
                                        </p:tgtEl>
                                        <p:attrNameLst>
                                          <p:attrName>ppt_h</p:attrName>
                                        </p:attrNameLst>
                                      </p:cBhvr>
                                      <p:tavLst>
                                        <p:tav tm="0">
                                          <p:val>
                                            <p:fltVal val="0"/>
                                          </p:val>
                                        </p:tav>
                                        <p:tav tm="100000">
                                          <p:val>
                                            <p:strVal val="#ppt_h"/>
                                          </p:val>
                                        </p:tav>
                                      </p:tavLst>
                                    </p:anim>
                                    <p:animEffect transition="in" filter="fade">
                                      <p:cBhvr>
                                        <p:cTn id="57" dur="500"/>
                                        <p:tgtEl>
                                          <p:spTgt spid="13"/>
                                        </p:tgtEl>
                                      </p:cBhvr>
                                    </p:animEffect>
                                  </p:childTnLst>
                                </p:cTn>
                              </p:par>
                            </p:childTnLst>
                          </p:cTn>
                        </p:par>
                      </p:childTnLst>
                    </p:cTn>
                  </p:par>
                  <p:par>
                    <p:cTn id="58" fill="hold">
                      <p:stCondLst>
                        <p:cond delay="indefinite"/>
                      </p:stCondLst>
                      <p:childTnLst>
                        <p:par>
                          <p:cTn id="59" fill="hold">
                            <p:stCondLst>
                              <p:cond delay="0"/>
                            </p:stCondLst>
                            <p:childTnLst>
                              <p:par>
                                <p:cTn id="60" presetID="9" presetClass="entr" presetSubtype="0" fill="hold" nodeType="clickEffect">
                                  <p:stCondLst>
                                    <p:cond delay="0"/>
                                  </p:stCondLst>
                                  <p:childTnLst>
                                    <p:set>
                                      <p:cBhvr>
                                        <p:cTn id="61" dur="1" fill="hold">
                                          <p:stCondLst>
                                            <p:cond delay="0"/>
                                          </p:stCondLst>
                                        </p:cTn>
                                        <p:tgtEl>
                                          <p:spTgt spid="3">
                                            <p:txEl>
                                              <p:pRg st="8" end="8"/>
                                            </p:txEl>
                                          </p:spTgt>
                                        </p:tgtEl>
                                        <p:attrNameLst>
                                          <p:attrName>style.visibility</p:attrName>
                                        </p:attrNameLst>
                                      </p:cBhvr>
                                      <p:to>
                                        <p:strVal val="visible"/>
                                      </p:to>
                                    </p:set>
                                    <p:animEffect transition="in" filter="dissolve">
                                      <p:cBhvr>
                                        <p:cTn id="62" dur="500"/>
                                        <p:tgtEl>
                                          <p:spTgt spid="3">
                                            <p:txEl>
                                              <p:pRg st="8" end="8"/>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53" presetClass="entr" presetSubtype="16" fill="hold" grpId="0" nodeType="clickEffect">
                                  <p:stCondLst>
                                    <p:cond delay="0"/>
                                  </p:stCondLst>
                                  <p:childTnLst>
                                    <p:set>
                                      <p:cBhvr>
                                        <p:cTn id="66" dur="1" fill="hold">
                                          <p:stCondLst>
                                            <p:cond delay="0"/>
                                          </p:stCondLst>
                                        </p:cTn>
                                        <p:tgtEl>
                                          <p:spTgt spid="14"/>
                                        </p:tgtEl>
                                        <p:attrNameLst>
                                          <p:attrName>style.visibility</p:attrName>
                                        </p:attrNameLst>
                                      </p:cBhvr>
                                      <p:to>
                                        <p:strVal val="visible"/>
                                      </p:to>
                                    </p:set>
                                    <p:anim calcmode="lin" valueType="num">
                                      <p:cBhvr>
                                        <p:cTn id="67" dur="500" fill="hold"/>
                                        <p:tgtEl>
                                          <p:spTgt spid="14"/>
                                        </p:tgtEl>
                                        <p:attrNameLst>
                                          <p:attrName>ppt_w</p:attrName>
                                        </p:attrNameLst>
                                      </p:cBhvr>
                                      <p:tavLst>
                                        <p:tav tm="0">
                                          <p:val>
                                            <p:fltVal val="0"/>
                                          </p:val>
                                        </p:tav>
                                        <p:tav tm="100000">
                                          <p:val>
                                            <p:strVal val="#ppt_w"/>
                                          </p:val>
                                        </p:tav>
                                      </p:tavLst>
                                    </p:anim>
                                    <p:anim calcmode="lin" valueType="num">
                                      <p:cBhvr>
                                        <p:cTn id="68" dur="500" fill="hold"/>
                                        <p:tgtEl>
                                          <p:spTgt spid="14"/>
                                        </p:tgtEl>
                                        <p:attrNameLst>
                                          <p:attrName>ppt_h</p:attrName>
                                        </p:attrNameLst>
                                      </p:cBhvr>
                                      <p:tavLst>
                                        <p:tav tm="0">
                                          <p:val>
                                            <p:fltVal val="0"/>
                                          </p:val>
                                        </p:tav>
                                        <p:tav tm="100000">
                                          <p:val>
                                            <p:strVal val="#ppt_h"/>
                                          </p:val>
                                        </p:tav>
                                      </p:tavLst>
                                    </p:anim>
                                    <p:animEffect transition="in" filter="fade">
                                      <p:cBhvr>
                                        <p:cTn id="69" dur="500"/>
                                        <p:tgtEl>
                                          <p:spTgt spid="14"/>
                                        </p:tgtEl>
                                      </p:cBhvr>
                                    </p:animEffect>
                                  </p:childTnLst>
                                </p:cTn>
                              </p:par>
                            </p:childTnLst>
                          </p:cTn>
                        </p:par>
                      </p:childTnLst>
                    </p:cTn>
                  </p:par>
                  <p:par>
                    <p:cTn id="70" fill="hold">
                      <p:stCondLst>
                        <p:cond delay="indefinite"/>
                      </p:stCondLst>
                      <p:childTnLst>
                        <p:par>
                          <p:cTn id="71" fill="hold">
                            <p:stCondLst>
                              <p:cond delay="0"/>
                            </p:stCondLst>
                            <p:childTnLst>
                              <p:par>
                                <p:cTn id="72" presetID="53" presetClass="entr" presetSubtype="16" fill="hold" grpId="0" nodeType="clickEffect">
                                  <p:stCondLst>
                                    <p:cond delay="0"/>
                                  </p:stCondLst>
                                  <p:childTnLst>
                                    <p:set>
                                      <p:cBhvr>
                                        <p:cTn id="73" dur="1" fill="hold">
                                          <p:stCondLst>
                                            <p:cond delay="0"/>
                                          </p:stCondLst>
                                        </p:cTn>
                                        <p:tgtEl>
                                          <p:spTgt spid="12"/>
                                        </p:tgtEl>
                                        <p:attrNameLst>
                                          <p:attrName>style.visibility</p:attrName>
                                        </p:attrNameLst>
                                      </p:cBhvr>
                                      <p:to>
                                        <p:strVal val="visible"/>
                                      </p:to>
                                    </p:set>
                                    <p:anim calcmode="lin" valueType="num">
                                      <p:cBhvr>
                                        <p:cTn id="74" dur="500" fill="hold"/>
                                        <p:tgtEl>
                                          <p:spTgt spid="12"/>
                                        </p:tgtEl>
                                        <p:attrNameLst>
                                          <p:attrName>ppt_w</p:attrName>
                                        </p:attrNameLst>
                                      </p:cBhvr>
                                      <p:tavLst>
                                        <p:tav tm="0">
                                          <p:val>
                                            <p:fltVal val="0"/>
                                          </p:val>
                                        </p:tav>
                                        <p:tav tm="100000">
                                          <p:val>
                                            <p:strVal val="#ppt_w"/>
                                          </p:val>
                                        </p:tav>
                                      </p:tavLst>
                                    </p:anim>
                                    <p:anim calcmode="lin" valueType="num">
                                      <p:cBhvr>
                                        <p:cTn id="75" dur="500" fill="hold"/>
                                        <p:tgtEl>
                                          <p:spTgt spid="12"/>
                                        </p:tgtEl>
                                        <p:attrNameLst>
                                          <p:attrName>ppt_h</p:attrName>
                                        </p:attrNameLst>
                                      </p:cBhvr>
                                      <p:tavLst>
                                        <p:tav tm="0">
                                          <p:val>
                                            <p:fltVal val="0"/>
                                          </p:val>
                                        </p:tav>
                                        <p:tav tm="100000">
                                          <p:val>
                                            <p:strVal val="#ppt_h"/>
                                          </p:val>
                                        </p:tav>
                                      </p:tavLst>
                                    </p:anim>
                                    <p:animEffect transition="in" filter="fade">
                                      <p:cBhvr>
                                        <p:cTn id="7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8" grpId="0"/>
      <p:bldP spid="9" grpId="0"/>
      <p:bldP spid="12" grpId="0" animBg="1"/>
      <p:bldP spid="13" grpId="0" animBg="1"/>
      <p:bldP spid="14"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587B291-AB30-D64C-1CF4-F3349EDC7888}"/>
              </a:ext>
            </a:extLst>
          </p:cNvPr>
          <p:cNvSpPr>
            <a:spLocks noGrp="1"/>
          </p:cNvSpPr>
          <p:nvPr>
            <p:ph type="title"/>
          </p:nvPr>
        </p:nvSpPr>
        <p:spPr/>
        <p:txBody>
          <a:bodyPr>
            <a:normAutofit fontScale="90000"/>
          </a:bodyPr>
          <a:lstStyle/>
          <a:p>
            <a:r>
              <a:rPr lang="en-US" dirty="0"/>
              <a:t>Skip-gram with Negative Sampling (SGNS)</a:t>
            </a:r>
          </a:p>
        </p:txBody>
      </p:sp>
      <mc:AlternateContent xmlns:mc="http://schemas.openxmlformats.org/markup-compatibility/2006" xmlns:a14="http://schemas.microsoft.com/office/drawing/2010/main">
        <mc:Choice Requires="a14">
          <p:sp>
            <p:nvSpPr>
              <p:cNvPr id="6" name="Content Placeholder 5">
                <a:extLst>
                  <a:ext uri="{FF2B5EF4-FFF2-40B4-BE49-F238E27FC236}">
                    <a16:creationId xmlns:a16="http://schemas.microsoft.com/office/drawing/2014/main" id="{34AFF95B-F695-51A9-6357-279227CCD215}"/>
                  </a:ext>
                </a:extLst>
              </p:cNvPr>
              <p:cNvSpPr>
                <a:spLocks noGrp="1"/>
              </p:cNvSpPr>
              <p:nvPr>
                <p:ph sz="quarter" idx="14"/>
              </p:nvPr>
            </p:nvSpPr>
            <p:spPr>
              <a:xfrm>
                <a:off x="367004" y="1686757"/>
                <a:ext cx="8367942" cy="4984976"/>
              </a:xfrm>
            </p:spPr>
            <p:txBody>
              <a:bodyPr>
                <a:normAutofit/>
              </a:bodyPr>
              <a:lstStyle/>
              <a:p>
                <a:pPr marL="514346" lvl="1" indent="-342900">
                  <a:lnSpc>
                    <a:spcPct val="140000"/>
                  </a:lnSpc>
                  <a:spcBef>
                    <a:spcPts val="0"/>
                  </a:spcBef>
                  <a:buFont typeface="Courier New" panose="02070309020205020404" pitchFamily="49" charset="0"/>
                  <a:buChar char="o"/>
                </a:pPr>
                <a:r>
                  <a:rPr lang="en-US" sz="1400" dirty="0"/>
                  <a:t>The model becomes</a:t>
                </a:r>
              </a:p>
              <a:p>
                <a:pPr lvl="1" indent="0">
                  <a:lnSpc>
                    <a:spcPct val="140000"/>
                  </a:lnSpc>
                  <a:spcBef>
                    <a:spcPts val="0"/>
                  </a:spcBef>
                  <a:buNone/>
                </a:pPr>
                <a:endParaRPr lang="en-US" sz="1400" dirty="0"/>
              </a:p>
              <a:p>
                <a:pPr marL="857237" lvl="2" indent="-342900">
                  <a:lnSpc>
                    <a:spcPct val="140000"/>
                  </a:lnSpc>
                  <a:spcBef>
                    <a:spcPts val="0"/>
                  </a:spcBef>
                  <a:buFont typeface="Courier New" panose="02070309020205020404" pitchFamily="49" charset="0"/>
                  <a:buChar char="o"/>
                </a:pPr>
                <a:r>
                  <a:rPr lang="en-US" sz="1200" dirty="0"/>
                  <a:t>If the dot product is extremely large, the sigmoid function will output 1.</a:t>
                </a:r>
              </a:p>
              <a:p>
                <a:pPr marL="857237" lvl="2" indent="-342900">
                  <a:lnSpc>
                    <a:spcPct val="140000"/>
                  </a:lnSpc>
                  <a:spcBef>
                    <a:spcPts val="0"/>
                  </a:spcBef>
                  <a:buFont typeface="Courier New" panose="02070309020205020404" pitchFamily="49" charset="0"/>
                  <a:buChar char="o"/>
                </a:pPr>
                <a:r>
                  <a:rPr lang="en-US" sz="1200" dirty="0"/>
                  <a:t>Otherwise, if the dot product is extremely small (i.e. a negative value), </a:t>
                </a:r>
                <a:br>
                  <a:rPr lang="en-US" sz="1200" dirty="0"/>
                </a:br>
                <a:r>
                  <a:rPr lang="en-US" sz="1200" dirty="0"/>
                  <a:t>then the sigmoid function will output 0. </a:t>
                </a:r>
              </a:p>
              <a:p>
                <a:pPr marL="514346" lvl="1" indent="-342900">
                  <a:lnSpc>
                    <a:spcPct val="140000"/>
                  </a:lnSpc>
                  <a:spcBef>
                    <a:spcPts val="0"/>
                  </a:spcBef>
                  <a:buFont typeface="Courier New" panose="02070309020205020404" pitchFamily="49" charset="0"/>
                  <a:buChar char="o"/>
                </a:pPr>
                <a:r>
                  <a:rPr lang="en-US" sz="1400" dirty="0"/>
                  <a:t>If we consider a single positive sampling pair (</a:t>
                </a:r>
                <a14:m>
                  <m:oMath xmlns:m="http://schemas.openxmlformats.org/officeDocument/2006/math">
                    <m:sSub>
                      <m:sSubPr>
                        <m:ctrlPr>
                          <a:rPr lang="en-US" sz="1400" i="1" dirty="0" smtClean="0">
                            <a:latin typeface="Cambria Math" panose="02040503050406030204" pitchFamily="18" charset="0"/>
                          </a:rPr>
                        </m:ctrlPr>
                      </m:sSubPr>
                      <m:e>
                        <m:r>
                          <a:rPr lang="en-US" sz="1400" i="1" dirty="0" smtClean="0">
                            <a:latin typeface="Cambria Math" panose="02040503050406030204" pitchFamily="18" charset="0"/>
                          </a:rPr>
                          <m:t>𝑤</m:t>
                        </m:r>
                      </m:e>
                      <m:sub>
                        <m:r>
                          <a:rPr lang="en-US" sz="1400" i="1" dirty="0" smtClean="0">
                            <a:latin typeface="Cambria Math" panose="02040503050406030204" pitchFamily="18" charset="0"/>
                          </a:rPr>
                          <m:t>𝑡</m:t>
                        </m:r>
                      </m:sub>
                    </m:sSub>
                    <m:r>
                      <a:rPr lang="en-US" sz="1400" i="1" dirty="0" smtClean="0">
                        <a:latin typeface="Cambria Math" panose="02040503050406030204" pitchFamily="18" charset="0"/>
                      </a:rPr>
                      <m:t>=</m:t>
                    </m:r>
                    <m:r>
                      <a:rPr lang="en-US" sz="1400" i="1" dirty="0" smtClean="0">
                        <a:latin typeface="Cambria Math" panose="02040503050406030204" pitchFamily="18" charset="0"/>
                      </a:rPr>
                      <m:t>𝑐</m:t>
                    </m:r>
                    <m:r>
                      <a:rPr lang="en-US" sz="1400" i="1" dirty="0" smtClean="0">
                        <a:latin typeface="Cambria Math" panose="02040503050406030204" pitchFamily="18" charset="0"/>
                      </a:rPr>
                      <m:t>, </m:t>
                    </m:r>
                    <m:sSub>
                      <m:sSubPr>
                        <m:ctrlPr>
                          <a:rPr lang="en-US" sz="1400" i="1" dirty="0" err="1" smtClean="0">
                            <a:latin typeface="Cambria Math" panose="02040503050406030204" pitchFamily="18" charset="0"/>
                          </a:rPr>
                        </m:ctrlPr>
                      </m:sSubPr>
                      <m:e>
                        <m:r>
                          <a:rPr lang="en-US" sz="1400" i="1" dirty="0" err="1" smtClean="0">
                            <a:latin typeface="Cambria Math" panose="02040503050406030204" pitchFamily="18" charset="0"/>
                          </a:rPr>
                          <m:t>𝑤</m:t>
                        </m:r>
                      </m:e>
                      <m:sub>
                        <m:r>
                          <a:rPr lang="en-US" sz="1400" i="1" dirty="0" err="1" smtClean="0">
                            <a:latin typeface="Cambria Math" panose="02040503050406030204" pitchFamily="18" charset="0"/>
                          </a:rPr>
                          <m:t>𝑡</m:t>
                        </m:r>
                        <m:r>
                          <a:rPr lang="en-US" sz="1400" b="0" i="1" dirty="0" smtClean="0">
                            <a:latin typeface="Cambria Math" panose="02040503050406030204" pitchFamily="18" charset="0"/>
                          </a:rPr>
                          <m:t>+</m:t>
                        </m:r>
                        <m:r>
                          <a:rPr lang="en-US" sz="1400" b="0" i="1" dirty="0" smtClean="0">
                            <a:latin typeface="Cambria Math" panose="02040503050406030204" pitchFamily="18" charset="0"/>
                          </a:rPr>
                          <m:t>𝑗</m:t>
                        </m:r>
                      </m:sub>
                    </m:sSub>
                    <m:r>
                      <a:rPr lang="en-US" sz="1400" i="1" dirty="0" smtClean="0">
                        <a:latin typeface="Cambria Math" panose="02040503050406030204" pitchFamily="18" charset="0"/>
                      </a:rPr>
                      <m:t>=</m:t>
                    </m:r>
                    <m:r>
                      <a:rPr lang="en-US" sz="1400" i="1" dirty="0" smtClean="0">
                        <a:latin typeface="Cambria Math" panose="02040503050406030204" pitchFamily="18" charset="0"/>
                      </a:rPr>
                      <m:t>𝑜</m:t>
                    </m:r>
                  </m:oMath>
                </a14:m>
                <a:r>
                  <a:rPr lang="en-US" sz="1400" dirty="0"/>
                  <a:t>) in </a:t>
                </a:r>
                <a:br>
                  <a:rPr lang="en-US" sz="1400" dirty="0"/>
                </a:br>
                <a:r>
                  <a:rPr lang="en-US" sz="1400" dirty="0"/>
                  <a:t>the training set. </a:t>
                </a:r>
              </a:p>
              <a:p>
                <a:pPr marL="857237" lvl="2" indent="-342900">
                  <a:lnSpc>
                    <a:spcPct val="140000"/>
                  </a:lnSpc>
                  <a:spcBef>
                    <a:spcPts val="0"/>
                  </a:spcBef>
                  <a:buFont typeface="Courier New" panose="02070309020205020404" pitchFamily="49" charset="0"/>
                  <a:buChar char="o"/>
                </a:pPr>
                <a:r>
                  <a:rPr lang="en-US" sz="1200" dirty="0"/>
                  <a:t>The </a:t>
                </a:r>
                <a:r>
                  <a:rPr lang="en-US" sz="1200" dirty="0">
                    <a:solidFill>
                      <a:srgbClr val="000000"/>
                    </a:solidFill>
                  </a:rPr>
                  <a:t>negative log likelihood (NLL) would be:</a:t>
                </a:r>
              </a:p>
              <a:p>
                <a:pPr marL="857237" lvl="2" indent="-342900">
                  <a:lnSpc>
                    <a:spcPct val="140000"/>
                  </a:lnSpc>
                  <a:spcBef>
                    <a:spcPts val="0"/>
                  </a:spcBef>
                  <a:buFont typeface="Courier New" panose="02070309020205020404" pitchFamily="49" charset="0"/>
                  <a:buChar char="o"/>
                </a:pPr>
                <a:endParaRPr lang="en-US" sz="1200" dirty="0">
                  <a:solidFill>
                    <a:srgbClr val="000000"/>
                  </a:solidFill>
                </a:endParaRPr>
              </a:p>
              <a:p>
                <a:pPr marL="514346" lvl="1" indent="-342900">
                  <a:lnSpc>
                    <a:spcPct val="140000"/>
                  </a:lnSpc>
                  <a:spcBef>
                    <a:spcPts val="0"/>
                  </a:spcBef>
                  <a:buFont typeface="Courier New" panose="02070309020205020404" pitchFamily="49" charset="0"/>
                  <a:buChar char="o"/>
                </a:pPr>
                <a:r>
                  <a:rPr lang="en-US" sz="1400" dirty="0">
                    <a:solidFill>
                      <a:srgbClr val="000000"/>
                    </a:solidFill>
                  </a:rPr>
                  <a:t>If we only had the positive example (y = 1), we could easily hack the loss by just making </a:t>
                </a:r>
                <a14:m>
                  <m:oMath xmlns:m="http://schemas.openxmlformats.org/officeDocument/2006/math">
                    <m:acc>
                      <m:accPr>
                        <m:chr m:val="⃗"/>
                        <m:ctrlPr>
                          <a:rPr lang="en-US" sz="1400" i="1">
                            <a:latin typeface="Cambria Math" panose="02040503050406030204" pitchFamily="18" charset="0"/>
                          </a:rPr>
                        </m:ctrlPr>
                      </m:accPr>
                      <m:e>
                        <m:sSub>
                          <m:sSubPr>
                            <m:ctrlPr>
                              <a:rPr lang="en-US" sz="1400" i="1">
                                <a:latin typeface="Cambria Math" panose="02040503050406030204" pitchFamily="18" charset="0"/>
                              </a:rPr>
                            </m:ctrlPr>
                          </m:sSubPr>
                          <m:e>
                            <m:r>
                              <a:rPr lang="en-US" sz="1400" i="1">
                                <a:latin typeface="Cambria Math" panose="02040503050406030204" pitchFamily="18" charset="0"/>
                              </a:rPr>
                              <m:t>𝑢</m:t>
                            </m:r>
                          </m:e>
                          <m:sub>
                            <m:r>
                              <a:rPr lang="en-US" sz="1400" i="1">
                                <a:latin typeface="Cambria Math" panose="02040503050406030204" pitchFamily="18" charset="0"/>
                              </a:rPr>
                              <m:t>𝑜</m:t>
                            </m:r>
                          </m:sub>
                        </m:sSub>
                      </m:e>
                    </m:acc>
                    <m:r>
                      <a:rPr lang="en-US" sz="1400" i="1">
                        <a:latin typeface="Cambria Math" panose="02040503050406030204" pitchFamily="18" charset="0"/>
                      </a:rPr>
                      <m:t>⋅</m:t>
                    </m:r>
                    <m:acc>
                      <m:accPr>
                        <m:chr m:val="⃗"/>
                        <m:ctrlPr>
                          <a:rPr lang="en-US" sz="1400" i="1">
                            <a:latin typeface="Cambria Math" panose="02040503050406030204" pitchFamily="18" charset="0"/>
                          </a:rPr>
                        </m:ctrlPr>
                      </m:accPr>
                      <m:e>
                        <m:sSub>
                          <m:sSubPr>
                            <m:ctrlPr>
                              <a:rPr lang="en-US" sz="1400" i="1">
                                <a:latin typeface="Cambria Math" panose="02040503050406030204" pitchFamily="18" charset="0"/>
                              </a:rPr>
                            </m:ctrlPr>
                          </m:sSubPr>
                          <m:e>
                            <m:r>
                              <a:rPr lang="en-US" sz="1400" i="1">
                                <a:latin typeface="Cambria Math" panose="02040503050406030204" pitchFamily="18" charset="0"/>
                              </a:rPr>
                              <m:t>𝑣</m:t>
                            </m:r>
                          </m:e>
                          <m:sub>
                            <m:r>
                              <a:rPr lang="en-US" sz="1400" i="1">
                                <a:latin typeface="Cambria Math" panose="02040503050406030204" pitchFamily="18" charset="0"/>
                              </a:rPr>
                              <m:t>𝑐</m:t>
                            </m:r>
                          </m:sub>
                        </m:sSub>
                      </m:e>
                    </m:acc>
                  </m:oMath>
                </a14:m>
                <a:r>
                  <a:rPr lang="en-US" sz="1400" dirty="0"/>
                  <a:t> really large.</a:t>
                </a:r>
              </a:p>
              <a:p>
                <a:pPr marL="857237" lvl="2" indent="-342900">
                  <a:lnSpc>
                    <a:spcPct val="140000"/>
                  </a:lnSpc>
                  <a:spcBef>
                    <a:spcPts val="0"/>
                  </a:spcBef>
                  <a:buFont typeface="Courier New" panose="02070309020205020404" pitchFamily="49" charset="0"/>
                  <a:buChar char="o"/>
                </a:pPr>
                <a:r>
                  <a:rPr lang="en-US" sz="1200" dirty="0"/>
                  <a:t>To address this issue, we need </a:t>
                </a:r>
                <a:r>
                  <a:rPr lang="en-US" sz="1200" dirty="0">
                    <a:solidFill>
                      <a:srgbClr val="C40C67"/>
                    </a:solidFill>
                  </a:rPr>
                  <a:t>negative sampling </a:t>
                </a:r>
                <a:r>
                  <a:rPr lang="en-US" sz="1200" dirty="0"/>
                  <a:t>!</a:t>
                </a:r>
              </a:p>
              <a:p>
                <a:pPr marL="514346" lvl="1" indent="-342900">
                  <a:lnSpc>
                    <a:spcPct val="140000"/>
                  </a:lnSpc>
                  <a:spcBef>
                    <a:spcPts val="0"/>
                  </a:spcBef>
                  <a:buFont typeface="Courier New" panose="02070309020205020404" pitchFamily="49" charset="0"/>
                  <a:buChar char="o"/>
                </a:pPr>
                <a:endParaRPr lang="en-US" sz="1400" dirty="0"/>
              </a:p>
              <a:p>
                <a:pPr marL="514346" lvl="1" indent="-342900">
                  <a:lnSpc>
                    <a:spcPct val="140000"/>
                  </a:lnSpc>
                  <a:spcBef>
                    <a:spcPts val="0"/>
                  </a:spcBef>
                  <a:buFont typeface="Courier New" panose="02070309020205020404" pitchFamily="49" charset="0"/>
                  <a:buChar char="o"/>
                </a:pPr>
                <a:endParaRPr lang="en-US" sz="1400" dirty="0"/>
              </a:p>
              <a:p>
                <a:pPr marL="514346" lvl="1" indent="-342900">
                  <a:lnSpc>
                    <a:spcPct val="140000"/>
                  </a:lnSpc>
                  <a:spcBef>
                    <a:spcPts val="0"/>
                  </a:spcBef>
                  <a:buFont typeface="Courier New" panose="02070309020205020404" pitchFamily="49" charset="0"/>
                  <a:buChar char="o"/>
                </a:pPr>
                <a:endParaRPr lang="en-US" sz="1400" dirty="0"/>
              </a:p>
              <a:p>
                <a:pPr marL="514346" lvl="1" indent="-342900">
                  <a:lnSpc>
                    <a:spcPct val="140000"/>
                  </a:lnSpc>
                  <a:spcBef>
                    <a:spcPts val="0"/>
                  </a:spcBef>
                  <a:buFont typeface="Courier New" panose="02070309020205020404" pitchFamily="49" charset="0"/>
                  <a:buChar char="o"/>
                </a:pPr>
                <a:endParaRPr lang="en-US" sz="1400" dirty="0"/>
              </a:p>
              <a:p>
                <a:pPr marL="514346" lvl="1" indent="-342900">
                  <a:lnSpc>
                    <a:spcPct val="140000"/>
                  </a:lnSpc>
                  <a:spcBef>
                    <a:spcPts val="0"/>
                  </a:spcBef>
                  <a:buFont typeface="Courier New" panose="02070309020205020404" pitchFamily="49" charset="0"/>
                  <a:buChar char="o"/>
                </a:pPr>
                <a:endParaRPr lang="en-US" sz="1400" dirty="0"/>
              </a:p>
              <a:p>
                <a:pPr marL="514346" lvl="1" indent="-342900">
                  <a:lnSpc>
                    <a:spcPct val="140000"/>
                  </a:lnSpc>
                  <a:spcBef>
                    <a:spcPts val="0"/>
                  </a:spcBef>
                  <a:buFont typeface="Courier New" panose="02070309020205020404" pitchFamily="49" charset="0"/>
                  <a:buChar char="o"/>
                </a:pPr>
                <a:endParaRPr lang="en-US" sz="1400" dirty="0"/>
              </a:p>
              <a:p>
                <a:pPr marL="514346" lvl="1" indent="-342900">
                  <a:lnSpc>
                    <a:spcPct val="140000"/>
                  </a:lnSpc>
                  <a:spcBef>
                    <a:spcPts val="0"/>
                  </a:spcBef>
                  <a:buFont typeface="Courier New" panose="02070309020205020404" pitchFamily="49" charset="0"/>
                  <a:buChar char="o"/>
                </a:pPr>
                <a:endParaRPr lang="en-US" sz="1400" dirty="0"/>
              </a:p>
            </p:txBody>
          </p:sp>
        </mc:Choice>
        <mc:Fallback xmlns="">
          <p:sp>
            <p:nvSpPr>
              <p:cNvPr id="6" name="Content Placeholder 5">
                <a:extLst>
                  <a:ext uri="{FF2B5EF4-FFF2-40B4-BE49-F238E27FC236}">
                    <a16:creationId xmlns:a16="http://schemas.microsoft.com/office/drawing/2014/main" id="{34AFF95B-F695-51A9-6357-279227CCD215}"/>
                  </a:ext>
                </a:extLst>
              </p:cNvPr>
              <p:cNvSpPr>
                <a:spLocks noGrp="1" noRot="1" noChangeAspect="1" noMove="1" noResize="1" noEditPoints="1" noAdjustHandles="1" noChangeArrowheads="1" noChangeShapeType="1" noTextEdit="1"/>
              </p:cNvSpPr>
              <p:nvPr>
                <p:ph sz="quarter" idx="14"/>
              </p:nvPr>
            </p:nvSpPr>
            <p:spPr>
              <a:xfrm>
                <a:off x="367004" y="1686757"/>
                <a:ext cx="8367942" cy="4984976"/>
              </a:xfr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0E85756D-765A-D7A1-A533-D04AFE901B03}"/>
                  </a:ext>
                </a:extLst>
              </p:cNvPr>
              <p:cNvSpPr txBox="1"/>
              <p:nvPr/>
            </p:nvSpPr>
            <p:spPr>
              <a:xfrm>
                <a:off x="979222" y="2070198"/>
                <a:ext cx="6085127" cy="397738"/>
              </a:xfrm>
              <a:prstGeom prst="rect">
                <a:avLst/>
              </a:prstGeom>
              <a:noFill/>
            </p:spPr>
            <p:txBody>
              <a:bodyPr wrap="none" lIns="0" tIns="0" rIns="0" bIns="0" rtlCol="0">
                <a:spAutoFit/>
              </a:bodyPr>
              <a:lstStyle/>
              <a:p>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𝜃</m:t>
                        </m:r>
                      </m:sub>
                    </m:sSub>
                    <m:d>
                      <m:dPr>
                        <m:ctrlPr>
                          <a:rPr lang="en-US" b="0" i="1" smtClean="0">
                            <a:latin typeface="Cambria Math" panose="02040503050406030204" pitchFamily="18" charset="0"/>
                          </a:rPr>
                        </m:ctrlPr>
                      </m:dPr>
                      <m:e>
                        <m:r>
                          <a:rPr lang="en-US" b="0" i="1" smtClean="0">
                            <a:latin typeface="Cambria Math" panose="02040503050406030204" pitchFamily="18" charset="0"/>
                          </a:rPr>
                          <m:t>𝑦</m:t>
                        </m:r>
                        <m:r>
                          <a:rPr lang="en-US" b="0" i="1" smtClean="0">
                            <a:latin typeface="Cambria Math" panose="02040503050406030204" pitchFamily="18" charset="0"/>
                          </a:rPr>
                          <m:t>=1</m:t>
                        </m:r>
                      </m:e>
                      <m:e>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𝑡</m:t>
                            </m:r>
                          </m:sub>
                        </m:sSub>
                        <m:r>
                          <a:rPr lang="en-US" b="0" i="1" smtClean="0">
                            <a:latin typeface="Cambria Math" panose="02040503050406030204" pitchFamily="18" charset="0"/>
                          </a:rPr>
                          <m:t>=</m:t>
                        </m:r>
                        <m:r>
                          <a:rPr lang="en-US" b="0" i="1" smtClean="0">
                            <a:latin typeface="Cambria Math" panose="02040503050406030204" pitchFamily="18" charset="0"/>
                          </a:rPr>
                          <m:t>𝑐</m:t>
                        </m:r>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𝑗</m:t>
                            </m:r>
                            <m:r>
                              <a:rPr lang="en-US" b="0" i="1" smtClean="0">
                                <a:latin typeface="Cambria Math" panose="02040503050406030204" pitchFamily="18" charset="0"/>
                              </a:rPr>
                              <m:t>+</m:t>
                            </m:r>
                            <m:r>
                              <a:rPr lang="en-US" b="0" i="1" smtClean="0">
                                <a:latin typeface="Cambria Math" panose="02040503050406030204" pitchFamily="18" charset="0"/>
                              </a:rPr>
                              <m:t>𝑡</m:t>
                            </m:r>
                          </m:sub>
                        </m:sSub>
                        <m:r>
                          <a:rPr lang="en-US" b="0" i="1" smtClean="0">
                            <a:latin typeface="Cambria Math" panose="02040503050406030204" pitchFamily="18" charset="0"/>
                          </a:rPr>
                          <m:t>=</m:t>
                        </m:r>
                        <m:r>
                          <a:rPr lang="en-US" b="0" i="1" smtClean="0">
                            <a:latin typeface="Cambria Math" panose="02040503050406030204" pitchFamily="18" charset="0"/>
                          </a:rPr>
                          <m:t>𝑜</m:t>
                        </m:r>
                      </m:e>
                    </m:d>
                    <m:r>
                      <a:rPr lang="en-US" b="0" i="1" smtClean="0">
                        <a:latin typeface="Cambria Math" panose="02040503050406030204" pitchFamily="18" charset="0"/>
                      </a:rPr>
                      <m:t>=</m:t>
                    </m:r>
                    <m:r>
                      <a:rPr lang="en-US" b="0" i="1" smtClean="0">
                        <a:latin typeface="Cambria Math" panose="02040503050406030204" pitchFamily="18" charset="0"/>
                      </a:rPr>
                      <m:t>𝑝</m:t>
                    </m:r>
                    <m:d>
                      <m:dPr>
                        <m:ctrlPr>
                          <a:rPr lang="en-US" b="0" i="1" smtClean="0">
                            <a:latin typeface="Cambria Math" panose="02040503050406030204" pitchFamily="18" charset="0"/>
                          </a:rPr>
                        </m:ctrlPr>
                      </m:dPr>
                      <m:e>
                        <m:r>
                          <a:rPr lang="en-US" b="0" i="1" smtClean="0">
                            <a:latin typeface="Cambria Math" panose="02040503050406030204" pitchFamily="18" charset="0"/>
                          </a:rPr>
                          <m:t>𝑜</m:t>
                        </m:r>
                      </m:e>
                      <m:e>
                        <m:r>
                          <a:rPr lang="en-US" b="0" i="1" smtClean="0">
                            <a:latin typeface="Cambria Math" panose="02040503050406030204" pitchFamily="18" charset="0"/>
                          </a:rPr>
                          <m:t>𝑐</m:t>
                        </m:r>
                      </m:e>
                    </m:d>
                    <m:r>
                      <a:rPr lang="en-US" b="0" i="1" smtClean="0">
                        <a:latin typeface="Cambria Math" panose="02040503050406030204" pitchFamily="18" charset="0"/>
                      </a:rPr>
                      <m:t>=</m:t>
                    </m:r>
                    <m:r>
                      <a:rPr lang="en-US" b="0" i="1" smtClean="0">
                        <a:latin typeface="Cambria Math" panose="02040503050406030204" pitchFamily="18" charset="0"/>
                      </a:rPr>
                      <m:t>𝜎</m:t>
                    </m:r>
                    <m:d>
                      <m:dPr>
                        <m:ctrlPr>
                          <a:rPr lang="en-US" b="0" i="1" smtClean="0">
                            <a:latin typeface="Cambria Math" panose="02040503050406030204" pitchFamily="18" charset="0"/>
                          </a:rPr>
                        </m:ctrlPr>
                      </m:dPr>
                      <m:e>
                        <m:acc>
                          <m:accPr>
                            <m:chr m:val="⃗"/>
                            <m:ctrlPr>
                              <a:rPr lang="en-US" b="0" i="1" smtClean="0">
                                <a:latin typeface="Cambria Math" panose="02040503050406030204" pitchFamily="18" charset="0"/>
                              </a:rPr>
                            </m:ctrlPr>
                          </m:acc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𝑢</m:t>
                                </m:r>
                              </m:e>
                              <m:sub>
                                <m:r>
                                  <a:rPr lang="en-US" b="0" i="1" smtClean="0">
                                    <a:latin typeface="Cambria Math" panose="02040503050406030204" pitchFamily="18" charset="0"/>
                                  </a:rPr>
                                  <m:t>𝑜</m:t>
                                </m:r>
                              </m:sub>
                            </m:sSub>
                          </m:e>
                        </m:acc>
                        <m:r>
                          <a:rPr lang="en-US" b="0" i="1" smtClean="0">
                            <a:latin typeface="Cambria Math" panose="02040503050406030204" pitchFamily="18" charset="0"/>
                          </a:rPr>
                          <m:t>⋅</m:t>
                        </m:r>
                        <m:acc>
                          <m:accPr>
                            <m:chr m:val="⃗"/>
                            <m:ctrlPr>
                              <a:rPr lang="en-US" b="0" i="1" smtClean="0">
                                <a:latin typeface="Cambria Math" panose="02040503050406030204" pitchFamily="18" charset="0"/>
                              </a:rPr>
                            </m:ctrlPr>
                          </m:acc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𝑣</m:t>
                                </m:r>
                              </m:e>
                              <m:sub>
                                <m:r>
                                  <a:rPr lang="en-US" b="0" i="1" smtClean="0">
                                    <a:latin typeface="Cambria Math" panose="02040503050406030204" pitchFamily="18" charset="0"/>
                                  </a:rPr>
                                  <m:t>𝑐</m:t>
                                </m:r>
                              </m:sub>
                            </m:sSub>
                          </m:e>
                        </m:acc>
                      </m:e>
                    </m:d>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1+</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𝑒</m:t>
                            </m:r>
                          </m:e>
                          <m:sup>
                            <m:r>
                              <a:rPr lang="en-US" b="0" i="1" smtClean="0">
                                <a:latin typeface="Cambria Math" panose="02040503050406030204" pitchFamily="18" charset="0"/>
                              </a:rPr>
                              <m:t>−</m:t>
                            </m:r>
                            <m:acc>
                              <m:accPr>
                                <m:chr m:val="⃗"/>
                                <m:ctrlPr>
                                  <a:rPr lang="en-US" i="1">
                                    <a:latin typeface="Cambria Math" panose="02040503050406030204" pitchFamily="18" charset="0"/>
                                  </a:rPr>
                                </m:ctrlPr>
                              </m:accPr>
                              <m:e>
                                <m:sSub>
                                  <m:sSubPr>
                                    <m:ctrlPr>
                                      <a:rPr lang="en-US" i="1">
                                        <a:latin typeface="Cambria Math" panose="02040503050406030204" pitchFamily="18" charset="0"/>
                                      </a:rPr>
                                    </m:ctrlPr>
                                  </m:sSubPr>
                                  <m:e>
                                    <m:r>
                                      <a:rPr lang="en-US" i="1">
                                        <a:latin typeface="Cambria Math" panose="02040503050406030204" pitchFamily="18" charset="0"/>
                                      </a:rPr>
                                      <m:t>𝑢</m:t>
                                    </m:r>
                                  </m:e>
                                  <m:sub>
                                    <m:r>
                                      <a:rPr lang="en-US" i="1">
                                        <a:latin typeface="Cambria Math" panose="02040503050406030204" pitchFamily="18" charset="0"/>
                                      </a:rPr>
                                      <m:t>𝑜</m:t>
                                    </m:r>
                                  </m:sub>
                                </m:sSub>
                              </m:e>
                            </m:acc>
                            <m:r>
                              <a:rPr lang="en-US" i="1">
                                <a:latin typeface="Cambria Math" panose="02040503050406030204" pitchFamily="18" charset="0"/>
                              </a:rPr>
                              <m:t>⋅</m:t>
                            </m:r>
                            <m:acc>
                              <m:accPr>
                                <m:chr m:val="⃗"/>
                                <m:ctrlPr>
                                  <a:rPr lang="en-US" i="1">
                                    <a:latin typeface="Cambria Math" panose="02040503050406030204" pitchFamily="18" charset="0"/>
                                  </a:rPr>
                                </m:ctrlPr>
                              </m:accPr>
                              <m:e>
                                <m:sSub>
                                  <m:sSubPr>
                                    <m:ctrlPr>
                                      <a:rPr lang="en-US" i="1">
                                        <a:latin typeface="Cambria Math" panose="02040503050406030204" pitchFamily="18" charset="0"/>
                                      </a:rPr>
                                    </m:ctrlPr>
                                  </m:sSubPr>
                                  <m:e>
                                    <m:r>
                                      <a:rPr lang="en-US" i="1">
                                        <a:latin typeface="Cambria Math" panose="02040503050406030204" pitchFamily="18" charset="0"/>
                                      </a:rPr>
                                      <m:t>𝑣</m:t>
                                    </m:r>
                                  </m:e>
                                  <m:sub>
                                    <m:r>
                                      <a:rPr lang="en-US" i="1">
                                        <a:latin typeface="Cambria Math" panose="02040503050406030204" pitchFamily="18" charset="0"/>
                                      </a:rPr>
                                      <m:t>𝑐</m:t>
                                    </m:r>
                                  </m:sub>
                                </m:sSub>
                              </m:e>
                            </m:acc>
                          </m:sup>
                        </m:sSup>
                      </m:den>
                    </m:f>
                  </m:oMath>
                </a14:m>
                <a:r>
                  <a:rPr lang="en-US" dirty="0"/>
                  <a:t> </a:t>
                </a:r>
              </a:p>
            </p:txBody>
          </p:sp>
        </mc:Choice>
        <mc:Fallback xmlns="">
          <p:sp>
            <p:nvSpPr>
              <p:cNvPr id="4" name="TextBox 3">
                <a:extLst>
                  <a:ext uri="{FF2B5EF4-FFF2-40B4-BE49-F238E27FC236}">
                    <a16:creationId xmlns:a16="http://schemas.microsoft.com/office/drawing/2014/main" id="{0E85756D-765A-D7A1-A533-D04AFE901B03}"/>
                  </a:ext>
                </a:extLst>
              </p:cNvPr>
              <p:cNvSpPr txBox="1">
                <a:spLocks noRot="1" noChangeAspect="1" noMove="1" noResize="1" noEditPoints="1" noAdjustHandles="1" noChangeArrowheads="1" noChangeShapeType="1" noTextEdit="1"/>
              </p:cNvSpPr>
              <p:nvPr/>
            </p:nvSpPr>
            <p:spPr>
              <a:xfrm>
                <a:off x="979222" y="2070198"/>
                <a:ext cx="6085127" cy="397738"/>
              </a:xfrm>
              <a:prstGeom prst="rect">
                <a:avLst/>
              </a:prstGeom>
              <a:blipFill>
                <a:blip r:embed="rId3"/>
                <a:stretch>
                  <a:fillRect l="-1458" t="-6250" b="-12500"/>
                </a:stretch>
              </a:blipFill>
            </p:spPr>
            <p:txBody>
              <a:bodyPr/>
              <a:lstStyle/>
              <a:p>
                <a:r>
                  <a:rPr lang="en-US">
                    <a:noFill/>
                  </a:rPr>
                  <a:t> </a:t>
                </a:r>
              </a:p>
            </p:txBody>
          </p:sp>
        </mc:Fallback>
      </mc:AlternateContent>
      <p:pic>
        <p:nvPicPr>
          <p:cNvPr id="17412" name="Picture 4" descr="Logistic Regression – Study Machine Learning">
            <a:extLst>
              <a:ext uri="{FF2B5EF4-FFF2-40B4-BE49-F238E27FC236}">
                <a16:creationId xmlns:a16="http://schemas.microsoft.com/office/drawing/2014/main" id="{BA4E0623-0324-032A-5368-C7BC75D823BF}"/>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477759" y="2676884"/>
            <a:ext cx="2257187" cy="183711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127253E8-594E-7F0F-E6ED-BEAEC70B9EE8}"/>
              </a:ext>
            </a:extLst>
          </p:cNvPr>
          <p:cNvSpPr txBox="1"/>
          <p:nvPr/>
        </p:nvSpPr>
        <p:spPr>
          <a:xfrm>
            <a:off x="3959700" y="1471237"/>
            <a:ext cx="3716867" cy="430887"/>
          </a:xfrm>
          <a:prstGeom prst="rect">
            <a:avLst/>
          </a:prstGeom>
          <a:noFill/>
        </p:spPr>
        <p:txBody>
          <a:bodyPr wrap="square" rtlCol="0">
            <a:spAutoFit/>
          </a:bodyPr>
          <a:lstStyle/>
          <a:p>
            <a:r>
              <a:rPr lang="en-US" sz="1100" dirty="0">
                <a:solidFill>
                  <a:srgbClr val="C40C67"/>
                </a:solidFill>
              </a:rPr>
              <a:t>Taking the dot product between center word embeddings and context word embedding</a:t>
            </a:r>
          </a:p>
        </p:txBody>
      </p:sp>
      <p:cxnSp>
        <p:nvCxnSpPr>
          <p:cNvPr id="9" name="Straight Arrow Connector 8">
            <a:extLst>
              <a:ext uri="{FF2B5EF4-FFF2-40B4-BE49-F238E27FC236}">
                <a16:creationId xmlns:a16="http://schemas.microsoft.com/office/drawing/2014/main" id="{62B409D2-5244-7A4A-74A1-F6DEB4A9303B}"/>
              </a:ext>
            </a:extLst>
          </p:cNvPr>
          <p:cNvCxnSpPr>
            <a:cxnSpLocks/>
          </p:cNvCxnSpPr>
          <p:nvPr/>
        </p:nvCxnSpPr>
        <p:spPr>
          <a:xfrm flipH="1">
            <a:off x="5432781" y="1902124"/>
            <a:ext cx="67733" cy="220739"/>
          </a:xfrm>
          <a:prstGeom prst="straightConnector1">
            <a:avLst/>
          </a:prstGeom>
          <a:ln>
            <a:tailEnd type="triangle"/>
          </a:ln>
        </p:spPr>
        <p:style>
          <a:lnRef idx="2">
            <a:schemeClr val="accent3"/>
          </a:lnRef>
          <a:fillRef idx="0">
            <a:schemeClr val="accent3"/>
          </a:fillRef>
          <a:effectRef idx="1">
            <a:schemeClr val="accent3"/>
          </a:effectRef>
          <a:fontRef idx="minor">
            <a:schemeClr val="tx1"/>
          </a:fontRef>
        </p:style>
      </p:cxn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1DCC7352-D45F-CE84-1AF8-4C247EE7B670}"/>
                  </a:ext>
                </a:extLst>
              </p:cNvPr>
              <p:cNvSpPr txBox="1"/>
              <p:nvPr/>
            </p:nvSpPr>
            <p:spPr>
              <a:xfrm>
                <a:off x="1267090" y="4629408"/>
                <a:ext cx="6748053" cy="340478"/>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sSub>
                        <m:sSubPr>
                          <m:ctrlPr>
                            <a:rPr lang="en-US" sz="1400" b="0" i="1" dirty="0" smtClean="0">
                              <a:solidFill>
                                <a:srgbClr val="000000"/>
                              </a:solidFill>
                              <a:latin typeface="Cambria Math" panose="02040503050406030204" pitchFamily="18" charset="0"/>
                            </a:rPr>
                          </m:ctrlPr>
                        </m:sSubPr>
                        <m:e>
                          <m:r>
                            <a:rPr lang="en-US" sz="1400" b="0" i="1" dirty="0" smtClean="0">
                              <a:solidFill>
                                <a:srgbClr val="000000"/>
                              </a:solidFill>
                              <a:latin typeface="Cambria Math" panose="02040503050406030204" pitchFamily="18" charset="0"/>
                            </a:rPr>
                            <m:t>𝐽</m:t>
                          </m:r>
                        </m:e>
                        <m:sub>
                          <m:r>
                            <a:rPr lang="en-US" sz="1400" b="0" i="1" dirty="0" smtClean="0">
                              <a:solidFill>
                                <a:srgbClr val="000000"/>
                              </a:solidFill>
                              <a:latin typeface="Cambria Math" panose="02040503050406030204" pitchFamily="18" charset="0"/>
                            </a:rPr>
                            <m:t>𝑐</m:t>
                          </m:r>
                          <m:r>
                            <a:rPr lang="en-US" sz="1400" b="0" i="1" dirty="0" smtClean="0">
                              <a:solidFill>
                                <a:srgbClr val="000000"/>
                              </a:solidFill>
                              <a:latin typeface="Cambria Math" panose="02040503050406030204" pitchFamily="18" charset="0"/>
                            </a:rPr>
                            <m:t>,</m:t>
                          </m:r>
                          <m:r>
                            <a:rPr lang="en-US" sz="1400" b="0" i="1" dirty="0" smtClean="0">
                              <a:solidFill>
                                <a:srgbClr val="000000"/>
                              </a:solidFill>
                              <a:latin typeface="Cambria Math" panose="02040503050406030204" pitchFamily="18" charset="0"/>
                            </a:rPr>
                            <m:t>𝑜</m:t>
                          </m:r>
                        </m:sub>
                      </m:sSub>
                      <m:d>
                        <m:dPr>
                          <m:ctrlPr>
                            <a:rPr lang="en-US" sz="1400" i="1" dirty="0" smtClean="0">
                              <a:solidFill>
                                <a:srgbClr val="000000"/>
                              </a:solidFill>
                              <a:latin typeface="Cambria Math" panose="02040503050406030204" pitchFamily="18" charset="0"/>
                            </a:rPr>
                          </m:ctrlPr>
                        </m:dPr>
                        <m:e>
                          <m:r>
                            <a:rPr lang="en-US" sz="1400" i="1" dirty="0" smtClean="0">
                              <a:solidFill>
                                <a:srgbClr val="000000"/>
                              </a:solidFill>
                              <a:latin typeface="Cambria Math" panose="02040503050406030204" pitchFamily="18" charset="0"/>
                            </a:rPr>
                            <m:t>𝜃</m:t>
                          </m:r>
                        </m:e>
                      </m:d>
                      <m:r>
                        <a:rPr lang="en-US" sz="1400" b="0" i="1" dirty="0" smtClean="0">
                          <a:solidFill>
                            <a:srgbClr val="000000"/>
                          </a:solidFill>
                          <a:latin typeface="Cambria Math" panose="02040503050406030204" pitchFamily="18" charset="0"/>
                        </a:rPr>
                        <m:t>=−</m:t>
                      </m:r>
                      <m:r>
                        <a:rPr lang="en-US" sz="1400" b="0" i="1" dirty="0" smtClean="0">
                          <a:solidFill>
                            <a:srgbClr val="000000"/>
                          </a:solidFill>
                          <a:latin typeface="Cambria Math" panose="02040503050406030204" pitchFamily="18" charset="0"/>
                        </a:rPr>
                        <m:t>𝑙𝑜𝑔</m:t>
                      </m:r>
                      <m:sSub>
                        <m:sSubPr>
                          <m:ctrlPr>
                            <a:rPr lang="en-US" sz="1400" b="0" i="1" dirty="0" smtClean="0">
                              <a:solidFill>
                                <a:srgbClr val="000000"/>
                              </a:solidFill>
                              <a:latin typeface="Cambria Math" panose="02040503050406030204" pitchFamily="18" charset="0"/>
                            </a:rPr>
                          </m:ctrlPr>
                        </m:sSubPr>
                        <m:e>
                          <m:r>
                            <a:rPr lang="en-US" sz="1400" b="0" i="1" dirty="0" smtClean="0">
                              <a:solidFill>
                                <a:srgbClr val="000000"/>
                              </a:solidFill>
                              <a:latin typeface="Cambria Math" panose="02040503050406030204" pitchFamily="18" charset="0"/>
                            </a:rPr>
                            <m:t>𝑃</m:t>
                          </m:r>
                        </m:e>
                        <m:sub>
                          <m:r>
                            <a:rPr lang="en-US" sz="1400" b="0" i="1" dirty="0" smtClean="0">
                              <a:solidFill>
                                <a:srgbClr val="000000"/>
                              </a:solidFill>
                              <a:latin typeface="Cambria Math" panose="02040503050406030204" pitchFamily="18" charset="0"/>
                            </a:rPr>
                            <m:t>𝜃</m:t>
                          </m:r>
                        </m:sub>
                      </m:sSub>
                      <m:d>
                        <m:dPr>
                          <m:ctrlPr>
                            <a:rPr lang="en-US" sz="1400" b="0" i="1" dirty="0" smtClean="0">
                              <a:solidFill>
                                <a:srgbClr val="000000"/>
                              </a:solidFill>
                              <a:latin typeface="Cambria Math" panose="02040503050406030204" pitchFamily="18" charset="0"/>
                            </a:rPr>
                          </m:ctrlPr>
                        </m:dPr>
                        <m:e>
                          <m:r>
                            <a:rPr lang="en-US" sz="1400" b="0" i="1" dirty="0" smtClean="0">
                              <a:solidFill>
                                <a:srgbClr val="000000"/>
                              </a:solidFill>
                              <a:latin typeface="Cambria Math" panose="02040503050406030204" pitchFamily="18" charset="0"/>
                            </a:rPr>
                            <m:t>𝑦</m:t>
                          </m:r>
                          <m:r>
                            <a:rPr lang="en-US" sz="1400" b="0" i="1" dirty="0" smtClean="0">
                              <a:solidFill>
                                <a:srgbClr val="000000"/>
                              </a:solidFill>
                              <a:latin typeface="Cambria Math" panose="02040503050406030204" pitchFamily="18" charset="0"/>
                            </a:rPr>
                            <m:t>=1</m:t>
                          </m:r>
                        </m:e>
                        <m:e>
                          <m:sSub>
                            <m:sSubPr>
                              <m:ctrlPr>
                                <a:rPr lang="en-US" sz="1400" b="0" i="1" dirty="0" smtClean="0">
                                  <a:solidFill>
                                    <a:srgbClr val="000000"/>
                                  </a:solidFill>
                                  <a:latin typeface="Cambria Math" panose="02040503050406030204" pitchFamily="18" charset="0"/>
                                </a:rPr>
                              </m:ctrlPr>
                            </m:sSubPr>
                            <m:e>
                              <m:r>
                                <a:rPr lang="en-US" sz="1400" b="0" i="1" dirty="0" smtClean="0">
                                  <a:solidFill>
                                    <a:srgbClr val="000000"/>
                                  </a:solidFill>
                                  <a:latin typeface="Cambria Math" panose="02040503050406030204" pitchFamily="18" charset="0"/>
                                </a:rPr>
                                <m:t>𝑤</m:t>
                              </m:r>
                            </m:e>
                            <m:sub>
                              <m:r>
                                <a:rPr lang="en-US" sz="1400" b="0" i="1" dirty="0" smtClean="0">
                                  <a:solidFill>
                                    <a:srgbClr val="000000"/>
                                  </a:solidFill>
                                  <a:latin typeface="Cambria Math" panose="02040503050406030204" pitchFamily="18" charset="0"/>
                                </a:rPr>
                                <m:t>𝑡</m:t>
                              </m:r>
                              <m:r>
                                <a:rPr lang="en-US" sz="1400" b="0" i="1" dirty="0" smtClean="0">
                                  <a:solidFill>
                                    <a:srgbClr val="000000"/>
                                  </a:solidFill>
                                  <a:latin typeface="Cambria Math" panose="02040503050406030204" pitchFamily="18" charset="0"/>
                                </a:rPr>
                                <m:t>=</m:t>
                              </m:r>
                              <m:r>
                                <a:rPr lang="en-US" sz="1400" b="0" i="1" dirty="0" smtClean="0">
                                  <a:solidFill>
                                    <a:srgbClr val="000000"/>
                                  </a:solidFill>
                                  <a:latin typeface="Cambria Math" panose="02040503050406030204" pitchFamily="18" charset="0"/>
                                </a:rPr>
                                <m:t>𝑐</m:t>
                              </m:r>
                            </m:sub>
                          </m:sSub>
                          <m:r>
                            <a:rPr lang="en-US" sz="1400" b="0" i="1" dirty="0" smtClean="0">
                              <a:solidFill>
                                <a:srgbClr val="000000"/>
                              </a:solidFill>
                              <a:latin typeface="Cambria Math" panose="02040503050406030204" pitchFamily="18" charset="0"/>
                            </a:rPr>
                            <m:t>,</m:t>
                          </m:r>
                          <m:sSub>
                            <m:sSubPr>
                              <m:ctrlPr>
                                <a:rPr lang="en-US" sz="1400" b="0" i="1" dirty="0" smtClean="0">
                                  <a:solidFill>
                                    <a:srgbClr val="000000"/>
                                  </a:solidFill>
                                  <a:latin typeface="Cambria Math" panose="02040503050406030204" pitchFamily="18" charset="0"/>
                                </a:rPr>
                              </m:ctrlPr>
                            </m:sSubPr>
                            <m:e>
                              <m:r>
                                <a:rPr lang="en-US" sz="1400" b="0" i="1" dirty="0" smtClean="0">
                                  <a:solidFill>
                                    <a:srgbClr val="000000"/>
                                  </a:solidFill>
                                  <a:latin typeface="Cambria Math" panose="02040503050406030204" pitchFamily="18" charset="0"/>
                                </a:rPr>
                                <m:t>𝑤</m:t>
                              </m:r>
                            </m:e>
                            <m:sub>
                              <m:r>
                                <a:rPr lang="en-US" sz="1400" b="0" i="1" dirty="0" smtClean="0">
                                  <a:solidFill>
                                    <a:srgbClr val="000000"/>
                                  </a:solidFill>
                                  <a:latin typeface="Cambria Math" panose="02040503050406030204" pitchFamily="18" charset="0"/>
                                </a:rPr>
                                <m:t>𝑡</m:t>
                              </m:r>
                              <m:r>
                                <a:rPr lang="en-US" sz="1400" b="0" i="1" dirty="0" smtClean="0">
                                  <a:solidFill>
                                    <a:srgbClr val="000000"/>
                                  </a:solidFill>
                                  <a:latin typeface="Cambria Math" panose="02040503050406030204" pitchFamily="18" charset="0"/>
                                </a:rPr>
                                <m:t>+</m:t>
                              </m:r>
                              <m:r>
                                <a:rPr lang="en-US" sz="1400" b="0" i="1" dirty="0" smtClean="0">
                                  <a:solidFill>
                                    <a:srgbClr val="000000"/>
                                  </a:solidFill>
                                  <a:latin typeface="Cambria Math" panose="02040503050406030204" pitchFamily="18" charset="0"/>
                                </a:rPr>
                                <m:t>𝑗</m:t>
                              </m:r>
                            </m:sub>
                          </m:sSub>
                          <m:r>
                            <a:rPr lang="en-US" sz="1400" b="0" i="1" dirty="0" smtClean="0">
                              <a:solidFill>
                                <a:srgbClr val="000000"/>
                              </a:solidFill>
                              <a:latin typeface="Cambria Math" panose="02040503050406030204" pitchFamily="18" charset="0"/>
                            </a:rPr>
                            <m:t>=</m:t>
                          </m:r>
                          <m:r>
                            <a:rPr lang="en-US" sz="1400" b="0" i="1" dirty="0" smtClean="0">
                              <a:solidFill>
                                <a:srgbClr val="000000"/>
                              </a:solidFill>
                              <a:latin typeface="Cambria Math" panose="02040503050406030204" pitchFamily="18" charset="0"/>
                            </a:rPr>
                            <m:t>𝑜</m:t>
                          </m:r>
                        </m:e>
                      </m:d>
                      <m:r>
                        <a:rPr lang="en-US" sz="1400" b="0" i="1" dirty="0" smtClean="0">
                          <a:solidFill>
                            <a:srgbClr val="000000"/>
                          </a:solidFill>
                          <a:latin typeface="Cambria Math" panose="02040503050406030204" pitchFamily="18" charset="0"/>
                        </a:rPr>
                        <m:t>=−</m:t>
                      </m:r>
                      <m:r>
                        <a:rPr lang="en-US" sz="1400" b="0" i="1" dirty="0" smtClean="0">
                          <a:solidFill>
                            <a:srgbClr val="000000"/>
                          </a:solidFill>
                          <a:latin typeface="Cambria Math" panose="02040503050406030204" pitchFamily="18" charset="0"/>
                        </a:rPr>
                        <m:t>𝑙𝑜𝑔</m:t>
                      </m:r>
                      <m:r>
                        <a:rPr lang="en-US" sz="1400" i="1">
                          <a:latin typeface="Cambria Math" panose="02040503050406030204" pitchFamily="18" charset="0"/>
                        </a:rPr>
                        <m:t>𝜎</m:t>
                      </m:r>
                      <m:d>
                        <m:dPr>
                          <m:ctrlPr>
                            <a:rPr lang="en-US" sz="1400" i="1">
                              <a:latin typeface="Cambria Math" panose="02040503050406030204" pitchFamily="18" charset="0"/>
                            </a:rPr>
                          </m:ctrlPr>
                        </m:dPr>
                        <m:e>
                          <m:acc>
                            <m:accPr>
                              <m:chr m:val="⃗"/>
                              <m:ctrlPr>
                                <a:rPr lang="en-US" sz="1400" i="1">
                                  <a:latin typeface="Cambria Math" panose="02040503050406030204" pitchFamily="18" charset="0"/>
                                </a:rPr>
                              </m:ctrlPr>
                            </m:accPr>
                            <m:e>
                              <m:sSub>
                                <m:sSubPr>
                                  <m:ctrlPr>
                                    <a:rPr lang="en-US" sz="1400" i="1">
                                      <a:latin typeface="Cambria Math" panose="02040503050406030204" pitchFamily="18" charset="0"/>
                                    </a:rPr>
                                  </m:ctrlPr>
                                </m:sSubPr>
                                <m:e>
                                  <m:r>
                                    <a:rPr lang="en-US" sz="1400" i="1">
                                      <a:latin typeface="Cambria Math" panose="02040503050406030204" pitchFamily="18" charset="0"/>
                                    </a:rPr>
                                    <m:t>𝑢</m:t>
                                  </m:r>
                                </m:e>
                                <m:sub>
                                  <m:r>
                                    <a:rPr lang="en-US" sz="1400" i="1">
                                      <a:latin typeface="Cambria Math" panose="02040503050406030204" pitchFamily="18" charset="0"/>
                                    </a:rPr>
                                    <m:t>𝑜</m:t>
                                  </m:r>
                                </m:sub>
                              </m:sSub>
                            </m:e>
                          </m:acc>
                          <m:r>
                            <a:rPr lang="en-US" sz="1400" i="1">
                              <a:latin typeface="Cambria Math" panose="02040503050406030204" pitchFamily="18" charset="0"/>
                            </a:rPr>
                            <m:t>⋅</m:t>
                          </m:r>
                          <m:acc>
                            <m:accPr>
                              <m:chr m:val="⃗"/>
                              <m:ctrlPr>
                                <a:rPr lang="en-US" sz="1400" i="1">
                                  <a:latin typeface="Cambria Math" panose="02040503050406030204" pitchFamily="18" charset="0"/>
                                </a:rPr>
                              </m:ctrlPr>
                            </m:accPr>
                            <m:e>
                              <m:sSub>
                                <m:sSubPr>
                                  <m:ctrlPr>
                                    <a:rPr lang="en-US" sz="1400" i="1">
                                      <a:latin typeface="Cambria Math" panose="02040503050406030204" pitchFamily="18" charset="0"/>
                                    </a:rPr>
                                  </m:ctrlPr>
                                </m:sSubPr>
                                <m:e>
                                  <m:r>
                                    <a:rPr lang="en-US" sz="1400" i="1">
                                      <a:latin typeface="Cambria Math" panose="02040503050406030204" pitchFamily="18" charset="0"/>
                                    </a:rPr>
                                    <m:t>𝑣</m:t>
                                  </m:r>
                                </m:e>
                                <m:sub>
                                  <m:r>
                                    <a:rPr lang="en-US" sz="1400" i="1">
                                      <a:latin typeface="Cambria Math" panose="02040503050406030204" pitchFamily="18" charset="0"/>
                                    </a:rPr>
                                    <m:t>𝑐</m:t>
                                  </m:r>
                                </m:sub>
                              </m:sSub>
                            </m:e>
                          </m:acc>
                        </m:e>
                      </m:d>
                    </m:oMath>
                  </m:oMathPara>
                </a14:m>
                <a:endParaRPr lang="en-US" sz="1400" dirty="0"/>
              </a:p>
            </p:txBody>
          </p:sp>
        </mc:Choice>
        <mc:Fallback xmlns="">
          <p:sp>
            <p:nvSpPr>
              <p:cNvPr id="15" name="TextBox 14">
                <a:extLst>
                  <a:ext uri="{FF2B5EF4-FFF2-40B4-BE49-F238E27FC236}">
                    <a16:creationId xmlns:a16="http://schemas.microsoft.com/office/drawing/2014/main" id="{1DCC7352-D45F-CE84-1AF8-4C247EE7B670}"/>
                  </a:ext>
                </a:extLst>
              </p:cNvPr>
              <p:cNvSpPr txBox="1">
                <a:spLocks noRot="1" noChangeAspect="1" noMove="1" noResize="1" noEditPoints="1" noAdjustHandles="1" noChangeArrowheads="1" noChangeShapeType="1" noTextEdit="1"/>
              </p:cNvSpPr>
              <p:nvPr/>
            </p:nvSpPr>
            <p:spPr>
              <a:xfrm>
                <a:off x="1267090" y="4629408"/>
                <a:ext cx="6748053" cy="340478"/>
              </a:xfrm>
              <a:prstGeom prst="rect">
                <a:avLst/>
              </a:prstGeom>
              <a:blipFill>
                <a:blip r:embed="rId5"/>
                <a:stretch>
                  <a:fillRect b="-3571"/>
                </a:stretch>
              </a:blipFill>
            </p:spPr>
            <p:txBody>
              <a:bodyPr/>
              <a:lstStyle/>
              <a:p>
                <a:r>
                  <a:rPr lang="en-US">
                    <a:noFill/>
                  </a:rPr>
                  <a:t> </a:t>
                </a:r>
              </a:p>
            </p:txBody>
          </p:sp>
        </mc:Fallback>
      </mc:AlternateContent>
    </p:spTree>
    <p:extLst>
      <p:ext uri="{BB962C8B-B14F-4D97-AF65-F5344CB8AC3E}">
        <p14:creationId xmlns:p14="http://schemas.microsoft.com/office/powerpoint/2010/main" val="2177662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dissolv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dissolve">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dissolve">
                                      <p:cBhvr>
                                        <p:cTn id="17" dur="500"/>
                                        <p:tgtEl>
                                          <p:spTgt spid="9"/>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dissolve">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17412"/>
                                        </p:tgtEl>
                                        <p:attrNameLst>
                                          <p:attrName>style.visibility</p:attrName>
                                        </p:attrNameLst>
                                      </p:cBhvr>
                                      <p:to>
                                        <p:strVal val="visible"/>
                                      </p:to>
                                    </p:set>
                                    <p:anim calcmode="lin" valueType="num">
                                      <p:cBhvr>
                                        <p:cTn id="25" dur="500" fill="hold"/>
                                        <p:tgtEl>
                                          <p:spTgt spid="17412"/>
                                        </p:tgtEl>
                                        <p:attrNameLst>
                                          <p:attrName>ppt_w</p:attrName>
                                        </p:attrNameLst>
                                      </p:cBhvr>
                                      <p:tavLst>
                                        <p:tav tm="0">
                                          <p:val>
                                            <p:fltVal val="0"/>
                                          </p:val>
                                        </p:tav>
                                        <p:tav tm="100000">
                                          <p:val>
                                            <p:strVal val="#ppt_w"/>
                                          </p:val>
                                        </p:tav>
                                      </p:tavLst>
                                    </p:anim>
                                    <p:anim calcmode="lin" valueType="num">
                                      <p:cBhvr>
                                        <p:cTn id="26" dur="500" fill="hold"/>
                                        <p:tgtEl>
                                          <p:spTgt spid="17412"/>
                                        </p:tgtEl>
                                        <p:attrNameLst>
                                          <p:attrName>ppt_h</p:attrName>
                                        </p:attrNameLst>
                                      </p:cBhvr>
                                      <p:tavLst>
                                        <p:tav tm="0">
                                          <p:val>
                                            <p:fltVal val="0"/>
                                          </p:val>
                                        </p:tav>
                                        <p:tav tm="100000">
                                          <p:val>
                                            <p:strVal val="#ppt_h"/>
                                          </p:val>
                                        </p:tav>
                                      </p:tavLst>
                                    </p:anim>
                                    <p:animEffect transition="in" filter="fade">
                                      <p:cBhvr>
                                        <p:cTn id="27" dur="500"/>
                                        <p:tgtEl>
                                          <p:spTgt spid="17412"/>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6">
                                            <p:txEl>
                                              <p:pRg st="2" end="2"/>
                                            </p:txEl>
                                          </p:spTgt>
                                        </p:tgtEl>
                                        <p:attrNameLst>
                                          <p:attrName>style.visibility</p:attrName>
                                        </p:attrNameLst>
                                      </p:cBhvr>
                                      <p:to>
                                        <p:strVal val="visible"/>
                                      </p:to>
                                    </p:set>
                                    <p:animEffect transition="in" filter="dissolve">
                                      <p:cBhvr>
                                        <p:cTn id="32" dur="500"/>
                                        <p:tgtEl>
                                          <p:spTgt spid="6">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6">
                                            <p:txEl>
                                              <p:pRg st="3" end="3"/>
                                            </p:txEl>
                                          </p:spTgt>
                                        </p:tgtEl>
                                        <p:attrNameLst>
                                          <p:attrName>style.visibility</p:attrName>
                                        </p:attrNameLst>
                                      </p:cBhvr>
                                      <p:to>
                                        <p:strVal val="visible"/>
                                      </p:to>
                                    </p:set>
                                    <p:animEffect transition="in" filter="dissolve">
                                      <p:cBhvr>
                                        <p:cTn id="37" dur="500"/>
                                        <p:tgtEl>
                                          <p:spTgt spid="6">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nodeType="clickEffect">
                                  <p:stCondLst>
                                    <p:cond delay="0"/>
                                  </p:stCondLst>
                                  <p:childTnLst>
                                    <p:set>
                                      <p:cBhvr>
                                        <p:cTn id="41" dur="1" fill="hold">
                                          <p:stCondLst>
                                            <p:cond delay="0"/>
                                          </p:stCondLst>
                                        </p:cTn>
                                        <p:tgtEl>
                                          <p:spTgt spid="6">
                                            <p:txEl>
                                              <p:pRg st="4" end="4"/>
                                            </p:txEl>
                                          </p:spTgt>
                                        </p:tgtEl>
                                        <p:attrNameLst>
                                          <p:attrName>style.visibility</p:attrName>
                                        </p:attrNameLst>
                                      </p:cBhvr>
                                      <p:to>
                                        <p:strVal val="visible"/>
                                      </p:to>
                                    </p:set>
                                    <p:animEffect transition="in" filter="dissolve">
                                      <p:cBhvr>
                                        <p:cTn id="42" dur="500"/>
                                        <p:tgtEl>
                                          <p:spTgt spid="6">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nodeType="clickEffect">
                                  <p:stCondLst>
                                    <p:cond delay="0"/>
                                  </p:stCondLst>
                                  <p:childTnLst>
                                    <p:set>
                                      <p:cBhvr>
                                        <p:cTn id="46" dur="1" fill="hold">
                                          <p:stCondLst>
                                            <p:cond delay="0"/>
                                          </p:stCondLst>
                                        </p:cTn>
                                        <p:tgtEl>
                                          <p:spTgt spid="6">
                                            <p:txEl>
                                              <p:pRg st="5" end="5"/>
                                            </p:txEl>
                                          </p:spTgt>
                                        </p:tgtEl>
                                        <p:attrNameLst>
                                          <p:attrName>style.visibility</p:attrName>
                                        </p:attrNameLst>
                                      </p:cBhvr>
                                      <p:to>
                                        <p:strVal val="visible"/>
                                      </p:to>
                                    </p:set>
                                    <p:animEffect transition="in" filter="dissolve">
                                      <p:cBhvr>
                                        <p:cTn id="47" dur="500"/>
                                        <p:tgtEl>
                                          <p:spTgt spid="6">
                                            <p:txEl>
                                              <p:pRg st="5" end="5"/>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ntr" presetSubtype="0" fill="hold" nodeType="clickEffect">
                                  <p:stCondLst>
                                    <p:cond delay="0"/>
                                  </p:stCondLst>
                                  <p:childTnLst>
                                    <p:set>
                                      <p:cBhvr>
                                        <p:cTn id="51" dur="1" fill="hold">
                                          <p:stCondLst>
                                            <p:cond delay="0"/>
                                          </p:stCondLst>
                                        </p:cTn>
                                        <p:tgtEl>
                                          <p:spTgt spid="15">
                                            <p:txEl>
                                              <p:pRg st="0" end="0"/>
                                            </p:txEl>
                                          </p:spTgt>
                                        </p:tgtEl>
                                        <p:attrNameLst>
                                          <p:attrName>style.visibility</p:attrName>
                                        </p:attrNameLst>
                                      </p:cBhvr>
                                      <p:to>
                                        <p:strVal val="visible"/>
                                      </p:to>
                                    </p:set>
                                    <p:animEffect transition="in" filter="dissolve">
                                      <p:cBhvr>
                                        <p:cTn id="52" dur="500"/>
                                        <p:tgtEl>
                                          <p:spTgt spid="15">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9" presetClass="entr" presetSubtype="0" fill="hold" nodeType="clickEffect">
                                  <p:stCondLst>
                                    <p:cond delay="0"/>
                                  </p:stCondLst>
                                  <p:childTnLst>
                                    <p:set>
                                      <p:cBhvr>
                                        <p:cTn id="56" dur="1" fill="hold">
                                          <p:stCondLst>
                                            <p:cond delay="0"/>
                                          </p:stCondLst>
                                        </p:cTn>
                                        <p:tgtEl>
                                          <p:spTgt spid="6">
                                            <p:txEl>
                                              <p:pRg st="7" end="7"/>
                                            </p:txEl>
                                          </p:spTgt>
                                        </p:tgtEl>
                                        <p:attrNameLst>
                                          <p:attrName>style.visibility</p:attrName>
                                        </p:attrNameLst>
                                      </p:cBhvr>
                                      <p:to>
                                        <p:strVal val="visible"/>
                                      </p:to>
                                    </p:set>
                                    <p:animEffect transition="in" filter="dissolve">
                                      <p:cBhvr>
                                        <p:cTn id="57" dur="500"/>
                                        <p:tgtEl>
                                          <p:spTgt spid="6">
                                            <p:txEl>
                                              <p:pRg st="7" end="7"/>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9" presetClass="entr" presetSubtype="0" fill="hold" nodeType="clickEffect">
                                  <p:stCondLst>
                                    <p:cond delay="0"/>
                                  </p:stCondLst>
                                  <p:childTnLst>
                                    <p:set>
                                      <p:cBhvr>
                                        <p:cTn id="61" dur="1" fill="hold">
                                          <p:stCondLst>
                                            <p:cond delay="0"/>
                                          </p:stCondLst>
                                        </p:cTn>
                                        <p:tgtEl>
                                          <p:spTgt spid="6">
                                            <p:txEl>
                                              <p:pRg st="8" end="8"/>
                                            </p:txEl>
                                          </p:spTgt>
                                        </p:tgtEl>
                                        <p:attrNameLst>
                                          <p:attrName>style.visibility</p:attrName>
                                        </p:attrNameLst>
                                      </p:cBhvr>
                                      <p:to>
                                        <p:strVal val="visible"/>
                                      </p:to>
                                    </p:set>
                                    <p:animEffect transition="in" filter="dissolve">
                                      <p:cBhvr>
                                        <p:cTn id="62" dur="500"/>
                                        <p:tgtEl>
                                          <p:spTgt spid="6">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78E71E-D2D0-C123-8009-DAD67C02A285}"/>
              </a:ext>
            </a:extLst>
          </p:cNvPr>
          <p:cNvSpPr>
            <a:spLocks noGrp="1"/>
          </p:cNvSpPr>
          <p:nvPr>
            <p:ph type="title"/>
          </p:nvPr>
        </p:nvSpPr>
        <p:spPr/>
        <p:txBody>
          <a:bodyPr/>
          <a:lstStyle/>
          <a:p>
            <a:r>
              <a:rPr lang="en-US" dirty="0"/>
              <a:t>PageRank: Matrix Formulation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992B9D60-61CF-27C5-1B79-2E9BEFAB41F2}"/>
                  </a:ext>
                </a:extLst>
              </p:cNvPr>
              <p:cNvSpPr>
                <a:spLocks noGrp="1"/>
              </p:cNvSpPr>
              <p:nvPr>
                <p:ph sz="quarter" idx="14"/>
              </p:nvPr>
            </p:nvSpPr>
            <p:spPr/>
            <p:txBody>
              <a:bodyPr/>
              <a:lstStyle/>
              <a:p>
                <a:pPr marL="514346" lvl="1" indent="-342900">
                  <a:buFont typeface="Courier New" panose="02070309020205020404" pitchFamily="49" charset="0"/>
                  <a:buChar char="o"/>
                </a:pPr>
                <a:r>
                  <a:rPr lang="en-US" dirty="0">
                    <a:solidFill>
                      <a:schemeClr val="accent3"/>
                    </a:solidFill>
                  </a:rPr>
                  <a:t>Stochastic adjacency matrix </a:t>
                </a:r>
                <a:r>
                  <a:rPr lang="en-US" dirty="0"/>
                  <a:t>𝑴</a:t>
                </a:r>
              </a:p>
              <a:p>
                <a:pPr marL="514346" lvl="1" indent="-342900">
                  <a:buFont typeface="Courier New" panose="02070309020205020404" pitchFamily="49" charset="0"/>
                  <a:buChar char="o"/>
                </a:pPr>
                <a:r>
                  <a:rPr lang="en-US" dirty="0"/>
                  <a:t>Assume page </a:t>
                </a:r>
                <a14:m>
                  <m:oMath xmlns:m="http://schemas.openxmlformats.org/officeDocument/2006/math">
                    <m:r>
                      <a:rPr lang="en-US" i="1" dirty="0" smtClean="0">
                        <a:solidFill>
                          <a:schemeClr val="accent3"/>
                        </a:solidFill>
                        <a:latin typeface="Cambria Math" panose="02040503050406030204" pitchFamily="18" charset="0"/>
                      </a:rPr>
                      <m:t>𝑖</m:t>
                    </m:r>
                  </m:oMath>
                </a14:m>
                <a:r>
                  <a:rPr lang="en-US" dirty="0"/>
                  <a:t> has </a:t>
                </a:r>
                <a14:m>
                  <m:oMath xmlns:m="http://schemas.openxmlformats.org/officeDocument/2006/math">
                    <m:sSub>
                      <m:sSubPr>
                        <m:ctrlPr>
                          <a:rPr lang="en-US" i="1" dirty="0" smtClean="0">
                            <a:solidFill>
                              <a:schemeClr val="accent3"/>
                            </a:solidFill>
                            <a:latin typeface="Cambria Math" panose="02040503050406030204" pitchFamily="18" charset="0"/>
                          </a:rPr>
                        </m:ctrlPr>
                      </m:sSubPr>
                      <m:e>
                        <m:r>
                          <a:rPr lang="en-US" i="1" dirty="0" smtClean="0">
                            <a:solidFill>
                              <a:schemeClr val="accent3"/>
                            </a:solidFill>
                            <a:latin typeface="Cambria Math" panose="02040503050406030204" pitchFamily="18" charset="0"/>
                          </a:rPr>
                          <m:t>𝑑</m:t>
                        </m:r>
                      </m:e>
                      <m:sub>
                        <m:r>
                          <a:rPr lang="en-US" i="1" dirty="0" smtClean="0">
                            <a:solidFill>
                              <a:schemeClr val="accent3"/>
                            </a:solidFill>
                            <a:latin typeface="Cambria Math" panose="02040503050406030204" pitchFamily="18" charset="0"/>
                          </a:rPr>
                          <m:t>𝑖</m:t>
                        </m:r>
                      </m:sub>
                    </m:sSub>
                  </m:oMath>
                </a14:m>
                <a:r>
                  <a:rPr lang="en-US" dirty="0">
                    <a:solidFill>
                      <a:schemeClr val="accent3"/>
                    </a:solidFill>
                  </a:rPr>
                  <a:t> </a:t>
                </a:r>
                <a:r>
                  <a:rPr lang="en-US" dirty="0"/>
                  <a:t>outgoing links</a:t>
                </a:r>
              </a:p>
              <a:p>
                <a:pPr marL="857237" lvl="2" indent="-342900">
                  <a:buFont typeface="Courier New" panose="02070309020205020404" pitchFamily="49" charset="0"/>
                  <a:buChar char="o"/>
                </a:pPr>
                <a:r>
                  <a:rPr lang="en-US" dirty="0"/>
                  <a:t>If </a:t>
                </a:r>
                <a14:m>
                  <m:oMath xmlns:m="http://schemas.openxmlformats.org/officeDocument/2006/math">
                    <m:r>
                      <a:rPr lang="en-US" i="1" dirty="0" smtClean="0">
                        <a:latin typeface="Cambria Math" panose="02040503050406030204" pitchFamily="18" charset="0"/>
                      </a:rPr>
                      <m:t>𝑖</m:t>
                    </m:r>
                    <m:r>
                      <a:rPr lang="en-US" i="1" dirty="0">
                        <a:latin typeface="Cambria Math" panose="02040503050406030204" pitchFamily="18" charset="0"/>
                      </a:rPr>
                      <m:t> </m:t>
                    </m:r>
                    <m:r>
                      <a:rPr lang="en-US" b="0" i="1" dirty="0" smtClean="0">
                        <a:latin typeface="Cambria Math" panose="02040503050406030204" pitchFamily="18" charset="0"/>
                      </a:rPr>
                      <m:t>→</m:t>
                    </m:r>
                    <m:r>
                      <a:rPr lang="en-US" i="1" dirty="0">
                        <a:latin typeface="Cambria Math" panose="02040503050406030204" pitchFamily="18" charset="0"/>
                        <a:sym typeface="Wingdings" pitchFamily="2" charset="2"/>
                      </a:rPr>
                      <m:t> </m:t>
                    </m:r>
                    <m:r>
                      <a:rPr lang="en-US" i="1" dirty="0" smtClean="0">
                        <a:latin typeface="Cambria Math" panose="02040503050406030204" pitchFamily="18" charset="0"/>
                        <a:sym typeface="Wingdings" pitchFamily="2" charset="2"/>
                      </a:rPr>
                      <m:t>𝑗</m:t>
                    </m:r>
                  </m:oMath>
                </a14:m>
                <a:r>
                  <a:rPr lang="en-US" dirty="0">
                    <a:sym typeface="Wingdings" pitchFamily="2" charset="2"/>
                  </a:rPr>
                  <a:t>, then </a:t>
                </a:r>
                <a14:m>
                  <m:oMath xmlns:m="http://schemas.openxmlformats.org/officeDocument/2006/math">
                    <m:sSub>
                      <m:sSubPr>
                        <m:ctrlPr>
                          <a:rPr lang="en-US" i="1" dirty="0" smtClean="0">
                            <a:latin typeface="Cambria Math" panose="02040503050406030204" pitchFamily="18" charset="0"/>
                            <a:sym typeface="Wingdings" pitchFamily="2" charset="2"/>
                          </a:rPr>
                        </m:ctrlPr>
                      </m:sSubPr>
                      <m:e>
                        <m:r>
                          <a:rPr lang="en-US" i="1" dirty="0" smtClean="0">
                            <a:latin typeface="Cambria Math" panose="02040503050406030204" pitchFamily="18" charset="0"/>
                            <a:sym typeface="Wingdings" pitchFamily="2" charset="2"/>
                          </a:rPr>
                          <m:t>𝑀</m:t>
                        </m:r>
                      </m:e>
                      <m:sub>
                        <m:r>
                          <a:rPr lang="en-US" b="0" i="1" dirty="0" smtClean="0">
                            <a:latin typeface="Cambria Math" panose="02040503050406030204" pitchFamily="18" charset="0"/>
                            <a:sym typeface="Wingdings" pitchFamily="2" charset="2"/>
                          </a:rPr>
                          <m:t>𝑗𝑖</m:t>
                        </m:r>
                      </m:sub>
                    </m:sSub>
                    <m:r>
                      <a:rPr lang="en-US" i="1" dirty="0">
                        <a:latin typeface="Cambria Math" panose="02040503050406030204" pitchFamily="18" charset="0"/>
                        <a:sym typeface="Wingdings" pitchFamily="2" charset="2"/>
                      </a:rPr>
                      <m:t> </m:t>
                    </m:r>
                    <m:r>
                      <a:rPr lang="en-US" i="1" dirty="0" smtClean="0">
                        <a:latin typeface="Cambria Math" panose="02040503050406030204" pitchFamily="18" charset="0"/>
                        <a:sym typeface="Wingdings" pitchFamily="2" charset="2"/>
                      </a:rPr>
                      <m:t>=</m:t>
                    </m:r>
                    <m:r>
                      <a:rPr lang="en-US" i="1" dirty="0">
                        <a:latin typeface="Cambria Math" panose="02040503050406030204" pitchFamily="18" charset="0"/>
                        <a:sym typeface="Wingdings" pitchFamily="2" charset="2"/>
                      </a:rPr>
                      <m:t> </m:t>
                    </m:r>
                    <m:r>
                      <a:rPr lang="en-US" i="1" dirty="0" smtClean="0">
                        <a:latin typeface="Cambria Math" panose="02040503050406030204" pitchFamily="18" charset="0"/>
                        <a:sym typeface="Wingdings" pitchFamily="2" charset="2"/>
                      </a:rPr>
                      <m:t>1/</m:t>
                    </m:r>
                    <m:sSub>
                      <m:sSubPr>
                        <m:ctrlPr>
                          <a:rPr lang="en-US" i="1" dirty="0" err="1" smtClean="0">
                            <a:latin typeface="Cambria Math" panose="02040503050406030204" pitchFamily="18" charset="0"/>
                            <a:sym typeface="Wingdings" pitchFamily="2" charset="2"/>
                          </a:rPr>
                        </m:ctrlPr>
                      </m:sSubPr>
                      <m:e>
                        <m:r>
                          <a:rPr lang="en-US" i="1" dirty="0" err="1" smtClean="0">
                            <a:latin typeface="Cambria Math" panose="02040503050406030204" pitchFamily="18" charset="0"/>
                            <a:sym typeface="Wingdings" pitchFamily="2" charset="2"/>
                          </a:rPr>
                          <m:t>𝑑</m:t>
                        </m:r>
                      </m:e>
                      <m:sub>
                        <m:r>
                          <a:rPr lang="en-US" i="1" dirty="0" err="1" smtClean="0">
                            <a:latin typeface="Cambria Math" panose="02040503050406030204" pitchFamily="18" charset="0"/>
                            <a:sym typeface="Wingdings" pitchFamily="2" charset="2"/>
                          </a:rPr>
                          <m:t>𝑖</m:t>
                        </m:r>
                      </m:sub>
                    </m:sSub>
                  </m:oMath>
                </a14:m>
                <a:r>
                  <a:rPr lang="en-US" dirty="0">
                    <a:sym typeface="Wingdings" pitchFamily="2" charset="2"/>
                  </a:rPr>
                  <a:t>.</a:t>
                </a:r>
              </a:p>
              <a:p>
                <a:pPr marL="857237" lvl="2" indent="-342900">
                  <a:buFont typeface="Courier New" panose="02070309020205020404" pitchFamily="49" charset="0"/>
                  <a:buChar char="o"/>
                </a:pPr>
                <a:r>
                  <a:rPr lang="en-US" dirty="0">
                    <a:sym typeface="Wingdings" pitchFamily="2" charset="2"/>
                  </a:rPr>
                  <a:t>Otherwise, </a:t>
                </a:r>
                <a14:m>
                  <m:oMath xmlns:m="http://schemas.openxmlformats.org/officeDocument/2006/math">
                    <m:sSub>
                      <m:sSubPr>
                        <m:ctrlPr>
                          <a:rPr lang="en-US" i="1" dirty="0" smtClean="0">
                            <a:latin typeface="Cambria Math" panose="02040503050406030204" pitchFamily="18" charset="0"/>
                            <a:sym typeface="Wingdings" pitchFamily="2" charset="2"/>
                          </a:rPr>
                        </m:ctrlPr>
                      </m:sSubPr>
                      <m:e>
                        <m:r>
                          <a:rPr lang="en-US" i="1" dirty="0" smtClean="0">
                            <a:latin typeface="Cambria Math" panose="02040503050406030204" pitchFamily="18" charset="0"/>
                            <a:sym typeface="Wingdings" pitchFamily="2" charset="2"/>
                          </a:rPr>
                          <m:t>𝑀</m:t>
                        </m:r>
                      </m:e>
                      <m:sub>
                        <m:r>
                          <a:rPr lang="en-US" b="0" i="1" dirty="0" smtClean="0">
                            <a:latin typeface="Cambria Math" panose="02040503050406030204" pitchFamily="18" charset="0"/>
                            <a:sym typeface="Wingdings" pitchFamily="2" charset="2"/>
                          </a:rPr>
                          <m:t>𝑗𝑖</m:t>
                        </m:r>
                      </m:sub>
                    </m:sSub>
                    <m:r>
                      <a:rPr lang="en-US" i="1" dirty="0" smtClean="0">
                        <a:latin typeface="Cambria Math" panose="02040503050406030204" pitchFamily="18" charset="0"/>
                        <a:sym typeface="Wingdings" pitchFamily="2" charset="2"/>
                      </a:rPr>
                      <m:t>=0</m:t>
                    </m:r>
                  </m:oMath>
                </a14:m>
                <a:r>
                  <a:rPr lang="en-US" dirty="0">
                    <a:sym typeface="Wingdings" pitchFamily="2" charset="2"/>
                  </a:rPr>
                  <a:t>.</a:t>
                </a:r>
              </a:p>
              <a:p>
                <a:pPr marL="514346" lvl="1" indent="-342900">
                  <a:buFont typeface="Courier New" panose="02070309020205020404" pitchFamily="49" charset="0"/>
                  <a:buChar char="o"/>
                </a:pPr>
                <a:r>
                  <a:rPr lang="en-US" dirty="0">
                    <a:sym typeface="Wingdings" pitchFamily="2" charset="2"/>
                  </a:rPr>
                  <a:t>M is a column stochastic matrix</a:t>
                </a:r>
              </a:p>
              <a:p>
                <a:pPr marL="857237" lvl="2" indent="-342900">
                  <a:buFont typeface="Courier New" panose="02070309020205020404" pitchFamily="49" charset="0"/>
                  <a:buChar char="o"/>
                </a:pPr>
                <a:r>
                  <a:rPr lang="en-US" dirty="0">
                    <a:sym typeface="Wingdings" pitchFamily="2" charset="2"/>
                  </a:rPr>
                  <a:t>Columns sum to 1. </a:t>
                </a:r>
                <a:endParaRPr lang="en-US" dirty="0"/>
              </a:p>
              <a:p>
                <a:endParaRPr lang="en-US" dirty="0"/>
              </a:p>
            </p:txBody>
          </p:sp>
        </mc:Choice>
        <mc:Fallback xmlns="">
          <p:sp>
            <p:nvSpPr>
              <p:cNvPr id="3" name="Content Placeholder 2">
                <a:extLst>
                  <a:ext uri="{FF2B5EF4-FFF2-40B4-BE49-F238E27FC236}">
                    <a16:creationId xmlns:a16="http://schemas.microsoft.com/office/drawing/2014/main" id="{992B9D60-61CF-27C5-1B79-2E9BEFAB41F2}"/>
                  </a:ext>
                </a:extLst>
              </p:cNvPr>
              <p:cNvSpPr>
                <a:spLocks noGrp="1" noRot="1" noChangeAspect="1" noMove="1" noResize="1" noEditPoints="1" noAdjustHandles="1" noChangeArrowheads="1" noChangeShapeType="1" noTextEdit="1"/>
              </p:cNvSpPr>
              <p:nvPr>
                <p:ph sz="quarter" idx="14"/>
              </p:nvPr>
            </p:nvSpPr>
            <p:spPr>
              <a:blipFill>
                <a:blip r:embed="rId2"/>
                <a:stretch>
                  <a:fillRect t="-1120"/>
                </a:stretch>
              </a:blipFill>
            </p:spPr>
            <p:txBody>
              <a:bodyPr/>
              <a:lstStyle/>
              <a:p>
                <a:r>
                  <a:rPr lang="en-US">
                    <a:noFill/>
                  </a:rPr>
                  <a:t> </a:t>
                </a:r>
              </a:p>
            </p:txBody>
          </p:sp>
        </mc:Fallback>
      </mc:AlternateContent>
      <p:grpSp>
        <p:nvGrpSpPr>
          <p:cNvPr id="4" name="Group 20">
            <a:extLst>
              <a:ext uri="{FF2B5EF4-FFF2-40B4-BE49-F238E27FC236}">
                <a16:creationId xmlns:a16="http://schemas.microsoft.com/office/drawing/2014/main" id="{81948C19-5340-2370-B29D-26CEF6035F82}"/>
              </a:ext>
            </a:extLst>
          </p:cNvPr>
          <p:cNvGrpSpPr/>
          <p:nvPr/>
        </p:nvGrpSpPr>
        <p:grpSpPr>
          <a:xfrm>
            <a:off x="5717737" y="1869650"/>
            <a:ext cx="1752600" cy="1371600"/>
            <a:chOff x="5715000" y="1828800"/>
            <a:chExt cx="1752600" cy="1371600"/>
          </a:xfrm>
        </p:grpSpPr>
        <p:cxnSp>
          <p:nvCxnSpPr>
            <p:cNvPr id="5" name="Straight Arrow Connector 4">
              <a:extLst>
                <a:ext uri="{FF2B5EF4-FFF2-40B4-BE49-F238E27FC236}">
                  <a16:creationId xmlns:a16="http://schemas.microsoft.com/office/drawing/2014/main" id="{6161DD74-0FC9-193C-B000-CB5301FE4FD9}"/>
                </a:ext>
              </a:extLst>
            </p:cNvPr>
            <p:cNvCxnSpPr/>
            <p:nvPr/>
          </p:nvCxnSpPr>
          <p:spPr>
            <a:xfrm flipV="1">
              <a:off x="5804720" y="2254605"/>
              <a:ext cx="304800" cy="514910"/>
            </a:xfrm>
            <a:prstGeom prst="straightConnector1">
              <a:avLst/>
            </a:prstGeom>
            <a:ln w="28575">
              <a:tailEnd type="arrow"/>
            </a:ln>
          </p:spPr>
          <p:style>
            <a:lnRef idx="1">
              <a:schemeClr val="dk1"/>
            </a:lnRef>
            <a:fillRef idx="0">
              <a:schemeClr val="dk1"/>
            </a:fillRef>
            <a:effectRef idx="0">
              <a:schemeClr val="dk1"/>
            </a:effectRef>
            <a:fontRef idx="minor">
              <a:schemeClr val="tx1"/>
            </a:fontRef>
          </p:style>
        </p:cxnSp>
        <p:cxnSp>
          <p:nvCxnSpPr>
            <p:cNvPr id="6" name="Straight Arrow Connector 5">
              <a:extLst>
                <a:ext uri="{FF2B5EF4-FFF2-40B4-BE49-F238E27FC236}">
                  <a16:creationId xmlns:a16="http://schemas.microsoft.com/office/drawing/2014/main" id="{DA6B1D0A-568F-F1D3-585F-F71886EECB44}"/>
                </a:ext>
              </a:extLst>
            </p:cNvPr>
            <p:cNvCxnSpPr/>
            <p:nvPr/>
          </p:nvCxnSpPr>
          <p:spPr>
            <a:xfrm flipH="1">
              <a:off x="6057900" y="2194492"/>
              <a:ext cx="304800" cy="514910"/>
            </a:xfrm>
            <a:prstGeom prst="straightConnector1">
              <a:avLst/>
            </a:prstGeom>
            <a:ln w="28575">
              <a:tailEnd type="arrow"/>
            </a:ln>
          </p:spPr>
          <p:style>
            <a:lnRef idx="1">
              <a:schemeClr val="dk1"/>
            </a:lnRef>
            <a:fillRef idx="0">
              <a:schemeClr val="dk1"/>
            </a:fillRef>
            <a:effectRef idx="0">
              <a:schemeClr val="dk1"/>
            </a:effectRef>
            <a:fontRef idx="minor">
              <a:schemeClr val="tx1"/>
            </a:fontRef>
          </p:style>
        </p:cxnSp>
        <p:cxnSp>
          <p:nvCxnSpPr>
            <p:cNvPr id="7" name="Straight Arrow Connector 6">
              <a:extLst>
                <a:ext uri="{FF2B5EF4-FFF2-40B4-BE49-F238E27FC236}">
                  <a16:creationId xmlns:a16="http://schemas.microsoft.com/office/drawing/2014/main" id="{37B8D154-7B1C-BA24-2722-5A28B3C374CB}"/>
                </a:ext>
              </a:extLst>
            </p:cNvPr>
            <p:cNvCxnSpPr/>
            <p:nvPr/>
          </p:nvCxnSpPr>
          <p:spPr>
            <a:xfrm>
              <a:off x="6037509" y="2801691"/>
              <a:ext cx="972110" cy="76200"/>
            </a:xfrm>
            <a:prstGeom prst="straightConnector1">
              <a:avLst/>
            </a:prstGeom>
            <a:ln w="28575">
              <a:tailEnd type="arrow"/>
            </a:ln>
          </p:spPr>
          <p:style>
            <a:lnRef idx="1">
              <a:schemeClr val="dk1"/>
            </a:lnRef>
            <a:fillRef idx="0">
              <a:schemeClr val="dk1"/>
            </a:fillRef>
            <a:effectRef idx="0">
              <a:schemeClr val="dk1"/>
            </a:effectRef>
            <a:fontRef idx="minor">
              <a:schemeClr val="tx1"/>
            </a:fontRef>
          </p:style>
        </p:cxnSp>
        <p:cxnSp>
          <p:nvCxnSpPr>
            <p:cNvPr id="8" name="Straight Arrow Connector 7">
              <a:extLst>
                <a:ext uri="{FF2B5EF4-FFF2-40B4-BE49-F238E27FC236}">
                  <a16:creationId xmlns:a16="http://schemas.microsoft.com/office/drawing/2014/main" id="{E30F17BD-8F08-7E91-4EDE-E2E09E74A609}"/>
                </a:ext>
              </a:extLst>
            </p:cNvPr>
            <p:cNvCxnSpPr/>
            <p:nvPr/>
          </p:nvCxnSpPr>
          <p:spPr>
            <a:xfrm flipH="1" flipV="1">
              <a:off x="6139113" y="2981042"/>
              <a:ext cx="972110" cy="76200"/>
            </a:xfrm>
            <a:prstGeom prst="straightConnector1">
              <a:avLst/>
            </a:prstGeom>
            <a:ln w="28575">
              <a:tailEnd type="arrow"/>
            </a:ln>
          </p:spPr>
          <p:style>
            <a:lnRef idx="1">
              <a:schemeClr val="dk1"/>
            </a:lnRef>
            <a:fillRef idx="0">
              <a:schemeClr val="dk1"/>
            </a:fillRef>
            <a:effectRef idx="0">
              <a:schemeClr val="dk1"/>
            </a:effectRef>
            <a:fontRef idx="minor">
              <a:schemeClr val="tx1"/>
            </a:fontRef>
          </p:style>
        </p:cxnSp>
        <p:cxnSp>
          <p:nvCxnSpPr>
            <p:cNvPr id="9" name="Curved Connector 8">
              <a:extLst>
                <a:ext uri="{FF2B5EF4-FFF2-40B4-BE49-F238E27FC236}">
                  <a16:creationId xmlns:a16="http://schemas.microsoft.com/office/drawing/2014/main" id="{3796602E-D9ED-4C63-F441-5AE3612B613E}"/>
                </a:ext>
              </a:extLst>
            </p:cNvPr>
            <p:cNvCxnSpPr>
              <a:stCxn id="10" idx="6"/>
              <a:endCxn id="10" idx="0"/>
            </p:cNvCxnSpPr>
            <p:nvPr/>
          </p:nvCxnSpPr>
          <p:spPr>
            <a:xfrm flipH="1" flipV="1">
              <a:off x="6248400" y="1828800"/>
              <a:ext cx="228600" cy="228600"/>
            </a:xfrm>
            <a:prstGeom prst="curvedConnector4">
              <a:avLst>
                <a:gd name="adj1" fmla="val -100000"/>
                <a:gd name="adj2" fmla="val 200000"/>
              </a:avLst>
            </a:prstGeom>
            <a:ln w="28575">
              <a:tailEnd type="arrow"/>
            </a:ln>
          </p:spPr>
          <p:style>
            <a:lnRef idx="1">
              <a:schemeClr val="dk1"/>
            </a:lnRef>
            <a:fillRef idx="0">
              <a:schemeClr val="dk1"/>
            </a:fillRef>
            <a:effectRef idx="0">
              <a:schemeClr val="dk1"/>
            </a:effectRef>
            <a:fontRef idx="minor">
              <a:schemeClr val="tx1"/>
            </a:fontRef>
          </p:style>
        </p:cxnSp>
        <p:sp>
          <p:nvSpPr>
            <p:cNvPr id="10" name="Oval 9">
              <a:extLst>
                <a:ext uri="{FF2B5EF4-FFF2-40B4-BE49-F238E27FC236}">
                  <a16:creationId xmlns:a16="http://schemas.microsoft.com/office/drawing/2014/main" id="{CCEC943E-F0AB-CE19-D9CD-6719D046615D}"/>
                </a:ext>
              </a:extLst>
            </p:cNvPr>
            <p:cNvSpPr/>
            <p:nvPr/>
          </p:nvSpPr>
          <p:spPr>
            <a:xfrm>
              <a:off x="6019800" y="1828800"/>
              <a:ext cx="457200" cy="457200"/>
            </a:xfrm>
            <a:prstGeom prst="ellipse">
              <a:avLst/>
            </a:prstGeom>
            <a:solidFill>
              <a:srgbClr val="FF0000"/>
            </a:solidFill>
            <a:ln>
              <a:noFill/>
            </a:ln>
          </p:spPr>
          <p:style>
            <a:lnRef idx="1">
              <a:schemeClr val="dk1"/>
            </a:lnRef>
            <a:fillRef idx="2">
              <a:schemeClr val="dk1"/>
            </a:fillRef>
            <a:effectRef idx="1">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y</a:t>
              </a:r>
            </a:p>
          </p:txBody>
        </p:sp>
        <p:sp>
          <p:nvSpPr>
            <p:cNvPr id="11" name="Oval 10">
              <a:extLst>
                <a:ext uri="{FF2B5EF4-FFF2-40B4-BE49-F238E27FC236}">
                  <a16:creationId xmlns:a16="http://schemas.microsoft.com/office/drawing/2014/main" id="{9206EB01-BD05-1F9E-0133-EE03CA728E47}"/>
                </a:ext>
              </a:extLst>
            </p:cNvPr>
            <p:cNvSpPr/>
            <p:nvPr/>
          </p:nvSpPr>
          <p:spPr>
            <a:xfrm>
              <a:off x="5715000" y="2667000"/>
              <a:ext cx="457200" cy="457200"/>
            </a:xfrm>
            <a:prstGeom prst="ellipse">
              <a:avLst/>
            </a:prstGeom>
            <a:solidFill>
              <a:srgbClr val="FF0000"/>
            </a:solidFill>
            <a:ln>
              <a:noFill/>
            </a:ln>
          </p:spPr>
          <p:style>
            <a:lnRef idx="1">
              <a:schemeClr val="dk1"/>
            </a:lnRef>
            <a:fillRef idx="2">
              <a:schemeClr val="dk1"/>
            </a:fillRef>
            <a:effectRef idx="1">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a</a:t>
              </a:r>
            </a:p>
          </p:txBody>
        </p:sp>
        <p:sp>
          <p:nvSpPr>
            <p:cNvPr id="12" name="Oval 11">
              <a:extLst>
                <a:ext uri="{FF2B5EF4-FFF2-40B4-BE49-F238E27FC236}">
                  <a16:creationId xmlns:a16="http://schemas.microsoft.com/office/drawing/2014/main" id="{9AAC57F3-7F24-EFDF-4E1F-3F259751B5F4}"/>
                </a:ext>
              </a:extLst>
            </p:cNvPr>
            <p:cNvSpPr/>
            <p:nvPr/>
          </p:nvSpPr>
          <p:spPr>
            <a:xfrm>
              <a:off x="7010400" y="2743200"/>
              <a:ext cx="457200" cy="457200"/>
            </a:xfrm>
            <a:prstGeom prst="ellipse">
              <a:avLst/>
            </a:prstGeom>
            <a:solidFill>
              <a:srgbClr val="FF0000"/>
            </a:solidFill>
            <a:ln>
              <a:noFill/>
            </a:ln>
          </p:spPr>
          <p:style>
            <a:lnRef idx="1">
              <a:schemeClr val="dk1"/>
            </a:lnRef>
            <a:fillRef idx="2">
              <a:schemeClr val="dk1"/>
            </a:fillRef>
            <a:effectRef idx="1">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m</a:t>
              </a:r>
            </a:p>
          </p:txBody>
        </p:sp>
      </p:grpSp>
      <p:graphicFrame>
        <p:nvGraphicFramePr>
          <p:cNvPr id="13" name="Table 12">
            <a:extLst>
              <a:ext uri="{FF2B5EF4-FFF2-40B4-BE49-F238E27FC236}">
                <a16:creationId xmlns:a16="http://schemas.microsoft.com/office/drawing/2014/main" id="{151D802A-77CA-8C56-1237-27635646D5F4}"/>
              </a:ext>
            </a:extLst>
          </p:cNvPr>
          <p:cNvGraphicFramePr>
            <a:graphicFrameLocks noGrp="1"/>
          </p:cNvGraphicFramePr>
          <p:nvPr/>
        </p:nvGraphicFramePr>
        <p:xfrm>
          <a:off x="5196121" y="3875399"/>
          <a:ext cx="2567232" cy="2357400"/>
        </p:xfrm>
        <a:graphic>
          <a:graphicData uri="http://schemas.openxmlformats.org/drawingml/2006/table">
            <a:tbl>
              <a:tblPr>
                <a:tableStyleId>{5C22544A-7EE6-4342-B048-85BDC9FD1C3A}</a:tableStyleId>
              </a:tblPr>
              <a:tblGrid>
                <a:gridCol w="641808">
                  <a:extLst>
                    <a:ext uri="{9D8B030D-6E8A-4147-A177-3AD203B41FA5}">
                      <a16:colId xmlns:a16="http://schemas.microsoft.com/office/drawing/2014/main" val="1462128651"/>
                    </a:ext>
                  </a:extLst>
                </a:gridCol>
                <a:gridCol w="641808">
                  <a:extLst>
                    <a:ext uri="{9D8B030D-6E8A-4147-A177-3AD203B41FA5}">
                      <a16:colId xmlns:a16="http://schemas.microsoft.com/office/drawing/2014/main" val="2618225779"/>
                    </a:ext>
                  </a:extLst>
                </a:gridCol>
                <a:gridCol w="641808">
                  <a:extLst>
                    <a:ext uri="{9D8B030D-6E8A-4147-A177-3AD203B41FA5}">
                      <a16:colId xmlns:a16="http://schemas.microsoft.com/office/drawing/2014/main" val="337439612"/>
                    </a:ext>
                  </a:extLst>
                </a:gridCol>
                <a:gridCol w="641808">
                  <a:extLst>
                    <a:ext uri="{9D8B030D-6E8A-4147-A177-3AD203B41FA5}">
                      <a16:colId xmlns:a16="http://schemas.microsoft.com/office/drawing/2014/main" val="3476633554"/>
                    </a:ext>
                  </a:extLst>
                </a:gridCol>
              </a:tblGrid>
              <a:tr h="589350">
                <a:tc>
                  <a:txBody>
                    <a:bodyPr/>
                    <a:lstStyle/>
                    <a:p>
                      <a:pPr algn="ctr">
                        <a:lnSpc>
                          <a:spcPct val="150000"/>
                        </a:lnSpc>
                      </a:pP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pPr>
                      <a:r>
                        <a:rPr lang="en-US" dirty="0"/>
                        <a: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pPr>
                      <a:r>
                        <a:rPr lang="en-US" dirty="0"/>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pPr>
                      <a:r>
                        <a:rPr lang="en-US" dirty="0"/>
                        <a:t>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99114596"/>
                  </a:ext>
                </a:extLst>
              </a:tr>
              <a:tr h="589350">
                <a:tc>
                  <a:txBody>
                    <a:bodyPr/>
                    <a:lstStyle/>
                    <a:p>
                      <a:pPr algn="ctr">
                        <a:lnSpc>
                          <a:spcPct val="150000"/>
                        </a:lnSpc>
                      </a:pPr>
                      <a:r>
                        <a:rPr lang="en-US" dirty="0"/>
                        <a: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pPr>
                      <a:r>
                        <a:rPr lang="en-US" dirty="0"/>
                        <a:t>½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pPr>
                      <a:r>
                        <a:rPr lang="en-US" dirty="0"/>
                        <a:t>½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pPr>
                      <a:r>
                        <a:rPr lang="en-US" dirty="0"/>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24431546"/>
                  </a:ext>
                </a:extLst>
              </a:tr>
              <a:tr h="589350">
                <a:tc>
                  <a:txBody>
                    <a:bodyPr/>
                    <a:lstStyle/>
                    <a:p>
                      <a:pPr algn="ctr">
                        <a:lnSpc>
                          <a:spcPct val="150000"/>
                        </a:lnSpc>
                      </a:pPr>
                      <a:r>
                        <a:rPr lang="en-US" dirty="0"/>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pPr>
                      <a:r>
                        <a:rPr lang="en-US" dirty="0"/>
                        <a:t>½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pPr>
                      <a:r>
                        <a:rPr lang="en-US" dirty="0"/>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pPr>
                      <a:r>
                        <a:rPr lang="en-US" dirty="0"/>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64928768"/>
                  </a:ext>
                </a:extLst>
              </a:tr>
              <a:tr h="589350">
                <a:tc>
                  <a:txBody>
                    <a:bodyPr/>
                    <a:lstStyle/>
                    <a:p>
                      <a:pPr algn="ctr">
                        <a:lnSpc>
                          <a:spcPct val="150000"/>
                        </a:lnSpc>
                      </a:pPr>
                      <a:r>
                        <a:rPr lang="en-US" dirty="0"/>
                        <a:t>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pPr>
                      <a:r>
                        <a:rPr lang="en-US" dirty="0"/>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pPr>
                      <a:r>
                        <a:rPr lang="en-US" dirty="0"/>
                        <a:t>½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pPr>
                      <a:r>
                        <a:rPr lang="en-US" dirty="0"/>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02052663"/>
                  </a:ext>
                </a:extLst>
              </a:tr>
            </a:tbl>
          </a:graphicData>
        </a:graphic>
      </p:graphicFrame>
      <p:sp>
        <p:nvSpPr>
          <p:cNvPr id="14" name="TextBox 13">
            <a:extLst>
              <a:ext uri="{FF2B5EF4-FFF2-40B4-BE49-F238E27FC236}">
                <a16:creationId xmlns:a16="http://schemas.microsoft.com/office/drawing/2014/main" id="{B9138C90-5226-8058-C13B-C195FCC07141}"/>
              </a:ext>
            </a:extLst>
          </p:cNvPr>
          <p:cNvSpPr txBox="1"/>
          <p:nvPr/>
        </p:nvSpPr>
        <p:spPr>
          <a:xfrm>
            <a:off x="6139015" y="3595683"/>
            <a:ext cx="77457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Raleway" pitchFamily="2" charset="77"/>
                <a:ea typeface="+mn-ea"/>
                <a:cs typeface="+mn-cs"/>
              </a:rPr>
              <a:t>Source</a:t>
            </a:r>
          </a:p>
        </p:txBody>
      </p:sp>
      <p:sp>
        <p:nvSpPr>
          <p:cNvPr id="15" name="TextBox 14">
            <a:extLst>
              <a:ext uri="{FF2B5EF4-FFF2-40B4-BE49-F238E27FC236}">
                <a16:creationId xmlns:a16="http://schemas.microsoft.com/office/drawing/2014/main" id="{C6F710F4-1AF0-D87B-9216-8E8BB1D1C3AE}"/>
              </a:ext>
            </a:extLst>
          </p:cNvPr>
          <p:cNvSpPr txBox="1"/>
          <p:nvPr/>
        </p:nvSpPr>
        <p:spPr>
          <a:xfrm rot="16200000">
            <a:off x="4483426" y="5017354"/>
            <a:ext cx="1117614"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Raleway" pitchFamily="2" charset="77"/>
                <a:ea typeface="+mn-ea"/>
                <a:cs typeface="+mn-cs"/>
              </a:rPr>
              <a:t>Destination</a:t>
            </a:r>
          </a:p>
        </p:txBody>
      </p:sp>
    </p:spTree>
    <p:extLst>
      <p:ext uri="{BB962C8B-B14F-4D97-AF65-F5344CB8AC3E}">
        <p14:creationId xmlns:p14="http://schemas.microsoft.com/office/powerpoint/2010/main" val="879471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1000"/>
                                        <p:tgtEl>
                                          <p:spTgt spid="15"/>
                                        </p:tgtEl>
                                      </p:cBhvr>
                                    </p:animEffect>
                                    <p:anim calcmode="lin" valueType="num">
                                      <p:cBhvr>
                                        <p:cTn id="25" dur="1000" fill="hold"/>
                                        <p:tgtEl>
                                          <p:spTgt spid="15"/>
                                        </p:tgtEl>
                                        <p:attrNameLst>
                                          <p:attrName>ppt_x</p:attrName>
                                        </p:attrNameLst>
                                      </p:cBhvr>
                                      <p:tavLst>
                                        <p:tav tm="0">
                                          <p:val>
                                            <p:strVal val="#ppt_x"/>
                                          </p:val>
                                        </p:tav>
                                        <p:tav tm="100000">
                                          <p:val>
                                            <p:strVal val="#ppt_x"/>
                                          </p:val>
                                        </p:tav>
                                      </p:tavLst>
                                    </p:anim>
                                    <p:anim calcmode="lin" valueType="num">
                                      <p:cBhvr>
                                        <p:cTn id="2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nodeType="clickEffect">
                                  <p:stCondLst>
                                    <p:cond delay="0"/>
                                  </p:stCondLst>
                                  <p:childTnLst>
                                    <p:set>
                                      <p:cBhvr>
                                        <p:cTn id="30" dur="1" fill="hold">
                                          <p:stCondLst>
                                            <p:cond delay="0"/>
                                          </p:stCondLst>
                                        </p:cTn>
                                        <p:tgtEl>
                                          <p:spTgt spid="3">
                                            <p:txEl>
                                              <p:pRg st="1" end="1"/>
                                            </p:txEl>
                                          </p:spTgt>
                                        </p:tgtEl>
                                        <p:attrNameLst>
                                          <p:attrName>style.visibility</p:attrName>
                                        </p:attrNameLst>
                                      </p:cBhvr>
                                      <p:to>
                                        <p:strVal val="visible"/>
                                      </p:to>
                                    </p:set>
                                    <p:animEffect transition="in" filter="dissolve">
                                      <p:cBhvr>
                                        <p:cTn id="31" dur="500"/>
                                        <p:tgtEl>
                                          <p:spTgt spid="3">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nodeType="clickEffect">
                                  <p:stCondLst>
                                    <p:cond delay="0"/>
                                  </p:stCondLst>
                                  <p:childTnLst>
                                    <p:set>
                                      <p:cBhvr>
                                        <p:cTn id="35" dur="1" fill="hold">
                                          <p:stCondLst>
                                            <p:cond delay="0"/>
                                          </p:stCondLst>
                                        </p:cTn>
                                        <p:tgtEl>
                                          <p:spTgt spid="3">
                                            <p:txEl>
                                              <p:pRg st="2" end="2"/>
                                            </p:txEl>
                                          </p:spTgt>
                                        </p:tgtEl>
                                        <p:attrNameLst>
                                          <p:attrName>style.visibility</p:attrName>
                                        </p:attrNameLst>
                                      </p:cBhvr>
                                      <p:to>
                                        <p:strVal val="visible"/>
                                      </p:to>
                                    </p:set>
                                    <p:animEffect transition="in" filter="dissolve">
                                      <p:cBhvr>
                                        <p:cTn id="36" dur="500"/>
                                        <p:tgtEl>
                                          <p:spTgt spid="3">
                                            <p:txEl>
                                              <p:pRg st="2" end="2"/>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9" presetClass="entr" presetSubtype="0" fill="hold" nodeType="clickEffect">
                                  <p:stCondLst>
                                    <p:cond delay="0"/>
                                  </p:stCondLst>
                                  <p:childTnLst>
                                    <p:set>
                                      <p:cBhvr>
                                        <p:cTn id="40" dur="1" fill="hold">
                                          <p:stCondLst>
                                            <p:cond delay="0"/>
                                          </p:stCondLst>
                                        </p:cTn>
                                        <p:tgtEl>
                                          <p:spTgt spid="3">
                                            <p:txEl>
                                              <p:pRg st="3" end="3"/>
                                            </p:txEl>
                                          </p:spTgt>
                                        </p:tgtEl>
                                        <p:attrNameLst>
                                          <p:attrName>style.visibility</p:attrName>
                                        </p:attrNameLst>
                                      </p:cBhvr>
                                      <p:to>
                                        <p:strVal val="visible"/>
                                      </p:to>
                                    </p:set>
                                    <p:animEffect transition="in" filter="dissolve">
                                      <p:cBhvr>
                                        <p:cTn id="41" dur="500"/>
                                        <p:tgtEl>
                                          <p:spTgt spid="3">
                                            <p:txEl>
                                              <p:pRg st="3" end="3"/>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9" presetClass="entr" presetSubtype="0" fill="hold" nodeType="clickEffect">
                                  <p:stCondLst>
                                    <p:cond delay="0"/>
                                  </p:stCondLst>
                                  <p:childTnLst>
                                    <p:set>
                                      <p:cBhvr>
                                        <p:cTn id="45" dur="1" fill="hold">
                                          <p:stCondLst>
                                            <p:cond delay="0"/>
                                          </p:stCondLst>
                                        </p:cTn>
                                        <p:tgtEl>
                                          <p:spTgt spid="3">
                                            <p:txEl>
                                              <p:pRg st="4" end="4"/>
                                            </p:txEl>
                                          </p:spTgt>
                                        </p:tgtEl>
                                        <p:attrNameLst>
                                          <p:attrName>style.visibility</p:attrName>
                                        </p:attrNameLst>
                                      </p:cBhvr>
                                      <p:to>
                                        <p:strVal val="visible"/>
                                      </p:to>
                                    </p:set>
                                    <p:animEffect transition="in" filter="dissolve">
                                      <p:cBhvr>
                                        <p:cTn id="46" dur="500"/>
                                        <p:tgtEl>
                                          <p:spTgt spid="3">
                                            <p:txEl>
                                              <p:pRg st="4" end="4"/>
                                            </p:txEl>
                                          </p:spTgt>
                                        </p:tgtEl>
                                      </p:cBhvr>
                                    </p:animEffect>
                                  </p:childTnLst>
                                </p:cTn>
                              </p:par>
                              <p:par>
                                <p:cTn id="47" presetID="9" presetClass="entr" presetSubtype="0" fill="hold" nodeType="withEffect">
                                  <p:stCondLst>
                                    <p:cond delay="0"/>
                                  </p:stCondLst>
                                  <p:childTnLst>
                                    <p:set>
                                      <p:cBhvr>
                                        <p:cTn id="48" dur="1" fill="hold">
                                          <p:stCondLst>
                                            <p:cond delay="0"/>
                                          </p:stCondLst>
                                        </p:cTn>
                                        <p:tgtEl>
                                          <p:spTgt spid="3">
                                            <p:txEl>
                                              <p:pRg st="5" end="5"/>
                                            </p:txEl>
                                          </p:spTgt>
                                        </p:tgtEl>
                                        <p:attrNameLst>
                                          <p:attrName>style.visibility</p:attrName>
                                        </p:attrNameLst>
                                      </p:cBhvr>
                                      <p:to>
                                        <p:strVal val="visible"/>
                                      </p:to>
                                    </p:set>
                                    <p:animEffect transition="in" filter="dissolve">
                                      <p:cBhvr>
                                        <p:cTn id="49"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6F79C8-66E4-F18F-E043-7A98B9F44751}"/>
              </a:ext>
            </a:extLst>
          </p:cNvPr>
          <p:cNvSpPr>
            <a:spLocks noGrp="1"/>
          </p:cNvSpPr>
          <p:nvPr>
            <p:ph type="title"/>
          </p:nvPr>
        </p:nvSpPr>
        <p:spPr/>
        <p:txBody>
          <a:bodyPr/>
          <a:lstStyle/>
          <a:p>
            <a:r>
              <a:rPr lang="en-US" dirty="0"/>
              <a:t>Power Iteration Method</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E2C95518-A19A-6540-9D84-380E4C7A9D94}"/>
                  </a:ext>
                </a:extLst>
              </p:cNvPr>
              <p:cNvSpPr>
                <a:spLocks noGrp="1"/>
              </p:cNvSpPr>
              <p:nvPr>
                <p:ph sz="quarter" idx="14"/>
              </p:nvPr>
            </p:nvSpPr>
            <p:spPr/>
            <p:txBody>
              <a:bodyPr/>
              <a:lstStyle/>
              <a:p>
                <a:pPr marL="514346" lvl="1" indent="-342900">
                  <a:buFont typeface="Courier New" panose="02070309020205020404" pitchFamily="49" charset="0"/>
                  <a:buChar char="o"/>
                </a:pPr>
                <a:r>
                  <a:rPr lang="en-US" dirty="0"/>
                  <a:t>Given a web graph with </a:t>
                </a:r>
                <a14:m>
                  <m:oMath xmlns:m="http://schemas.openxmlformats.org/officeDocument/2006/math">
                    <m:r>
                      <a:rPr lang="en-US" i="1" dirty="0" smtClean="0">
                        <a:solidFill>
                          <a:schemeClr val="accent3"/>
                        </a:solidFill>
                        <a:latin typeface="Cambria Math" panose="02040503050406030204" pitchFamily="18" charset="0"/>
                      </a:rPr>
                      <m:t>𝑛</m:t>
                    </m:r>
                  </m:oMath>
                </a14:m>
                <a:r>
                  <a:rPr lang="en-US" dirty="0"/>
                  <a:t> nodes, where the </a:t>
                </a:r>
                <a:r>
                  <a:rPr lang="en-US" dirty="0">
                    <a:solidFill>
                      <a:schemeClr val="accent3"/>
                    </a:solidFill>
                  </a:rPr>
                  <a:t>nodes</a:t>
                </a:r>
                <a:r>
                  <a:rPr lang="en-US" dirty="0"/>
                  <a:t> are </a:t>
                </a:r>
                <a:r>
                  <a:rPr lang="en-US" dirty="0">
                    <a:solidFill>
                      <a:schemeClr val="accent4"/>
                    </a:solidFill>
                  </a:rPr>
                  <a:t>pages</a:t>
                </a:r>
                <a:r>
                  <a:rPr lang="en-US" dirty="0"/>
                  <a:t> and </a:t>
                </a:r>
                <a:r>
                  <a:rPr lang="en-US" dirty="0">
                    <a:solidFill>
                      <a:srgbClr val="C40C67"/>
                    </a:solidFill>
                  </a:rPr>
                  <a:t>edges</a:t>
                </a:r>
                <a:r>
                  <a:rPr lang="en-US" dirty="0"/>
                  <a:t> are </a:t>
                </a:r>
                <a:r>
                  <a:rPr lang="en-US" dirty="0">
                    <a:solidFill>
                      <a:schemeClr val="accent4"/>
                    </a:solidFill>
                  </a:rPr>
                  <a:t>hyperlinks</a:t>
                </a:r>
                <a:r>
                  <a:rPr lang="en-US" dirty="0"/>
                  <a:t>. </a:t>
                </a:r>
              </a:p>
              <a:p>
                <a:pPr marL="514346" lvl="1" indent="-342900">
                  <a:buFont typeface="Courier New" panose="02070309020205020404" pitchFamily="49" charset="0"/>
                  <a:buChar char="o"/>
                </a:pPr>
                <a:r>
                  <a:rPr lang="en-US" dirty="0"/>
                  <a:t>Power iteration: </a:t>
                </a:r>
              </a:p>
              <a:p>
                <a:pPr marL="857237" lvl="2" indent="-342900">
                  <a:buFont typeface="Courier New" panose="02070309020205020404" pitchFamily="49" charset="0"/>
                  <a:buChar char="o"/>
                </a:pPr>
                <a:r>
                  <a:rPr lang="en-US" dirty="0"/>
                  <a:t>Suppose there are </a:t>
                </a:r>
                <a14:m>
                  <m:oMath xmlns:m="http://schemas.openxmlformats.org/officeDocument/2006/math">
                    <m:r>
                      <a:rPr lang="en-US" i="1" dirty="0" smtClean="0">
                        <a:solidFill>
                          <a:srgbClr val="C40C67"/>
                        </a:solidFill>
                        <a:latin typeface="Cambria Math" panose="02040503050406030204" pitchFamily="18" charset="0"/>
                      </a:rPr>
                      <m:t>𝑁</m:t>
                    </m:r>
                  </m:oMath>
                </a14:m>
                <a:r>
                  <a:rPr lang="en-US" dirty="0"/>
                  <a:t> web pages</a:t>
                </a:r>
              </a:p>
              <a:p>
                <a:pPr marL="857237" lvl="2" indent="-342900">
                  <a:buFont typeface="Courier New" panose="02070309020205020404" pitchFamily="49" charset="0"/>
                  <a:buChar char="o"/>
                </a:pPr>
                <a:r>
                  <a:rPr lang="en-US" dirty="0"/>
                  <a:t>Initialize: </a:t>
                </a:r>
                <a14:m>
                  <m:oMath xmlns:m="http://schemas.openxmlformats.org/officeDocument/2006/math">
                    <m:sSup>
                      <m:sSupPr>
                        <m:ctrlPr>
                          <a:rPr lang="en-US" b="0" i="1" dirty="0" smtClean="0">
                            <a:latin typeface="Cambria Math" panose="02040503050406030204" pitchFamily="18" charset="0"/>
                          </a:rPr>
                        </m:ctrlPr>
                      </m:sSupPr>
                      <m:e>
                        <m:r>
                          <a:rPr lang="en-US" b="0" i="1" dirty="0" smtClean="0">
                            <a:latin typeface="Cambria Math" panose="02040503050406030204" pitchFamily="18" charset="0"/>
                          </a:rPr>
                          <m:t>𝑟</m:t>
                        </m:r>
                      </m:e>
                      <m:sup>
                        <m:r>
                          <a:rPr lang="en-US" b="0" i="1" dirty="0" smtClean="0">
                            <a:latin typeface="Cambria Math" panose="02040503050406030204" pitchFamily="18" charset="0"/>
                          </a:rPr>
                          <m:t>(0)</m:t>
                        </m:r>
                      </m:sup>
                    </m:sSup>
                    <m:r>
                      <a:rPr lang="en-US" i="1" dirty="0" smtClean="0">
                        <a:latin typeface="Cambria Math" panose="02040503050406030204" pitchFamily="18" charset="0"/>
                      </a:rPr>
                      <m:t>=</m:t>
                    </m:r>
                    <m:sSup>
                      <m:sSupPr>
                        <m:ctrlPr>
                          <a:rPr lang="en-US" i="1" dirty="0" smtClean="0">
                            <a:latin typeface="Cambria Math" panose="02040503050406030204" pitchFamily="18" charset="0"/>
                          </a:rPr>
                        </m:ctrlPr>
                      </m:sSupPr>
                      <m:e>
                        <m:d>
                          <m:dPr>
                            <m:begChr m:val="["/>
                            <m:endChr m:val="]"/>
                            <m:ctrlPr>
                              <a:rPr lang="en-US" i="1" dirty="0" smtClean="0">
                                <a:latin typeface="Cambria Math" panose="02040503050406030204" pitchFamily="18" charset="0"/>
                              </a:rPr>
                            </m:ctrlPr>
                          </m:dPr>
                          <m:e>
                            <m:f>
                              <m:fPr>
                                <m:ctrlPr>
                                  <a:rPr lang="en-US" i="1" dirty="0" smtClean="0">
                                    <a:latin typeface="Cambria Math" panose="02040503050406030204" pitchFamily="18" charset="0"/>
                                  </a:rPr>
                                </m:ctrlPr>
                              </m:fPr>
                              <m:num>
                                <m:r>
                                  <a:rPr lang="en-US" i="1" dirty="0" smtClean="0">
                                    <a:latin typeface="Cambria Math" panose="02040503050406030204" pitchFamily="18" charset="0"/>
                                  </a:rPr>
                                  <m:t>1</m:t>
                                </m:r>
                              </m:num>
                              <m:den>
                                <m:r>
                                  <a:rPr lang="en-US" i="1" dirty="0" smtClean="0">
                                    <a:latin typeface="Cambria Math" panose="02040503050406030204" pitchFamily="18" charset="0"/>
                                  </a:rPr>
                                  <m:t>𝑁</m:t>
                                </m:r>
                              </m:den>
                            </m:f>
                            <m:r>
                              <a:rPr lang="en-US" i="1" dirty="0" smtClean="0">
                                <a:latin typeface="Cambria Math" panose="02040503050406030204" pitchFamily="18" charset="0"/>
                              </a:rPr>
                              <m:t>, …,</m:t>
                            </m:r>
                            <m:f>
                              <m:fPr>
                                <m:ctrlPr>
                                  <a:rPr lang="en-US" i="1" dirty="0" smtClean="0">
                                    <a:latin typeface="Cambria Math" panose="02040503050406030204" pitchFamily="18" charset="0"/>
                                  </a:rPr>
                                </m:ctrlPr>
                              </m:fPr>
                              <m:num>
                                <m:r>
                                  <a:rPr lang="en-US" i="1" dirty="0" smtClean="0">
                                    <a:latin typeface="Cambria Math" panose="02040503050406030204" pitchFamily="18" charset="0"/>
                                  </a:rPr>
                                  <m:t>1</m:t>
                                </m:r>
                              </m:num>
                              <m:den>
                                <m:r>
                                  <a:rPr lang="en-US" i="1" dirty="0" smtClean="0">
                                    <a:latin typeface="Cambria Math" panose="02040503050406030204" pitchFamily="18" charset="0"/>
                                  </a:rPr>
                                  <m:t>𝑁</m:t>
                                </m:r>
                              </m:den>
                            </m:f>
                          </m:e>
                        </m:d>
                      </m:e>
                      <m:sup>
                        <m:r>
                          <a:rPr lang="en-US" i="1" dirty="0" smtClean="0">
                            <a:latin typeface="Cambria Math" panose="02040503050406030204" pitchFamily="18" charset="0"/>
                          </a:rPr>
                          <m:t>𝑇</m:t>
                        </m:r>
                      </m:sup>
                    </m:sSup>
                  </m:oMath>
                </a14:m>
                <a:endParaRPr lang="en-US" dirty="0"/>
              </a:p>
              <a:p>
                <a:pPr marL="857237" lvl="2" indent="-342900">
                  <a:buFont typeface="Courier New" panose="02070309020205020404" pitchFamily="49" charset="0"/>
                  <a:buChar char="o"/>
                </a:pPr>
                <a:r>
                  <a:rPr lang="en-US" dirty="0"/>
                  <a:t>Iterate: </a:t>
                </a:r>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𝑟</m:t>
                        </m:r>
                      </m:e>
                      <m:sup>
                        <m:r>
                          <a:rPr lang="en-US" b="0" i="1" smtClean="0">
                            <a:latin typeface="Cambria Math" panose="02040503050406030204" pitchFamily="18" charset="0"/>
                          </a:rPr>
                          <m:t>(</m:t>
                        </m:r>
                        <m:r>
                          <a:rPr lang="en-US" b="0" i="1" smtClean="0">
                            <a:latin typeface="Cambria Math" panose="02040503050406030204" pitchFamily="18" charset="0"/>
                          </a:rPr>
                          <m:t>𝑡</m:t>
                        </m:r>
                        <m:r>
                          <a:rPr lang="en-US" b="0" i="1" smtClean="0">
                            <a:latin typeface="Cambria Math" panose="02040503050406030204" pitchFamily="18" charset="0"/>
                          </a:rPr>
                          <m:t>+1)</m:t>
                        </m:r>
                      </m:sup>
                    </m:sSup>
                    <m:r>
                      <a:rPr lang="en-US" b="0" i="1" smtClean="0">
                        <a:latin typeface="Cambria Math" panose="02040503050406030204" pitchFamily="18" charset="0"/>
                      </a:rPr>
                      <m:t>=</m:t>
                    </m:r>
                    <m:r>
                      <a:rPr lang="en-US" b="0" i="1" smtClean="0">
                        <a:latin typeface="Cambria Math" panose="02040503050406030204" pitchFamily="18" charset="0"/>
                      </a:rPr>
                      <m:t>𝑀</m:t>
                    </m:r>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𝑟</m:t>
                        </m:r>
                      </m:e>
                      <m:sup>
                        <m:r>
                          <a:rPr lang="en-US" b="0" i="1" smtClean="0">
                            <a:latin typeface="Cambria Math" panose="02040503050406030204" pitchFamily="18" charset="0"/>
                          </a:rPr>
                          <m:t>(</m:t>
                        </m:r>
                        <m:r>
                          <a:rPr lang="en-US" b="0" i="1" smtClean="0">
                            <a:latin typeface="Cambria Math" panose="02040503050406030204" pitchFamily="18" charset="0"/>
                          </a:rPr>
                          <m:t>𝑡</m:t>
                        </m:r>
                        <m:r>
                          <a:rPr lang="en-US" b="0" i="1" smtClean="0">
                            <a:latin typeface="Cambria Math" panose="02040503050406030204" pitchFamily="18" charset="0"/>
                          </a:rPr>
                          <m:t>)</m:t>
                        </m:r>
                      </m:sup>
                    </m:sSup>
                  </m:oMath>
                </a14:m>
                <a:endParaRPr lang="en-US" dirty="0"/>
              </a:p>
              <a:p>
                <a:pPr marL="857237" lvl="2" indent="-342900">
                  <a:buFont typeface="Courier New" panose="02070309020205020404" pitchFamily="49" charset="0"/>
                  <a:buChar char="o"/>
                </a:pPr>
                <a:r>
                  <a:rPr lang="en-US" dirty="0"/>
                  <a:t>Stop when </a:t>
                </a:r>
                <a14:m>
                  <m:oMath xmlns:m="http://schemas.openxmlformats.org/officeDocument/2006/math">
                    <m:d>
                      <m:dPr>
                        <m:begChr m:val="|"/>
                        <m:endChr m:val="|"/>
                        <m:ctrlPr>
                          <a:rPr lang="en-US" b="0" i="1" smtClean="0">
                            <a:latin typeface="Cambria Math" panose="02040503050406030204" pitchFamily="18" charset="0"/>
                          </a:rPr>
                        </m:ctrlPr>
                      </m:dPr>
                      <m:e>
                        <m:sSup>
                          <m:sSupPr>
                            <m:ctrlPr>
                              <a:rPr lang="en-US" i="1">
                                <a:latin typeface="Cambria Math" panose="02040503050406030204" pitchFamily="18" charset="0"/>
                              </a:rPr>
                            </m:ctrlPr>
                          </m:sSupPr>
                          <m:e>
                            <m:r>
                              <a:rPr lang="en-US" i="1">
                                <a:latin typeface="Cambria Math" panose="02040503050406030204" pitchFamily="18" charset="0"/>
                              </a:rPr>
                              <m:t>𝑟</m:t>
                            </m:r>
                          </m:e>
                          <m:sup>
                            <m:d>
                              <m:dPr>
                                <m:ctrlPr>
                                  <a:rPr lang="en-US" i="1">
                                    <a:latin typeface="Cambria Math" panose="02040503050406030204" pitchFamily="18" charset="0"/>
                                  </a:rPr>
                                </m:ctrlPr>
                              </m:dPr>
                              <m:e>
                                <m:r>
                                  <a:rPr lang="en-US" i="1">
                                    <a:latin typeface="Cambria Math" panose="02040503050406030204" pitchFamily="18" charset="0"/>
                                  </a:rPr>
                                  <m:t>𝑡</m:t>
                                </m:r>
                                <m:r>
                                  <a:rPr lang="en-US" i="1">
                                    <a:latin typeface="Cambria Math" panose="02040503050406030204" pitchFamily="18" charset="0"/>
                                  </a:rPr>
                                  <m:t>+1</m:t>
                                </m:r>
                              </m:e>
                            </m:d>
                          </m:sup>
                        </m:sSup>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𝑟</m:t>
                            </m:r>
                          </m:e>
                          <m:sup>
                            <m:d>
                              <m:dPr>
                                <m:ctrlPr>
                                  <a:rPr lang="en-US" b="0" i="1" smtClean="0">
                                    <a:latin typeface="Cambria Math" panose="02040503050406030204" pitchFamily="18" charset="0"/>
                                  </a:rPr>
                                </m:ctrlPr>
                              </m:dPr>
                              <m:e>
                                <m:r>
                                  <a:rPr lang="en-US" b="0" i="1" smtClean="0">
                                    <a:latin typeface="Cambria Math" panose="02040503050406030204" pitchFamily="18" charset="0"/>
                                  </a:rPr>
                                  <m:t>𝑡</m:t>
                                </m:r>
                              </m:e>
                            </m:d>
                          </m:sup>
                        </m:sSup>
                      </m:e>
                    </m:d>
                    <m:r>
                      <a:rPr lang="en-US" b="0" i="1" smtClean="0">
                        <a:latin typeface="Cambria Math" panose="02040503050406030204" pitchFamily="18" charset="0"/>
                      </a:rPr>
                      <m:t>&lt;</m:t>
                    </m:r>
                    <m:r>
                      <a:rPr lang="en-US" b="0" i="1" smtClean="0">
                        <a:latin typeface="Cambria Math" panose="02040503050406030204" pitchFamily="18" charset="0"/>
                        <a:ea typeface="Cambria Math" panose="02040503050406030204" pitchFamily="18" charset="0"/>
                      </a:rPr>
                      <m:t>𝜖</m:t>
                    </m:r>
                  </m:oMath>
                </a14:m>
                <a:endParaRPr lang="en-US" dirty="0"/>
              </a:p>
            </p:txBody>
          </p:sp>
        </mc:Choice>
        <mc:Fallback xmlns="">
          <p:sp>
            <p:nvSpPr>
              <p:cNvPr id="3" name="Content Placeholder 2">
                <a:extLst>
                  <a:ext uri="{FF2B5EF4-FFF2-40B4-BE49-F238E27FC236}">
                    <a16:creationId xmlns:a16="http://schemas.microsoft.com/office/drawing/2014/main" id="{E2C95518-A19A-6540-9D84-380E4C7A9D94}"/>
                  </a:ext>
                </a:extLst>
              </p:cNvPr>
              <p:cNvSpPr>
                <a:spLocks noGrp="1" noRot="1" noChangeAspect="1" noMove="1" noResize="1" noEditPoints="1" noAdjustHandles="1" noChangeArrowheads="1" noChangeShapeType="1" noTextEdit="1"/>
              </p:cNvSpPr>
              <p:nvPr>
                <p:ph sz="quarter" idx="14"/>
              </p:nvPr>
            </p:nvSpPr>
            <p:spPr>
              <a:blipFill>
                <a:blip r:embed="rId2"/>
                <a:stretch>
                  <a:fillRect t="-112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5A6780D6-8853-2C3D-82E2-62E9BE0E6F41}"/>
                  </a:ext>
                </a:extLst>
              </p:cNvPr>
              <p:cNvSpPr txBox="1"/>
              <p:nvPr/>
            </p:nvSpPr>
            <p:spPr>
              <a:xfrm>
                <a:off x="5090474" y="2991636"/>
                <a:ext cx="2710205" cy="87472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Sup>
                        <m:sSubSupPr>
                          <m:ctrlPr>
                            <a:rPr kumimoji="0" lang="en-US" sz="1800" b="0" i="1" u="none" strike="noStrike" kern="1200" cap="none" spc="0" normalizeH="0" baseline="0" noProof="0" smtClean="0">
                              <a:ln>
                                <a:noFill/>
                              </a:ln>
                              <a:solidFill>
                                <a:srgbClr val="C40C67"/>
                              </a:solidFill>
                              <a:effectLst/>
                              <a:uLnTx/>
                              <a:uFillTx/>
                              <a:latin typeface="Cambria Math" panose="02040503050406030204" pitchFamily="18" charset="0"/>
                              <a:ea typeface="+mn-ea"/>
                              <a:cs typeface="+mn-cs"/>
                            </a:rPr>
                          </m:ctrlPr>
                        </m:sSubSupPr>
                        <m:e>
                          <m:r>
                            <a:rPr kumimoji="0" lang="en-US" sz="1800" b="0" i="1" u="none" strike="noStrike" kern="1200" cap="none" spc="0" normalizeH="0" baseline="0" noProof="0">
                              <a:ln>
                                <a:noFill/>
                              </a:ln>
                              <a:solidFill>
                                <a:srgbClr val="C40C67"/>
                              </a:solidFill>
                              <a:effectLst/>
                              <a:uLnTx/>
                              <a:uFillTx/>
                              <a:latin typeface="Cambria Math" panose="02040503050406030204" pitchFamily="18" charset="0"/>
                              <a:ea typeface="+mn-ea"/>
                              <a:cs typeface="+mn-cs"/>
                            </a:rPr>
                            <m:t>𝑟</m:t>
                          </m:r>
                        </m:e>
                        <m:sub>
                          <m:r>
                            <a:rPr kumimoji="0" lang="en-US" sz="1800" b="0" i="1" u="none" strike="noStrike" kern="1200" cap="none" spc="0" normalizeH="0" baseline="0" noProof="0" smtClean="0">
                              <a:ln>
                                <a:noFill/>
                              </a:ln>
                              <a:solidFill>
                                <a:srgbClr val="C40C67"/>
                              </a:solidFill>
                              <a:effectLst/>
                              <a:uLnTx/>
                              <a:uFillTx/>
                              <a:latin typeface="Cambria Math" panose="02040503050406030204" pitchFamily="18" charset="0"/>
                              <a:ea typeface="+mn-ea"/>
                              <a:cs typeface="+mn-cs"/>
                            </a:rPr>
                            <m:t>𝑗</m:t>
                          </m:r>
                        </m:sub>
                        <m:sup>
                          <m:r>
                            <a:rPr kumimoji="0" lang="en-US" sz="1800" b="0" i="1" u="none" strike="noStrike" kern="1200" cap="none" spc="0" normalizeH="0" baseline="0" noProof="0" smtClean="0">
                              <a:ln>
                                <a:noFill/>
                              </a:ln>
                              <a:solidFill>
                                <a:srgbClr val="C40C67"/>
                              </a:solidFill>
                              <a:effectLst/>
                              <a:uLnTx/>
                              <a:uFillTx/>
                              <a:latin typeface="Cambria Math" panose="02040503050406030204" pitchFamily="18" charset="0"/>
                              <a:ea typeface="+mn-ea"/>
                              <a:cs typeface="+mn-cs"/>
                            </a:rPr>
                            <m:t>(</m:t>
                          </m:r>
                          <m:r>
                            <a:rPr kumimoji="0" lang="en-US" sz="1800" b="0" i="1" u="none" strike="noStrike" kern="1200" cap="none" spc="0" normalizeH="0" baseline="0" noProof="0" smtClean="0">
                              <a:ln>
                                <a:noFill/>
                              </a:ln>
                              <a:solidFill>
                                <a:srgbClr val="C40C67"/>
                              </a:solidFill>
                              <a:effectLst/>
                              <a:uLnTx/>
                              <a:uFillTx/>
                              <a:latin typeface="Cambria Math" panose="02040503050406030204" pitchFamily="18" charset="0"/>
                              <a:ea typeface="+mn-ea"/>
                              <a:cs typeface="+mn-cs"/>
                            </a:rPr>
                            <m:t>𝑡</m:t>
                          </m:r>
                          <m:r>
                            <a:rPr kumimoji="0" lang="en-US" sz="1800" b="0" i="1" u="none" strike="noStrike" kern="1200" cap="none" spc="0" normalizeH="0" baseline="0" noProof="0" smtClean="0">
                              <a:ln>
                                <a:noFill/>
                              </a:ln>
                              <a:solidFill>
                                <a:srgbClr val="C40C67"/>
                              </a:solidFill>
                              <a:effectLst/>
                              <a:uLnTx/>
                              <a:uFillTx/>
                              <a:latin typeface="Cambria Math" panose="02040503050406030204" pitchFamily="18" charset="0"/>
                              <a:ea typeface="+mn-ea"/>
                              <a:cs typeface="+mn-cs"/>
                            </a:rPr>
                            <m:t>+1)</m:t>
                          </m:r>
                        </m:sup>
                      </m:sSubSup>
                      <m:r>
                        <a:rPr kumimoji="0" lang="en-US" sz="1800" b="0" i="1" u="none" strike="noStrike" kern="1200" cap="none" spc="0" normalizeH="0" baseline="0" noProof="0">
                          <a:ln>
                            <a:noFill/>
                          </a:ln>
                          <a:solidFill>
                            <a:srgbClr val="C40C67"/>
                          </a:solidFill>
                          <a:effectLst/>
                          <a:uLnTx/>
                          <a:uFillTx/>
                          <a:latin typeface="Cambria Math" panose="02040503050406030204" pitchFamily="18" charset="0"/>
                          <a:ea typeface="+mn-ea"/>
                          <a:cs typeface="+mn-cs"/>
                        </a:rPr>
                        <m:t>=</m:t>
                      </m:r>
                      <m:nary>
                        <m:naryPr>
                          <m:chr m:val="∑"/>
                          <m:supHide m:val="on"/>
                          <m:ctrlPr>
                            <a:rPr kumimoji="0" lang="en-US" sz="1800" b="0" i="1" u="none" strike="noStrike" kern="1200" cap="none" spc="0" normalizeH="0" baseline="0" noProof="0">
                              <a:ln>
                                <a:noFill/>
                              </a:ln>
                              <a:solidFill>
                                <a:srgbClr val="C40C67"/>
                              </a:solidFill>
                              <a:effectLst/>
                              <a:uLnTx/>
                              <a:uFillTx/>
                              <a:latin typeface="Cambria Math" panose="02040503050406030204" pitchFamily="18" charset="0"/>
                              <a:ea typeface="+mn-ea"/>
                              <a:cs typeface="+mn-cs"/>
                            </a:rPr>
                          </m:ctrlPr>
                        </m:naryPr>
                        <m:sub>
                          <m:r>
                            <m:rPr>
                              <m:brk m:alnAt="7"/>
                            </m:rPr>
                            <a:rPr kumimoji="0" lang="en-US" sz="1800" b="0" i="1" u="none" strike="noStrike" kern="1200" cap="none" spc="0" normalizeH="0" baseline="0" noProof="0">
                              <a:ln>
                                <a:noFill/>
                              </a:ln>
                              <a:solidFill>
                                <a:srgbClr val="C40C67"/>
                              </a:solidFill>
                              <a:effectLst/>
                              <a:uLnTx/>
                              <a:uFillTx/>
                              <a:latin typeface="Cambria Math" panose="02040503050406030204" pitchFamily="18" charset="0"/>
                              <a:ea typeface="+mn-ea"/>
                              <a:cs typeface="+mn-cs"/>
                            </a:rPr>
                            <m:t>𝑖</m:t>
                          </m:r>
                          <m:r>
                            <a:rPr kumimoji="0" lang="en-US" sz="1800" b="0" i="1" u="none" strike="noStrike" kern="1200" cap="none" spc="0" normalizeH="0" baseline="0" noProof="0">
                              <a:ln>
                                <a:noFill/>
                              </a:ln>
                              <a:solidFill>
                                <a:srgbClr val="C40C67"/>
                              </a:solidFill>
                              <a:effectLst/>
                              <a:uLnTx/>
                              <a:uFillTx/>
                              <a:latin typeface="Cambria Math" panose="02040503050406030204" pitchFamily="18" charset="0"/>
                              <a:ea typeface="+mn-ea"/>
                              <a:cs typeface="+mn-cs"/>
                            </a:rPr>
                            <m:t>→</m:t>
                          </m:r>
                          <m:r>
                            <a:rPr kumimoji="0" lang="en-US" sz="1800" b="0" i="1" u="none" strike="noStrike" kern="1200" cap="none" spc="0" normalizeH="0" baseline="0" noProof="0">
                              <a:ln>
                                <a:noFill/>
                              </a:ln>
                              <a:solidFill>
                                <a:srgbClr val="C40C67"/>
                              </a:solidFill>
                              <a:effectLst/>
                              <a:uLnTx/>
                              <a:uFillTx/>
                              <a:latin typeface="Cambria Math" panose="02040503050406030204" pitchFamily="18" charset="0"/>
                              <a:ea typeface="+mn-ea"/>
                              <a:cs typeface="+mn-cs"/>
                            </a:rPr>
                            <m:t>𝑗</m:t>
                          </m:r>
                        </m:sub>
                        <m:sup/>
                        <m:e>
                          <m:f>
                            <m:fPr>
                              <m:ctrlPr>
                                <a:rPr kumimoji="0" lang="en-US" sz="1800" b="0" i="1" u="none" strike="noStrike" kern="1200" cap="none" spc="0" normalizeH="0" baseline="0" noProof="0">
                                  <a:ln>
                                    <a:noFill/>
                                  </a:ln>
                                  <a:solidFill>
                                    <a:srgbClr val="C40C67"/>
                                  </a:solidFill>
                                  <a:effectLst/>
                                  <a:uLnTx/>
                                  <a:uFillTx/>
                                  <a:latin typeface="Cambria Math" panose="02040503050406030204" pitchFamily="18" charset="0"/>
                                  <a:ea typeface="+mn-ea"/>
                                  <a:cs typeface="+mn-cs"/>
                                </a:rPr>
                              </m:ctrlPr>
                            </m:fPr>
                            <m:num>
                              <m:sSubSup>
                                <m:sSubSupPr>
                                  <m:ctrlPr>
                                    <a:rPr kumimoji="0" lang="en-US" sz="1800" b="0" i="1" u="none" strike="noStrike" kern="1200" cap="none" spc="0" normalizeH="0" baseline="0" noProof="0" smtClean="0">
                                      <a:ln>
                                        <a:noFill/>
                                      </a:ln>
                                      <a:solidFill>
                                        <a:srgbClr val="C40C67"/>
                                      </a:solidFill>
                                      <a:effectLst/>
                                      <a:uLnTx/>
                                      <a:uFillTx/>
                                      <a:latin typeface="Cambria Math" panose="02040503050406030204" pitchFamily="18" charset="0"/>
                                      <a:ea typeface="+mn-ea"/>
                                      <a:cs typeface="+mn-cs"/>
                                    </a:rPr>
                                  </m:ctrlPr>
                                </m:sSubSupPr>
                                <m:e>
                                  <m:r>
                                    <a:rPr kumimoji="0" lang="en-US" sz="1800" b="0" i="1" u="none" strike="noStrike" kern="1200" cap="none" spc="0" normalizeH="0" baseline="0" noProof="0">
                                      <a:ln>
                                        <a:noFill/>
                                      </a:ln>
                                      <a:solidFill>
                                        <a:srgbClr val="C40C67"/>
                                      </a:solidFill>
                                      <a:effectLst/>
                                      <a:uLnTx/>
                                      <a:uFillTx/>
                                      <a:latin typeface="Cambria Math" panose="02040503050406030204" pitchFamily="18" charset="0"/>
                                      <a:ea typeface="+mn-ea"/>
                                      <a:cs typeface="+mn-cs"/>
                                    </a:rPr>
                                    <m:t>𝑟</m:t>
                                  </m:r>
                                </m:e>
                                <m:sub>
                                  <m:r>
                                    <a:rPr kumimoji="0" lang="en-US" sz="1800" b="0" i="1" u="none" strike="noStrike" kern="1200" cap="none" spc="0" normalizeH="0" baseline="0" noProof="0">
                                      <a:ln>
                                        <a:noFill/>
                                      </a:ln>
                                      <a:solidFill>
                                        <a:srgbClr val="C40C67"/>
                                      </a:solidFill>
                                      <a:effectLst/>
                                      <a:uLnTx/>
                                      <a:uFillTx/>
                                      <a:latin typeface="Cambria Math" panose="02040503050406030204" pitchFamily="18" charset="0"/>
                                      <a:ea typeface="+mn-ea"/>
                                      <a:cs typeface="+mn-cs"/>
                                    </a:rPr>
                                    <m:t>𝑖</m:t>
                                  </m:r>
                                </m:sub>
                                <m:sup>
                                  <m:r>
                                    <a:rPr kumimoji="0" lang="en-US" sz="1800" b="0" i="1" u="none" strike="noStrike" kern="1200" cap="none" spc="0" normalizeH="0" baseline="0" noProof="0" smtClean="0">
                                      <a:ln>
                                        <a:noFill/>
                                      </a:ln>
                                      <a:solidFill>
                                        <a:srgbClr val="C40C67"/>
                                      </a:solidFill>
                                      <a:effectLst/>
                                      <a:uLnTx/>
                                      <a:uFillTx/>
                                      <a:latin typeface="Cambria Math" panose="02040503050406030204" pitchFamily="18" charset="0"/>
                                      <a:ea typeface="+mn-ea"/>
                                      <a:cs typeface="+mn-cs"/>
                                    </a:rPr>
                                    <m:t>(</m:t>
                                  </m:r>
                                  <m:r>
                                    <a:rPr kumimoji="0" lang="en-US" sz="1800" b="0" i="1" u="none" strike="noStrike" kern="1200" cap="none" spc="0" normalizeH="0" baseline="0" noProof="0" smtClean="0">
                                      <a:ln>
                                        <a:noFill/>
                                      </a:ln>
                                      <a:solidFill>
                                        <a:srgbClr val="C40C67"/>
                                      </a:solidFill>
                                      <a:effectLst/>
                                      <a:uLnTx/>
                                      <a:uFillTx/>
                                      <a:latin typeface="Cambria Math" panose="02040503050406030204" pitchFamily="18" charset="0"/>
                                      <a:ea typeface="+mn-ea"/>
                                      <a:cs typeface="+mn-cs"/>
                                    </a:rPr>
                                    <m:t>𝑡</m:t>
                                  </m:r>
                                  <m:r>
                                    <a:rPr kumimoji="0" lang="en-US" sz="1800" b="0" i="1" u="none" strike="noStrike" kern="1200" cap="none" spc="0" normalizeH="0" baseline="0" noProof="0" smtClean="0">
                                      <a:ln>
                                        <a:noFill/>
                                      </a:ln>
                                      <a:solidFill>
                                        <a:srgbClr val="C40C67"/>
                                      </a:solidFill>
                                      <a:effectLst/>
                                      <a:uLnTx/>
                                      <a:uFillTx/>
                                      <a:latin typeface="Cambria Math" panose="02040503050406030204" pitchFamily="18" charset="0"/>
                                      <a:ea typeface="+mn-ea"/>
                                      <a:cs typeface="+mn-cs"/>
                                    </a:rPr>
                                    <m:t>)</m:t>
                                  </m:r>
                                </m:sup>
                              </m:sSubSup>
                            </m:num>
                            <m:den>
                              <m:sSub>
                                <m:sSubPr>
                                  <m:ctrlPr>
                                    <a:rPr kumimoji="0" lang="en-US" sz="1800" b="0" i="1" u="none" strike="noStrike" kern="1200" cap="none" spc="0" normalizeH="0" baseline="0" noProof="0">
                                      <a:ln>
                                        <a:noFill/>
                                      </a:ln>
                                      <a:solidFill>
                                        <a:srgbClr val="C40C67"/>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a:ln>
                                        <a:noFill/>
                                      </a:ln>
                                      <a:solidFill>
                                        <a:srgbClr val="C40C67"/>
                                      </a:solidFill>
                                      <a:effectLst/>
                                      <a:uLnTx/>
                                      <a:uFillTx/>
                                      <a:latin typeface="Cambria Math" panose="02040503050406030204" pitchFamily="18" charset="0"/>
                                      <a:ea typeface="+mn-ea"/>
                                      <a:cs typeface="+mn-cs"/>
                                    </a:rPr>
                                    <m:t>𝑑</m:t>
                                  </m:r>
                                </m:e>
                                <m:sub>
                                  <m:r>
                                    <a:rPr kumimoji="0" lang="en-US" sz="1800" b="0" i="1" u="none" strike="noStrike" kern="1200" cap="none" spc="0" normalizeH="0" baseline="0" noProof="0">
                                      <a:ln>
                                        <a:noFill/>
                                      </a:ln>
                                      <a:solidFill>
                                        <a:srgbClr val="C40C67"/>
                                      </a:solidFill>
                                      <a:effectLst/>
                                      <a:uLnTx/>
                                      <a:uFillTx/>
                                      <a:latin typeface="Cambria Math" panose="02040503050406030204" pitchFamily="18" charset="0"/>
                                      <a:ea typeface="+mn-ea"/>
                                      <a:cs typeface="+mn-cs"/>
                                    </a:rPr>
                                    <m:t>𝑖</m:t>
                                  </m:r>
                                </m:sub>
                              </m:sSub>
                            </m:den>
                          </m:f>
                        </m:e>
                      </m:nary>
                    </m:oMath>
                  </m:oMathPara>
                </a14:m>
                <a:endParaRPr kumimoji="0" lang="en-US" sz="1800" b="0" i="0" u="none" strike="noStrike" kern="1200" cap="none" spc="0" normalizeH="0" baseline="0" noProof="0" dirty="0">
                  <a:ln>
                    <a:noFill/>
                  </a:ln>
                  <a:solidFill>
                    <a:srgbClr val="000000"/>
                  </a:solidFill>
                  <a:effectLst/>
                  <a:uLnTx/>
                  <a:uFillTx/>
                  <a:latin typeface="Segoe UI "/>
                  <a:ea typeface="+mn-ea"/>
                  <a:cs typeface="+mn-cs"/>
                </a:endParaRPr>
              </a:p>
            </p:txBody>
          </p:sp>
        </mc:Choice>
        <mc:Fallback xmlns="">
          <p:sp>
            <p:nvSpPr>
              <p:cNvPr id="5" name="TextBox 4">
                <a:extLst>
                  <a:ext uri="{FF2B5EF4-FFF2-40B4-BE49-F238E27FC236}">
                    <a16:creationId xmlns:a16="http://schemas.microsoft.com/office/drawing/2014/main" id="{5A6780D6-8853-2C3D-82E2-62E9BE0E6F41}"/>
                  </a:ext>
                </a:extLst>
              </p:cNvPr>
              <p:cNvSpPr txBox="1">
                <a:spLocks noRot="1" noChangeAspect="1" noMove="1" noResize="1" noEditPoints="1" noAdjustHandles="1" noChangeArrowheads="1" noChangeShapeType="1" noTextEdit="1"/>
              </p:cNvSpPr>
              <p:nvPr/>
            </p:nvSpPr>
            <p:spPr>
              <a:xfrm>
                <a:off x="5090474" y="2991636"/>
                <a:ext cx="2710205" cy="874727"/>
              </a:xfrm>
              <a:prstGeom prst="rect">
                <a:avLst/>
              </a:prstGeom>
              <a:blipFill>
                <a:blip r:embed="rId3"/>
                <a:stretch>
                  <a:fillRect t="-95714" b="-145714"/>
                </a:stretch>
              </a:blipFill>
            </p:spPr>
            <p:txBody>
              <a:bodyPr/>
              <a:lstStyle/>
              <a:p>
                <a:r>
                  <a:rPr lang="en-US">
                    <a:noFill/>
                  </a:rPr>
                  <a:t> </a:t>
                </a:r>
              </a:p>
            </p:txBody>
          </p:sp>
        </mc:Fallback>
      </mc:AlternateContent>
    </p:spTree>
    <p:extLst>
      <p:ext uri="{BB962C8B-B14F-4D97-AF65-F5344CB8AC3E}">
        <p14:creationId xmlns:p14="http://schemas.microsoft.com/office/powerpoint/2010/main" val="2979814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ssolv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dissolv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dissolv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dissolve">
                                      <p:cBhvr>
                                        <p:cTn id="3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B28CE2B-7C6C-FEBD-51D0-3128EE4FCE26}"/>
              </a:ext>
            </a:extLst>
          </p:cNvPr>
          <p:cNvSpPr>
            <a:spLocks noGrp="1"/>
          </p:cNvSpPr>
          <p:nvPr>
            <p:ph sz="quarter" idx="14"/>
          </p:nvPr>
        </p:nvSpPr>
        <p:spPr/>
        <p:txBody>
          <a:bodyPr/>
          <a:lstStyle/>
          <a:p>
            <a:pPr marL="514346" lvl="1" indent="-342900">
              <a:buFont typeface="Courier New" panose="02070309020205020404" pitchFamily="49" charset="0"/>
              <a:buChar char="o"/>
            </a:pPr>
            <a:r>
              <a:rPr lang="en-US" dirty="0"/>
              <a:t>Problem 1: Some pages are </a:t>
            </a:r>
            <a:r>
              <a:rPr lang="en-US" dirty="0">
                <a:solidFill>
                  <a:srgbClr val="C40C67"/>
                </a:solidFill>
              </a:rPr>
              <a:t>dead ends </a:t>
            </a:r>
            <a:r>
              <a:rPr lang="en-US" dirty="0"/>
              <a:t>(</a:t>
            </a:r>
            <a:r>
              <a:rPr lang="en-US" dirty="0">
                <a:solidFill>
                  <a:srgbClr val="C40C67"/>
                </a:solidFill>
              </a:rPr>
              <a:t>have no outgoing links</a:t>
            </a:r>
            <a:r>
              <a:rPr lang="en-US" dirty="0"/>
              <a:t>)</a:t>
            </a:r>
          </a:p>
          <a:p>
            <a:pPr marL="857237" lvl="2" indent="-342900">
              <a:buFont typeface="Courier New" panose="02070309020205020404" pitchFamily="49" charset="0"/>
              <a:buChar char="o"/>
            </a:pPr>
            <a:r>
              <a:rPr lang="en-US" dirty="0"/>
              <a:t>Random walk has “no where” to go …</a:t>
            </a:r>
          </a:p>
          <a:p>
            <a:pPr marL="857237" lvl="2" indent="-342900">
              <a:buFont typeface="Courier New" panose="02070309020205020404" pitchFamily="49" charset="0"/>
              <a:buChar char="o"/>
            </a:pPr>
            <a:r>
              <a:rPr lang="en-US" dirty="0"/>
              <a:t>Such page cause importance to “</a:t>
            </a:r>
            <a:r>
              <a:rPr lang="en-US" dirty="0">
                <a:solidFill>
                  <a:srgbClr val="C40C67"/>
                </a:solidFill>
              </a:rPr>
              <a:t>leak out</a:t>
            </a:r>
            <a:r>
              <a:rPr lang="en-US" dirty="0"/>
              <a:t>”</a:t>
            </a:r>
          </a:p>
          <a:p>
            <a:pPr marL="514346" lvl="1" indent="-342900">
              <a:buFont typeface="Courier New" panose="02070309020205020404" pitchFamily="49" charset="0"/>
              <a:buChar char="o"/>
            </a:pPr>
            <a:r>
              <a:rPr lang="en-US" dirty="0"/>
              <a:t>Problem 2: </a:t>
            </a:r>
            <a:r>
              <a:rPr lang="en-US" dirty="0">
                <a:solidFill>
                  <a:srgbClr val="C40C67"/>
                </a:solidFill>
              </a:rPr>
              <a:t>Spider traps</a:t>
            </a:r>
          </a:p>
          <a:p>
            <a:pPr marL="857237" lvl="2" indent="-342900">
              <a:buFont typeface="Courier New" panose="02070309020205020404" pitchFamily="49" charset="0"/>
              <a:buChar char="o"/>
            </a:pPr>
            <a:r>
              <a:rPr lang="en-US" dirty="0"/>
              <a:t>All outgoing links are </a:t>
            </a:r>
            <a:r>
              <a:rPr lang="en-US" dirty="0">
                <a:solidFill>
                  <a:srgbClr val="C40C67"/>
                </a:solidFill>
              </a:rPr>
              <a:t>within the group</a:t>
            </a:r>
          </a:p>
          <a:p>
            <a:pPr marL="1200128" lvl="3" indent="-342900">
              <a:buFont typeface="Courier New" panose="02070309020205020404" pitchFamily="49" charset="0"/>
              <a:buChar char="o"/>
            </a:pPr>
            <a:r>
              <a:rPr lang="en-US" dirty="0"/>
              <a:t>Random walked get ”</a:t>
            </a:r>
            <a:r>
              <a:rPr lang="en-US" dirty="0">
                <a:solidFill>
                  <a:schemeClr val="accent3"/>
                </a:solidFill>
              </a:rPr>
              <a:t>stuck</a:t>
            </a:r>
            <a:r>
              <a:rPr lang="en-US" dirty="0"/>
              <a:t>” in a trap</a:t>
            </a:r>
          </a:p>
          <a:p>
            <a:pPr marL="1200128" lvl="3" indent="-342900">
              <a:buFont typeface="Courier New" panose="02070309020205020404" pitchFamily="49" charset="0"/>
              <a:buChar char="o"/>
            </a:pPr>
            <a:r>
              <a:rPr lang="en-US" dirty="0"/>
              <a:t>Eventually, spider traps absorb all importance</a:t>
            </a:r>
          </a:p>
        </p:txBody>
      </p:sp>
      <p:sp>
        <p:nvSpPr>
          <p:cNvPr id="2" name="Title 1">
            <a:extLst>
              <a:ext uri="{FF2B5EF4-FFF2-40B4-BE49-F238E27FC236}">
                <a16:creationId xmlns:a16="http://schemas.microsoft.com/office/drawing/2014/main" id="{C5D086F1-EC7E-D23E-D960-255DDF288A2F}"/>
              </a:ext>
            </a:extLst>
          </p:cNvPr>
          <p:cNvSpPr>
            <a:spLocks noGrp="1"/>
          </p:cNvSpPr>
          <p:nvPr>
            <p:ph type="title"/>
          </p:nvPr>
        </p:nvSpPr>
        <p:spPr/>
        <p:txBody>
          <a:bodyPr/>
          <a:lstStyle/>
          <a:p>
            <a:r>
              <a:rPr lang="en-US" dirty="0"/>
              <a:t>Problems of PageRank</a:t>
            </a:r>
          </a:p>
        </p:txBody>
      </p:sp>
      <p:cxnSp>
        <p:nvCxnSpPr>
          <p:cNvPr id="4" name="Straight Arrow Connector 3">
            <a:extLst>
              <a:ext uri="{FF2B5EF4-FFF2-40B4-BE49-F238E27FC236}">
                <a16:creationId xmlns:a16="http://schemas.microsoft.com/office/drawing/2014/main" id="{2AE75045-05EB-5A42-3120-FA9F70515F92}"/>
              </a:ext>
            </a:extLst>
          </p:cNvPr>
          <p:cNvCxnSpPr>
            <a:endCxn id="9" idx="1"/>
          </p:cNvCxnSpPr>
          <p:nvPr/>
        </p:nvCxnSpPr>
        <p:spPr>
          <a:xfrm flipH="1">
            <a:off x="6469672" y="2843338"/>
            <a:ext cx="156098" cy="332069"/>
          </a:xfrm>
          <a:prstGeom prst="straightConnector1">
            <a:avLst/>
          </a:prstGeom>
          <a:ln w="28575">
            <a:tailEnd type="arrow"/>
          </a:ln>
        </p:spPr>
        <p:style>
          <a:lnRef idx="1">
            <a:schemeClr val="dk1"/>
          </a:lnRef>
          <a:fillRef idx="0">
            <a:schemeClr val="dk1"/>
          </a:fillRef>
          <a:effectRef idx="0">
            <a:schemeClr val="dk1"/>
          </a:effectRef>
          <a:fontRef idx="minor">
            <a:schemeClr val="tx1"/>
          </a:fontRef>
        </p:style>
      </p:cxnSp>
      <p:cxnSp>
        <p:nvCxnSpPr>
          <p:cNvPr id="5" name="Straight Arrow Connector 4">
            <a:extLst>
              <a:ext uri="{FF2B5EF4-FFF2-40B4-BE49-F238E27FC236}">
                <a16:creationId xmlns:a16="http://schemas.microsoft.com/office/drawing/2014/main" id="{86C9D222-12F8-4F95-A5AA-11191816F1B6}"/>
              </a:ext>
            </a:extLst>
          </p:cNvPr>
          <p:cNvCxnSpPr/>
          <p:nvPr/>
        </p:nvCxnSpPr>
        <p:spPr>
          <a:xfrm flipV="1">
            <a:off x="6624040" y="2901350"/>
            <a:ext cx="754657" cy="332069"/>
          </a:xfrm>
          <a:prstGeom prst="straightConnector1">
            <a:avLst/>
          </a:prstGeom>
          <a:ln w="28575">
            <a:tailEnd type="arrow"/>
          </a:ln>
        </p:spPr>
        <p:style>
          <a:lnRef idx="1">
            <a:schemeClr val="dk1"/>
          </a:lnRef>
          <a:fillRef idx="0">
            <a:schemeClr val="dk1"/>
          </a:fillRef>
          <a:effectRef idx="0">
            <a:schemeClr val="dk1"/>
          </a:effectRef>
          <a:fontRef idx="minor">
            <a:schemeClr val="tx1"/>
          </a:fontRef>
        </p:style>
      </p:cxnSp>
      <p:cxnSp>
        <p:nvCxnSpPr>
          <p:cNvPr id="6" name="Straight Arrow Connector 5">
            <a:extLst>
              <a:ext uri="{FF2B5EF4-FFF2-40B4-BE49-F238E27FC236}">
                <a16:creationId xmlns:a16="http://schemas.microsoft.com/office/drawing/2014/main" id="{2DF1FE7F-951D-741D-8976-BF8FF011394E}"/>
              </a:ext>
            </a:extLst>
          </p:cNvPr>
          <p:cNvCxnSpPr>
            <a:stCxn id="11" idx="4"/>
            <a:endCxn id="12" idx="0"/>
          </p:cNvCxnSpPr>
          <p:nvPr/>
        </p:nvCxnSpPr>
        <p:spPr>
          <a:xfrm flipH="1">
            <a:off x="7443604" y="2934778"/>
            <a:ext cx="1481" cy="495288"/>
          </a:xfrm>
          <a:prstGeom prst="straightConnector1">
            <a:avLst/>
          </a:prstGeom>
          <a:ln w="28575">
            <a:tailEnd type="arrow"/>
          </a:ln>
        </p:spPr>
        <p:style>
          <a:lnRef idx="1">
            <a:schemeClr val="dk1"/>
          </a:lnRef>
          <a:fillRef idx="0">
            <a:schemeClr val="dk1"/>
          </a:fillRef>
          <a:effectRef idx="0">
            <a:schemeClr val="dk1"/>
          </a:effectRef>
          <a:fontRef idx="minor">
            <a:schemeClr val="tx1"/>
          </a:fontRef>
        </p:style>
      </p:cxnSp>
      <p:cxnSp>
        <p:nvCxnSpPr>
          <p:cNvPr id="7" name="Straight Arrow Connector 6">
            <a:extLst>
              <a:ext uri="{FF2B5EF4-FFF2-40B4-BE49-F238E27FC236}">
                <a16:creationId xmlns:a16="http://schemas.microsoft.com/office/drawing/2014/main" id="{B9E2BFA0-1ED0-6978-0155-FC15F968F031}"/>
              </a:ext>
            </a:extLst>
          </p:cNvPr>
          <p:cNvCxnSpPr>
            <a:stCxn id="12" idx="2"/>
            <a:endCxn id="9" idx="5"/>
          </p:cNvCxnSpPr>
          <p:nvPr/>
        </p:nvCxnSpPr>
        <p:spPr>
          <a:xfrm flipH="1" flipV="1">
            <a:off x="6598988" y="3304723"/>
            <a:ext cx="753176" cy="216783"/>
          </a:xfrm>
          <a:prstGeom prst="straightConnector1">
            <a:avLst/>
          </a:prstGeom>
          <a:ln w="28575">
            <a:tailEnd type="arrow"/>
          </a:ln>
        </p:spPr>
        <p:style>
          <a:lnRef idx="1">
            <a:schemeClr val="dk1"/>
          </a:lnRef>
          <a:fillRef idx="0">
            <a:schemeClr val="dk1"/>
          </a:fillRef>
          <a:effectRef idx="0">
            <a:schemeClr val="dk1"/>
          </a:effectRef>
          <a:fontRef idx="minor">
            <a:schemeClr val="tx1"/>
          </a:fontRef>
        </p:style>
      </p:cxnSp>
      <p:cxnSp>
        <p:nvCxnSpPr>
          <p:cNvPr id="8" name="Straight Arrow Connector 7">
            <a:extLst>
              <a:ext uri="{FF2B5EF4-FFF2-40B4-BE49-F238E27FC236}">
                <a16:creationId xmlns:a16="http://schemas.microsoft.com/office/drawing/2014/main" id="{FCDB524F-9F3F-EB91-88F3-E029D688FF2A}"/>
              </a:ext>
            </a:extLst>
          </p:cNvPr>
          <p:cNvCxnSpPr>
            <a:stCxn id="11" idx="6"/>
            <a:endCxn id="13" idx="2"/>
          </p:cNvCxnSpPr>
          <p:nvPr/>
        </p:nvCxnSpPr>
        <p:spPr>
          <a:xfrm flipV="1">
            <a:off x="7536525" y="2672253"/>
            <a:ext cx="481880" cy="171085"/>
          </a:xfrm>
          <a:prstGeom prst="straightConnector1">
            <a:avLst/>
          </a:prstGeom>
          <a:ln w="28575">
            <a:tailEnd type="arrow"/>
          </a:ln>
        </p:spPr>
        <p:style>
          <a:lnRef idx="1">
            <a:schemeClr val="dk1"/>
          </a:lnRef>
          <a:fillRef idx="0">
            <a:schemeClr val="dk1"/>
          </a:fillRef>
          <a:effectRef idx="0">
            <a:schemeClr val="dk1"/>
          </a:effectRef>
          <a:fontRef idx="minor">
            <a:schemeClr val="tx1"/>
          </a:fontRef>
        </p:style>
      </p:cxnSp>
      <p:sp>
        <p:nvSpPr>
          <p:cNvPr id="9" name="Oval 8">
            <a:extLst>
              <a:ext uri="{FF2B5EF4-FFF2-40B4-BE49-F238E27FC236}">
                <a16:creationId xmlns:a16="http://schemas.microsoft.com/office/drawing/2014/main" id="{81395B1F-E086-643B-358B-D9C84B1830A8}"/>
              </a:ext>
            </a:extLst>
          </p:cNvPr>
          <p:cNvSpPr/>
          <p:nvPr/>
        </p:nvSpPr>
        <p:spPr>
          <a:xfrm>
            <a:off x="6442890" y="3148625"/>
            <a:ext cx="182880" cy="182880"/>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Segoe UI "/>
              <a:ea typeface="+mn-ea"/>
              <a:cs typeface="+mn-cs"/>
            </a:endParaRPr>
          </a:p>
        </p:txBody>
      </p:sp>
      <p:sp>
        <p:nvSpPr>
          <p:cNvPr id="10" name="Oval 9">
            <a:extLst>
              <a:ext uri="{FF2B5EF4-FFF2-40B4-BE49-F238E27FC236}">
                <a16:creationId xmlns:a16="http://schemas.microsoft.com/office/drawing/2014/main" id="{4A659C04-B2A1-ABF8-9D59-A7BF18BC8E24}"/>
              </a:ext>
            </a:extLst>
          </p:cNvPr>
          <p:cNvSpPr/>
          <p:nvPr/>
        </p:nvSpPr>
        <p:spPr>
          <a:xfrm>
            <a:off x="6534330" y="2646590"/>
            <a:ext cx="182880" cy="182880"/>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Segoe UI "/>
              <a:ea typeface="+mn-ea"/>
              <a:cs typeface="+mn-cs"/>
            </a:endParaRPr>
          </a:p>
        </p:txBody>
      </p:sp>
      <p:sp>
        <p:nvSpPr>
          <p:cNvPr id="11" name="Oval 10">
            <a:extLst>
              <a:ext uri="{FF2B5EF4-FFF2-40B4-BE49-F238E27FC236}">
                <a16:creationId xmlns:a16="http://schemas.microsoft.com/office/drawing/2014/main" id="{1A09CA6C-CD86-2E37-3FF7-DED524F9DB6D}"/>
              </a:ext>
            </a:extLst>
          </p:cNvPr>
          <p:cNvSpPr/>
          <p:nvPr/>
        </p:nvSpPr>
        <p:spPr>
          <a:xfrm>
            <a:off x="7353645" y="2751898"/>
            <a:ext cx="182880" cy="182880"/>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Segoe UI "/>
              <a:ea typeface="+mn-ea"/>
              <a:cs typeface="+mn-cs"/>
            </a:endParaRPr>
          </a:p>
        </p:txBody>
      </p:sp>
      <p:sp>
        <p:nvSpPr>
          <p:cNvPr id="12" name="Oval 11">
            <a:extLst>
              <a:ext uri="{FF2B5EF4-FFF2-40B4-BE49-F238E27FC236}">
                <a16:creationId xmlns:a16="http://schemas.microsoft.com/office/drawing/2014/main" id="{9F8FFF18-9881-21E6-A52A-D894E5673F94}"/>
              </a:ext>
            </a:extLst>
          </p:cNvPr>
          <p:cNvSpPr/>
          <p:nvPr/>
        </p:nvSpPr>
        <p:spPr>
          <a:xfrm>
            <a:off x="7352164" y="3430066"/>
            <a:ext cx="182880" cy="182880"/>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Segoe UI "/>
              <a:ea typeface="+mn-ea"/>
              <a:cs typeface="+mn-cs"/>
            </a:endParaRPr>
          </a:p>
        </p:txBody>
      </p:sp>
      <p:sp>
        <p:nvSpPr>
          <p:cNvPr id="13" name="Oval 12">
            <a:extLst>
              <a:ext uri="{FF2B5EF4-FFF2-40B4-BE49-F238E27FC236}">
                <a16:creationId xmlns:a16="http://schemas.microsoft.com/office/drawing/2014/main" id="{F6BF16A5-DDF6-E802-EBFF-807D8FD7CE56}"/>
              </a:ext>
            </a:extLst>
          </p:cNvPr>
          <p:cNvSpPr/>
          <p:nvPr/>
        </p:nvSpPr>
        <p:spPr>
          <a:xfrm>
            <a:off x="8018405" y="2580813"/>
            <a:ext cx="182880" cy="182880"/>
          </a:xfrm>
          <a:prstGeom prst="ellipse">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Segoe UI "/>
              <a:ea typeface="+mn-ea"/>
              <a:cs typeface="+mn-cs"/>
            </a:endParaRPr>
          </a:p>
        </p:txBody>
      </p:sp>
      <p:cxnSp>
        <p:nvCxnSpPr>
          <p:cNvPr id="14" name="Straight Arrow Connector 13">
            <a:extLst>
              <a:ext uri="{FF2B5EF4-FFF2-40B4-BE49-F238E27FC236}">
                <a16:creationId xmlns:a16="http://schemas.microsoft.com/office/drawing/2014/main" id="{C6D54135-5A46-3798-348C-8C0C724789EA}"/>
              </a:ext>
            </a:extLst>
          </p:cNvPr>
          <p:cNvCxnSpPr>
            <a:stCxn id="12" idx="4"/>
            <a:endCxn id="15" idx="0"/>
          </p:cNvCxnSpPr>
          <p:nvPr/>
        </p:nvCxnSpPr>
        <p:spPr>
          <a:xfrm>
            <a:off x="7443604" y="3612946"/>
            <a:ext cx="209041" cy="491867"/>
          </a:xfrm>
          <a:prstGeom prst="straightConnector1">
            <a:avLst/>
          </a:prstGeom>
          <a:ln w="28575">
            <a:tailEnd type="arrow"/>
          </a:ln>
        </p:spPr>
        <p:style>
          <a:lnRef idx="1">
            <a:schemeClr val="dk1"/>
          </a:lnRef>
          <a:fillRef idx="0">
            <a:schemeClr val="dk1"/>
          </a:fillRef>
          <a:effectRef idx="0">
            <a:schemeClr val="dk1"/>
          </a:effectRef>
          <a:fontRef idx="minor">
            <a:schemeClr val="tx1"/>
          </a:fontRef>
        </p:style>
      </p:cxnSp>
      <p:sp>
        <p:nvSpPr>
          <p:cNvPr id="15" name="Oval 14">
            <a:extLst>
              <a:ext uri="{FF2B5EF4-FFF2-40B4-BE49-F238E27FC236}">
                <a16:creationId xmlns:a16="http://schemas.microsoft.com/office/drawing/2014/main" id="{21C4A667-487E-5963-5819-1EFABF403F57}"/>
              </a:ext>
            </a:extLst>
          </p:cNvPr>
          <p:cNvSpPr/>
          <p:nvPr/>
        </p:nvSpPr>
        <p:spPr>
          <a:xfrm>
            <a:off x="7561205" y="4104813"/>
            <a:ext cx="182880" cy="182880"/>
          </a:xfrm>
          <a:prstGeom prst="ellipse">
            <a:avLst/>
          </a:prstGeom>
          <a:solidFill>
            <a:srgbClr val="008000"/>
          </a:solid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Segoe UI "/>
              <a:ea typeface="+mn-ea"/>
              <a:cs typeface="+mn-cs"/>
            </a:endParaRPr>
          </a:p>
        </p:txBody>
      </p:sp>
      <p:cxnSp>
        <p:nvCxnSpPr>
          <p:cNvPr id="16" name="Straight Arrow Connector 15">
            <a:extLst>
              <a:ext uri="{FF2B5EF4-FFF2-40B4-BE49-F238E27FC236}">
                <a16:creationId xmlns:a16="http://schemas.microsoft.com/office/drawing/2014/main" id="{5F9DA073-F7E4-F3D2-4E19-C958C2112B49}"/>
              </a:ext>
            </a:extLst>
          </p:cNvPr>
          <p:cNvCxnSpPr>
            <a:stCxn id="11" idx="1"/>
            <a:endCxn id="10" idx="7"/>
          </p:cNvCxnSpPr>
          <p:nvPr/>
        </p:nvCxnSpPr>
        <p:spPr>
          <a:xfrm flipH="1" flipV="1">
            <a:off x="6690428" y="2673372"/>
            <a:ext cx="689999" cy="105308"/>
          </a:xfrm>
          <a:prstGeom prst="straightConnector1">
            <a:avLst/>
          </a:prstGeom>
          <a:ln w="28575">
            <a:tailEnd type="arrow"/>
          </a:ln>
        </p:spPr>
        <p:style>
          <a:lnRef idx="1">
            <a:schemeClr val="dk1"/>
          </a:lnRef>
          <a:fillRef idx="0">
            <a:schemeClr val="dk1"/>
          </a:fillRef>
          <a:effectRef idx="0">
            <a:schemeClr val="dk1"/>
          </a:effectRef>
          <a:fontRef idx="minor">
            <a:schemeClr val="tx1"/>
          </a:fontRef>
        </p:style>
      </p:cxnSp>
      <p:sp>
        <p:nvSpPr>
          <p:cNvPr id="17" name="Oval 16">
            <a:extLst>
              <a:ext uri="{FF2B5EF4-FFF2-40B4-BE49-F238E27FC236}">
                <a16:creationId xmlns:a16="http://schemas.microsoft.com/office/drawing/2014/main" id="{004121C5-5360-7908-9F77-C68CB39626BB}"/>
              </a:ext>
            </a:extLst>
          </p:cNvPr>
          <p:cNvSpPr/>
          <p:nvPr/>
        </p:nvSpPr>
        <p:spPr>
          <a:xfrm>
            <a:off x="7262205" y="4516293"/>
            <a:ext cx="182880" cy="182880"/>
          </a:xfrm>
          <a:prstGeom prst="ellipse">
            <a:avLst/>
          </a:prstGeom>
          <a:solidFill>
            <a:srgbClr val="008000"/>
          </a:solid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Segoe UI "/>
              <a:ea typeface="+mn-ea"/>
              <a:cs typeface="+mn-cs"/>
            </a:endParaRPr>
          </a:p>
        </p:txBody>
      </p:sp>
      <p:cxnSp>
        <p:nvCxnSpPr>
          <p:cNvPr id="18" name="Straight Arrow Connector 17">
            <a:extLst>
              <a:ext uri="{FF2B5EF4-FFF2-40B4-BE49-F238E27FC236}">
                <a16:creationId xmlns:a16="http://schemas.microsoft.com/office/drawing/2014/main" id="{4998E29B-BB3D-F3E9-3ABC-A3872426AAA9}"/>
              </a:ext>
            </a:extLst>
          </p:cNvPr>
          <p:cNvCxnSpPr>
            <a:stCxn id="17" idx="6"/>
          </p:cNvCxnSpPr>
          <p:nvPr/>
        </p:nvCxnSpPr>
        <p:spPr>
          <a:xfrm>
            <a:off x="7445085" y="4607733"/>
            <a:ext cx="484780" cy="91440"/>
          </a:xfrm>
          <a:prstGeom prst="straightConnector1">
            <a:avLst/>
          </a:prstGeom>
          <a:ln w="28575">
            <a:tailEnd type="arrow"/>
          </a:ln>
        </p:spPr>
        <p:style>
          <a:lnRef idx="1">
            <a:schemeClr val="dk1"/>
          </a:lnRef>
          <a:fillRef idx="0">
            <a:schemeClr val="dk1"/>
          </a:fillRef>
          <a:effectRef idx="0">
            <a:schemeClr val="dk1"/>
          </a:effectRef>
          <a:fontRef idx="minor">
            <a:schemeClr val="tx1"/>
          </a:fontRef>
        </p:style>
      </p:cxnSp>
      <p:cxnSp>
        <p:nvCxnSpPr>
          <p:cNvPr id="19" name="Straight Arrow Connector 18">
            <a:extLst>
              <a:ext uri="{FF2B5EF4-FFF2-40B4-BE49-F238E27FC236}">
                <a16:creationId xmlns:a16="http://schemas.microsoft.com/office/drawing/2014/main" id="{458B0C2B-D0D5-6DE4-3F08-CA887D42F230}"/>
              </a:ext>
            </a:extLst>
          </p:cNvPr>
          <p:cNvCxnSpPr>
            <a:stCxn id="15" idx="3"/>
            <a:endCxn id="17" idx="7"/>
          </p:cNvCxnSpPr>
          <p:nvPr/>
        </p:nvCxnSpPr>
        <p:spPr>
          <a:xfrm flipH="1">
            <a:off x="7418303" y="4260911"/>
            <a:ext cx="169684" cy="282164"/>
          </a:xfrm>
          <a:prstGeom prst="straightConnector1">
            <a:avLst/>
          </a:prstGeom>
          <a:ln w="28575">
            <a:tailEnd type="arrow"/>
          </a:ln>
        </p:spPr>
        <p:style>
          <a:lnRef idx="1">
            <a:schemeClr val="dk1"/>
          </a:lnRef>
          <a:fillRef idx="0">
            <a:schemeClr val="dk1"/>
          </a:fillRef>
          <a:effectRef idx="0">
            <a:schemeClr val="dk1"/>
          </a:effectRef>
          <a:fontRef idx="minor">
            <a:schemeClr val="tx1"/>
          </a:fontRef>
        </p:style>
      </p:cxnSp>
      <p:sp>
        <p:nvSpPr>
          <p:cNvPr id="20" name="Oval 19">
            <a:extLst>
              <a:ext uri="{FF2B5EF4-FFF2-40B4-BE49-F238E27FC236}">
                <a16:creationId xmlns:a16="http://schemas.microsoft.com/office/drawing/2014/main" id="{6A4C18A1-CE42-939F-7BFA-2596AD0FA544}"/>
              </a:ext>
            </a:extLst>
          </p:cNvPr>
          <p:cNvSpPr/>
          <p:nvPr/>
        </p:nvSpPr>
        <p:spPr>
          <a:xfrm>
            <a:off x="7896485" y="4638213"/>
            <a:ext cx="182880" cy="182880"/>
          </a:xfrm>
          <a:prstGeom prst="ellipse">
            <a:avLst/>
          </a:prstGeom>
          <a:solidFill>
            <a:srgbClr val="008000"/>
          </a:solid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Segoe UI "/>
              <a:ea typeface="+mn-ea"/>
              <a:cs typeface="+mn-cs"/>
            </a:endParaRPr>
          </a:p>
        </p:txBody>
      </p:sp>
      <p:cxnSp>
        <p:nvCxnSpPr>
          <p:cNvPr id="21" name="Straight Arrow Connector 20">
            <a:extLst>
              <a:ext uri="{FF2B5EF4-FFF2-40B4-BE49-F238E27FC236}">
                <a16:creationId xmlns:a16="http://schemas.microsoft.com/office/drawing/2014/main" id="{22C0A2C2-C8D2-4F11-1BBC-3411421C1433}"/>
              </a:ext>
            </a:extLst>
          </p:cNvPr>
          <p:cNvCxnSpPr>
            <a:stCxn id="20" idx="0"/>
            <a:endCxn id="15" idx="5"/>
          </p:cNvCxnSpPr>
          <p:nvPr/>
        </p:nvCxnSpPr>
        <p:spPr>
          <a:xfrm flipH="1" flipV="1">
            <a:off x="7717303" y="4260911"/>
            <a:ext cx="270622" cy="377302"/>
          </a:xfrm>
          <a:prstGeom prst="straightConnector1">
            <a:avLst/>
          </a:prstGeom>
          <a:ln w="28575">
            <a:tailEnd type="arrow"/>
          </a:ln>
        </p:spPr>
        <p:style>
          <a:lnRef idx="1">
            <a:schemeClr val="dk1"/>
          </a:lnRef>
          <a:fillRef idx="0">
            <a:schemeClr val="dk1"/>
          </a:fillRef>
          <a:effectRef idx="0">
            <a:schemeClr val="dk1"/>
          </a:effectRef>
          <a:fontRef idx="minor">
            <a:schemeClr val="tx1"/>
          </a:fontRef>
        </p:style>
      </p:cxnSp>
      <p:sp>
        <p:nvSpPr>
          <p:cNvPr id="22" name="TextBox 21">
            <a:extLst>
              <a:ext uri="{FF2B5EF4-FFF2-40B4-BE49-F238E27FC236}">
                <a16:creationId xmlns:a16="http://schemas.microsoft.com/office/drawing/2014/main" id="{4C99EEF7-3219-8A91-A9C4-1AC5311880DA}"/>
              </a:ext>
            </a:extLst>
          </p:cNvPr>
          <p:cNvSpPr txBox="1"/>
          <p:nvPr/>
        </p:nvSpPr>
        <p:spPr>
          <a:xfrm>
            <a:off x="7302630" y="2293717"/>
            <a:ext cx="118494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Dead end</a:t>
            </a:r>
          </a:p>
        </p:txBody>
      </p:sp>
      <p:sp>
        <p:nvSpPr>
          <p:cNvPr id="23" name="TextBox 22">
            <a:extLst>
              <a:ext uri="{FF2B5EF4-FFF2-40B4-BE49-F238E27FC236}">
                <a16:creationId xmlns:a16="http://schemas.microsoft.com/office/drawing/2014/main" id="{5C388FF5-08E3-9438-7F1B-D3D2F8F03DD5}"/>
              </a:ext>
            </a:extLst>
          </p:cNvPr>
          <p:cNvSpPr txBox="1"/>
          <p:nvPr/>
        </p:nvSpPr>
        <p:spPr>
          <a:xfrm rot="622290">
            <a:off x="7014646" y="4686723"/>
            <a:ext cx="131318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8000"/>
                </a:solidFill>
                <a:effectLst/>
                <a:uLnTx/>
                <a:uFillTx/>
                <a:latin typeface="Arial" pitchFamily="34" charset="0"/>
                <a:ea typeface="+mn-ea"/>
                <a:cs typeface="Arial" pitchFamily="34" charset="0"/>
              </a:rPr>
              <a:t>Spider trap</a:t>
            </a:r>
          </a:p>
        </p:txBody>
      </p:sp>
    </p:spTree>
    <p:extLst>
      <p:ext uri="{BB962C8B-B14F-4D97-AF65-F5344CB8AC3E}">
        <p14:creationId xmlns:p14="http://schemas.microsoft.com/office/powerpoint/2010/main" val="434244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dissolve">
                                      <p:cBhvr>
                                        <p:cTn id="12" dur="500"/>
                                        <p:tgtEl>
                                          <p:spTgt spid="12"/>
                                        </p:tgtEl>
                                      </p:cBhvr>
                                    </p:animEffect>
                                  </p:childTnLst>
                                </p:cTn>
                              </p:par>
                              <p:par>
                                <p:cTn id="13" presetID="9"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dissolve">
                                      <p:cBhvr>
                                        <p:cTn id="15" dur="500"/>
                                        <p:tgtEl>
                                          <p:spTgt spid="7"/>
                                        </p:tgtEl>
                                      </p:cBhvr>
                                    </p:animEffect>
                                  </p:childTnLst>
                                </p:cTn>
                              </p:par>
                              <p:par>
                                <p:cTn id="16" presetID="9"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dissolve">
                                      <p:cBhvr>
                                        <p:cTn id="18" dur="500"/>
                                        <p:tgtEl>
                                          <p:spTgt spid="6"/>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dissolve">
                                      <p:cBhvr>
                                        <p:cTn id="21" dur="500"/>
                                        <p:tgtEl>
                                          <p:spTgt spid="11"/>
                                        </p:tgtEl>
                                      </p:cBhvr>
                                    </p:animEffect>
                                  </p:childTnLst>
                                </p:cTn>
                              </p:par>
                              <p:par>
                                <p:cTn id="22" presetID="9" presetClass="entr" presetSubtype="0"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dissolve">
                                      <p:cBhvr>
                                        <p:cTn id="24" dur="500"/>
                                        <p:tgtEl>
                                          <p:spTgt spid="5"/>
                                        </p:tgtEl>
                                      </p:cBhvr>
                                    </p:animEffect>
                                  </p:childTnLst>
                                </p:cTn>
                              </p:par>
                              <p:par>
                                <p:cTn id="25" presetID="9"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dissolve">
                                      <p:cBhvr>
                                        <p:cTn id="27" dur="500"/>
                                        <p:tgtEl>
                                          <p:spTgt spid="9"/>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dissolve">
                                      <p:cBhvr>
                                        <p:cTn id="30" dur="500"/>
                                        <p:tgtEl>
                                          <p:spTgt spid="10"/>
                                        </p:tgtEl>
                                      </p:cBhvr>
                                    </p:animEffect>
                                  </p:childTnLst>
                                </p:cTn>
                              </p:par>
                              <p:par>
                                <p:cTn id="31" presetID="9" presetClass="entr" presetSubtype="0"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dissolve">
                                      <p:cBhvr>
                                        <p:cTn id="33" dur="500"/>
                                        <p:tgtEl>
                                          <p:spTgt spid="16"/>
                                        </p:tgtEl>
                                      </p:cBhvr>
                                    </p:animEffect>
                                  </p:childTnLst>
                                </p:cTn>
                              </p:par>
                              <p:par>
                                <p:cTn id="34" presetID="9" presetClass="entr" presetSubtype="0" fill="hold" nodeType="with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dissolve">
                                      <p:cBhvr>
                                        <p:cTn id="36" dur="500"/>
                                        <p:tgtEl>
                                          <p:spTgt spid="4"/>
                                        </p:tgtEl>
                                      </p:cBhvr>
                                    </p:animEffect>
                                  </p:childTnLst>
                                </p:cTn>
                              </p:par>
                            </p:childTnLst>
                          </p:cTn>
                        </p:par>
                      </p:childTnLst>
                    </p:cTn>
                  </p:par>
                  <p:par>
                    <p:cTn id="37" fill="hold">
                      <p:stCondLst>
                        <p:cond delay="indefinite"/>
                      </p:stCondLst>
                      <p:childTnLst>
                        <p:par>
                          <p:cTn id="38" fill="hold">
                            <p:stCondLst>
                              <p:cond delay="0"/>
                            </p:stCondLst>
                            <p:childTnLst>
                              <p:par>
                                <p:cTn id="39" presetID="9" presetClass="entr" presetSubtype="0" fill="hold"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dissolve">
                                      <p:cBhvr>
                                        <p:cTn id="41" dur="500"/>
                                        <p:tgtEl>
                                          <p:spTgt spid="8"/>
                                        </p:tgtEl>
                                      </p:cBhvr>
                                    </p:animEffect>
                                  </p:childTnLst>
                                </p:cTn>
                              </p:par>
                              <p:par>
                                <p:cTn id="42" presetID="9" presetClass="entr" presetSubtype="0" fill="hold" grpId="0" nodeType="with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dissolve">
                                      <p:cBhvr>
                                        <p:cTn id="44" dur="500"/>
                                        <p:tgtEl>
                                          <p:spTgt spid="13"/>
                                        </p:tgtEl>
                                      </p:cBhvr>
                                    </p:animEffect>
                                  </p:childTnLst>
                                </p:cTn>
                              </p:par>
                              <p:par>
                                <p:cTn id="45" presetID="9" presetClass="entr" presetSubtype="0" fill="hold" grpId="0" nodeType="with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dissolve">
                                      <p:cBhvr>
                                        <p:cTn id="47" dur="500"/>
                                        <p:tgtEl>
                                          <p:spTgt spid="22"/>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ntr" presetSubtype="0" fill="hold" nodeType="clickEffect">
                                  <p:stCondLst>
                                    <p:cond delay="0"/>
                                  </p:stCondLst>
                                  <p:childTnLst>
                                    <p:set>
                                      <p:cBhvr>
                                        <p:cTn id="51" dur="1" fill="hold">
                                          <p:stCondLst>
                                            <p:cond delay="0"/>
                                          </p:stCondLst>
                                        </p:cTn>
                                        <p:tgtEl>
                                          <p:spTgt spid="3">
                                            <p:txEl>
                                              <p:pRg st="1" end="1"/>
                                            </p:txEl>
                                          </p:spTgt>
                                        </p:tgtEl>
                                        <p:attrNameLst>
                                          <p:attrName>style.visibility</p:attrName>
                                        </p:attrNameLst>
                                      </p:cBhvr>
                                      <p:to>
                                        <p:strVal val="visible"/>
                                      </p:to>
                                    </p:set>
                                    <p:animEffect transition="in" filter="dissolve">
                                      <p:cBhvr>
                                        <p:cTn id="52" dur="500"/>
                                        <p:tgtEl>
                                          <p:spTgt spid="3">
                                            <p:txEl>
                                              <p:pRg st="1" end="1"/>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9" presetClass="entr" presetSubtype="0" fill="hold" nodeType="clickEffect">
                                  <p:stCondLst>
                                    <p:cond delay="0"/>
                                  </p:stCondLst>
                                  <p:childTnLst>
                                    <p:set>
                                      <p:cBhvr>
                                        <p:cTn id="56" dur="1" fill="hold">
                                          <p:stCondLst>
                                            <p:cond delay="0"/>
                                          </p:stCondLst>
                                        </p:cTn>
                                        <p:tgtEl>
                                          <p:spTgt spid="3">
                                            <p:txEl>
                                              <p:pRg st="2" end="2"/>
                                            </p:txEl>
                                          </p:spTgt>
                                        </p:tgtEl>
                                        <p:attrNameLst>
                                          <p:attrName>style.visibility</p:attrName>
                                        </p:attrNameLst>
                                      </p:cBhvr>
                                      <p:to>
                                        <p:strVal val="visible"/>
                                      </p:to>
                                    </p:set>
                                    <p:animEffect transition="in" filter="dissolve">
                                      <p:cBhvr>
                                        <p:cTn id="57" dur="500"/>
                                        <p:tgtEl>
                                          <p:spTgt spid="3">
                                            <p:txEl>
                                              <p:pRg st="2" end="2"/>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9" presetClass="entr" presetSubtype="0" fill="hold" nodeType="clickEffect">
                                  <p:stCondLst>
                                    <p:cond delay="0"/>
                                  </p:stCondLst>
                                  <p:childTnLst>
                                    <p:set>
                                      <p:cBhvr>
                                        <p:cTn id="61" dur="1" fill="hold">
                                          <p:stCondLst>
                                            <p:cond delay="0"/>
                                          </p:stCondLst>
                                        </p:cTn>
                                        <p:tgtEl>
                                          <p:spTgt spid="3">
                                            <p:txEl>
                                              <p:pRg st="3" end="3"/>
                                            </p:txEl>
                                          </p:spTgt>
                                        </p:tgtEl>
                                        <p:attrNameLst>
                                          <p:attrName>style.visibility</p:attrName>
                                        </p:attrNameLst>
                                      </p:cBhvr>
                                      <p:to>
                                        <p:strVal val="visible"/>
                                      </p:to>
                                    </p:set>
                                    <p:animEffect transition="in" filter="dissolve">
                                      <p:cBhvr>
                                        <p:cTn id="62" dur="500"/>
                                        <p:tgtEl>
                                          <p:spTgt spid="3">
                                            <p:txEl>
                                              <p:pRg st="3" end="3"/>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9" presetClass="entr" presetSubtype="0" fill="hold" nodeType="clickEffect">
                                  <p:stCondLst>
                                    <p:cond delay="0"/>
                                  </p:stCondLst>
                                  <p:childTnLst>
                                    <p:set>
                                      <p:cBhvr>
                                        <p:cTn id="66" dur="1" fill="hold">
                                          <p:stCondLst>
                                            <p:cond delay="0"/>
                                          </p:stCondLst>
                                        </p:cTn>
                                        <p:tgtEl>
                                          <p:spTgt spid="14"/>
                                        </p:tgtEl>
                                        <p:attrNameLst>
                                          <p:attrName>style.visibility</p:attrName>
                                        </p:attrNameLst>
                                      </p:cBhvr>
                                      <p:to>
                                        <p:strVal val="visible"/>
                                      </p:to>
                                    </p:set>
                                    <p:animEffect transition="in" filter="dissolve">
                                      <p:cBhvr>
                                        <p:cTn id="67" dur="500"/>
                                        <p:tgtEl>
                                          <p:spTgt spid="14"/>
                                        </p:tgtEl>
                                      </p:cBhvr>
                                    </p:animEffect>
                                  </p:childTnLst>
                                </p:cTn>
                              </p:par>
                              <p:par>
                                <p:cTn id="68" presetID="9" presetClass="entr" presetSubtype="0" fill="hold" grpId="0" nodeType="withEffect">
                                  <p:stCondLst>
                                    <p:cond delay="0"/>
                                  </p:stCondLst>
                                  <p:childTnLst>
                                    <p:set>
                                      <p:cBhvr>
                                        <p:cTn id="69" dur="1" fill="hold">
                                          <p:stCondLst>
                                            <p:cond delay="0"/>
                                          </p:stCondLst>
                                        </p:cTn>
                                        <p:tgtEl>
                                          <p:spTgt spid="15"/>
                                        </p:tgtEl>
                                        <p:attrNameLst>
                                          <p:attrName>style.visibility</p:attrName>
                                        </p:attrNameLst>
                                      </p:cBhvr>
                                      <p:to>
                                        <p:strVal val="visible"/>
                                      </p:to>
                                    </p:set>
                                    <p:animEffect transition="in" filter="dissolve">
                                      <p:cBhvr>
                                        <p:cTn id="70" dur="500"/>
                                        <p:tgtEl>
                                          <p:spTgt spid="15"/>
                                        </p:tgtEl>
                                      </p:cBhvr>
                                    </p:animEffect>
                                  </p:childTnLst>
                                </p:cTn>
                              </p:par>
                              <p:par>
                                <p:cTn id="71" presetID="9" presetClass="entr" presetSubtype="0" fill="hold" nodeType="withEffect">
                                  <p:stCondLst>
                                    <p:cond delay="0"/>
                                  </p:stCondLst>
                                  <p:childTnLst>
                                    <p:set>
                                      <p:cBhvr>
                                        <p:cTn id="72" dur="1" fill="hold">
                                          <p:stCondLst>
                                            <p:cond delay="0"/>
                                          </p:stCondLst>
                                        </p:cTn>
                                        <p:tgtEl>
                                          <p:spTgt spid="21"/>
                                        </p:tgtEl>
                                        <p:attrNameLst>
                                          <p:attrName>style.visibility</p:attrName>
                                        </p:attrNameLst>
                                      </p:cBhvr>
                                      <p:to>
                                        <p:strVal val="visible"/>
                                      </p:to>
                                    </p:set>
                                    <p:animEffect transition="in" filter="dissolve">
                                      <p:cBhvr>
                                        <p:cTn id="73" dur="500"/>
                                        <p:tgtEl>
                                          <p:spTgt spid="21"/>
                                        </p:tgtEl>
                                      </p:cBhvr>
                                    </p:animEffect>
                                  </p:childTnLst>
                                </p:cTn>
                              </p:par>
                              <p:par>
                                <p:cTn id="74" presetID="9" presetClass="entr" presetSubtype="0" fill="hold" nodeType="withEffect">
                                  <p:stCondLst>
                                    <p:cond delay="0"/>
                                  </p:stCondLst>
                                  <p:childTnLst>
                                    <p:set>
                                      <p:cBhvr>
                                        <p:cTn id="75" dur="1" fill="hold">
                                          <p:stCondLst>
                                            <p:cond delay="0"/>
                                          </p:stCondLst>
                                        </p:cTn>
                                        <p:tgtEl>
                                          <p:spTgt spid="19"/>
                                        </p:tgtEl>
                                        <p:attrNameLst>
                                          <p:attrName>style.visibility</p:attrName>
                                        </p:attrNameLst>
                                      </p:cBhvr>
                                      <p:to>
                                        <p:strVal val="visible"/>
                                      </p:to>
                                    </p:set>
                                    <p:animEffect transition="in" filter="dissolve">
                                      <p:cBhvr>
                                        <p:cTn id="76" dur="500"/>
                                        <p:tgtEl>
                                          <p:spTgt spid="19"/>
                                        </p:tgtEl>
                                      </p:cBhvr>
                                    </p:animEffect>
                                  </p:childTnLst>
                                </p:cTn>
                              </p:par>
                              <p:par>
                                <p:cTn id="77" presetID="9" presetClass="entr" presetSubtype="0" fill="hold" grpId="0" nodeType="withEffect">
                                  <p:stCondLst>
                                    <p:cond delay="0"/>
                                  </p:stCondLst>
                                  <p:childTnLst>
                                    <p:set>
                                      <p:cBhvr>
                                        <p:cTn id="78" dur="1" fill="hold">
                                          <p:stCondLst>
                                            <p:cond delay="0"/>
                                          </p:stCondLst>
                                        </p:cTn>
                                        <p:tgtEl>
                                          <p:spTgt spid="17"/>
                                        </p:tgtEl>
                                        <p:attrNameLst>
                                          <p:attrName>style.visibility</p:attrName>
                                        </p:attrNameLst>
                                      </p:cBhvr>
                                      <p:to>
                                        <p:strVal val="visible"/>
                                      </p:to>
                                    </p:set>
                                    <p:animEffect transition="in" filter="dissolve">
                                      <p:cBhvr>
                                        <p:cTn id="79" dur="500"/>
                                        <p:tgtEl>
                                          <p:spTgt spid="17"/>
                                        </p:tgtEl>
                                      </p:cBhvr>
                                    </p:animEffect>
                                  </p:childTnLst>
                                </p:cTn>
                              </p:par>
                              <p:par>
                                <p:cTn id="80" presetID="9" presetClass="entr" presetSubtype="0" fill="hold" nodeType="withEffect">
                                  <p:stCondLst>
                                    <p:cond delay="0"/>
                                  </p:stCondLst>
                                  <p:childTnLst>
                                    <p:set>
                                      <p:cBhvr>
                                        <p:cTn id="81" dur="1" fill="hold">
                                          <p:stCondLst>
                                            <p:cond delay="0"/>
                                          </p:stCondLst>
                                        </p:cTn>
                                        <p:tgtEl>
                                          <p:spTgt spid="18"/>
                                        </p:tgtEl>
                                        <p:attrNameLst>
                                          <p:attrName>style.visibility</p:attrName>
                                        </p:attrNameLst>
                                      </p:cBhvr>
                                      <p:to>
                                        <p:strVal val="visible"/>
                                      </p:to>
                                    </p:set>
                                    <p:animEffect transition="in" filter="dissolve">
                                      <p:cBhvr>
                                        <p:cTn id="82" dur="500"/>
                                        <p:tgtEl>
                                          <p:spTgt spid="18"/>
                                        </p:tgtEl>
                                      </p:cBhvr>
                                    </p:animEffect>
                                  </p:childTnLst>
                                </p:cTn>
                              </p:par>
                              <p:par>
                                <p:cTn id="83" presetID="9" presetClass="entr" presetSubtype="0" fill="hold" grpId="0" nodeType="withEffect">
                                  <p:stCondLst>
                                    <p:cond delay="0"/>
                                  </p:stCondLst>
                                  <p:childTnLst>
                                    <p:set>
                                      <p:cBhvr>
                                        <p:cTn id="84" dur="1" fill="hold">
                                          <p:stCondLst>
                                            <p:cond delay="0"/>
                                          </p:stCondLst>
                                        </p:cTn>
                                        <p:tgtEl>
                                          <p:spTgt spid="23"/>
                                        </p:tgtEl>
                                        <p:attrNameLst>
                                          <p:attrName>style.visibility</p:attrName>
                                        </p:attrNameLst>
                                      </p:cBhvr>
                                      <p:to>
                                        <p:strVal val="visible"/>
                                      </p:to>
                                    </p:set>
                                    <p:animEffect transition="in" filter="dissolve">
                                      <p:cBhvr>
                                        <p:cTn id="85" dur="500"/>
                                        <p:tgtEl>
                                          <p:spTgt spid="23"/>
                                        </p:tgtEl>
                                      </p:cBhvr>
                                    </p:animEffect>
                                  </p:childTnLst>
                                </p:cTn>
                              </p:par>
                              <p:par>
                                <p:cTn id="86" presetID="9" presetClass="entr" presetSubtype="0" fill="hold" grpId="0" nodeType="withEffect">
                                  <p:stCondLst>
                                    <p:cond delay="0"/>
                                  </p:stCondLst>
                                  <p:childTnLst>
                                    <p:set>
                                      <p:cBhvr>
                                        <p:cTn id="87" dur="1" fill="hold">
                                          <p:stCondLst>
                                            <p:cond delay="0"/>
                                          </p:stCondLst>
                                        </p:cTn>
                                        <p:tgtEl>
                                          <p:spTgt spid="20"/>
                                        </p:tgtEl>
                                        <p:attrNameLst>
                                          <p:attrName>style.visibility</p:attrName>
                                        </p:attrNameLst>
                                      </p:cBhvr>
                                      <p:to>
                                        <p:strVal val="visible"/>
                                      </p:to>
                                    </p:set>
                                    <p:animEffect transition="in" filter="dissolve">
                                      <p:cBhvr>
                                        <p:cTn id="88" dur="500"/>
                                        <p:tgtEl>
                                          <p:spTgt spid="20"/>
                                        </p:tgtEl>
                                      </p:cBhvr>
                                    </p:animEffect>
                                  </p:childTnLst>
                                </p:cTn>
                              </p:par>
                            </p:childTnLst>
                          </p:cTn>
                        </p:par>
                      </p:childTnLst>
                    </p:cTn>
                  </p:par>
                  <p:par>
                    <p:cTn id="89" fill="hold">
                      <p:stCondLst>
                        <p:cond delay="indefinite"/>
                      </p:stCondLst>
                      <p:childTnLst>
                        <p:par>
                          <p:cTn id="90" fill="hold">
                            <p:stCondLst>
                              <p:cond delay="0"/>
                            </p:stCondLst>
                            <p:childTnLst>
                              <p:par>
                                <p:cTn id="91" presetID="9" presetClass="entr" presetSubtype="0" fill="hold" nodeType="clickEffect">
                                  <p:stCondLst>
                                    <p:cond delay="0"/>
                                  </p:stCondLst>
                                  <p:childTnLst>
                                    <p:set>
                                      <p:cBhvr>
                                        <p:cTn id="92" dur="1" fill="hold">
                                          <p:stCondLst>
                                            <p:cond delay="0"/>
                                          </p:stCondLst>
                                        </p:cTn>
                                        <p:tgtEl>
                                          <p:spTgt spid="3">
                                            <p:txEl>
                                              <p:pRg st="4" end="4"/>
                                            </p:txEl>
                                          </p:spTgt>
                                        </p:tgtEl>
                                        <p:attrNameLst>
                                          <p:attrName>style.visibility</p:attrName>
                                        </p:attrNameLst>
                                      </p:cBhvr>
                                      <p:to>
                                        <p:strVal val="visible"/>
                                      </p:to>
                                    </p:set>
                                    <p:animEffect transition="in" filter="dissolve">
                                      <p:cBhvr>
                                        <p:cTn id="93" dur="500"/>
                                        <p:tgtEl>
                                          <p:spTgt spid="3">
                                            <p:txEl>
                                              <p:pRg st="4" end="4"/>
                                            </p:txEl>
                                          </p:spTgt>
                                        </p:tgtEl>
                                      </p:cBhvr>
                                    </p:animEffect>
                                  </p:childTnLst>
                                </p:cTn>
                              </p:par>
                              <p:par>
                                <p:cTn id="94" presetID="9" presetClass="entr" presetSubtype="0" fill="hold" nodeType="withEffect">
                                  <p:stCondLst>
                                    <p:cond delay="0"/>
                                  </p:stCondLst>
                                  <p:childTnLst>
                                    <p:set>
                                      <p:cBhvr>
                                        <p:cTn id="95" dur="1" fill="hold">
                                          <p:stCondLst>
                                            <p:cond delay="0"/>
                                          </p:stCondLst>
                                        </p:cTn>
                                        <p:tgtEl>
                                          <p:spTgt spid="3">
                                            <p:txEl>
                                              <p:pRg st="5" end="5"/>
                                            </p:txEl>
                                          </p:spTgt>
                                        </p:tgtEl>
                                        <p:attrNameLst>
                                          <p:attrName>style.visibility</p:attrName>
                                        </p:attrNameLst>
                                      </p:cBhvr>
                                      <p:to>
                                        <p:strVal val="visible"/>
                                      </p:to>
                                    </p:set>
                                    <p:animEffect transition="in" filter="dissolve">
                                      <p:cBhvr>
                                        <p:cTn id="96" dur="500"/>
                                        <p:tgtEl>
                                          <p:spTgt spid="3">
                                            <p:txEl>
                                              <p:pRg st="5" end="5"/>
                                            </p:txEl>
                                          </p:spTgt>
                                        </p:tgtEl>
                                      </p:cBhvr>
                                    </p:animEffect>
                                  </p:childTnLst>
                                </p:cTn>
                              </p:par>
                              <p:par>
                                <p:cTn id="97" presetID="9" presetClass="entr" presetSubtype="0" fill="hold" nodeType="withEffect">
                                  <p:stCondLst>
                                    <p:cond delay="0"/>
                                  </p:stCondLst>
                                  <p:childTnLst>
                                    <p:set>
                                      <p:cBhvr>
                                        <p:cTn id="98" dur="1" fill="hold">
                                          <p:stCondLst>
                                            <p:cond delay="0"/>
                                          </p:stCondLst>
                                        </p:cTn>
                                        <p:tgtEl>
                                          <p:spTgt spid="3">
                                            <p:txEl>
                                              <p:pRg st="6" end="6"/>
                                            </p:txEl>
                                          </p:spTgt>
                                        </p:tgtEl>
                                        <p:attrNameLst>
                                          <p:attrName>style.visibility</p:attrName>
                                        </p:attrNameLst>
                                      </p:cBhvr>
                                      <p:to>
                                        <p:strVal val="visible"/>
                                      </p:to>
                                    </p:set>
                                    <p:animEffect transition="in" filter="dissolve">
                                      <p:cBhvr>
                                        <p:cTn id="99"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5" grpId="0" animBg="1"/>
      <p:bldP spid="17" grpId="0" animBg="1"/>
      <p:bldP spid="20" grpId="0" animBg="1"/>
      <p:bldP spid="22" grpId="0"/>
      <p:bldP spid="23"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 name="Table 29">
            <a:extLst>
              <a:ext uri="{FF2B5EF4-FFF2-40B4-BE49-F238E27FC236}">
                <a16:creationId xmlns:a16="http://schemas.microsoft.com/office/drawing/2014/main" id="{610CD5F4-2DF2-ADA0-C3E3-B157035374E6}"/>
              </a:ext>
            </a:extLst>
          </p:cNvPr>
          <p:cNvGraphicFramePr>
            <a:graphicFrameLocks noGrp="1"/>
          </p:cNvGraphicFramePr>
          <p:nvPr/>
        </p:nvGraphicFramePr>
        <p:xfrm>
          <a:off x="2121657" y="4630035"/>
          <a:ext cx="539619" cy="1112520"/>
        </p:xfrm>
        <a:graphic>
          <a:graphicData uri="http://schemas.openxmlformats.org/drawingml/2006/table">
            <a:tbl>
              <a:tblPr>
                <a:tableStyleId>{5C22544A-7EE6-4342-B048-85BDC9FD1C3A}</a:tableStyleId>
              </a:tblPr>
              <a:tblGrid>
                <a:gridCol w="539619">
                  <a:extLst>
                    <a:ext uri="{9D8B030D-6E8A-4147-A177-3AD203B41FA5}">
                      <a16:colId xmlns:a16="http://schemas.microsoft.com/office/drawing/2014/main" val="1284563497"/>
                    </a:ext>
                  </a:extLst>
                </a:gridCol>
              </a:tblGrid>
              <a:tr h="370840">
                <a:tc>
                  <a:txBody>
                    <a:bodyPr/>
                    <a:lstStyle/>
                    <a:p>
                      <a:r>
                        <a:rPr lang="en-US" dirty="0"/>
                        <a:t>1/3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32605180"/>
                  </a:ext>
                </a:extLst>
              </a:tr>
              <a:tr h="370840">
                <a:tc>
                  <a:txBody>
                    <a:bodyPr/>
                    <a:lstStyle/>
                    <a:p>
                      <a:r>
                        <a:rPr lang="en-US" dirty="0"/>
                        <a:t>1/3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86404561"/>
                  </a:ext>
                </a:extLst>
              </a:tr>
              <a:tr h="370840">
                <a:tc>
                  <a:txBody>
                    <a:bodyPr/>
                    <a:lstStyle/>
                    <a:p>
                      <a:r>
                        <a:rPr lang="en-US" dirty="0"/>
                        <a:t>1/3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29797006"/>
                  </a:ext>
                </a:extLst>
              </a:tr>
            </a:tbl>
          </a:graphicData>
        </a:graphic>
      </p:graphicFrame>
      <p:graphicFrame>
        <p:nvGraphicFramePr>
          <p:cNvPr id="31" name="Table 30">
            <a:extLst>
              <a:ext uri="{FF2B5EF4-FFF2-40B4-BE49-F238E27FC236}">
                <a16:creationId xmlns:a16="http://schemas.microsoft.com/office/drawing/2014/main" id="{472A452C-3464-A9E7-6AC9-B21DB8251EEA}"/>
              </a:ext>
            </a:extLst>
          </p:cNvPr>
          <p:cNvGraphicFramePr>
            <a:graphicFrameLocks noGrp="1"/>
          </p:cNvGraphicFramePr>
          <p:nvPr/>
        </p:nvGraphicFramePr>
        <p:xfrm>
          <a:off x="2657116" y="4630035"/>
          <a:ext cx="539619" cy="1112520"/>
        </p:xfrm>
        <a:graphic>
          <a:graphicData uri="http://schemas.openxmlformats.org/drawingml/2006/table">
            <a:tbl>
              <a:tblPr>
                <a:tableStyleId>{5C22544A-7EE6-4342-B048-85BDC9FD1C3A}</a:tableStyleId>
              </a:tblPr>
              <a:tblGrid>
                <a:gridCol w="539619">
                  <a:extLst>
                    <a:ext uri="{9D8B030D-6E8A-4147-A177-3AD203B41FA5}">
                      <a16:colId xmlns:a16="http://schemas.microsoft.com/office/drawing/2014/main" val="3072490105"/>
                    </a:ext>
                  </a:extLst>
                </a:gridCol>
              </a:tblGrid>
              <a:tr h="370840">
                <a:tc>
                  <a:txBody>
                    <a:bodyPr/>
                    <a:lstStyle/>
                    <a:p>
                      <a:r>
                        <a:rPr lang="en-US" dirty="0"/>
                        <a:t>2/6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02974011"/>
                  </a:ext>
                </a:extLst>
              </a:tr>
              <a:tr h="370840">
                <a:tc>
                  <a:txBody>
                    <a:bodyPr/>
                    <a:lstStyle/>
                    <a:p>
                      <a:r>
                        <a:rPr lang="en-US" dirty="0"/>
                        <a:t>1/6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34762670"/>
                  </a:ext>
                </a:extLst>
              </a:tr>
              <a:tr h="370840">
                <a:tc>
                  <a:txBody>
                    <a:bodyPr/>
                    <a:lstStyle/>
                    <a:p>
                      <a:r>
                        <a:rPr lang="en-US" dirty="0"/>
                        <a:t>3/6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98879961"/>
                  </a:ext>
                </a:extLst>
              </a:tr>
            </a:tbl>
          </a:graphicData>
        </a:graphic>
      </p:graphicFrame>
      <p:graphicFrame>
        <p:nvGraphicFramePr>
          <p:cNvPr id="32" name="Table 31">
            <a:extLst>
              <a:ext uri="{FF2B5EF4-FFF2-40B4-BE49-F238E27FC236}">
                <a16:creationId xmlns:a16="http://schemas.microsoft.com/office/drawing/2014/main" id="{98807E86-F60F-1A22-EC67-BF6A8DC9F267}"/>
              </a:ext>
            </a:extLst>
          </p:cNvPr>
          <p:cNvGraphicFramePr>
            <a:graphicFrameLocks noGrp="1"/>
          </p:cNvGraphicFramePr>
          <p:nvPr/>
        </p:nvGraphicFramePr>
        <p:xfrm>
          <a:off x="3196735" y="4630035"/>
          <a:ext cx="539619" cy="1112520"/>
        </p:xfrm>
        <a:graphic>
          <a:graphicData uri="http://schemas.openxmlformats.org/drawingml/2006/table">
            <a:tbl>
              <a:tblPr>
                <a:tableStyleId>{5C22544A-7EE6-4342-B048-85BDC9FD1C3A}</a:tableStyleId>
              </a:tblPr>
              <a:tblGrid>
                <a:gridCol w="539619">
                  <a:extLst>
                    <a:ext uri="{9D8B030D-6E8A-4147-A177-3AD203B41FA5}">
                      <a16:colId xmlns:a16="http://schemas.microsoft.com/office/drawing/2014/main" val="1784892808"/>
                    </a:ext>
                  </a:extLst>
                </a:gridCol>
              </a:tblGrid>
              <a:tr h="370840">
                <a:tc>
                  <a:txBody>
                    <a:bodyPr/>
                    <a:lstStyle/>
                    <a:p>
                      <a:r>
                        <a:rPr lang="en-US" dirty="0"/>
                        <a:t>3/12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33752060"/>
                  </a:ext>
                </a:extLst>
              </a:tr>
              <a:tr h="370840">
                <a:tc>
                  <a:txBody>
                    <a:bodyPr/>
                    <a:lstStyle/>
                    <a:p>
                      <a:r>
                        <a:rPr lang="en-US" dirty="0"/>
                        <a:t>2/12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16267476"/>
                  </a:ext>
                </a:extLst>
              </a:tr>
              <a:tr h="370840">
                <a:tc>
                  <a:txBody>
                    <a:bodyPr/>
                    <a:lstStyle/>
                    <a:p>
                      <a:r>
                        <a:rPr lang="en-US" dirty="0"/>
                        <a:t>7/12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13599692"/>
                  </a:ext>
                </a:extLst>
              </a:tr>
            </a:tbl>
          </a:graphicData>
        </a:graphic>
      </p:graphicFrame>
      <p:graphicFrame>
        <p:nvGraphicFramePr>
          <p:cNvPr id="33" name="Table 32">
            <a:extLst>
              <a:ext uri="{FF2B5EF4-FFF2-40B4-BE49-F238E27FC236}">
                <a16:creationId xmlns:a16="http://schemas.microsoft.com/office/drawing/2014/main" id="{B294CDA3-13C2-44F2-E164-BE5C2F18108A}"/>
              </a:ext>
            </a:extLst>
          </p:cNvPr>
          <p:cNvGraphicFramePr>
            <a:graphicFrameLocks noGrp="1"/>
          </p:cNvGraphicFramePr>
          <p:nvPr/>
        </p:nvGraphicFramePr>
        <p:xfrm>
          <a:off x="3736076" y="4630035"/>
          <a:ext cx="665480" cy="1112520"/>
        </p:xfrm>
        <a:graphic>
          <a:graphicData uri="http://schemas.openxmlformats.org/drawingml/2006/table">
            <a:tbl>
              <a:tblPr>
                <a:tableStyleId>{5C22544A-7EE6-4342-B048-85BDC9FD1C3A}</a:tableStyleId>
              </a:tblPr>
              <a:tblGrid>
                <a:gridCol w="665480">
                  <a:extLst>
                    <a:ext uri="{9D8B030D-6E8A-4147-A177-3AD203B41FA5}">
                      <a16:colId xmlns:a16="http://schemas.microsoft.com/office/drawing/2014/main" val="325839291"/>
                    </a:ext>
                  </a:extLst>
                </a:gridCol>
              </a:tblGrid>
              <a:tr h="370840">
                <a:tc>
                  <a:txBody>
                    <a:bodyPr/>
                    <a:lstStyle/>
                    <a:p>
                      <a:r>
                        <a:rPr lang="en-US" dirty="0"/>
                        <a:t>5/24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28445139"/>
                  </a:ext>
                </a:extLst>
              </a:tr>
              <a:tr h="370840">
                <a:tc>
                  <a:txBody>
                    <a:bodyPr/>
                    <a:lstStyle/>
                    <a:p>
                      <a:r>
                        <a:rPr lang="en-US" dirty="0"/>
                        <a:t>3/24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66789181"/>
                  </a:ext>
                </a:extLst>
              </a:tr>
              <a:tr h="370840">
                <a:tc>
                  <a:txBody>
                    <a:bodyPr/>
                    <a:lstStyle/>
                    <a:p>
                      <a:r>
                        <a:rPr lang="en-US" dirty="0"/>
                        <a:t>16/24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33219805"/>
                  </a:ext>
                </a:extLst>
              </a:tr>
            </a:tbl>
          </a:graphicData>
        </a:graphic>
      </p:graphicFrame>
      <p:graphicFrame>
        <p:nvGraphicFramePr>
          <p:cNvPr id="34" name="Table 33">
            <a:extLst>
              <a:ext uri="{FF2B5EF4-FFF2-40B4-BE49-F238E27FC236}">
                <a16:creationId xmlns:a16="http://schemas.microsoft.com/office/drawing/2014/main" id="{533D65CD-6CC8-1E78-31AB-021EA20166A1}"/>
              </a:ext>
            </a:extLst>
          </p:cNvPr>
          <p:cNvGraphicFramePr>
            <a:graphicFrameLocks noGrp="1"/>
          </p:cNvGraphicFramePr>
          <p:nvPr/>
        </p:nvGraphicFramePr>
        <p:xfrm>
          <a:off x="4405995" y="4630035"/>
          <a:ext cx="653614" cy="1112520"/>
        </p:xfrm>
        <a:graphic>
          <a:graphicData uri="http://schemas.openxmlformats.org/drawingml/2006/table">
            <a:tbl>
              <a:tblPr>
                <a:tableStyleId>{5C22544A-7EE6-4342-B048-85BDC9FD1C3A}</a:tableStyleId>
              </a:tblPr>
              <a:tblGrid>
                <a:gridCol w="334170">
                  <a:extLst>
                    <a:ext uri="{9D8B030D-6E8A-4147-A177-3AD203B41FA5}">
                      <a16:colId xmlns:a16="http://schemas.microsoft.com/office/drawing/2014/main" val="3899748872"/>
                    </a:ext>
                  </a:extLst>
                </a:gridCol>
                <a:gridCol w="319444">
                  <a:extLst>
                    <a:ext uri="{9D8B030D-6E8A-4147-A177-3AD203B41FA5}">
                      <a16:colId xmlns:a16="http://schemas.microsoft.com/office/drawing/2014/main" val="2476903592"/>
                    </a:ext>
                  </a:extLst>
                </a:gridCol>
              </a:tblGrid>
              <a:tr h="37084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36840639"/>
                  </a:ext>
                </a:extLst>
              </a:tr>
              <a:tr h="370840">
                <a:tc>
                  <a:txBody>
                    <a:bodyPr/>
                    <a:lstStyle/>
                    <a:p>
                      <a:r>
                        <a:rPr lang="en-US"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28556250"/>
                  </a:ext>
                </a:extLst>
              </a:tr>
              <a:tr h="37084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59669144"/>
                  </a:ext>
                </a:extLst>
              </a:tr>
            </a:tbl>
          </a:graphicData>
        </a:graphic>
      </p:graphicFrame>
      <p:sp>
        <p:nvSpPr>
          <p:cNvPr id="2" name="Title 1">
            <a:extLst>
              <a:ext uri="{FF2B5EF4-FFF2-40B4-BE49-F238E27FC236}">
                <a16:creationId xmlns:a16="http://schemas.microsoft.com/office/drawing/2014/main" id="{FEDD334F-6DF4-9AE0-8B9E-5139E613254A}"/>
              </a:ext>
            </a:extLst>
          </p:cNvPr>
          <p:cNvSpPr>
            <a:spLocks noGrp="1"/>
          </p:cNvSpPr>
          <p:nvPr>
            <p:ph type="title"/>
          </p:nvPr>
        </p:nvSpPr>
        <p:spPr/>
        <p:txBody>
          <a:bodyPr/>
          <a:lstStyle/>
          <a:p>
            <a:r>
              <a:rPr lang="en-US" dirty="0"/>
              <a:t>Spider Traps Problem</a:t>
            </a:r>
          </a:p>
        </p:txBody>
      </p:sp>
      <p:graphicFrame>
        <p:nvGraphicFramePr>
          <p:cNvPr id="4" name="Content Placeholder 23">
            <a:extLst>
              <a:ext uri="{FF2B5EF4-FFF2-40B4-BE49-F238E27FC236}">
                <a16:creationId xmlns:a16="http://schemas.microsoft.com/office/drawing/2014/main" id="{8674F335-D80D-3514-FB3A-538529386A4F}"/>
              </a:ext>
            </a:extLst>
          </p:cNvPr>
          <p:cNvGraphicFramePr>
            <a:graphicFrameLocks/>
          </p:cNvGraphicFramePr>
          <p:nvPr/>
        </p:nvGraphicFramePr>
        <p:xfrm>
          <a:off x="5837002" y="4464341"/>
          <a:ext cx="2897944" cy="1413804"/>
        </p:xfrm>
        <a:graphic>
          <a:graphicData uri="http://schemas.openxmlformats.org/drawingml/2006/table">
            <a:tbl>
              <a:tblPr>
                <a:tableStyleId>{5C22544A-7EE6-4342-B048-85BDC9FD1C3A}</a:tableStyleId>
              </a:tblPr>
              <a:tblGrid>
                <a:gridCol w="724486">
                  <a:extLst>
                    <a:ext uri="{9D8B030D-6E8A-4147-A177-3AD203B41FA5}">
                      <a16:colId xmlns:a16="http://schemas.microsoft.com/office/drawing/2014/main" val="2291890251"/>
                    </a:ext>
                  </a:extLst>
                </a:gridCol>
                <a:gridCol w="724486">
                  <a:extLst>
                    <a:ext uri="{9D8B030D-6E8A-4147-A177-3AD203B41FA5}">
                      <a16:colId xmlns:a16="http://schemas.microsoft.com/office/drawing/2014/main" val="3188155428"/>
                    </a:ext>
                  </a:extLst>
                </a:gridCol>
                <a:gridCol w="724486">
                  <a:extLst>
                    <a:ext uri="{9D8B030D-6E8A-4147-A177-3AD203B41FA5}">
                      <a16:colId xmlns:a16="http://schemas.microsoft.com/office/drawing/2014/main" val="3137511766"/>
                    </a:ext>
                  </a:extLst>
                </a:gridCol>
                <a:gridCol w="724486">
                  <a:extLst>
                    <a:ext uri="{9D8B030D-6E8A-4147-A177-3AD203B41FA5}">
                      <a16:colId xmlns:a16="http://schemas.microsoft.com/office/drawing/2014/main" val="4243304270"/>
                    </a:ext>
                  </a:extLst>
                </a:gridCol>
              </a:tblGrid>
              <a:tr h="353451">
                <a:tc>
                  <a:txBody>
                    <a:bodyPr/>
                    <a:lstStyle/>
                    <a:p>
                      <a:pPr algn="ct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8517945"/>
                  </a:ext>
                </a:extLst>
              </a:tr>
              <a:tr h="353451">
                <a:tc>
                  <a:txBody>
                    <a:bodyPr/>
                    <a:lstStyle/>
                    <a:p>
                      <a:pPr algn="ctr"/>
                      <a:r>
                        <a:rPr lang="en-US" dirty="0"/>
                        <a: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1/2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1/2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solidFill>
                            <a:schemeClr val="accent3"/>
                          </a:solidFill>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04151715"/>
                  </a:ext>
                </a:extLst>
              </a:tr>
              <a:tr h="353451">
                <a:tc>
                  <a:txBody>
                    <a:bodyPr/>
                    <a:lstStyle/>
                    <a:p>
                      <a:pPr algn="ctr"/>
                      <a:r>
                        <a:rPr lang="en-US" dirty="0"/>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1/2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solidFill>
                            <a:schemeClr val="accent3"/>
                          </a:solidFill>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288554"/>
                  </a:ext>
                </a:extLst>
              </a:tr>
              <a:tr h="353451">
                <a:tc>
                  <a:txBody>
                    <a:bodyPr/>
                    <a:lstStyle/>
                    <a:p>
                      <a:pPr algn="ctr"/>
                      <a:r>
                        <a:rPr lang="en-US" dirty="0"/>
                        <a:t>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1/2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solidFill>
                            <a:schemeClr val="accent3"/>
                          </a:solidFill>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8134307"/>
                  </a:ext>
                </a:extLst>
              </a:tr>
            </a:tbl>
          </a:graphicData>
        </a:graphic>
      </p:graphicFrame>
      <p:grpSp>
        <p:nvGrpSpPr>
          <p:cNvPr id="5" name="Group 4">
            <a:extLst>
              <a:ext uri="{FF2B5EF4-FFF2-40B4-BE49-F238E27FC236}">
                <a16:creationId xmlns:a16="http://schemas.microsoft.com/office/drawing/2014/main" id="{A260675D-7307-112E-0BBA-D23636CDA51F}"/>
              </a:ext>
            </a:extLst>
          </p:cNvPr>
          <p:cNvGrpSpPr/>
          <p:nvPr/>
        </p:nvGrpSpPr>
        <p:grpSpPr>
          <a:xfrm>
            <a:off x="6609786" y="2057400"/>
            <a:ext cx="1752600" cy="1371600"/>
            <a:chOff x="4884680" y="1434834"/>
            <a:chExt cx="1752600" cy="1371600"/>
          </a:xfrm>
        </p:grpSpPr>
        <p:grpSp>
          <p:nvGrpSpPr>
            <p:cNvPr id="6" name="Group 20">
              <a:extLst>
                <a:ext uri="{FF2B5EF4-FFF2-40B4-BE49-F238E27FC236}">
                  <a16:creationId xmlns:a16="http://schemas.microsoft.com/office/drawing/2014/main" id="{71A386C5-0FA5-4266-941E-652DF0D11AFA}"/>
                </a:ext>
              </a:extLst>
            </p:cNvPr>
            <p:cNvGrpSpPr/>
            <p:nvPr/>
          </p:nvGrpSpPr>
          <p:grpSpPr>
            <a:xfrm>
              <a:off x="4884680" y="1434834"/>
              <a:ext cx="1752600" cy="1371600"/>
              <a:chOff x="5715000" y="1828800"/>
              <a:chExt cx="1752600" cy="1371600"/>
            </a:xfrm>
          </p:grpSpPr>
          <p:cxnSp>
            <p:nvCxnSpPr>
              <p:cNvPr id="8" name="Straight Arrow Connector 7">
                <a:extLst>
                  <a:ext uri="{FF2B5EF4-FFF2-40B4-BE49-F238E27FC236}">
                    <a16:creationId xmlns:a16="http://schemas.microsoft.com/office/drawing/2014/main" id="{F74E9D30-A833-0726-74F9-56D267332189}"/>
                  </a:ext>
                </a:extLst>
              </p:cNvPr>
              <p:cNvCxnSpPr/>
              <p:nvPr/>
            </p:nvCxnSpPr>
            <p:spPr>
              <a:xfrm flipV="1">
                <a:off x="5804720" y="2254605"/>
                <a:ext cx="304800" cy="514910"/>
              </a:xfrm>
              <a:prstGeom prst="straightConnector1">
                <a:avLst/>
              </a:prstGeom>
              <a:ln w="28575">
                <a:tailEnd type="arrow"/>
              </a:ln>
            </p:spPr>
            <p:style>
              <a:lnRef idx="1">
                <a:schemeClr val="dk1"/>
              </a:lnRef>
              <a:fillRef idx="0">
                <a:schemeClr val="dk1"/>
              </a:fillRef>
              <a:effectRef idx="0">
                <a:schemeClr val="dk1"/>
              </a:effectRef>
              <a:fontRef idx="minor">
                <a:schemeClr val="tx1"/>
              </a:fontRef>
            </p:style>
          </p:cxnSp>
          <p:cxnSp>
            <p:nvCxnSpPr>
              <p:cNvPr id="9" name="Straight Arrow Connector 8">
                <a:extLst>
                  <a:ext uri="{FF2B5EF4-FFF2-40B4-BE49-F238E27FC236}">
                    <a16:creationId xmlns:a16="http://schemas.microsoft.com/office/drawing/2014/main" id="{42B0525A-97C1-656A-9699-1A5395D5440A}"/>
                  </a:ext>
                </a:extLst>
              </p:cNvPr>
              <p:cNvCxnSpPr/>
              <p:nvPr/>
            </p:nvCxnSpPr>
            <p:spPr>
              <a:xfrm flipH="1">
                <a:off x="6057900" y="2194492"/>
                <a:ext cx="304800" cy="514910"/>
              </a:xfrm>
              <a:prstGeom prst="straightConnector1">
                <a:avLst/>
              </a:prstGeom>
              <a:ln w="28575">
                <a:tailEnd type="arrow"/>
              </a:ln>
            </p:spPr>
            <p:style>
              <a:lnRef idx="1">
                <a:schemeClr val="dk1"/>
              </a:lnRef>
              <a:fillRef idx="0">
                <a:schemeClr val="dk1"/>
              </a:fillRef>
              <a:effectRef idx="0">
                <a:schemeClr val="dk1"/>
              </a:effectRef>
              <a:fontRef idx="minor">
                <a:schemeClr val="tx1"/>
              </a:fontRef>
            </p:style>
          </p:cxnSp>
          <p:cxnSp>
            <p:nvCxnSpPr>
              <p:cNvPr id="10" name="Straight Arrow Connector 9">
                <a:extLst>
                  <a:ext uri="{FF2B5EF4-FFF2-40B4-BE49-F238E27FC236}">
                    <a16:creationId xmlns:a16="http://schemas.microsoft.com/office/drawing/2014/main" id="{FAA23BBF-B9B4-BE2F-922A-25570BA34BC0}"/>
                  </a:ext>
                </a:extLst>
              </p:cNvPr>
              <p:cNvCxnSpPr/>
              <p:nvPr/>
            </p:nvCxnSpPr>
            <p:spPr>
              <a:xfrm>
                <a:off x="6037509" y="2894828"/>
                <a:ext cx="972110" cy="76200"/>
              </a:xfrm>
              <a:prstGeom prst="straightConnector1">
                <a:avLst/>
              </a:prstGeom>
              <a:ln w="28575">
                <a:tailEnd type="arrow"/>
              </a:ln>
            </p:spPr>
            <p:style>
              <a:lnRef idx="1">
                <a:schemeClr val="dk1"/>
              </a:lnRef>
              <a:fillRef idx="0">
                <a:schemeClr val="dk1"/>
              </a:fillRef>
              <a:effectRef idx="0">
                <a:schemeClr val="dk1"/>
              </a:effectRef>
              <a:fontRef idx="minor">
                <a:schemeClr val="tx1"/>
              </a:fontRef>
            </p:style>
          </p:cxnSp>
          <p:cxnSp>
            <p:nvCxnSpPr>
              <p:cNvPr id="11" name="Curved Connector 10">
                <a:extLst>
                  <a:ext uri="{FF2B5EF4-FFF2-40B4-BE49-F238E27FC236}">
                    <a16:creationId xmlns:a16="http://schemas.microsoft.com/office/drawing/2014/main" id="{FE1D1BEC-4A54-49EC-2F95-4C3D8E3D41FB}"/>
                  </a:ext>
                </a:extLst>
              </p:cNvPr>
              <p:cNvCxnSpPr>
                <a:stCxn id="12" idx="6"/>
                <a:endCxn id="12" idx="0"/>
              </p:cNvCxnSpPr>
              <p:nvPr/>
            </p:nvCxnSpPr>
            <p:spPr>
              <a:xfrm flipH="1" flipV="1">
                <a:off x="6248400" y="1828800"/>
                <a:ext cx="228600" cy="228600"/>
              </a:xfrm>
              <a:prstGeom prst="curvedConnector4">
                <a:avLst>
                  <a:gd name="adj1" fmla="val -100000"/>
                  <a:gd name="adj2" fmla="val 200000"/>
                </a:avLst>
              </a:prstGeom>
              <a:ln w="28575">
                <a:tailEnd type="arrow"/>
              </a:ln>
            </p:spPr>
            <p:style>
              <a:lnRef idx="1">
                <a:schemeClr val="dk1"/>
              </a:lnRef>
              <a:fillRef idx="0">
                <a:schemeClr val="dk1"/>
              </a:fillRef>
              <a:effectRef idx="0">
                <a:schemeClr val="dk1"/>
              </a:effectRef>
              <a:fontRef idx="minor">
                <a:schemeClr val="tx1"/>
              </a:fontRef>
            </p:style>
          </p:cxnSp>
          <p:sp>
            <p:nvSpPr>
              <p:cNvPr id="12" name="Oval 11">
                <a:extLst>
                  <a:ext uri="{FF2B5EF4-FFF2-40B4-BE49-F238E27FC236}">
                    <a16:creationId xmlns:a16="http://schemas.microsoft.com/office/drawing/2014/main" id="{AE6ED159-17AF-0C41-66D1-003915061158}"/>
                  </a:ext>
                </a:extLst>
              </p:cNvPr>
              <p:cNvSpPr/>
              <p:nvPr/>
            </p:nvSpPr>
            <p:spPr>
              <a:xfrm>
                <a:off x="6019800" y="1828800"/>
                <a:ext cx="457200" cy="457200"/>
              </a:xfrm>
              <a:prstGeom prst="ellipse">
                <a:avLst/>
              </a:prstGeom>
              <a:solidFill>
                <a:srgbClr val="FF0000"/>
              </a:solidFill>
              <a:ln>
                <a:noFill/>
              </a:ln>
            </p:spPr>
            <p:style>
              <a:lnRef idx="1">
                <a:schemeClr val="dk1"/>
              </a:lnRef>
              <a:fillRef idx="2">
                <a:schemeClr val="dk1"/>
              </a:fillRef>
              <a:effectRef idx="1">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y</a:t>
                </a:r>
              </a:p>
            </p:txBody>
          </p:sp>
          <p:sp>
            <p:nvSpPr>
              <p:cNvPr id="13" name="Oval 12">
                <a:extLst>
                  <a:ext uri="{FF2B5EF4-FFF2-40B4-BE49-F238E27FC236}">
                    <a16:creationId xmlns:a16="http://schemas.microsoft.com/office/drawing/2014/main" id="{DFC050D5-2A8D-B160-9A0E-98C5A130D834}"/>
                  </a:ext>
                </a:extLst>
              </p:cNvPr>
              <p:cNvSpPr/>
              <p:nvPr/>
            </p:nvSpPr>
            <p:spPr>
              <a:xfrm>
                <a:off x="5715000" y="2667000"/>
                <a:ext cx="457200" cy="457200"/>
              </a:xfrm>
              <a:prstGeom prst="ellipse">
                <a:avLst/>
              </a:prstGeom>
              <a:solidFill>
                <a:srgbClr val="FF0000"/>
              </a:solidFill>
              <a:ln>
                <a:noFill/>
              </a:ln>
            </p:spPr>
            <p:style>
              <a:lnRef idx="1">
                <a:schemeClr val="dk1"/>
              </a:lnRef>
              <a:fillRef idx="2">
                <a:schemeClr val="dk1"/>
              </a:fillRef>
              <a:effectRef idx="1">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a</a:t>
                </a:r>
              </a:p>
            </p:txBody>
          </p:sp>
          <p:sp>
            <p:nvSpPr>
              <p:cNvPr id="14" name="Oval 13">
                <a:extLst>
                  <a:ext uri="{FF2B5EF4-FFF2-40B4-BE49-F238E27FC236}">
                    <a16:creationId xmlns:a16="http://schemas.microsoft.com/office/drawing/2014/main" id="{E03BE150-8300-12A9-24A8-ACA36AE866E7}"/>
                  </a:ext>
                </a:extLst>
              </p:cNvPr>
              <p:cNvSpPr/>
              <p:nvPr/>
            </p:nvSpPr>
            <p:spPr>
              <a:xfrm>
                <a:off x="7010400" y="2743200"/>
                <a:ext cx="457200" cy="457200"/>
              </a:xfrm>
              <a:prstGeom prst="ellipse">
                <a:avLst/>
              </a:prstGeom>
              <a:solidFill>
                <a:srgbClr val="FF0000"/>
              </a:solidFill>
              <a:ln>
                <a:noFill/>
              </a:ln>
            </p:spPr>
            <p:style>
              <a:lnRef idx="1">
                <a:schemeClr val="dk1"/>
              </a:lnRef>
              <a:fillRef idx="2">
                <a:schemeClr val="dk1"/>
              </a:fillRef>
              <a:effectRef idx="1">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m</a:t>
                </a:r>
              </a:p>
            </p:txBody>
          </p:sp>
        </p:grpSp>
        <p:cxnSp>
          <p:nvCxnSpPr>
            <p:cNvPr id="7" name="Curved Connector 6">
              <a:extLst>
                <a:ext uri="{FF2B5EF4-FFF2-40B4-BE49-F238E27FC236}">
                  <a16:creationId xmlns:a16="http://schemas.microsoft.com/office/drawing/2014/main" id="{E0853523-A300-75A1-D0C8-76D417C81F0F}"/>
                </a:ext>
              </a:extLst>
            </p:cNvPr>
            <p:cNvCxnSpPr/>
            <p:nvPr/>
          </p:nvCxnSpPr>
          <p:spPr>
            <a:xfrm flipH="1" flipV="1">
              <a:off x="6408680" y="2349234"/>
              <a:ext cx="228600" cy="228600"/>
            </a:xfrm>
            <a:prstGeom prst="curvedConnector4">
              <a:avLst>
                <a:gd name="adj1" fmla="val -100000"/>
                <a:gd name="adj2" fmla="val 200000"/>
              </a:avLst>
            </a:prstGeom>
            <a:ln w="28575">
              <a:solidFill>
                <a:srgbClr val="C40C67"/>
              </a:solidFill>
              <a:tailEnd type="arrow"/>
            </a:ln>
          </p:spPr>
          <p:style>
            <a:lnRef idx="1">
              <a:schemeClr val="dk1"/>
            </a:lnRef>
            <a:fillRef idx="0">
              <a:schemeClr val="dk1"/>
            </a:fillRef>
            <a:effectRef idx="0">
              <a:schemeClr val="dk1"/>
            </a:effectRef>
            <a:fontRef idx="minor">
              <a:schemeClr val="tx1"/>
            </a:fontRef>
          </p:style>
        </p:cxnSp>
      </p:gr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BDB32206-E5E3-EB3B-5CD5-865A494147BD}"/>
                  </a:ext>
                </a:extLst>
              </p:cNvPr>
              <p:cNvSpPr txBox="1"/>
              <p:nvPr/>
            </p:nvSpPr>
            <p:spPr>
              <a:xfrm>
                <a:off x="683063" y="4544381"/>
                <a:ext cx="1438471" cy="117403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d>
                        <m:dPr>
                          <m:ctrlPr>
                            <a:rPr kumimoji="0" lang="en-US" sz="2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dPr>
                        <m:e>
                          <m:f>
                            <m:fPr>
                              <m:type m:val="noBar"/>
                              <m:ctrlPr>
                                <a:rPr kumimoji="0" lang="en-US" sz="2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fPr>
                            <m:num>
                              <m:eqArr>
                                <m:eqArrPr>
                                  <m:ctrlPr>
                                    <a:rPr kumimoji="0" lang="en-US" sz="2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eqArrPr>
                                <m:e>
                                  <m:sSub>
                                    <m:sSubPr>
                                      <m:ctrlPr>
                                        <a:rPr kumimoji="0" lang="en-US" sz="2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sSubPr>
                                    <m:e>
                                      <m:r>
                                        <a:rPr kumimoji="0" lang="en-US" sz="2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𝑟</m:t>
                                      </m:r>
                                    </m:e>
                                    <m:sub>
                                      <m:r>
                                        <a:rPr kumimoji="0" lang="en-US" sz="2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𝑦</m:t>
                                      </m:r>
                                    </m:sub>
                                  </m:sSub>
                                </m:e>
                                <m:e>
                                  <m:sSub>
                                    <m:sSubPr>
                                      <m:ctrlPr>
                                        <a:rPr kumimoji="0" lang="en-US" sz="2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sSubPr>
                                    <m:e>
                                      <m:r>
                                        <a:rPr kumimoji="0" lang="en-US" sz="2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𝑟</m:t>
                                      </m:r>
                                    </m:e>
                                    <m:sub>
                                      <m:r>
                                        <a:rPr kumimoji="0" lang="en-US" sz="2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𝑎</m:t>
                                      </m:r>
                                    </m:sub>
                                  </m:sSub>
                                </m:e>
                              </m:eqArr>
                            </m:num>
                            <m:den>
                              <m:sSub>
                                <m:sSubPr>
                                  <m:ctrlPr>
                                    <a:rPr kumimoji="0" lang="en-US" sz="2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sSubPr>
                                <m:e>
                                  <m:r>
                                    <a:rPr kumimoji="0" lang="en-US" sz="2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𝑟</m:t>
                                  </m:r>
                                </m:e>
                                <m:sub>
                                  <m:r>
                                    <a:rPr kumimoji="0" lang="en-US" sz="2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𝑚</m:t>
                                  </m:r>
                                </m:sub>
                              </m:sSub>
                            </m:den>
                          </m:f>
                        </m:e>
                      </m:d>
                      <m:r>
                        <a:rPr kumimoji="0" lang="en-US" sz="2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oMath>
                  </m:oMathPara>
                </a14:m>
                <a:endParaRPr kumimoji="0" lang="en-US" sz="2800" b="0" i="0" u="none" strike="noStrike" kern="1200" cap="none" spc="0" normalizeH="0" baseline="0" noProof="0" dirty="0">
                  <a:ln>
                    <a:noFill/>
                  </a:ln>
                  <a:solidFill>
                    <a:srgbClr val="000000"/>
                  </a:solidFill>
                  <a:effectLst/>
                  <a:uLnTx/>
                  <a:uFillTx/>
                  <a:latin typeface="Segoe UI "/>
                  <a:ea typeface="+mn-ea"/>
                  <a:cs typeface="+mn-cs"/>
                </a:endParaRPr>
              </a:p>
            </p:txBody>
          </p:sp>
        </mc:Choice>
        <mc:Fallback xmlns="">
          <p:sp>
            <p:nvSpPr>
              <p:cNvPr id="15" name="TextBox 14">
                <a:extLst>
                  <a:ext uri="{FF2B5EF4-FFF2-40B4-BE49-F238E27FC236}">
                    <a16:creationId xmlns:a16="http://schemas.microsoft.com/office/drawing/2014/main" id="{BDB32206-E5E3-EB3B-5CD5-865A494147BD}"/>
                  </a:ext>
                </a:extLst>
              </p:cNvPr>
              <p:cNvSpPr txBox="1">
                <a:spLocks noRot="1" noChangeAspect="1" noMove="1" noResize="1" noEditPoints="1" noAdjustHandles="1" noChangeArrowheads="1" noChangeShapeType="1" noTextEdit="1"/>
              </p:cNvSpPr>
              <p:nvPr/>
            </p:nvSpPr>
            <p:spPr>
              <a:xfrm>
                <a:off x="683063" y="4544381"/>
                <a:ext cx="1438471" cy="1174039"/>
              </a:xfrm>
              <a:prstGeom prst="rect">
                <a:avLst/>
              </a:prstGeom>
              <a:blipFill>
                <a:blip r:embed="rId2"/>
                <a:stretch>
                  <a:fillRect b="-2128"/>
                </a:stretch>
              </a:blipFill>
            </p:spPr>
            <p:txBody>
              <a:bodyPr/>
              <a:lstStyle/>
              <a:p>
                <a:r>
                  <a:rPr lang="en-US">
                    <a:noFill/>
                  </a:rPr>
                  <a:t> </a:t>
                </a:r>
              </a:p>
            </p:txBody>
          </p:sp>
        </mc:Fallback>
      </mc:AlternateContent>
      <p:sp>
        <p:nvSpPr>
          <p:cNvPr id="17" name="TextBox 16">
            <a:extLst>
              <a:ext uri="{FF2B5EF4-FFF2-40B4-BE49-F238E27FC236}">
                <a16:creationId xmlns:a16="http://schemas.microsoft.com/office/drawing/2014/main" id="{9E89EB37-6D59-366B-8D24-6889B58D0CEA}"/>
              </a:ext>
            </a:extLst>
          </p:cNvPr>
          <p:cNvSpPr txBox="1"/>
          <p:nvPr/>
        </p:nvSpPr>
        <p:spPr>
          <a:xfrm>
            <a:off x="6699506" y="3494843"/>
            <a:ext cx="1558440"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C40C67"/>
                </a:solidFill>
                <a:effectLst/>
                <a:uLnTx/>
                <a:uFillTx/>
                <a:latin typeface="Segoe UI "/>
                <a:ea typeface="+mn-ea"/>
                <a:cs typeface="+mn-cs"/>
              </a:rPr>
              <a:t>m is a spider trap</a:t>
            </a:r>
          </a:p>
        </p:txBody>
      </p:sp>
      <mc:AlternateContent xmlns:mc="http://schemas.openxmlformats.org/markup-compatibility/2006" xmlns:a14="http://schemas.microsoft.com/office/drawing/2010/main">
        <mc:Choice Requires="a14">
          <p:sp>
            <p:nvSpPr>
              <p:cNvPr id="21" name="Content Placeholder 2">
                <a:extLst>
                  <a:ext uri="{FF2B5EF4-FFF2-40B4-BE49-F238E27FC236}">
                    <a16:creationId xmlns:a16="http://schemas.microsoft.com/office/drawing/2014/main" id="{9487BED9-D637-6FF3-E2A1-69BE67A8297F}"/>
                  </a:ext>
                </a:extLst>
              </p:cNvPr>
              <p:cNvSpPr txBox="1">
                <a:spLocks/>
              </p:cNvSpPr>
              <p:nvPr/>
            </p:nvSpPr>
            <p:spPr>
              <a:xfrm>
                <a:off x="519404" y="1839157"/>
                <a:ext cx="8367942" cy="4519510"/>
              </a:xfrm>
              <a:prstGeom prst="rect">
                <a:avLst/>
              </a:prstGeom>
            </p:spPr>
            <p:txBody>
              <a:bodyPr vert="horz" lIns="91440" tIns="45720" rIns="91440" bIns="45720" rtlCol="0">
                <a:normAutofit/>
              </a:bodyPr>
              <a:lstStyle>
                <a:lvl1pPr marL="0" indent="0" algn="l" defTabSz="685783" rtl="0" eaLnBrk="1" latinLnBrk="0" hangingPunct="1">
                  <a:lnSpc>
                    <a:spcPct val="100000"/>
                  </a:lnSpc>
                  <a:spcBef>
                    <a:spcPts val="750"/>
                  </a:spcBef>
                  <a:spcAft>
                    <a:spcPts val="900"/>
                  </a:spcAft>
                  <a:buFontTx/>
                  <a:buNone/>
                  <a:defRPr lang="en-US" sz="2400" kern="1200">
                    <a:solidFill>
                      <a:schemeClr val="tx1"/>
                    </a:solidFill>
                    <a:latin typeface="+mn-lt"/>
                    <a:ea typeface="+mn-ea"/>
                    <a:cs typeface="+mn-cs"/>
                  </a:defRPr>
                </a:lvl1pPr>
                <a:lvl2pPr marL="171446" indent="-171446" algn="l" defTabSz="685783" rtl="0" eaLnBrk="1" latinLnBrk="0" hangingPunct="1">
                  <a:lnSpc>
                    <a:spcPct val="100000"/>
                  </a:lnSpc>
                  <a:spcBef>
                    <a:spcPts val="750"/>
                  </a:spcBef>
                  <a:spcAft>
                    <a:spcPts val="900"/>
                  </a:spcAft>
                  <a:buClr>
                    <a:schemeClr val="accent3"/>
                  </a:buClr>
                  <a:buSzPct val="120000"/>
                  <a:buFont typeface="Wingdings" pitchFamily="2" charset="2"/>
                  <a:buChar char="§"/>
                  <a:defRPr lang="en-US" sz="2000" kern="1200">
                    <a:solidFill>
                      <a:schemeClr val="tx1"/>
                    </a:solidFill>
                    <a:latin typeface="+mn-lt"/>
                    <a:ea typeface="+mn-ea"/>
                    <a:cs typeface="+mn-cs"/>
                  </a:defRPr>
                </a:lvl2pPr>
                <a:lvl3pPr marL="514337" indent="-171446" algn="l" defTabSz="685783" rtl="0" eaLnBrk="1" latinLnBrk="0" hangingPunct="1">
                  <a:lnSpc>
                    <a:spcPct val="100000"/>
                  </a:lnSpc>
                  <a:spcBef>
                    <a:spcPts val="750"/>
                  </a:spcBef>
                  <a:spcAft>
                    <a:spcPts val="900"/>
                  </a:spcAft>
                  <a:buClr>
                    <a:srgbClr val="FF9300"/>
                  </a:buClr>
                  <a:buFont typeface="Wingdings" pitchFamily="2" charset="2"/>
                  <a:buChar char="§"/>
                  <a:defRPr lang="en-US" sz="1800" kern="1200">
                    <a:solidFill>
                      <a:schemeClr val="tx1"/>
                    </a:solidFill>
                    <a:latin typeface="+mn-lt"/>
                    <a:ea typeface="+mn-ea"/>
                    <a:cs typeface="+mn-cs"/>
                  </a:defRPr>
                </a:lvl3pPr>
                <a:lvl4pPr marL="857228" indent="-171446" algn="l" defTabSz="685783" rtl="0" eaLnBrk="1" latinLnBrk="0" hangingPunct="1">
                  <a:lnSpc>
                    <a:spcPct val="100000"/>
                  </a:lnSpc>
                  <a:spcBef>
                    <a:spcPts val="750"/>
                  </a:spcBef>
                  <a:spcAft>
                    <a:spcPts val="900"/>
                  </a:spcAft>
                  <a:buFont typeface="Wingdings" pitchFamily="2" charset="2"/>
                  <a:buChar char="§"/>
                  <a:defRPr lang="en-US" sz="1600" kern="1200">
                    <a:solidFill>
                      <a:schemeClr val="tx1"/>
                    </a:solidFill>
                    <a:latin typeface="+mn-lt"/>
                    <a:ea typeface="+mn-ea"/>
                    <a:cs typeface="+mn-cs"/>
                  </a:defRPr>
                </a:lvl4pPr>
                <a:lvl5pPr marL="1200120" indent="-171446" algn="l" defTabSz="685783" rtl="0" eaLnBrk="1" latinLnBrk="0" hangingPunct="1">
                  <a:lnSpc>
                    <a:spcPct val="100000"/>
                  </a:lnSpc>
                  <a:spcBef>
                    <a:spcPts val="750"/>
                  </a:spcBef>
                  <a:spcAft>
                    <a:spcPts val="900"/>
                  </a:spcAft>
                  <a:buFont typeface="Wingdings" pitchFamily="2" charset="2"/>
                  <a:buChar char="§"/>
                  <a:defRPr lang="en-US" sz="1600" kern="1200">
                    <a:solidFill>
                      <a:schemeClr val="tx1"/>
                    </a:solidFill>
                    <a:latin typeface="+mn-lt"/>
                    <a:ea typeface="+mn-ea"/>
                    <a:cs typeface="+mn-cs"/>
                  </a:defRPr>
                </a:lvl5pPr>
                <a:lvl6pPr marL="1543012" indent="-171446" algn="l" defTabSz="685783" rtl="0" eaLnBrk="1" latinLnBrk="0" hangingPunct="1">
                  <a:lnSpc>
                    <a:spcPct val="150000"/>
                  </a:lnSpc>
                  <a:spcBef>
                    <a:spcPts val="750"/>
                  </a:spcBef>
                  <a:spcAft>
                    <a:spcPts val="900"/>
                  </a:spcAft>
                  <a:buFont typeface="Arial" panose="020B0604020202020204" pitchFamily="34" charset="0"/>
                  <a:buChar char="•"/>
                  <a:defRPr lang="en-US" sz="900" kern="1200" dirty="0" smtClean="0">
                    <a:solidFill>
                      <a:schemeClr val="tx1"/>
                    </a:solidFill>
                    <a:latin typeface="+mn-lt"/>
                    <a:ea typeface="+mn-ea"/>
                    <a:cs typeface="+mn-cs"/>
                  </a:defRPr>
                </a:lvl6pPr>
                <a:lvl7pPr marL="1885903" indent="-171446" algn="l" defTabSz="685783" rtl="0" eaLnBrk="1" latinLnBrk="0" hangingPunct="1">
                  <a:lnSpc>
                    <a:spcPct val="150000"/>
                  </a:lnSpc>
                  <a:spcBef>
                    <a:spcPts val="750"/>
                  </a:spcBef>
                  <a:spcAft>
                    <a:spcPts val="900"/>
                  </a:spcAft>
                  <a:buFont typeface="Arial" panose="020B0604020202020204" pitchFamily="34" charset="0"/>
                  <a:buChar char="•"/>
                  <a:defRPr lang="en-US" sz="900" kern="1200" dirty="0" smtClean="0">
                    <a:solidFill>
                      <a:schemeClr val="tx1"/>
                    </a:solidFill>
                    <a:latin typeface="+mn-lt"/>
                    <a:ea typeface="+mn-ea"/>
                    <a:cs typeface="+mn-cs"/>
                  </a:defRPr>
                </a:lvl7pPr>
                <a:lvl8pPr marL="2228795" indent="-171446" algn="l" defTabSz="685783" rtl="0" eaLnBrk="1" latinLnBrk="0" hangingPunct="1">
                  <a:lnSpc>
                    <a:spcPct val="150000"/>
                  </a:lnSpc>
                  <a:spcBef>
                    <a:spcPts val="750"/>
                  </a:spcBef>
                  <a:spcAft>
                    <a:spcPts val="900"/>
                  </a:spcAft>
                  <a:buFont typeface="Arial" panose="020B0604020202020204" pitchFamily="34" charset="0"/>
                  <a:buChar char="•"/>
                  <a:defRPr lang="en-US" sz="900" kern="1200" dirty="0" smtClean="0">
                    <a:solidFill>
                      <a:schemeClr val="tx1"/>
                    </a:solidFill>
                    <a:latin typeface="+mn-lt"/>
                    <a:ea typeface="+mn-ea"/>
                    <a:cs typeface="+mn-cs"/>
                  </a:defRPr>
                </a:lvl8pPr>
                <a:lvl9pPr marL="2571686" indent="-171446" algn="l" defTabSz="685783" rtl="0" eaLnBrk="1" latinLnBrk="0" hangingPunct="1">
                  <a:lnSpc>
                    <a:spcPct val="90000"/>
                  </a:lnSpc>
                  <a:spcBef>
                    <a:spcPct val="30000"/>
                  </a:spcBef>
                  <a:buFont typeface="Arial" panose="020B0604020202020204" pitchFamily="34" charset="0"/>
                  <a:buNone/>
                  <a:defRPr sz="900" kern="1200">
                    <a:solidFill>
                      <a:schemeClr val="tx1"/>
                    </a:solidFill>
                    <a:latin typeface="+mn-lt"/>
                    <a:ea typeface="+mn-ea"/>
                    <a:cs typeface="+mn-cs"/>
                  </a:defRPr>
                </a:lvl9pPr>
              </a:lstStyle>
              <a:p>
                <a:pPr marL="514346" marR="0" lvl="1" indent="-342900" algn="l" defTabSz="685783" rtl="0" eaLnBrk="1" fontAlgn="auto" latinLnBrk="0" hangingPunct="1">
                  <a:lnSpc>
                    <a:spcPct val="100000"/>
                  </a:lnSpc>
                  <a:spcBef>
                    <a:spcPts val="750"/>
                  </a:spcBef>
                  <a:spcAft>
                    <a:spcPts val="900"/>
                  </a:spcAft>
                  <a:buClr>
                    <a:srgbClr val="C40C67"/>
                  </a:buClr>
                  <a:buSzPct val="120000"/>
                  <a:buFont typeface="Courier New" panose="02070309020205020404" pitchFamily="49" charset="0"/>
                  <a:buChar char="o"/>
                  <a:tabLst/>
                  <a:defRPr/>
                </a:pPr>
                <a:r>
                  <a:rPr kumimoji="0" lang="en-HK" sz="2000" b="0" i="0" u="none" strike="noStrike" kern="1200" cap="none" spc="0" normalizeH="0" baseline="0" noProof="0" dirty="0">
                    <a:ln>
                      <a:noFill/>
                    </a:ln>
                    <a:solidFill>
                      <a:srgbClr val="000000"/>
                    </a:solidFill>
                    <a:effectLst/>
                    <a:uLnTx/>
                    <a:uFillTx/>
                    <a:latin typeface="Segoe UI "/>
                    <a:ea typeface="+mn-ea"/>
                    <a:cs typeface="+mn-cs"/>
                  </a:rPr>
                  <a:t>Power Iteration:</a:t>
                </a:r>
              </a:p>
              <a:p>
                <a:pPr marL="857237" marR="0" lvl="2" indent="-342900" algn="l" defTabSz="685783" rtl="0" eaLnBrk="1" fontAlgn="auto" latinLnBrk="0" hangingPunct="1">
                  <a:lnSpc>
                    <a:spcPct val="100000"/>
                  </a:lnSpc>
                  <a:spcBef>
                    <a:spcPts val="750"/>
                  </a:spcBef>
                  <a:spcAft>
                    <a:spcPts val="0"/>
                  </a:spcAft>
                  <a:buClr>
                    <a:srgbClr val="FF9300"/>
                  </a:buClr>
                  <a:buSzTx/>
                  <a:buFont typeface="Courier New" panose="02070309020205020404" pitchFamily="49" charset="0"/>
                  <a:buChar char="o"/>
                  <a:tabLst/>
                  <a:defRPr/>
                </a:pPr>
                <a:r>
                  <a:rPr kumimoji="0" lang="en-HK" sz="1800" b="0" i="0" u="none" strike="noStrike" kern="1200" cap="none" spc="0" normalizeH="0" baseline="0" noProof="0" dirty="0">
                    <a:ln>
                      <a:noFill/>
                    </a:ln>
                    <a:solidFill>
                      <a:srgbClr val="000000"/>
                    </a:solidFill>
                    <a:effectLst/>
                    <a:uLnTx/>
                    <a:uFillTx/>
                    <a:latin typeface="Segoe UI "/>
                    <a:ea typeface="+mn-ea"/>
                    <a:cs typeface="+mn-cs"/>
                  </a:rPr>
                  <a:t>Set </a:t>
                </a:r>
              </a:p>
              <a:p>
                <a:pPr marL="857237" marR="0" lvl="2" indent="-342900" algn="l" defTabSz="685783" rtl="0" eaLnBrk="1" fontAlgn="auto" latinLnBrk="0" hangingPunct="1">
                  <a:lnSpc>
                    <a:spcPct val="100000"/>
                  </a:lnSpc>
                  <a:spcBef>
                    <a:spcPts val="750"/>
                  </a:spcBef>
                  <a:spcAft>
                    <a:spcPts val="0"/>
                  </a:spcAft>
                  <a:buClr>
                    <a:srgbClr val="FF9300"/>
                  </a:buClr>
                  <a:buSzTx/>
                  <a:buFont typeface="Courier New" panose="02070309020205020404" pitchFamily="49" charset="0"/>
                  <a:buChar char="o"/>
                  <a:tabLst/>
                  <a:defRPr/>
                </a:pPr>
                <a:endParaRPr kumimoji="0" lang="ar-AE" sz="1800" b="0" i="0" u="none" strike="noStrike" kern="1200" cap="none" spc="0" normalizeH="0" baseline="0" noProof="0" dirty="0">
                  <a:ln>
                    <a:noFill/>
                  </a:ln>
                  <a:solidFill>
                    <a:srgbClr val="000000"/>
                  </a:solidFill>
                  <a:effectLst/>
                  <a:uLnTx/>
                  <a:uFillTx/>
                  <a:latin typeface="Segoe UI "/>
                  <a:ea typeface="+mn-ea"/>
                  <a:cs typeface="+mn-cs"/>
                </a:endParaRPr>
              </a:p>
              <a:p>
                <a:pPr marL="857237" marR="0" lvl="2" indent="-342900" algn="l" defTabSz="685783" rtl="0" eaLnBrk="1" fontAlgn="auto" latinLnBrk="0" hangingPunct="1">
                  <a:lnSpc>
                    <a:spcPct val="100000"/>
                  </a:lnSpc>
                  <a:spcBef>
                    <a:spcPts val="750"/>
                  </a:spcBef>
                  <a:spcAft>
                    <a:spcPts val="0"/>
                  </a:spcAft>
                  <a:buClr>
                    <a:srgbClr val="FF9300"/>
                  </a:buClr>
                  <a:buSzTx/>
                  <a:buFont typeface="Courier New" panose="02070309020205020404" pitchFamily="49" charset="0"/>
                  <a:buChar char="o"/>
                  <a:tabLst/>
                  <a:defRPr/>
                </a:pPr>
                <a14:m>
                  <m:oMath xmlns:m="http://schemas.openxmlformats.org/officeDocument/2006/math">
                    <m:r>
                      <a:rPr kumimoji="0" lang="ar-AE"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𝑆𝑡𝑒𝑝</m:t>
                    </m:r>
                    <m:r>
                      <a:rPr kumimoji="0" lang="ar-AE"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 2: </m:t>
                    </m:r>
                    <m:r>
                      <a:rPr kumimoji="0" lang="ar-AE" sz="1800" b="0" i="1" u="none" strike="noStrike" kern="1200" cap="none" spc="0" normalizeH="0" baseline="0" noProof="0">
                        <a:ln>
                          <a:noFill/>
                        </a:ln>
                        <a:solidFill>
                          <a:srgbClr val="000000"/>
                        </a:solidFill>
                        <a:effectLst/>
                        <a:uLnTx/>
                        <a:uFillTx/>
                        <a:latin typeface="Cambria Math"/>
                        <a:ea typeface="+mn-ea"/>
                        <a:cs typeface="+mn-cs"/>
                      </a:rPr>
                      <m:t>𝑟</m:t>
                    </m:r>
                    <m:r>
                      <a:rPr kumimoji="0" lang="ar-AE" sz="1800" b="0" i="1" u="none" strike="noStrike" kern="1200" cap="none" spc="0" normalizeH="0" baseline="0" noProof="0">
                        <a:ln>
                          <a:noFill/>
                        </a:ln>
                        <a:solidFill>
                          <a:srgbClr val="000000"/>
                        </a:solidFill>
                        <a:effectLst/>
                        <a:uLnTx/>
                        <a:uFillTx/>
                        <a:latin typeface="Cambria Math"/>
                        <a:ea typeface="+mn-ea"/>
                        <a:cs typeface="+mn-cs"/>
                      </a:rPr>
                      <m:t>=</m:t>
                    </m:r>
                    <m:r>
                      <a:rPr kumimoji="0" lang="ar-AE" sz="1800" b="0" i="1" u="none" strike="noStrike" kern="1200" cap="none" spc="0" normalizeH="0" baseline="0" noProof="0">
                        <a:ln>
                          <a:noFill/>
                        </a:ln>
                        <a:solidFill>
                          <a:srgbClr val="000000"/>
                        </a:solidFill>
                        <a:effectLst/>
                        <a:uLnTx/>
                        <a:uFillTx/>
                        <a:latin typeface="Cambria Math"/>
                        <a:ea typeface="+mn-ea"/>
                        <a:cs typeface="+mn-cs"/>
                      </a:rPr>
                      <m:t>𝑟</m:t>
                    </m:r>
                    <m:r>
                      <a:rPr kumimoji="0" lang="ar-AE" sz="1800" b="0" i="1" u="none" strike="noStrike" kern="1200" cap="none" spc="0" normalizeH="0" baseline="0" noProof="0">
                        <a:ln>
                          <a:noFill/>
                        </a:ln>
                        <a:solidFill>
                          <a:srgbClr val="000000"/>
                        </a:solidFill>
                        <a:effectLst/>
                        <a:uLnTx/>
                        <a:uFillTx/>
                        <a:latin typeface="Cambria Math"/>
                        <a:ea typeface="+mn-ea"/>
                        <a:cs typeface="+mn-cs"/>
                      </a:rPr>
                      <m:t>′</m:t>
                    </m:r>
                  </m:oMath>
                </a14:m>
                <a:endParaRPr kumimoji="0" lang="ar-AE" sz="1800" b="0" i="0" u="none" strike="noStrike" kern="1200" cap="none" spc="0" normalizeH="0" baseline="0" noProof="0" dirty="0">
                  <a:ln>
                    <a:noFill/>
                  </a:ln>
                  <a:solidFill>
                    <a:srgbClr val="000000"/>
                  </a:solidFill>
                  <a:effectLst/>
                  <a:uLnTx/>
                  <a:uFillTx/>
                  <a:latin typeface="Segoe UI "/>
                  <a:ea typeface="+mn-ea"/>
                  <a:cs typeface="+mn-cs"/>
                </a:endParaRPr>
              </a:p>
              <a:p>
                <a:pPr marL="857237" marR="0" lvl="2" indent="-342900" algn="l" defTabSz="685783" rtl="0" eaLnBrk="1" fontAlgn="auto" latinLnBrk="0" hangingPunct="1">
                  <a:lnSpc>
                    <a:spcPct val="100000"/>
                  </a:lnSpc>
                  <a:spcBef>
                    <a:spcPts val="750"/>
                  </a:spcBef>
                  <a:spcAft>
                    <a:spcPts val="0"/>
                  </a:spcAft>
                  <a:buClr>
                    <a:srgbClr val="FF9300"/>
                  </a:buClr>
                  <a:buSzTx/>
                  <a:buFont typeface="Courier New" panose="02070309020205020404" pitchFamily="49" charset="0"/>
                  <a:buChar char="o"/>
                  <a:tabLst/>
                  <a:defRPr/>
                </a:pPr>
                <a:r>
                  <a:rPr kumimoji="0" lang="en-HK" sz="1800" b="0" i="0" u="none" strike="noStrike" kern="1200" cap="none" spc="0" normalizeH="0" baseline="0" noProof="0" dirty="0">
                    <a:ln>
                      <a:noFill/>
                    </a:ln>
                    <a:solidFill>
                      <a:srgbClr val="000000"/>
                    </a:solidFill>
                    <a:effectLst/>
                    <a:uLnTx/>
                    <a:uFillTx/>
                    <a:latin typeface="Segoe UI "/>
                    <a:ea typeface="+mn-ea"/>
                    <a:cs typeface="+mn-cs"/>
                  </a:rPr>
                  <a:t>Goto Step </a:t>
                </a:r>
                <a:r>
                  <a:rPr kumimoji="0" lang="en-HK" sz="1800" b="1" i="0" u="none" strike="noStrike" kern="1200" cap="none" spc="0" normalizeH="0" baseline="0" noProof="0" dirty="0">
                    <a:ln>
                      <a:noFill/>
                    </a:ln>
                    <a:solidFill>
                      <a:srgbClr val="000000"/>
                    </a:solidFill>
                    <a:effectLst/>
                    <a:uLnTx/>
                    <a:uFillTx/>
                    <a:latin typeface="Segoe UI "/>
                    <a:ea typeface="+mn-ea"/>
                    <a:cs typeface="+mn-cs"/>
                  </a:rPr>
                  <a:t>1</a:t>
                </a:r>
              </a:p>
              <a:p>
                <a:pPr marL="857237" marR="0" lvl="2" indent="-342900" algn="l" defTabSz="685783" rtl="0" eaLnBrk="1" fontAlgn="auto" latinLnBrk="0" hangingPunct="1">
                  <a:lnSpc>
                    <a:spcPct val="100000"/>
                  </a:lnSpc>
                  <a:spcBef>
                    <a:spcPts val="750"/>
                  </a:spcBef>
                  <a:spcAft>
                    <a:spcPts val="900"/>
                  </a:spcAft>
                  <a:buClr>
                    <a:srgbClr val="FF9300"/>
                  </a:buClr>
                  <a:buSzTx/>
                  <a:buFont typeface="Courier New" panose="02070309020205020404" pitchFamily="49" charset="0"/>
                  <a:buChar char="o"/>
                  <a:tabLst/>
                  <a:defRPr/>
                </a:pPr>
                <a:endParaRPr kumimoji="0" lang="en-HK" sz="1800" b="0" i="0" u="none" strike="noStrike" kern="1200" cap="none" spc="0" normalizeH="0" baseline="0" noProof="0" dirty="0">
                  <a:ln>
                    <a:noFill/>
                  </a:ln>
                  <a:solidFill>
                    <a:srgbClr val="000000"/>
                  </a:solidFill>
                  <a:effectLst/>
                  <a:uLnTx/>
                  <a:uFillTx/>
                  <a:latin typeface="Segoe UI "/>
                  <a:ea typeface="+mn-ea"/>
                  <a:cs typeface="+mn-cs"/>
                </a:endParaRPr>
              </a:p>
            </p:txBody>
          </p:sp>
        </mc:Choice>
        <mc:Fallback xmlns="">
          <p:sp>
            <p:nvSpPr>
              <p:cNvPr id="21" name="Content Placeholder 2">
                <a:extLst>
                  <a:ext uri="{FF2B5EF4-FFF2-40B4-BE49-F238E27FC236}">
                    <a16:creationId xmlns:a16="http://schemas.microsoft.com/office/drawing/2014/main" id="{9487BED9-D637-6FF3-E2A1-69BE67A8297F}"/>
                  </a:ext>
                </a:extLst>
              </p:cNvPr>
              <p:cNvSpPr txBox="1">
                <a:spLocks noRot="1" noChangeAspect="1" noMove="1" noResize="1" noEditPoints="1" noAdjustHandles="1" noChangeArrowheads="1" noChangeShapeType="1" noTextEdit="1"/>
              </p:cNvSpPr>
              <p:nvPr/>
            </p:nvSpPr>
            <p:spPr>
              <a:xfrm>
                <a:off x="519404" y="1839157"/>
                <a:ext cx="8367942" cy="4519510"/>
              </a:xfrm>
              <a:prstGeom prst="rect">
                <a:avLst/>
              </a:prstGeom>
              <a:blipFill>
                <a:blip r:embed="rId3"/>
                <a:stretch>
                  <a:fillRect t="-112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067AF83A-9E9F-9068-0F48-12B42E4514D3}"/>
                  </a:ext>
                </a:extLst>
              </p:cNvPr>
              <p:cNvSpPr txBox="1"/>
              <p:nvPr/>
            </p:nvSpPr>
            <p:spPr>
              <a:xfrm>
                <a:off x="1105397" y="2202256"/>
                <a:ext cx="2710205" cy="79585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800" b="0" i="1" u="none" strike="noStrike" kern="1200" cap="none" spc="0" normalizeH="0" baseline="0" noProof="0" smtClean="0">
                              <a:ln>
                                <a:noFill/>
                              </a:ln>
                              <a:solidFill>
                                <a:srgbClr val="C40C67"/>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srgbClr val="C40C67"/>
                              </a:solidFill>
                              <a:effectLst/>
                              <a:uLnTx/>
                              <a:uFillTx/>
                              <a:latin typeface="Cambria Math" panose="02040503050406030204" pitchFamily="18" charset="0"/>
                              <a:ea typeface="+mn-ea"/>
                              <a:cs typeface="+mn-cs"/>
                            </a:rPr>
                            <m:t>𝑟</m:t>
                          </m:r>
                        </m:e>
                        <m:sub>
                          <m:r>
                            <a:rPr kumimoji="0" lang="en-US" sz="1800" b="0" i="1" u="none" strike="noStrike" kern="1200" cap="none" spc="0" normalizeH="0" baseline="0" noProof="0" smtClean="0">
                              <a:ln>
                                <a:noFill/>
                              </a:ln>
                              <a:solidFill>
                                <a:srgbClr val="C40C67"/>
                              </a:solidFill>
                              <a:effectLst/>
                              <a:uLnTx/>
                              <a:uFillTx/>
                              <a:latin typeface="Cambria Math" panose="02040503050406030204" pitchFamily="18" charset="0"/>
                              <a:ea typeface="+mn-ea"/>
                              <a:cs typeface="+mn-cs"/>
                            </a:rPr>
                            <m:t>𝑗</m:t>
                          </m:r>
                        </m:sub>
                      </m:sSub>
                      <m:r>
                        <a:rPr kumimoji="0" lang="en-US" sz="1800" b="0" i="1" u="none" strike="noStrike" kern="1200" cap="none" spc="0" normalizeH="0" baseline="0" noProof="0" smtClean="0">
                          <a:ln>
                            <a:noFill/>
                          </a:ln>
                          <a:solidFill>
                            <a:srgbClr val="C40C67"/>
                          </a:solidFill>
                          <a:effectLst/>
                          <a:uLnTx/>
                          <a:uFillTx/>
                          <a:latin typeface="Cambria Math" panose="02040503050406030204" pitchFamily="18" charset="0"/>
                          <a:ea typeface="+mn-ea"/>
                          <a:cs typeface="+mn-cs"/>
                        </a:rPr>
                        <m:t>′</m:t>
                      </m:r>
                      <m:r>
                        <a:rPr kumimoji="0" lang="en-US" sz="1800" b="0" i="1" u="none" strike="noStrike" kern="1200" cap="none" spc="0" normalizeH="0" baseline="0" noProof="0">
                          <a:ln>
                            <a:noFill/>
                          </a:ln>
                          <a:solidFill>
                            <a:srgbClr val="C40C67"/>
                          </a:solidFill>
                          <a:effectLst/>
                          <a:uLnTx/>
                          <a:uFillTx/>
                          <a:latin typeface="Cambria Math" panose="02040503050406030204" pitchFamily="18" charset="0"/>
                          <a:ea typeface="+mn-ea"/>
                          <a:cs typeface="+mn-cs"/>
                        </a:rPr>
                        <m:t>=</m:t>
                      </m:r>
                      <m:nary>
                        <m:naryPr>
                          <m:chr m:val="∑"/>
                          <m:supHide m:val="on"/>
                          <m:ctrlPr>
                            <a:rPr kumimoji="0" lang="en-US" sz="1800" b="0" i="1" u="none" strike="noStrike" kern="1200" cap="none" spc="0" normalizeH="0" baseline="0" noProof="0">
                              <a:ln>
                                <a:noFill/>
                              </a:ln>
                              <a:solidFill>
                                <a:srgbClr val="C40C67"/>
                              </a:solidFill>
                              <a:effectLst/>
                              <a:uLnTx/>
                              <a:uFillTx/>
                              <a:latin typeface="Cambria Math" panose="02040503050406030204" pitchFamily="18" charset="0"/>
                              <a:ea typeface="+mn-ea"/>
                              <a:cs typeface="+mn-cs"/>
                            </a:rPr>
                          </m:ctrlPr>
                        </m:naryPr>
                        <m:sub>
                          <m:r>
                            <m:rPr>
                              <m:brk m:alnAt="7"/>
                            </m:rPr>
                            <a:rPr kumimoji="0" lang="en-US" sz="1800" b="0" i="1" u="none" strike="noStrike" kern="1200" cap="none" spc="0" normalizeH="0" baseline="0" noProof="0">
                              <a:ln>
                                <a:noFill/>
                              </a:ln>
                              <a:solidFill>
                                <a:srgbClr val="C40C67"/>
                              </a:solidFill>
                              <a:effectLst/>
                              <a:uLnTx/>
                              <a:uFillTx/>
                              <a:latin typeface="Cambria Math" panose="02040503050406030204" pitchFamily="18" charset="0"/>
                              <a:ea typeface="+mn-ea"/>
                              <a:cs typeface="+mn-cs"/>
                            </a:rPr>
                            <m:t>𝑖</m:t>
                          </m:r>
                          <m:r>
                            <a:rPr kumimoji="0" lang="en-US" sz="1800" b="0" i="1" u="none" strike="noStrike" kern="1200" cap="none" spc="0" normalizeH="0" baseline="0" noProof="0">
                              <a:ln>
                                <a:noFill/>
                              </a:ln>
                              <a:solidFill>
                                <a:srgbClr val="C40C67"/>
                              </a:solidFill>
                              <a:effectLst/>
                              <a:uLnTx/>
                              <a:uFillTx/>
                              <a:latin typeface="Cambria Math" panose="02040503050406030204" pitchFamily="18" charset="0"/>
                              <a:ea typeface="+mn-ea"/>
                              <a:cs typeface="+mn-cs"/>
                            </a:rPr>
                            <m:t>→</m:t>
                          </m:r>
                          <m:r>
                            <a:rPr kumimoji="0" lang="en-US" sz="1800" b="0" i="1" u="none" strike="noStrike" kern="1200" cap="none" spc="0" normalizeH="0" baseline="0" noProof="0">
                              <a:ln>
                                <a:noFill/>
                              </a:ln>
                              <a:solidFill>
                                <a:srgbClr val="C40C67"/>
                              </a:solidFill>
                              <a:effectLst/>
                              <a:uLnTx/>
                              <a:uFillTx/>
                              <a:latin typeface="Cambria Math" panose="02040503050406030204" pitchFamily="18" charset="0"/>
                              <a:ea typeface="+mn-ea"/>
                              <a:cs typeface="+mn-cs"/>
                            </a:rPr>
                            <m:t>𝑗</m:t>
                          </m:r>
                        </m:sub>
                        <m:sup/>
                        <m:e>
                          <m:f>
                            <m:fPr>
                              <m:ctrlPr>
                                <a:rPr kumimoji="0" lang="en-US" sz="1800" b="0" i="1" u="none" strike="noStrike" kern="1200" cap="none" spc="0" normalizeH="0" baseline="0" noProof="0">
                                  <a:ln>
                                    <a:noFill/>
                                  </a:ln>
                                  <a:solidFill>
                                    <a:srgbClr val="C40C67"/>
                                  </a:solidFill>
                                  <a:effectLst/>
                                  <a:uLnTx/>
                                  <a:uFillTx/>
                                  <a:latin typeface="Cambria Math" panose="02040503050406030204" pitchFamily="18" charset="0"/>
                                  <a:ea typeface="+mn-ea"/>
                                  <a:cs typeface="+mn-cs"/>
                                </a:rPr>
                              </m:ctrlPr>
                            </m:fPr>
                            <m:num>
                              <m:sSub>
                                <m:sSubPr>
                                  <m:ctrlPr>
                                    <a:rPr kumimoji="0" lang="en-US" sz="1800" b="0" i="1" u="none" strike="noStrike" kern="1200" cap="none" spc="0" normalizeH="0" baseline="0" noProof="0" smtClean="0">
                                      <a:ln>
                                        <a:noFill/>
                                      </a:ln>
                                      <a:solidFill>
                                        <a:srgbClr val="C40C67"/>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srgbClr val="C40C67"/>
                                      </a:solidFill>
                                      <a:effectLst/>
                                      <a:uLnTx/>
                                      <a:uFillTx/>
                                      <a:latin typeface="Cambria Math" panose="02040503050406030204" pitchFamily="18" charset="0"/>
                                      <a:ea typeface="+mn-ea"/>
                                      <a:cs typeface="+mn-cs"/>
                                    </a:rPr>
                                    <m:t>𝑟</m:t>
                                  </m:r>
                                </m:e>
                                <m:sub>
                                  <m:r>
                                    <a:rPr kumimoji="0" lang="en-US" sz="1800" b="0" i="1" u="none" strike="noStrike" kern="1200" cap="none" spc="0" normalizeH="0" baseline="0" noProof="0" smtClean="0">
                                      <a:ln>
                                        <a:noFill/>
                                      </a:ln>
                                      <a:solidFill>
                                        <a:srgbClr val="C40C67"/>
                                      </a:solidFill>
                                      <a:effectLst/>
                                      <a:uLnTx/>
                                      <a:uFillTx/>
                                      <a:latin typeface="Cambria Math" panose="02040503050406030204" pitchFamily="18" charset="0"/>
                                      <a:ea typeface="+mn-ea"/>
                                      <a:cs typeface="+mn-cs"/>
                                    </a:rPr>
                                    <m:t>𝑖</m:t>
                                  </m:r>
                                </m:sub>
                              </m:sSub>
                            </m:num>
                            <m:den>
                              <m:sSub>
                                <m:sSubPr>
                                  <m:ctrlPr>
                                    <a:rPr kumimoji="0" lang="en-US" sz="1800" b="0" i="1" u="none" strike="noStrike" kern="1200" cap="none" spc="0" normalizeH="0" baseline="0" noProof="0">
                                      <a:ln>
                                        <a:noFill/>
                                      </a:ln>
                                      <a:solidFill>
                                        <a:srgbClr val="C40C67"/>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a:ln>
                                        <a:noFill/>
                                      </a:ln>
                                      <a:solidFill>
                                        <a:srgbClr val="C40C67"/>
                                      </a:solidFill>
                                      <a:effectLst/>
                                      <a:uLnTx/>
                                      <a:uFillTx/>
                                      <a:latin typeface="Cambria Math" panose="02040503050406030204" pitchFamily="18" charset="0"/>
                                      <a:ea typeface="+mn-ea"/>
                                      <a:cs typeface="+mn-cs"/>
                                    </a:rPr>
                                    <m:t>𝑑</m:t>
                                  </m:r>
                                </m:e>
                                <m:sub>
                                  <m:r>
                                    <a:rPr kumimoji="0" lang="en-US" sz="1800" b="0" i="1" u="none" strike="noStrike" kern="1200" cap="none" spc="0" normalizeH="0" baseline="0" noProof="0">
                                      <a:ln>
                                        <a:noFill/>
                                      </a:ln>
                                      <a:solidFill>
                                        <a:srgbClr val="C40C67"/>
                                      </a:solidFill>
                                      <a:effectLst/>
                                      <a:uLnTx/>
                                      <a:uFillTx/>
                                      <a:latin typeface="Cambria Math" panose="02040503050406030204" pitchFamily="18" charset="0"/>
                                      <a:ea typeface="+mn-ea"/>
                                      <a:cs typeface="+mn-cs"/>
                                    </a:rPr>
                                    <m:t>𝑖</m:t>
                                  </m:r>
                                </m:sub>
                              </m:sSub>
                            </m:den>
                          </m:f>
                        </m:e>
                      </m:nary>
                    </m:oMath>
                  </m:oMathPara>
                </a14:m>
                <a:endParaRPr kumimoji="0" lang="en-US" sz="1800" b="0" i="0" u="none" strike="noStrike" kern="1200" cap="none" spc="0" normalizeH="0" baseline="0" noProof="0" dirty="0">
                  <a:ln>
                    <a:noFill/>
                  </a:ln>
                  <a:solidFill>
                    <a:srgbClr val="000000"/>
                  </a:solidFill>
                  <a:effectLst/>
                  <a:uLnTx/>
                  <a:uFillTx/>
                  <a:latin typeface="Segoe UI "/>
                  <a:ea typeface="+mn-ea"/>
                  <a:cs typeface="+mn-cs"/>
                </a:endParaRPr>
              </a:p>
            </p:txBody>
          </p:sp>
        </mc:Choice>
        <mc:Fallback xmlns="">
          <p:sp>
            <p:nvSpPr>
              <p:cNvPr id="3" name="TextBox 2">
                <a:extLst>
                  <a:ext uri="{FF2B5EF4-FFF2-40B4-BE49-F238E27FC236}">
                    <a16:creationId xmlns:a16="http://schemas.microsoft.com/office/drawing/2014/main" id="{067AF83A-9E9F-9068-0F48-12B42E4514D3}"/>
                  </a:ext>
                </a:extLst>
              </p:cNvPr>
              <p:cNvSpPr txBox="1">
                <a:spLocks noRot="1" noChangeAspect="1" noMove="1" noResize="1" noEditPoints="1" noAdjustHandles="1" noChangeArrowheads="1" noChangeShapeType="1" noTextEdit="1"/>
              </p:cNvSpPr>
              <p:nvPr/>
            </p:nvSpPr>
            <p:spPr>
              <a:xfrm>
                <a:off x="1105397" y="2202256"/>
                <a:ext cx="2710205" cy="795859"/>
              </a:xfrm>
              <a:prstGeom prst="rect">
                <a:avLst/>
              </a:prstGeom>
              <a:blipFill>
                <a:blip r:embed="rId4"/>
                <a:stretch>
                  <a:fillRect t="-117188" b="-157813"/>
                </a:stretch>
              </a:blipFill>
            </p:spPr>
            <p:txBody>
              <a:bodyPr/>
              <a:lstStyle/>
              <a:p>
                <a:r>
                  <a:rPr lang="en-US">
                    <a:noFill/>
                  </a:rPr>
                  <a:t> </a:t>
                </a:r>
              </a:p>
            </p:txBody>
          </p:sp>
        </mc:Fallback>
      </mc:AlternateContent>
      <p:sp>
        <p:nvSpPr>
          <p:cNvPr id="18" name="TextBox 17">
            <a:extLst>
              <a:ext uri="{FF2B5EF4-FFF2-40B4-BE49-F238E27FC236}">
                <a16:creationId xmlns:a16="http://schemas.microsoft.com/office/drawing/2014/main" id="{CDAC6334-2B58-3C24-EF6F-93941308B1E1}"/>
              </a:ext>
            </a:extLst>
          </p:cNvPr>
          <p:cNvSpPr txBox="1"/>
          <p:nvPr/>
        </p:nvSpPr>
        <p:spPr>
          <a:xfrm>
            <a:off x="3105141" y="2723282"/>
            <a:ext cx="2522485"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Segoe UI "/>
                <a:ea typeface="+mn-ea"/>
                <a:cs typeface="+mn-cs"/>
              </a:rPr>
              <a:t>(for each page in the rank vector r)</a:t>
            </a:r>
          </a:p>
        </p:txBody>
      </p:sp>
    </p:spTree>
    <p:extLst>
      <p:ext uri="{BB962C8B-B14F-4D97-AF65-F5344CB8AC3E}">
        <p14:creationId xmlns:p14="http://schemas.microsoft.com/office/powerpoint/2010/main" val="3087123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dissolve">
                                      <p:cBhvr>
                                        <p:cTn id="7" dur="500"/>
                                        <p:tgtEl>
                                          <p:spTgt spid="17"/>
                                        </p:tgtEl>
                                      </p:cBhvr>
                                    </p:animEffect>
                                  </p:childTnLst>
                                </p:cTn>
                              </p:par>
                              <p:par>
                                <p:cTn id="8" presetID="9"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ssolv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ppt_w</p:attrName>
                                        </p:attrNameLst>
                                      </p:cBhvr>
                                      <p:tavLst>
                                        <p:tav tm="0">
                                          <p:val>
                                            <p:fltVal val="0"/>
                                          </p:val>
                                        </p:tav>
                                        <p:tav tm="100000">
                                          <p:val>
                                            <p:strVal val="#ppt_w"/>
                                          </p:val>
                                        </p:tav>
                                      </p:tavLst>
                                    </p:anim>
                                    <p:anim calcmode="lin" valueType="num">
                                      <p:cBhvr>
                                        <p:cTn id="16" dur="500" fill="hold"/>
                                        <p:tgtEl>
                                          <p:spTgt spid="4"/>
                                        </p:tgtEl>
                                        <p:attrNameLst>
                                          <p:attrName>ppt_h</p:attrName>
                                        </p:attrNameLst>
                                      </p:cBhvr>
                                      <p:tavLst>
                                        <p:tav tm="0">
                                          <p:val>
                                            <p:fltVal val="0"/>
                                          </p:val>
                                        </p:tav>
                                        <p:tav tm="100000">
                                          <p:val>
                                            <p:strVal val="#ppt_h"/>
                                          </p:val>
                                        </p:tav>
                                      </p:tavLst>
                                    </p:anim>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p:cTn id="22" dur="500" fill="hold"/>
                                        <p:tgtEl>
                                          <p:spTgt spid="15"/>
                                        </p:tgtEl>
                                        <p:attrNameLst>
                                          <p:attrName>ppt_w</p:attrName>
                                        </p:attrNameLst>
                                      </p:cBhvr>
                                      <p:tavLst>
                                        <p:tav tm="0">
                                          <p:val>
                                            <p:fltVal val="0"/>
                                          </p:val>
                                        </p:tav>
                                        <p:tav tm="100000">
                                          <p:val>
                                            <p:strVal val="#ppt_w"/>
                                          </p:val>
                                        </p:tav>
                                      </p:tavLst>
                                    </p:anim>
                                    <p:anim calcmode="lin" valueType="num">
                                      <p:cBhvr>
                                        <p:cTn id="23" dur="500" fill="hold"/>
                                        <p:tgtEl>
                                          <p:spTgt spid="15"/>
                                        </p:tgtEl>
                                        <p:attrNameLst>
                                          <p:attrName>ppt_h</p:attrName>
                                        </p:attrNameLst>
                                      </p:cBhvr>
                                      <p:tavLst>
                                        <p:tav tm="0">
                                          <p:val>
                                            <p:fltVal val="0"/>
                                          </p:val>
                                        </p:tav>
                                        <p:tav tm="100000">
                                          <p:val>
                                            <p:strVal val="#ppt_h"/>
                                          </p:val>
                                        </p:tav>
                                      </p:tavLst>
                                    </p:anim>
                                    <p:animEffect transition="in" filter="fade">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nodeType="click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dissolve">
                                      <p:cBhvr>
                                        <p:cTn id="29" dur="500"/>
                                        <p:tgtEl>
                                          <p:spTgt spid="30"/>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nodeType="clickEffect">
                                  <p:stCondLst>
                                    <p:cond delay="0"/>
                                  </p:stCondLst>
                                  <p:childTnLst>
                                    <p:set>
                                      <p:cBhvr>
                                        <p:cTn id="33" dur="1" fill="hold">
                                          <p:stCondLst>
                                            <p:cond delay="0"/>
                                          </p:stCondLst>
                                        </p:cTn>
                                        <p:tgtEl>
                                          <p:spTgt spid="31"/>
                                        </p:tgtEl>
                                        <p:attrNameLst>
                                          <p:attrName>style.visibility</p:attrName>
                                        </p:attrNameLst>
                                      </p:cBhvr>
                                      <p:to>
                                        <p:strVal val="visible"/>
                                      </p:to>
                                    </p:set>
                                    <p:animEffect transition="in" filter="dissolve">
                                      <p:cBhvr>
                                        <p:cTn id="34" dur="500"/>
                                        <p:tgtEl>
                                          <p:spTgt spid="31"/>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nodeType="clickEffect">
                                  <p:stCondLst>
                                    <p:cond delay="0"/>
                                  </p:stCondLst>
                                  <p:childTnLst>
                                    <p:set>
                                      <p:cBhvr>
                                        <p:cTn id="38" dur="1" fill="hold">
                                          <p:stCondLst>
                                            <p:cond delay="0"/>
                                          </p:stCondLst>
                                        </p:cTn>
                                        <p:tgtEl>
                                          <p:spTgt spid="32"/>
                                        </p:tgtEl>
                                        <p:attrNameLst>
                                          <p:attrName>style.visibility</p:attrName>
                                        </p:attrNameLst>
                                      </p:cBhvr>
                                      <p:to>
                                        <p:strVal val="visible"/>
                                      </p:to>
                                    </p:set>
                                    <p:animEffect transition="in" filter="dissolve">
                                      <p:cBhvr>
                                        <p:cTn id="39" dur="500"/>
                                        <p:tgtEl>
                                          <p:spTgt spid="32"/>
                                        </p:tgtEl>
                                      </p:cBhvr>
                                    </p:animEffect>
                                  </p:childTnLst>
                                </p:cTn>
                              </p:par>
                            </p:childTnLst>
                          </p:cTn>
                        </p:par>
                      </p:childTnLst>
                    </p:cTn>
                  </p:par>
                  <p:par>
                    <p:cTn id="40" fill="hold">
                      <p:stCondLst>
                        <p:cond delay="indefinite"/>
                      </p:stCondLst>
                      <p:childTnLst>
                        <p:par>
                          <p:cTn id="41" fill="hold">
                            <p:stCondLst>
                              <p:cond delay="0"/>
                            </p:stCondLst>
                            <p:childTnLst>
                              <p:par>
                                <p:cTn id="42" presetID="9" presetClass="entr" presetSubtype="0" fill="hold" nodeType="clickEffect">
                                  <p:stCondLst>
                                    <p:cond delay="0"/>
                                  </p:stCondLst>
                                  <p:childTnLst>
                                    <p:set>
                                      <p:cBhvr>
                                        <p:cTn id="43" dur="1" fill="hold">
                                          <p:stCondLst>
                                            <p:cond delay="0"/>
                                          </p:stCondLst>
                                        </p:cTn>
                                        <p:tgtEl>
                                          <p:spTgt spid="33"/>
                                        </p:tgtEl>
                                        <p:attrNameLst>
                                          <p:attrName>style.visibility</p:attrName>
                                        </p:attrNameLst>
                                      </p:cBhvr>
                                      <p:to>
                                        <p:strVal val="visible"/>
                                      </p:to>
                                    </p:set>
                                    <p:animEffect transition="in" filter="dissolve">
                                      <p:cBhvr>
                                        <p:cTn id="44" dur="500"/>
                                        <p:tgtEl>
                                          <p:spTgt spid="33"/>
                                        </p:tgtEl>
                                      </p:cBhvr>
                                    </p:animEffect>
                                  </p:childTnLst>
                                </p:cTn>
                              </p:par>
                            </p:childTnLst>
                          </p:cTn>
                        </p:par>
                      </p:childTnLst>
                    </p:cTn>
                  </p:par>
                  <p:par>
                    <p:cTn id="45" fill="hold">
                      <p:stCondLst>
                        <p:cond delay="indefinite"/>
                      </p:stCondLst>
                      <p:childTnLst>
                        <p:par>
                          <p:cTn id="46" fill="hold">
                            <p:stCondLst>
                              <p:cond delay="0"/>
                            </p:stCondLst>
                            <p:childTnLst>
                              <p:par>
                                <p:cTn id="47" presetID="9" presetClass="entr" presetSubtype="0" fill="hold" nodeType="clickEffect">
                                  <p:stCondLst>
                                    <p:cond delay="0"/>
                                  </p:stCondLst>
                                  <p:childTnLst>
                                    <p:set>
                                      <p:cBhvr>
                                        <p:cTn id="48" dur="1" fill="hold">
                                          <p:stCondLst>
                                            <p:cond delay="0"/>
                                          </p:stCondLst>
                                        </p:cTn>
                                        <p:tgtEl>
                                          <p:spTgt spid="34"/>
                                        </p:tgtEl>
                                        <p:attrNameLst>
                                          <p:attrName>style.visibility</p:attrName>
                                        </p:attrNameLst>
                                      </p:cBhvr>
                                      <p:to>
                                        <p:strVal val="visible"/>
                                      </p:to>
                                    </p:set>
                                    <p:animEffect transition="in" filter="dissolve">
                                      <p:cBhvr>
                                        <p:cTn id="4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417588-E7D2-4BF0-C48F-5C835AA192D9}"/>
              </a:ext>
            </a:extLst>
          </p:cNvPr>
          <p:cNvSpPr>
            <a:spLocks noGrp="1"/>
          </p:cNvSpPr>
          <p:nvPr>
            <p:ph type="title"/>
          </p:nvPr>
        </p:nvSpPr>
        <p:spPr/>
        <p:txBody>
          <a:bodyPr/>
          <a:lstStyle/>
          <a:p>
            <a:r>
              <a:rPr lang="en-US" dirty="0"/>
              <a:t>Solution: Teleports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4EB27D9-8839-E8FC-D501-85F030E74EE3}"/>
                  </a:ext>
                </a:extLst>
              </p:cNvPr>
              <p:cNvSpPr>
                <a:spLocks noGrp="1"/>
              </p:cNvSpPr>
              <p:nvPr>
                <p:ph sz="quarter" idx="14"/>
              </p:nvPr>
            </p:nvSpPr>
            <p:spPr/>
            <p:txBody>
              <a:bodyPr/>
              <a:lstStyle/>
              <a:p>
                <a:pPr marL="514346" lvl="1" indent="-342900">
                  <a:buFont typeface="Courier New" panose="02070309020205020404" pitchFamily="49" charset="0"/>
                  <a:buChar char="o"/>
                </a:pPr>
                <a:r>
                  <a:rPr lang="en-US" dirty="0"/>
                  <a:t>Solution:</a:t>
                </a:r>
              </a:p>
              <a:p>
                <a:pPr marL="857237" lvl="2" indent="-342900">
                  <a:buFont typeface="Courier New" panose="02070309020205020404" pitchFamily="49" charset="0"/>
                  <a:buChar char="o"/>
                </a:pPr>
                <a:r>
                  <a:rPr lang="en-US" dirty="0">
                    <a:solidFill>
                      <a:srgbClr val="C40C67"/>
                    </a:solidFill>
                  </a:rPr>
                  <a:t>At each time step, the random surfer has two options</a:t>
                </a:r>
                <a:r>
                  <a:rPr lang="en-US" dirty="0"/>
                  <a:t>.</a:t>
                </a:r>
              </a:p>
              <a:p>
                <a:pPr marL="1200128" lvl="3" indent="-342900">
                  <a:buFont typeface="Courier New" panose="02070309020205020404" pitchFamily="49" charset="0"/>
                  <a:buChar char="o"/>
                </a:pPr>
                <a:r>
                  <a:rPr lang="en-US" dirty="0"/>
                  <a:t>with probability </a:t>
                </a:r>
                <a14:m>
                  <m:oMath xmlns:m="http://schemas.openxmlformats.org/officeDocument/2006/math">
                    <m:r>
                      <a:rPr lang="en-US" i="1" dirty="0" smtClean="0">
                        <a:solidFill>
                          <a:srgbClr val="C40C67"/>
                        </a:solidFill>
                        <a:latin typeface="Cambria Math" panose="02040503050406030204" pitchFamily="18" charset="0"/>
                      </a:rPr>
                      <m:t>𝛽</m:t>
                    </m:r>
                  </m:oMath>
                </a14:m>
                <a:r>
                  <a:rPr lang="en-US" dirty="0"/>
                  <a:t>, follow a link at random.</a:t>
                </a:r>
              </a:p>
              <a:p>
                <a:pPr marL="1200128" lvl="3" indent="-342900">
                  <a:buFont typeface="Courier New" panose="02070309020205020404" pitchFamily="49" charset="0"/>
                  <a:buChar char="o"/>
                </a:pPr>
                <a:r>
                  <a:rPr lang="en-US" dirty="0"/>
                  <a:t>with probability (</a:t>
                </a:r>
                <a:r>
                  <a:rPr lang="en-US" dirty="0">
                    <a:solidFill>
                      <a:srgbClr val="C40C67"/>
                    </a:solidFill>
                  </a:rPr>
                  <a:t>1-</a:t>
                </a:r>
                <a14:m>
                  <m:oMath xmlns:m="http://schemas.openxmlformats.org/officeDocument/2006/math">
                    <m:r>
                      <a:rPr lang="en-US" i="1" dirty="0" smtClean="0">
                        <a:solidFill>
                          <a:srgbClr val="C40C67"/>
                        </a:solidFill>
                        <a:latin typeface="Cambria Math" panose="02040503050406030204" pitchFamily="18" charset="0"/>
                      </a:rPr>
                      <m:t>𝛽</m:t>
                    </m:r>
                  </m:oMath>
                </a14:m>
                <a:r>
                  <a:rPr lang="en-US" dirty="0"/>
                  <a:t>), </a:t>
                </a:r>
                <a:r>
                  <a:rPr lang="en-US" dirty="0">
                    <a:solidFill>
                      <a:srgbClr val="C40C67"/>
                    </a:solidFill>
                  </a:rPr>
                  <a:t>jump to some random page</a:t>
                </a:r>
                <a:r>
                  <a:rPr lang="en-US" dirty="0"/>
                  <a:t>. </a:t>
                </a:r>
              </a:p>
              <a:p>
                <a:pPr marL="1200128" lvl="3" indent="-342900">
                  <a:buFont typeface="Courier New" panose="02070309020205020404" pitchFamily="49" charset="0"/>
                  <a:buChar char="o"/>
                </a:pPr>
                <a:r>
                  <a:rPr lang="en-US" dirty="0"/>
                  <a:t>Common values for </a:t>
                </a:r>
                <a14:m>
                  <m:oMath xmlns:m="http://schemas.openxmlformats.org/officeDocument/2006/math">
                    <m:r>
                      <a:rPr lang="en-US" i="1" dirty="0" smtClean="0">
                        <a:latin typeface="Cambria Math" panose="02040503050406030204" pitchFamily="18" charset="0"/>
                      </a:rPr>
                      <m:t>𝛽</m:t>
                    </m:r>
                  </m:oMath>
                </a14:m>
                <a:r>
                  <a:rPr lang="en-US" dirty="0"/>
                  <a:t> are in the range 0.8 to 0.9. </a:t>
                </a:r>
              </a:p>
              <a:p>
                <a:pPr marL="857237" lvl="2" indent="-342900">
                  <a:buFont typeface="Courier New" panose="02070309020205020404" pitchFamily="49" charset="0"/>
                  <a:buChar char="o"/>
                </a:pPr>
                <a:r>
                  <a:rPr lang="en-US" dirty="0">
                    <a:solidFill>
                      <a:srgbClr val="C40C67"/>
                    </a:solidFill>
                  </a:rPr>
                  <a:t>Surfer will teleport out of spider trap within a few time steps. </a:t>
                </a:r>
              </a:p>
              <a:p>
                <a:pPr marL="857237" lvl="2" indent="-342900">
                  <a:buFont typeface="Courier New" panose="02070309020205020404" pitchFamily="49" charset="0"/>
                  <a:buChar char="o"/>
                </a:pPr>
                <a:endParaRPr lang="en-US" dirty="0"/>
              </a:p>
            </p:txBody>
          </p:sp>
        </mc:Choice>
        <mc:Fallback xmlns="">
          <p:sp>
            <p:nvSpPr>
              <p:cNvPr id="3" name="Content Placeholder 2">
                <a:extLst>
                  <a:ext uri="{FF2B5EF4-FFF2-40B4-BE49-F238E27FC236}">
                    <a16:creationId xmlns:a16="http://schemas.microsoft.com/office/drawing/2014/main" id="{74EB27D9-8839-E8FC-D501-85F030E74EE3}"/>
                  </a:ext>
                </a:extLst>
              </p:cNvPr>
              <p:cNvSpPr>
                <a:spLocks noGrp="1" noRot="1" noChangeAspect="1" noMove="1" noResize="1" noEditPoints="1" noAdjustHandles="1" noChangeArrowheads="1" noChangeShapeType="1" noTextEdit="1"/>
              </p:cNvSpPr>
              <p:nvPr>
                <p:ph sz="quarter" idx="14"/>
              </p:nvPr>
            </p:nvSpPr>
            <p:spPr>
              <a:blipFill>
                <a:blip r:embed="rId2"/>
                <a:stretch>
                  <a:fillRect t="-1120"/>
                </a:stretch>
              </a:blipFill>
            </p:spPr>
            <p:txBody>
              <a:bodyPr/>
              <a:lstStyle/>
              <a:p>
                <a:r>
                  <a:rPr lang="en-US">
                    <a:noFill/>
                  </a:rPr>
                  <a:t> </a:t>
                </a:r>
              </a:p>
            </p:txBody>
          </p:sp>
        </mc:Fallback>
      </mc:AlternateContent>
      <p:grpSp>
        <p:nvGrpSpPr>
          <p:cNvPr id="4" name="Group 20">
            <a:extLst>
              <a:ext uri="{FF2B5EF4-FFF2-40B4-BE49-F238E27FC236}">
                <a16:creationId xmlns:a16="http://schemas.microsoft.com/office/drawing/2014/main" id="{35DCFD53-4FF4-9478-085B-FE165AFBF44C}"/>
              </a:ext>
            </a:extLst>
          </p:cNvPr>
          <p:cNvGrpSpPr/>
          <p:nvPr/>
        </p:nvGrpSpPr>
        <p:grpSpPr>
          <a:xfrm>
            <a:off x="3135293" y="4925225"/>
            <a:ext cx="1752600" cy="1371600"/>
            <a:chOff x="5715000" y="1828800"/>
            <a:chExt cx="1752600" cy="1371600"/>
          </a:xfrm>
        </p:grpSpPr>
        <p:cxnSp>
          <p:nvCxnSpPr>
            <p:cNvPr id="5" name="Straight Arrow Connector 4">
              <a:extLst>
                <a:ext uri="{FF2B5EF4-FFF2-40B4-BE49-F238E27FC236}">
                  <a16:creationId xmlns:a16="http://schemas.microsoft.com/office/drawing/2014/main" id="{65E7190B-81A4-35D9-E4C8-A54D91FC577C}"/>
                </a:ext>
              </a:extLst>
            </p:cNvPr>
            <p:cNvCxnSpPr/>
            <p:nvPr/>
          </p:nvCxnSpPr>
          <p:spPr>
            <a:xfrm flipV="1">
              <a:off x="5804720" y="2254605"/>
              <a:ext cx="304800" cy="514910"/>
            </a:xfrm>
            <a:prstGeom prst="straightConnector1">
              <a:avLst/>
            </a:prstGeom>
            <a:ln w="28575">
              <a:tailEnd type="arrow"/>
            </a:ln>
          </p:spPr>
          <p:style>
            <a:lnRef idx="1">
              <a:schemeClr val="dk1"/>
            </a:lnRef>
            <a:fillRef idx="0">
              <a:schemeClr val="dk1"/>
            </a:fillRef>
            <a:effectRef idx="0">
              <a:schemeClr val="dk1"/>
            </a:effectRef>
            <a:fontRef idx="minor">
              <a:schemeClr val="tx1"/>
            </a:fontRef>
          </p:style>
        </p:cxnSp>
        <p:cxnSp>
          <p:nvCxnSpPr>
            <p:cNvPr id="6" name="Straight Arrow Connector 5">
              <a:extLst>
                <a:ext uri="{FF2B5EF4-FFF2-40B4-BE49-F238E27FC236}">
                  <a16:creationId xmlns:a16="http://schemas.microsoft.com/office/drawing/2014/main" id="{FD2FB5E3-4660-05F1-4449-C6E4759523DC}"/>
                </a:ext>
              </a:extLst>
            </p:cNvPr>
            <p:cNvCxnSpPr/>
            <p:nvPr/>
          </p:nvCxnSpPr>
          <p:spPr>
            <a:xfrm flipH="1">
              <a:off x="6057900" y="2194492"/>
              <a:ext cx="304800" cy="514910"/>
            </a:xfrm>
            <a:prstGeom prst="straightConnector1">
              <a:avLst/>
            </a:prstGeom>
            <a:ln w="28575">
              <a:tailEnd type="arrow"/>
            </a:ln>
          </p:spPr>
          <p:style>
            <a:lnRef idx="1">
              <a:schemeClr val="dk1"/>
            </a:lnRef>
            <a:fillRef idx="0">
              <a:schemeClr val="dk1"/>
            </a:fillRef>
            <a:effectRef idx="0">
              <a:schemeClr val="dk1"/>
            </a:effectRef>
            <a:fontRef idx="minor">
              <a:schemeClr val="tx1"/>
            </a:fontRef>
          </p:style>
        </p:cxnSp>
        <p:cxnSp>
          <p:nvCxnSpPr>
            <p:cNvPr id="7" name="Straight Arrow Connector 6">
              <a:extLst>
                <a:ext uri="{FF2B5EF4-FFF2-40B4-BE49-F238E27FC236}">
                  <a16:creationId xmlns:a16="http://schemas.microsoft.com/office/drawing/2014/main" id="{01C07CBC-8EAB-10F4-331E-3426D1865064}"/>
                </a:ext>
              </a:extLst>
            </p:cNvPr>
            <p:cNvCxnSpPr/>
            <p:nvPr/>
          </p:nvCxnSpPr>
          <p:spPr>
            <a:xfrm>
              <a:off x="6037509" y="2894828"/>
              <a:ext cx="972110" cy="76200"/>
            </a:xfrm>
            <a:prstGeom prst="straightConnector1">
              <a:avLst/>
            </a:prstGeom>
            <a:ln w="28575">
              <a:tailEnd type="arrow"/>
            </a:ln>
          </p:spPr>
          <p:style>
            <a:lnRef idx="1">
              <a:schemeClr val="dk1"/>
            </a:lnRef>
            <a:fillRef idx="0">
              <a:schemeClr val="dk1"/>
            </a:fillRef>
            <a:effectRef idx="0">
              <a:schemeClr val="dk1"/>
            </a:effectRef>
            <a:fontRef idx="minor">
              <a:schemeClr val="tx1"/>
            </a:fontRef>
          </p:style>
        </p:cxnSp>
        <p:cxnSp>
          <p:nvCxnSpPr>
            <p:cNvPr id="8" name="Curved Connector 7">
              <a:extLst>
                <a:ext uri="{FF2B5EF4-FFF2-40B4-BE49-F238E27FC236}">
                  <a16:creationId xmlns:a16="http://schemas.microsoft.com/office/drawing/2014/main" id="{26DE36D3-2A30-7A3D-A051-70D7FB294018}"/>
                </a:ext>
              </a:extLst>
            </p:cNvPr>
            <p:cNvCxnSpPr>
              <a:cxnSpLocks/>
              <a:stCxn id="9" idx="6"/>
              <a:endCxn id="9" idx="0"/>
            </p:cNvCxnSpPr>
            <p:nvPr/>
          </p:nvCxnSpPr>
          <p:spPr>
            <a:xfrm flipH="1" flipV="1">
              <a:off x="6248400" y="1828800"/>
              <a:ext cx="228600" cy="228600"/>
            </a:xfrm>
            <a:prstGeom prst="curvedConnector4">
              <a:avLst>
                <a:gd name="adj1" fmla="val -100000"/>
                <a:gd name="adj2" fmla="val 200000"/>
              </a:avLst>
            </a:prstGeom>
            <a:ln w="28575">
              <a:tailEnd type="arrow"/>
            </a:ln>
          </p:spPr>
          <p:style>
            <a:lnRef idx="1">
              <a:schemeClr val="dk1"/>
            </a:lnRef>
            <a:fillRef idx="0">
              <a:schemeClr val="dk1"/>
            </a:fillRef>
            <a:effectRef idx="0">
              <a:schemeClr val="dk1"/>
            </a:effectRef>
            <a:fontRef idx="minor">
              <a:schemeClr val="tx1"/>
            </a:fontRef>
          </p:style>
        </p:cxnSp>
        <p:sp>
          <p:nvSpPr>
            <p:cNvPr id="9" name="Oval 8">
              <a:extLst>
                <a:ext uri="{FF2B5EF4-FFF2-40B4-BE49-F238E27FC236}">
                  <a16:creationId xmlns:a16="http://schemas.microsoft.com/office/drawing/2014/main" id="{7B1D9C0C-A5F4-6F04-C7DB-037C20EFED3E}"/>
                </a:ext>
              </a:extLst>
            </p:cNvPr>
            <p:cNvSpPr/>
            <p:nvPr/>
          </p:nvSpPr>
          <p:spPr>
            <a:xfrm>
              <a:off x="6019800" y="1828800"/>
              <a:ext cx="457200" cy="457200"/>
            </a:xfrm>
            <a:prstGeom prst="ellipse">
              <a:avLst/>
            </a:prstGeom>
            <a:solidFill>
              <a:srgbClr val="FF0000"/>
            </a:solidFill>
            <a:ln>
              <a:noFill/>
            </a:ln>
          </p:spPr>
          <p:style>
            <a:lnRef idx="1">
              <a:schemeClr val="dk1"/>
            </a:lnRef>
            <a:fillRef idx="2">
              <a:schemeClr val="dk1"/>
            </a:fillRef>
            <a:effectRef idx="1">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y</a:t>
              </a:r>
            </a:p>
          </p:txBody>
        </p:sp>
        <p:sp>
          <p:nvSpPr>
            <p:cNvPr id="10" name="Oval 9">
              <a:extLst>
                <a:ext uri="{FF2B5EF4-FFF2-40B4-BE49-F238E27FC236}">
                  <a16:creationId xmlns:a16="http://schemas.microsoft.com/office/drawing/2014/main" id="{E7E1009F-A4D6-3DA6-3B2B-6BC9A30AD811}"/>
                </a:ext>
              </a:extLst>
            </p:cNvPr>
            <p:cNvSpPr/>
            <p:nvPr/>
          </p:nvSpPr>
          <p:spPr>
            <a:xfrm>
              <a:off x="5715000" y="2667000"/>
              <a:ext cx="457200" cy="457200"/>
            </a:xfrm>
            <a:prstGeom prst="ellipse">
              <a:avLst/>
            </a:prstGeom>
            <a:solidFill>
              <a:srgbClr val="FF0000"/>
            </a:solidFill>
            <a:ln>
              <a:noFill/>
            </a:ln>
          </p:spPr>
          <p:style>
            <a:lnRef idx="1">
              <a:schemeClr val="dk1"/>
            </a:lnRef>
            <a:fillRef idx="2">
              <a:schemeClr val="dk1"/>
            </a:fillRef>
            <a:effectRef idx="1">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a</a:t>
              </a:r>
            </a:p>
          </p:txBody>
        </p:sp>
        <p:sp>
          <p:nvSpPr>
            <p:cNvPr id="11" name="Oval 10">
              <a:extLst>
                <a:ext uri="{FF2B5EF4-FFF2-40B4-BE49-F238E27FC236}">
                  <a16:creationId xmlns:a16="http://schemas.microsoft.com/office/drawing/2014/main" id="{112CC609-96E4-729B-63DF-2D357D8B54AA}"/>
                </a:ext>
              </a:extLst>
            </p:cNvPr>
            <p:cNvSpPr/>
            <p:nvPr/>
          </p:nvSpPr>
          <p:spPr>
            <a:xfrm>
              <a:off x="7010400" y="2743200"/>
              <a:ext cx="457200" cy="457200"/>
            </a:xfrm>
            <a:prstGeom prst="ellipse">
              <a:avLst/>
            </a:prstGeom>
            <a:solidFill>
              <a:srgbClr val="FF0000"/>
            </a:solidFill>
            <a:ln>
              <a:noFill/>
            </a:ln>
          </p:spPr>
          <p:style>
            <a:lnRef idx="1">
              <a:schemeClr val="dk1"/>
            </a:lnRef>
            <a:fillRef idx="2">
              <a:schemeClr val="dk1"/>
            </a:fillRef>
            <a:effectRef idx="1">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m</a:t>
              </a:r>
            </a:p>
          </p:txBody>
        </p:sp>
      </p:grpSp>
      <p:cxnSp>
        <p:nvCxnSpPr>
          <p:cNvPr id="12" name="Curved Connector 11">
            <a:extLst>
              <a:ext uri="{FF2B5EF4-FFF2-40B4-BE49-F238E27FC236}">
                <a16:creationId xmlns:a16="http://schemas.microsoft.com/office/drawing/2014/main" id="{93DDA9FE-D4C2-D3E7-012A-5D7865F10E35}"/>
              </a:ext>
            </a:extLst>
          </p:cNvPr>
          <p:cNvCxnSpPr/>
          <p:nvPr/>
        </p:nvCxnSpPr>
        <p:spPr>
          <a:xfrm flipH="1" flipV="1">
            <a:off x="4659293" y="5839625"/>
            <a:ext cx="228600" cy="228600"/>
          </a:xfrm>
          <a:prstGeom prst="curvedConnector4">
            <a:avLst>
              <a:gd name="adj1" fmla="val -100000"/>
              <a:gd name="adj2" fmla="val 200000"/>
            </a:avLst>
          </a:prstGeom>
          <a:ln w="28575">
            <a:tailEnd type="arrow"/>
          </a:ln>
        </p:spPr>
        <p:style>
          <a:lnRef idx="1">
            <a:schemeClr val="dk1"/>
          </a:lnRef>
          <a:fillRef idx="0">
            <a:schemeClr val="dk1"/>
          </a:fillRef>
          <a:effectRef idx="0">
            <a:schemeClr val="dk1"/>
          </a:effectRef>
          <a:fontRef idx="minor">
            <a:schemeClr val="tx1"/>
          </a:fontRef>
        </p:style>
      </p:cxnSp>
      <p:cxnSp>
        <p:nvCxnSpPr>
          <p:cNvPr id="13" name="Curved Connector 12">
            <a:extLst>
              <a:ext uri="{FF2B5EF4-FFF2-40B4-BE49-F238E27FC236}">
                <a16:creationId xmlns:a16="http://schemas.microsoft.com/office/drawing/2014/main" id="{5A52E1E9-AE46-43EA-B4C8-C597720B02D7}"/>
              </a:ext>
            </a:extLst>
          </p:cNvPr>
          <p:cNvCxnSpPr/>
          <p:nvPr/>
        </p:nvCxnSpPr>
        <p:spPr>
          <a:xfrm flipH="1" flipV="1">
            <a:off x="8016711" y="5839625"/>
            <a:ext cx="228600" cy="228600"/>
          </a:xfrm>
          <a:prstGeom prst="curvedConnector4">
            <a:avLst>
              <a:gd name="adj1" fmla="val -100000"/>
              <a:gd name="adj2" fmla="val 200000"/>
            </a:avLst>
          </a:prstGeom>
          <a:ln w="28575">
            <a:tailEnd type="arrow"/>
          </a:ln>
        </p:spPr>
        <p:style>
          <a:lnRef idx="1">
            <a:schemeClr val="dk1"/>
          </a:lnRef>
          <a:fillRef idx="0">
            <a:schemeClr val="dk1"/>
          </a:fillRef>
          <a:effectRef idx="0">
            <a:schemeClr val="dk1"/>
          </a:effectRef>
          <a:fontRef idx="minor">
            <a:schemeClr val="tx1"/>
          </a:fontRef>
        </p:style>
      </p:cxnSp>
      <p:sp>
        <p:nvSpPr>
          <p:cNvPr id="14" name="Right Arrow 13">
            <a:extLst>
              <a:ext uri="{FF2B5EF4-FFF2-40B4-BE49-F238E27FC236}">
                <a16:creationId xmlns:a16="http://schemas.microsoft.com/office/drawing/2014/main" id="{04A1E8F7-02E6-72C4-EEAF-1A44704A4279}"/>
              </a:ext>
            </a:extLst>
          </p:cNvPr>
          <p:cNvSpPr/>
          <p:nvPr/>
        </p:nvSpPr>
        <p:spPr>
          <a:xfrm>
            <a:off x="5433791" y="5382425"/>
            <a:ext cx="762000" cy="608828"/>
          </a:xfrm>
          <a:prstGeom prst="rightArrow">
            <a:avLst/>
          </a:prstGeom>
          <a:ln w="38100">
            <a:solidFill>
              <a:srgbClr val="008000"/>
            </a:solidFill>
          </a:ln>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
              <a:ea typeface="+mn-ea"/>
              <a:cs typeface="+mn-cs"/>
            </a:endParaRPr>
          </a:p>
        </p:txBody>
      </p:sp>
      <p:sp>
        <p:nvSpPr>
          <p:cNvPr id="15" name="Freeform 14">
            <a:extLst>
              <a:ext uri="{FF2B5EF4-FFF2-40B4-BE49-F238E27FC236}">
                <a16:creationId xmlns:a16="http://schemas.microsoft.com/office/drawing/2014/main" id="{AB27CC2A-D0F1-6940-97CB-02622C223AF2}"/>
              </a:ext>
            </a:extLst>
          </p:cNvPr>
          <p:cNvSpPr/>
          <p:nvPr/>
        </p:nvSpPr>
        <p:spPr>
          <a:xfrm rot="1803983">
            <a:off x="7725764" y="5538453"/>
            <a:ext cx="314036" cy="360219"/>
          </a:xfrm>
          <a:custGeom>
            <a:avLst/>
            <a:gdLst>
              <a:gd name="connsiteX0" fmla="*/ 314036 w 314036"/>
              <a:gd name="connsiteY0" fmla="*/ 360219 h 360219"/>
              <a:gd name="connsiteX1" fmla="*/ 101600 w 314036"/>
              <a:gd name="connsiteY1" fmla="*/ 295564 h 360219"/>
              <a:gd name="connsiteX2" fmla="*/ 110836 w 314036"/>
              <a:gd name="connsiteY2" fmla="*/ 92364 h 360219"/>
              <a:gd name="connsiteX3" fmla="*/ 0 w 314036"/>
              <a:gd name="connsiteY3" fmla="*/ 0 h 360219"/>
            </a:gdLst>
            <a:ahLst/>
            <a:cxnLst>
              <a:cxn ang="0">
                <a:pos x="connsiteX0" y="connsiteY0"/>
              </a:cxn>
              <a:cxn ang="0">
                <a:pos x="connsiteX1" y="connsiteY1"/>
              </a:cxn>
              <a:cxn ang="0">
                <a:pos x="connsiteX2" y="connsiteY2"/>
              </a:cxn>
              <a:cxn ang="0">
                <a:pos x="connsiteX3" y="connsiteY3"/>
              </a:cxn>
            </a:cxnLst>
            <a:rect l="l" t="t" r="r" b="b"/>
            <a:pathLst>
              <a:path w="314036" h="360219">
                <a:moveTo>
                  <a:pt x="314036" y="360219"/>
                </a:moveTo>
                <a:cubicBezTo>
                  <a:pt x="224751" y="350212"/>
                  <a:pt x="135467" y="340206"/>
                  <a:pt x="101600" y="295564"/>
                </a:cubicBezTo>
                <a:cubicBezTo>
                  <a:pt x="67733" y="250922"/>
                  <a:pt x="127769" y="141625"/>
                  <a:pt x="110836" y="92364"/>
                </a:cubicBezTo>
                <a:cubicBezTo>
                  <a:pt x="93903" y="43103"/>
                  <a:pt x="46951" y="21551"/>
                  <a:pt x="0" y="0"/>
                </a:cubicBezTo>
              </a:path>
            </a:pathLst>
          </a:custGeom>
          <a:noFill/>
          <a:ln w="38100">
            <a:solidFill>
              <a:srgbClr val="008000"/>
            </a:solidFill>
            <a:prstDash val="sysDash"/>
            <a:headEnd type="none" w="med" len="med"/>
            <a:tailEnd type="triangle" w="med" len="med"/>
          </a:ln>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
              <a:ea typeface="+mn-ea"/>
              <a:cs typeface="+mn-cs"/>
            </a:endParaRPr>
          </a:p>
        </p:txBody>
      </p:sp>
      <p:sp>
        <p:nvSpPr>
          <p:cNvPr id="16" name="Freeform 15">
            <a:extLst>
              <a:ext uri="{FF2B5EF4-FFF2-40B4-BE49-F238E27FC236}">
                <a16:creationId xmlns:a16="http://schemas.microsoft.com/office/drawing/2014/main" id="{D69B6433-7184-F4A6-2012-34E25F8C5C93}"/>
              </a:ext>
            </a:extLst>
          </p:cNvPr>
          <p:cNvSpPr/>
          <p:nvPr/>
        </p:nvSpPr>
        <p:spPr>
          <a:xfrm>
            <a:off x="7102315" y="5291924"/>
            <a:ext cx="288636" cy="307325"/>
          </a:xfrm>
          <a:custGeom>
            <a:avLst/>
            <a:gdLst>
              <a:gd name="connsiteX0" fmla="*/ 0 w 221672"/>
              <a:gd name="connsiteY0" fmla="*/ 2756 h 224429"/>
              <a:gd name="connsiteX1" fmla="*/ 138545 w 221672"/>
              <a:gd name="connsiteY1" fmla="*/ 21229 h 224429"/>
              <a:gd name="connsiteX2" fmla="*/ 120072 w 221672"/>
              <a:gd name="connsiteY2" fmla="*/ 159774 h 224429"/>
              <a:gd name="connsiteX3" fmla="*/ 221672 w 221672"/>
              <a:gd name="connsiteY3" fmla="*/ 224429 h 224429"/>
            </a:gdLst>
            <a:ahLst/>
            <a:cxnLst>
              <a:cxn ang="0">
                <a:pos x="connsiteX0" y="connsiteY0"/>
              </a:cxn>
              <a:cxn ang="0">
                <a:pos x="connsiteX1" y="connsiteY1"/>
              </a:cxn>
              <a:cxn ang="0">
                <a:pos x="connsiteX2" y="connsiteY2"/>
              </a:cxn>
              <a:cxn ang="0">
                <a:pos x="connsiteX3" y="connsiteY3"/>
              </a:cxn>
            </a:cxnLst>
            <a:rect l="l" t="t" r="r" b="b"/>
            <a:pathLst>
              <a:path w="221672" h="224429">
                <a:moveTo>
                  <a:pt x="0" y="2756"/>
                </a:moveTo>
                <a:cubicBezTo>
                  <a:pt x="59266" y="-1093"/>
                  <a:pt x="118533" y="-4941"/>
                  <a:pt x="138545" y="21229"/>
                </a:cubicBezTo>
                <a:cubicBezTo>
                  <a:pt x="158557" y="47399"/>
                  <a:pt x="106218" y="125907"/>
                  <a:pt x="120072" y="159774"/>
                </a:cubicBezTo>
                <a:cubicBezTo>
                  <a:pt x="133926" y="193641"/>
                  <a:pt x="177799" y="209035"/>
                  <a:pt x="221672" y="224429"/>
                </a:cubicBezTo>
              </a:path>
            </a:pathLst>
          </a:custGeom>
          <a:noFill/>
          <a:ln w="38100">
            <a:solidFill>
              <a:srgbClr val="008000"/>
            </a:solidFill>
            <a:prstDash val="sysDash"/>
            <a:headEnd type="none" w="med" len="med"/>
            <a:tailEnd type="triangle" w="med" len="med"/>
          </a:ln>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
              <a:ea typeface="+mn-ea"/>
              <a:cs typeface="+mn-cs"/>
            </a:endParaRPr>
          </a:p>
        </p:txBody>
      </p:sp>
      <p:sp>
        <p:nvSpPr>
          <p:cNvPr id="17" name="Freeform 16">
            <a:extLst>
              <a:ext uri="{FF2B5EF4-FFF2-40B4-BE49-F238E27FC236}">
                <a16:creationId xmlns:a16="http://schemas.microsoft.com/office/drawing/2014/main" id="{30083D68-8671-46ED-658D-1A2DBC11B537}"/>
              </a:ext>
            </a:extLst>
          </p:cNvPr>
          <p:cNvSpPr/>
          <p:nvPr/>
        </p:nvSpPr>
        <p:spPr>
          <a:xfrm rot="15957252">
            <a:off x="6882279" y="5780617"/>
            <a:ext cx="288636" cy="307325"/>
          </a:xfrm>
          <a:custGeom>
            <a:avLst/>
            <a:gdLst>
              <a:gd name="connsiteX0" fmla="*/ 0 w 221672"/>
              <a:gd name="connsiteY0" fmla="*/ 2756 h 224429"/>
              <a:gd name="connsiteX1" fmla="*/ 138545 w 221672"/>
              <a:gd name="connsiteY1" fmla="*/ 21229 h 224429"/>
              <a:gd name="connsiteX2" fmla="*/ 120072 w 221672"/>
              <a:gd name="connsiteY2" fmla="*/ 159774 h 224429"/>
              <a:gd name="connsiteX3" fmla="*/ 221672 w 221672"/>
              <a:gd name="connsiteY3" fmla="*/ 224429 h 224429"/>
            </a:gdLst>
            <a:ahLst/>
            <a:cxnLst>
              <a:cxn ang="0">
                <a:pos x="connsiteX0" y="connsiteY0"/>
              </a:cxn>
              <a:cxn ang="0">
                <a:pos x="connsiteX1" y="connsiteY1"/>
              </a:cxn>
              <a:cxn ang="0">
                <a:pos x="connsiteX2" y="connsiteY2"/>
              </a:cxn>
              <a:cxn ang="0">
                <a:pos x="connsiteX3" y="connsiteY3"/>
              </a:cxn>
            </a:cxnLst>
            <a:rect l="l" t="t" r="r" b="b"/>
            <a:pathLst>
              <a:path w="221672" h="224429">
                <a:moveTo>
                  <a:pt x="0" y="2756"/>
                </a:moveTo>
                <a:cubicBezTo>
                  <a:pt x="59266" y="-1093"/>
                  <a:pt x="118533" y="-4941"/>
                  <a:pt x="138545" y="21229"/>
                </a:cubicBezTo>
                <a:cubicBezTo>
                  <a:pt x="158557" y="47399"/>
                  <a:pt x="106218" y="125907"/>
                  <a:pt x="120072" y="159774"/>
                </a:cubicBezTo>
                <a:cubicBezTo>
                  <a:pt x="133926" y="193641"/>
                  <a:pt x="177799" y="209035"/>
                  <a:pt x="221672" y="224429"/>
                </a:cubicBezTo>
              </a:path>
            </a:pathLst>
          </a:custGeom>
          <a:noFill/>
          <a:ln w="38100">
            <a:solidFill>
              <a:srgbClr val="008000"/>
            </a:solidFill>
            <a:prstDash val="sysDash"/>
            <a:headEnd type="none" w="med" len="med"/>
            <a:tailEnd type="triangle" w="med" len="med"/>
          </a:ln>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
              <a:ea typeface="+mn-ea"/>
              <a:cs typeface="+mn-cs"/>
            </a:endParaRPr>
          </a:p>
        </p:txBody>
      </p:sp>
      <p:grpSp>
        <p:nvGrpSpPr>
          <p:cNvPr id="18" name="Group 20">
            <a:extLst>
              <a:ext uri="{FF2B5EF4-FFF2-40B4-BE49-F238E27FC236}">
                <a16:creationId xmlns:a16="http://schemas.microsoft.com/office/drawing/2014/main" id="{8E7E4459-5FE5-652B-4E1C-26D355D6387A}"/>
              </a:ext>
            </a:extLst>
          </p:cNvPr>
          <p:cNvGrpSpPr/>
          <p:nvPr/>
        </p:nvGrpSpPr>
        <p:grpSpPr>
          <a:xfrm>
            <a:off x="6492711" y="4925225"/>
            <a:ext cx="1752600" cy="1371600"/>
            <a:chOff x="5715000" y="1828800"/>
            <a:chExt cx="1752600" cy="1371600"/>
          </a:xfrm>
        </p:grpSpPr>
        <p:cxnSp>
          <p:nvCxnSpPr>
            <p:cNvPr id="19" name="Straight Arrow Connector 18">
              <a:extLst>
                <a:ext uri="{FF2B5EF4-FFF2-40B4-BE49-F238E27FC236}">
                  <a16:creationId xmlns:a16="http://schemas.microsoft.com/office/drawing/2014/main" id="{513C8241-BE1E-6E02-9F36-D4B401B93FC5}"/>
                </a:ext>
              </a:extLst>
            </p:cNvPr>
            <p:cNvCxnSpPr/>
            <p:nvPr/>
          </p:nvCxnSpPr>
          <p:spPr>
            <a:xfrm flipV="1">
              <a:off x="5804720" y="2254605"/>
              <a:ext cx="304800" cy="514910"/>
            </a:xfrm>
            <a:prstGeom prst="straightConnector1">
              <a:avLst/>
            </a:prstGeom>
            <a:ln w="28575">
              <a:tailEnd type="arrow"/>
            </a:ln>
          </p:spPr>
          <p:style>
            <a:lnRef idx="1">
              <a:schemeClr val="dk1"/>
            </a:lnRef>
            <a:fillRef idx="0">
              <a:schemeClr val="dk1"/>
            </a:fillRef>
            <a:effectRef idx="0">
              <a:schemeClr val="dk1"/>
            </a:effectRef>
            <a:fontRef idx="minor">
              <a:schemeClr val="tx1"/>
            </a:fontRef>
          </p:style>
        </p:cxnSp>
        <p:cxnSp>
          <p:nvCxnSpPr>
            <p:cNvPr id="20" name="Straight Arrow Connector 19">
              <a:extLst>
                <a:ext uri="{FF2B5EF4-FFF2-40B4-BE49-F238E27FC236}">
                  <a16:creationId xmlns:a16="http://schemas.microsoft.com/office/drawing/2014/main" id="{E7B352D3-7A60-C055-7277-E6551A7B6190}"/>
                </a:ext>
              </a:extLst>
            </p:cNvPr>
            <p:cNvCxnSpPr/>
            <p:nvPr/>
          </p:nvCxnSpPr>
          <p:spPr>
            <a:xfrm flipH="1">
              <a:off x="6057900" y="2194492"/>
              <a:ext cx="304800" cy="514910"/>
            </a:xfrm>
            <a:prstGeom prst="straightConnector1">
              <a:avLst/>
            </a:prstGeom>
            <a:ln w="28575">
              <a:tailEnd type="arrow"/>
            </a:ln>
          </p:spPr>
          <p:style>
            <a:lnRef idx="1">
              <a:schemeClr val="dk1"/>
            </a:lnRef>
            <a:fillRef idx="0">
              <a:schemeClr val="dk1"/>
            </a:fillRef>
            <a:effectRef idx="0">
              <a:schemeClr val="dk1"/>
            </a:effectRef>
            <a:fontRef idx="minor">
              <a:schemeClr val="tx1"/>
            </a:fontRef>
          </p:style>
        </p:cxnSp>
        <p:cxnSp>
          <p:nvCxnSpPr>
            <p:cNvPr id="21" name="Straight Arrow Connector 20">
              <a:extLst>
                <a:ext uri="{FF2B5EF4-FFF2-40B4-BE49-F238E27FC236}">
                  <a16:creationId xmlns:a16="http://schemas.microsoft.com/office/drawing/2014/main" id="{69E2D652-DA74-7533-E8C0-5BC2B06184D0}"/>
                </a:ext>
              </a:extLst>
            </p:cNvPr>
            <p:cNvCxnSpPr/>
            <p:nvPr/>
          </p:nvCxnSpPr>
          <p:spPr>
            <a:xfrm>
              <a:off x="6037509" y="2894828"/>
              <a:ext cx="972110" cy="76200"/>
            </a:xfrm>
            <a:prstGeom prst="straightConnector1">
              <a:avLst/>
            </a:prstGeom>
            <a:ln w="28575">
              <a:tailEnd type="arrow"/>
            </a:ln>
          </p:spPr>
          <p:style>
            <a:lnRef idx="1">
              <a:schemeClr val="dk1"/>
            </a:lnRef>
            <a:fillRef idx="0">
              <a:schemeClr val="dk1"/>
            </a:fillRef>
            <a:effectRef idx="0">
              <a:schemeClr val="dk1"/>
            </a:effectRef>
            <a:fontRef idx="minor">
              <a:schemeClr val="tx1"/>
            </a:fontRef>
          </p:style>
        </p:cxnSp>
        <p:cxnSp>
          <p:nvCxnSpPr>
            <p:cNvPr id="22" name="Curved Connector 21">
              <a:extLst>
                <a:ext uri="{FF2B5EF4-FFF2-40B4-BE49-F238E27FC236}">
                  <a16:creationId xmlns:a16="http://schemas.microsoft.com/office/drawing/2014/main" id="{C75828A1-9BD0-D6EB-BC33-C5C0501EB187}"/>
                </a:ext>
              </a:extLst>
            </p:cNvPr>
            <p:cNvCxnSpPr>
              <a:stCxn id="23" idx="6"/>
              <a:endCxn id="23" idx="0"/>
            </p:cNvCxnSpPr>
            <p:nvPr/>
          </p:nvCxnSpPr>
          <p:spPr>
            <a:xfrm flipH="1" flipV="1">
              <a:off x="6248400" y="1828800"/>
              <a:ext cx="228600" cy="228600"/>
            </a:xfrm>
            <a:prstGeom prst="curvedConnector4">
              <a:avLst>
                <a:gd name="adj1" fmla="val -100000"/>
                <a:gd name="adj2" fmla="val 200000"/>
              </a:avLst>
            </a:prstGeom>
            <a:ln w="28575">
              <a:tailEnd type="arrow"/>
            </a:ln>
          </p:spPr>
          <p:style>
            <a:lnRef idx="1">
              <a:schemeClr val="dk1"/>
            </a:lnRef>
            <a:fillRef idx="0">
              <a:schemeClr val="dk1"/>
            </a:fillRef>
            <a:effectRef idx="0">
              <a:schemeClr val="dk1"/>
            </a:effectRef>
            <a:fontRef idx="minor">
              <a:schemeClr val="tx1"/>
            </a:fontRef>
          </p:style>
        </p:cxnSp>
        <p:sp>
          <p:nvSpPr>
            <p:cNvPr id="23" name="Oval 22">
              <a:extLst>
                <a:ext uri="{FF2B5EF4-FFF2-40B4-BE49-F238E27FC236}">
                  <a16:creationId xmlns:a16="http://schemas.microsoft.com/office/drawing/2014/main" id="{8AAC52ED-63C1-327D-27B0-C09960FB9019}"/>
                </a:ext>
              </a:extLst>
            </p:cNvPr>
            <p:cNvSpPr/>
            <p:nvPr/>
          </p:nvSpPr>
          <p:spPr>
            <a:xfrm>
              <a:off x="6019800" y="1828800"/>
              <a:ext cx="457200" cy="457200"/>
            </a:xfrm>
            <a:prstGeom prst="ellipse">
              <a:avLst/>
            </a:prstGeom>
            <a:solidFill>
              <a:srgbClr val="FF0000"/>
            </a:solidFill>
            <a:ln>
              <a:noFill/>
            </a:ln>
          </p:spPr>
          <p:style>
            <a:lnRef idx="1">
              <a:schemeClr val="dk1"/>
            </a:lnRef>
            <a:fillRef idx="2">
              <a:schemeClr val="dk1"/>
            </a:fillRef>
            <a:effectRef idx="1">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y</a:t>
              </a:r>
            </a:p>
          </p:txBody>
        </p:sp>
        <p:sp>
          <p:nvSpPr>
            <p:cNvPr id="24" name="Oval 23">
              <a:extLst>
                <a:ext uri="{FF2B5EF4-FFF2-40B4-BE49-F238E27FC236}">
                  <a16:creationId xmlns:a16="http://schemas.microsoft.com/office/drawing/2014/main" id="{521FFF40-8362-D226-D4BA-C6E269C14E49}"/>
                </a:ext>
              </a:extLst>
            </p:cNvPr>
            <p:cNvSpPr/>
            <p:nvPr/>
          </p:nvSpPr>
          <p:spPr>
            <a:xfrm>
              <a:off x="5715000" y="2667000"/>
              <a:ext cx="457200" cy="457200"/>
            </a:xfrm>
            <a:prstGeom prst="ellipse">
              <a:avLst/>
            </a:prstGeom>
            <a:solidFill>
              <a:srgbClr val="FF0000"/>
            </a:solidFill>
            <a:ln>
              <a:noFill/>
            </a:ln>
          </p:spPr>
          <p:style>
            <a:lnRef idx="1">
              <a:schemeClr val="dk1"/>
            </a:lnRef>
            <a:fillRef idx="2">
              <a:schemeClr val="dk1"/>
            </a:fillRef>
            <a:effectRef idx="1">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a</a:t>
              </a:r>
            </a:p>
          </p:txBody>
        </p:sp>
        <p:sp>
          <p:nvSpPr>
            <p:cNvPr id="25" name="Oval 24">
              <a:extLst>
                <a:ext uri="{FF2B5EF4-FFF2-40B4-BE49-F238E27FC236}">
                  <a16:creationId xmlns:a16="http://schemas.microsoft.com/office/drawing/2014/main" id="{ED8B13B4-0F8E-798F-F6E8-4ABCEE906F24}"/>
                </a:ext>
              </a:extLst>
            </p:cNvPr>
            <p:cNvSpPr/>
            <p:nvPr/>
          </p:nvSpPr>
          <p:spPr>
            <a:xfrm>
              <a:off x="7010400" y="2743200"/>
              <a:ext cx="457200" cy="457200"/>
            </a:xfrm>
            <a:prstGeom prst="ellipse">
              <a:avLst/>
            </a:prstGeom>
            <a:solidFill>
              <a:srgbClr val="FF0000"/>
            </a:solidFill>
            <a:ln>
              <a:noFill/>
            </a:ln>
          </p:spPr>
          <p:style>
            <a:lnRef idx="1">
              <a:schemeClr val="dk1"/>
            </a:lnRef>
            <a:fillRef idx="2">
              <a:schemeClr val="dk1"/>
            </a:fillRef>
            <a:effectRef idx="1">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m</a:t>
              </a:r>
            </a:p>
          </p:txBody>
        </p:sp>
      </p:grpSp>
    </p:spTree>
    <p:extLst>
      <p:ext uri="{BB962C8B-B14F-4D97-AF65-F5344CB8AC3E}">
        <p14:creationId xmlns:p14="http://schemas.microsoft.com/office/powerpoint/2010/main" val="2822069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dissolv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dissolv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dissolv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dissolv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dissolv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1000"/>
                                        <p:tgtEl>
                                          <p:spTgt spid="12"/>
                                        </p:tgtEl>
                                      </p:cBhvr>
                                    </p:animEffect>
                                    <p:anim calcmode="lin" valueType="num">
                                      <p:cBhvr>
                                        <p:cTn id="33" dur="1000" fill="hold"/>
                                        <p:tgtEl>
                                          <p:spTgt spid="12"/>
                                        </p:tgtEl>
                                        <p:attrNameLst>
                                          <p:attrName>ppt_x</p:attrName>
                                        </p:attrNameLst>
                                      </p:cBhvr>
                                      <p:tavLst>
                                        <p:tav tm="0">
                                          <p:val>
                                            <p:strVal val="#ppt_x"/>
                                          </p:val>
                                        </p:tav>
                                        <p:tav tm="100000">
                                          <p:val>
                                            <p:strVal val="#ppt_x"/>
                                          </p:val>
                                        </p:tav>
                                      </p:tavLst>
                                    </p:anim>
                                    <p:anim calcmode="lin" valueType="num">
                                      <p:cBhvr>
                                        <p:cTn id="34" dur="1000" fill="hold"/>
                                        <p:tgtEl>
                                          <p:spTgt spid="12"/>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fade">
                                      <p:cBhvr>
                                        <p:cTn id="37" dur="1000"/>
                                        <p:tgtEl>
                                          <p:spTgt spid="4"/>
                                        </p:tgtEl>
                                      </p:cBhvr>
                                    </p:animEffect>
                                    <p:anim calcmode="lin" valueType="num">
                                      <p:cBhvr>
                                        <p:cTn id="38" dur="1000" fill="hold"/>
                                        <p:tgtEl>
                                          <p:spTgt spid="4"/>
                                        </p:tgtEl>
                                        <p:attrNameLst>
                                          <p:attrName>ppt_x</p:attrName>
                                        </p:attrNameLst>
                                      </p:cBhvr>
                                      <p:tavLst>
                                        <p:tav tm="0">
                                          <p:val>
                                            <p:strVal val="#ppt_x"/>
                                          </p:val>
                                        </p:tav>
                                        <p:tav tm="100000">
                                          <p:val>
                                            <p:strVal val="#ppt_x"/>
                                          </p:val>
                                        </p:tav>
                                      </p:tavLst>
                                    </p:anim>
                                    <p:anim calcmode="lin" valueType="num">
                                      <p:cBhvr>
                                        <p:cTn id="3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wipe(left)">
                                      <p:cBhvr>
                                        <p:cTn id="44" dur="500"/>
                                        <p:tgtEl>
                                          <p:spTgt spid="14"/>
                                        </p:tgtEl>
                                      </p:cBhvr>
                                    </p:animEffec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8"/>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3"/>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6"/>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7"/>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BF6586-5337-425B-5F59-6863B5C86D9A}"/>
              </a:ext>
            </a:extLst>
          </p:cNvPr>
          <p:cNvSpPr>
            <a:spLocks noGrp="1"/>
          </p:cNvSpPr>
          <p:nvPr>
            <p:ph type="title"/>
          </p:nvPr>
        </p:nvSpPr>
        <p:spPr/>
        <p:txBody>
          <a:bodyPr/>
          <a:lstStyle/>
          <a:p>
            <a:r>
              <a:rPr lang="en-US" dirty="0"/>
              <a:t>Practice question</a:t>
            </a:r>
          </a:p>
        </p:txBody>
      </p:sp>
      <p:sp>
        <p:nvSpPr>
          <p:cNvPr id="3" name="Content Placeholder 2">
            <a:extLst>
              <a:ext uri="{FF2B5EF4-FFF2-40B4-BE49-F238E27FC236}">
                <a16:creationId xmlns:a16="http://schemas.microsoft.com/office/drawing/2014/main" id="{9C62AFFD-6A81-A482-B189-77FF9AE180EF}"/>
              </a:ext>
            </a:extLst>
          </p:cNvPr>
          <p:cNvSpPr>
            <a:spLocks noGrp="1"/>
          </p:cNvSpPr>
          <p:nvPr>
            <p:ph sz="quarter" idx="14"/>
          </p:nvPr>
        </p:nvSpPr>
        <p:spPr/>
        <p:txBody>
          <a:bodyPr>
            <a:normAutofit/>
          </a:bodyPr>
          <a:lstStyle/>
          <a:p>
            <a:pPr marL="514346" lvl="1" indent="-342900">
              <a:lnSpc>
                <a:spcPct val="130000"/>
              </a:lnSpc>
              <a:spcBef>
                <a:spcPts val="400"/>
              </a:spcBef>
              <a:spcAft>
                <a:spcPts val="400"/>
              </a:spcAft>
              <a:buClr>
                <a:srgbClr val="C40C67"/>
              </a:buClr>
              <a:buFont typeface="Courier New" panose="02070309020205020404" pitchFamily="49" charset="0"/>
              <a:buChar char="o"/>
              <a:defRPr/>
            </a:pPr>
            <a:r>
              <a:rPr lang="en-HK" sz="1800" dirty="0">
                <a:solidFill>
                  <a:srgbClr val="C40C67"/>
                </a:solidFill>
              </a:rPr>
              <a:t>Volume</a:t>
            </a:r>
            <a:r>
              <a:rPr lang="en-HK" sz="1800" dirty="0"/>
              <a:t>: May addresses via distributed storage</a:t>
            </a:r>
            <a:br>
              <a:rPr lang="en-HK" sz="1800" dirty="0"/>
            </a:br>
            <a:r>
              <a:rPr lang="en-HK" sz="1800" dirty="0"/>
              <a:t>(e.g., Spark for batch processing).</a:t>
            </a:r>
          </a:p>
          <a:p>
            <a:pPr marL="514346" lvl="1" indent="-342900">
              <a:lnSpc>
                <a:spcPct val="130000"/>
              </a:lnSpc>
              <a:spcBef>
                <a:spcPts val="400"/>
              </a:spcBef>
              <a:spcAft>
                <a:spcPts val="400"/>
              </a:spcAft>
              <a:buClr>
                <a:srgbClr val="C40C67"/>
              </a:buClr>
              <a:buFont typeface="Courier New" panose="02070309020205020404" pitchFamily="49" charset="0"/>
              <a:buChar char="o"/>
              <a:defRPr/>
            </a:pPr>
            <a:r>
              <a:rPr lang="en-HK" sz="1800" dirty="0">
                <a:solidFill>
                  <a:srgbClr val="C40C67"/>
                </a:solidFill>
              </a:rPr>
              <a:t>Velocity</a:t>
            </a:r>
            <a:r>
              <a:rPr lang="en-HK" sz="1800" dirty="0"/>
              <a:t>: Handled with streaming pipelines (e.g., Spark Streaming for live recommendations).</a:t>
            </a:r>
          </a:p>
          <a:p>
            <a:pPr marL="514346" lvl="1" indent="-342900">
              <a:lnSpc>
                <a:spcPct val="130000"/>
              </a:lnSpc>
              <a:spcBef>
                <a:spcPts val="400"/>
              </a:spcBef>
              <a:spcAft>
                <a:spcPts val="400"/>
              </a:spcAft>
              <a:buClr>
                <a:srgbClr val="C40C67"/>
              </a:buClr>
              <a:buFont typeface="Courier New" panose="02070309020205020404" pitchFamily="49" charset="0"/>
              <a:buChar char="o"/>
              <a:defRPr/>
            </a:pPr>
            <a:r>
              <a:rPr lang="en-HK" sz="1800" dirty="0">
                <a:solidFill>
                  <a:srgbClr val="C40C67"/>
                </a:solidFill>
              </a:rPr>
              <a:t>Variety</a:t>
            </a:r>
            <a:r>
              <a:rPr lang="en-HK" sz="1800" dirty="0"/>
              <a:t>: Uses SparkSQL to query diverse formats unified in data lakes.</a:t>
            </a:r>
          </a:p>
          <a:p>
            <a:pPr marL="514346" lvl="1" indent="-342900">
              <a:lnSpc>
                <a:spcPct val="130000"/>
              </a:lnSpc>
              <a:spcBef>
                <a:spcPts val="400"/>
              </a:spcBef>
              <a:spcAft>
                <a:spcPts val="400"/>
              </a:spcAft>
              <a:buClr>
                <a:srgbClr val="C40C67"/>
              </a:buClr>
              <a:buFont typeface="Courier New" panose="02070309020205020404" pitchFamily="49" charset="0"/>
              <a:buChar char="o"/>
              <a:defRPr/>
            </a:pPr>
            <a:r>
              <a:rPr lang="en-US" sz="1800" dirty="0">
                <a:solidFill>
                  <a:srgbClr val="C40C67"/>
                </a:solidFill>
              </a:rPr>
              <a:t>Veracity</a:t>
            </a:r>
            <a:r>
              <a:rPr lang="en-US" sz="1800" dirty="0"/>
              <a:t>: Mitigated by data validation rules and anomaly detection ML models.</a:t>
            </a:r>
            <a:r>
              <a:rPr lang="en-HK" sz="1800" dirty="0"/>
              <a:t> </a:t>
            </a:r>
          </a:p>
          <a:p>
            <a:endParaRPr lang="en-US" sz="3200" dirty="0"/>
          </a:p>
        </p:txBody>
      </p:sp>
    </p:spTree>
    <p:extLst>
      <p:ext uri="{BB962C8B-B14F-4D97-AF65-F5344CB8AC3E}">
        <p14:creationId xmlns:p14="http://schemas.microsoft.com/office/powerpoint/2010/main" val="224190828"/>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682FEA-BE63-6B4F-58BD-1615D3C7F669}"/>
            </a:ext>
          </a:extLst>
        </p:cNvPr>
        <p:cNvGrpSpPr/>
        <p:nvPr/>
      </p:nvGrpSpPr>
      <p:grpSpPr>
        <a:xfrm>
          <a:off x="0" y="0"/>
          <a:ext cx="0" cy="0"/>
          <a:chOff x="0" y="0"/>
          <a:chExt cx="0" cy="0"/>
        </a:xfrm>
      </p:grpSpPr>
      <p:graphicFrame>
        <p:nvGraphicFramePr>
          <p:cNvPr id="7" name="Table 6">
            <a:extLst>
              <a:ext uri="{FF2B5EF4-FFF2-40B4-BE49-F238E27FC236}">
                <a16:creationId xmlns:a16="http://schemas.microsoft.com/office/drawing/2014/main" id="{F43D0535-3F55-1A87-2D7A-B54E23D9B285}"/>
              </a:ext>
            </a:extLst>
          </p:cNvPr>
          <p:cNvGraphicFramePr>
            <a:graphicFrameLocks noGrp="1"/>
          </p:cNvGraphicFramePr>
          <p:nvPr/>
        </p:nvGraphicFramePr>
        <p:xfrm>
          <a:off x="2107284" y="4630035"/>
          <a:ext cx="539619" cy="1112520"/>
        </p:xfrm>
        <a:graphic>
          <a:graphicData uri="http://schemas.openxmlformats.org/drawingml/2006/table">
            <a:tbl>
              <a:tblPr>
                <a:tableStyleId>{5C22544A-7EE6-4342-B048-85BDC9FD1C3A}</a:tableStyleId>
              </a:tblPr>
              <a:tblGrid>
                <a:gridCol w="539619">
                  <a:extLst>
                    <a:ext uri="{9D8B030D-6E8A-4147-A177-3AD203B41FA5}">
                      <a16:colId xmlns:a16="http://schemas.microsoft.com/office/drawing/2014/main" val="3124896244"/>
                    </a:ext>
                  </a:extLst>
                </a:gridCol>
              </a:tblGrid>
              <a:tr h="370840">
                <a:tc>
                  <a:txBody>
                    <a:bodyPr/>
                    <a:lstStyle/>
                    <a:p>
                      <a:r>
                        <a:rPr lang="en-US" dirty="0"/>
                        <a:t>1/3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05824754"/>
                  </a:ext>
                </a:extLst>
              </a:tr>
              <a:tr h="370840">
                <a:tc>
                  <a:txBody>
                    <a:bodyPr/>
                    <a:lstStyle/>
                    <a:p>
                      <a:r>
                        <a:rPr lang="en-US" dirty="0"/>
                        <a:t>1/3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37238408"/>
                  </a:ext>
                </a:extLst>
              </a:tr>
              <a:tr h="370840">
                <a:tc>
                  <a:txBody>
                    <a:bodyPr/>
                    <a:lstStyle/>
                    <a:p>
                      <a:r>
                        <a:rPr lang="en-US" dirty="0"/>
                        <a:t>1/3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96948391"/>
                  </a:ext>
                </a:extLst>
              </a:tr>
            </a:tbl>
          </a:graphicData>
        </a:graphic>
      </p:graphicFrame>
      <p:graphicFrame>
        <p:nvGraphicFramePr>
          <p:cNvPr id="18" name="Table 17">
            <a:extLst>
              <a:ext uri="{FF2B5EF4-FFF2-40B4-BE49-F238E27FC236}">
                <a16:creationId xmlns:a16="http://schemas.microsoft.com/office/drawing/2014/main" id="{4449AB75-795E-7349-087E-02C9AF743FF4}"/>
              </a:ext>
            </a:extLst>
          </p:cNvPr>
          <p:cNvGraphicFramePr>
            <a:graphicFrameLocks noGrp="1"/>
          </p:cNvGraphicFramePr>
          <p:nvPr/>
        </p:nvGraphicFramePr>
        <p:xfrm>
          <a:off x="2649094" y="4631051"/>
          <a:ext cx="539619" cy="1112520"/>
        </p:xfrm>
        <a:graphic>
          <a:graphicData uri="http://schemas.openxmlformats.org/drawingml/2006/table">
            <a:tbl>
              <a:tblPr>
                <a:tableStyleId>{5C22544A-7EE6-4342-B048-85BDC9FD1C3A}</a:tableStyleId>
              </a:tblPr>
              <a:tblGrid>
                <a:gridCol w="539619">
                  <a:extLst>
                    <a:ext uri="{9D8B030D-6E8A-4147-A177-3AD203B41FA5}">
                      <a16:colId xmlns:a16="http://schemas.microsoft.com/office/drawing/2014/main" val="2671308241"/>
                    </a:ext>
                  </a:extLst>
                </a:gridCol>
              </a:tblGrid>
              <a:tr h="370840">
                <a:tc>
                  <a:txBody>
                    <a:bodyPr/>
                    <a:lstStyle/>
                    <a:p>
                      <a:r>
                        <a:rPr lang="en-US" dirty="0"/>
                        <a:t>2/6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39500203"/>
                  </a:ext>
                </a:extLst>
              </a:tr>
              <a:tr h="370840">
                <a:tc>
                  <a:txBody>
                    <a:bodyPr/>
                    <a:lstStyle/>
                    <a:p>
                      <a:r>
                        <a:rPr lang="en-US" dirty="0"/>
                        <a:t>1/6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6378239"/>
                  </a:ext>
                </a:extLst>
              </a:tr>
              <a:tr h="370840">
                <a:tc>
                  <a:txBody>
                    <a:bodyPr/>
                    <a:lstStyle/>
                    <a:p>
                      <a:r>
                        <a:rPr lang="en-US" dirty="0"/>
                        <a:t>1/6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64169059"/>
                  </a:ext>
                </a:extLst>
              </a:tr>
            </a:tbl>
          </a:graphicData>
        </a:graphic>
      </p:graphicFrame>
      <p:graphicFrame>
        <p:nvGraphicFramePr>
          <p:cNvPr id="19" name="Table 18">
            <a:extLst>
              <a:ext uri="{FF2B5EF4-FFF2-40B4-BE49-F238E27FC236}">
                <a16:creationId xmlns:a16="http://schemas.microsoft.com/office/drawing/2014/main" id="{47E82759-9C88-EFDF-CE3A-3979C517732C}"/>
              </a:ext>
            </a:extLst>
          </p:cNvPr>
          <p:cNvGraphicFramePr>
            <a:graphicFrameLocks noGrp="1"/>
          </p:cNvGraphicFramePr>
          <p:nvPr/>
        </p:nvGraphicFramePr>
        <p:xfrm>
          <a:off x="3190904" y="4630035"/>
          <a:ext cx="539619" cy="1112520"/>
        </p:xfrm>
        <a:graphic>
          <a:graphicData uri="http://schemas.openxmlformats.org/drawingml/2006/table">
            <a:tbl>
              <a:tblPr>
                <a:tableStyleId>{5C22544A-7EE6-4342-B048-85BDC9FD1C3A}</a:tableStyleId>
              </a:tblPr>
              <a:tblGrid>
                <a:gridCol w="539619">
                  <a:extLst>
                    <a:ext uri="{9D8B030D-6E8A-4147-A177-3AD203B41FA5}">
                      <a16:colId xmlns:a16="http://schemas.microsoft.com/office/drawing/2014/main" val="4031484930"/>
                    </a:ext>
                  </a:extLst>
                </a:gridCol>
              </a:tblGrid>
              <a:tr h="370840">
                <a:tc>
                  <a:txBody>
                    <a:bodyPr/>
                    <a:lstStyle/>
                    <a:p>
                      <a:r>
                        <a:rPr lang="en-US" dirty="0"/>
                        <a:t>3/12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20659085"/>
                  </a:ext>
                </a:extLst>
              </a:tr>
              <a:tr h="370840">
                <a:tc>
                  <a:txBody>
                    <a:bodyPr/>
                    <a:lstStyle/>
                    <a:p>
                      <a:r>
                        <a:rPr lang="en-US" dirty="0"/>
                        <a:t>2/12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63724109"/>
                  </a:ext>
                </a:extLst>
              </a:tr>
              <a:tr h="370840">
                <a:tc>
                  <a:txBody>
                    <a:bodyPr/>
                    <a:lstStyle/>
                    <a:p>
                      <a:r>
                        <a:rPr lang="en-US" dirty="0"/>
                        <a:t>1/12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399040"/>
                  </a:ext>
                </a:extLst>
              </a:tr>
            </a:tbl>
          </a:graphicData>
        </a:graphic>
      </p:graphicFrame>
      <p:graphicFrame>
        <p:nvGraphicFramePr>
          <p:cNvPr id="20" name="Table 19">
            <a:extLst>
              <a:ext uri="{FF2B5EF4-FFF2-40B4-BE49-F238E27FC236}">
                <a16:creationId xmlns:a16="http://schemas.microsoft.com/office/drawing/2014/main" id="{C4CD715D-C35C-F86A-23A5-7CFFC37FB99C}"/>
              </a:ext>
            </a:extLst>
          </p:cNvPr>
          <p:cNvGraphicFramePr>
            <a:graphicFrameLocks noGrp="1"/>
          </p:cNvGraphicFramePr>
          <p:nvPr/>
        </p:nvGraphicFramePr>
        <p:xfrm>
          <a:off x="3730523" y="4630035"/>
          <a:ext cx="665480" cy="1112520"/>
        </p:xfrm>
        <a:graphic>
          <a:graphicData uri="http://schemas.openxmlformats.org/drawingml/2006/table">
            <a:tbl>
              <a:tblPr>
                <a:tableStyleId>{5C22544A-7EE6-4342-B048-85BDC9FD1C3A}</a:tableStyleId>
              </a:tblPr>
              <a:tblGrid>
                <a:gridCol w="665480">
                  <a:extLst>
                    <a:ext uri="{9D8B030D-6E8A-4147-A177-3AD203B41FA5}">
                      <a16:colId xmlns:a16="http://schemas.microsoft.com/office/drawing/2014/main" val="1112346405"/>
                    </a:ext>
                  </a:extLst>
                </a:gridCol>
              </a:tblGrid>
              <a:tr h="370840">
                <a:tc>
                  <a:txBody>
                    <a:bodyPr/>
                    <a:lstStyle/>
                    <a:p>
                      <a:r>
                        <a:rPr lang="en-US" dirty="0"/>
                        <a:t>5/24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14453817"/>
                  </a:ext>
                </a:extLst>
              </a:tr>
              <a:tr h="370840">
                <a:tc>
                  <a:txBody>
                    <a:bodyPr/>
                    <a:lstStyle/>
                    <a:p>
                      <a:r>
                        <a:rPr lang="en-US" dirty="0"/>
                        <a:t>3/24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40976446"/>
                  </a:ext>
                </a:extLst>
              </a:tr>
              <a:tr h="370840">
                <a:tc>
                  <a:txBody>
                    <a:bodyPr/>
                    <a:lstStyle/>
                    <a:p>
                      <a:r>
                        <a:rPr lang="en-US" dirty="0"/>
                        <a:t>2/24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56024741"/>
                  </a:ext>
                </a:extLst>
              </a:tr>
            </a:tbl>
          </a:graphicData>
        </a:graphic>
      </p:graphicFrame>
      <p:graphicFrame>
        <p:nvGraphicFramePr>
          <p:cNvPr id="22" name="Table 21">
            <a:extLst>
              <a:ext uri="{FF2B5EF4-FFF2-40B4-BE49-F238E27FC236}">
                <a16:creationId xmlns:a16="http://schemas.microsoft.com/office/drawing/2014/main" id="{44E6E33E-3637-5F1B-E61C-4DC4ABCA45D2}"/>
              </a:ext>
            </a:extLst>
          </p:cNvPr>
          <p:cNvGraphicFramePr>
            <a:graphicFrameLocks noGrp="1"/>
          </p:cNvGraphicFramePr>
          <p:nvPr/>
        </p:nvGraphicFramePr>
        <p:xfrm>
          <a:off x="4393812" y="4631051"/>
          <a:ext cx="678498" cy="1112520"/>
        </p:xfrm>
        <a:graphic>
          <a:graphicData uri="http://schemas.openxmlformats.org/drawingml/2006/table">
            <a:tbl>
              <a:tblPr>
                <a:tableStyleId>{5C22544A-7EE6-4342-B048-85BDC9FD1C3A}</a:tableStyleId>
              </a:tblPr>
              <a:tblGrid>
                <a:gridCol w="355918">
                  <a:extLst>
                    <a:ext uri="{9D8B030D-6E8A-4147-A177-3AD203B41FA5}">
                      <a16:colId xmlns:a16="http://schemas.microsoft.com/office/drawing/2014/main" val="1786043697"/>
                    </a:ext>
                  </a:extLst>
                </a:gridCol>
                <a:gridCol w="322580">
                  <a:extLst>
                    <a:ext uri="{9D8B030D-6E8A-4147-A177-3AD203B41FA5}">
                      <a16:colId xmlns:a16="http://schemas.microsoft.com/office/drawing/2014/main" val="2544510584"/>
                    </a:ext>
                  </a:extLst>
                </a:gridCol>
              </a:tblGrid>
              <a:tr h="37084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solidFill>
                            <a:srgbClr val="C40C67"/>
                          </a:solidFill>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62601601"/>
                  </a:ext>
                </a:extLst>
              </a:tr>
              <a:tr h="370840">
                <a:tc>
                  <a:txBody>
                    <a:bodyPr/>
                    <a:lstStyle/>
                    <a:p>
                      <a:r>
                        <a:rPr lang="en-US"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solidFill>
                            <a:srgbClr val="C40C67"/>
                          </a:solidFill>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73699425"/>
                  </a:ext>
                </a:extLst>
              </a:tr>
              <a:tr h="37084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solidFill>
                            <a:srgbClr val="C40C67"/>
                          </a:solidFill>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78409961"/>
                  </a:ext>
                </a:extLst>
              </a:tr>
            </a:tbl>
          </a:graphicData>
        </a:graphic>
      </p:graphicFrame>
      <p:sp>
        <p:nvSpPr>
          <p:cNvPr id="2" name="Title 1">
            <a:extLst>
              <a:ext uri="{FF2B5EF4-FFF2-40B4-BE49-F238E27FC236}">
                <a16:creationId xmlns:a16="http://schemas.microsoft.com/office/drawing/2014/main" id="{29B3B810-C626-7541-90EA-0108D0DF4998}"/>
              </a:ext>
            </a:extLst>
          </p:cNvPr>
          <p:cNvSpPr>
            <a:spLocks noGrp="1"/>
          </p:cNvSpPr>
          <p:nvPr>
            <p:ph type="title"/>
          </p:nvPr>
        </p:nvSpPr>
        <p:spPr/>
        <p:txBody>
          <a:bodyPr/>
          <a:lstStyle/>
          <a:p>
            <a:r>
              <a:rPr lang="en-US" dirty="0"/>
              <a:t>Dead Ends Problem</a:t>
            </a:r>
          </a:p>
        </p:txBody>
      </p:sp>
      <p:graphicFrame>
        <p:nvGraphicFramePr>
          <p:cNvPr id="4" name="Content Placeholder 23">
            <a:extLst>
              <a:ext uri="{FF2B5EF4-FFF2-40B4-BE49-F238E27FC236}">
                <a16:creationId xmlns:a16="http://schemas.microsoft.com/office/drawing/2014/main" id="{C83B66A9-F037-D50D-3E62-AFEE20588789}"/>
              </a:ext>
            </a:extLst>
          </p:cNvPr>
          <p:cNvGraphicFramePr>
            <a:graphicFrameLocks/>
          </p:cNvGraphicFramePr>
          <p:nvPr/>
        </p:nvGraphicFramePr>
        <p:xfrm>
          <a:off x="5837002" y="4464341"/>
          <a:ext cx="2897944" cy="1413804"/>
        </p:xfrm>
        <a:graphic>
          <a:graphicData uri="http://schemas.openxmlformats.org/drawingml/2006/table">
            <a:tbl>
              <a:tblPr>
                <a:tableStyleId>{5C22544A-7EE6-4342-B048-85BDC9FD1C3A}</a:tableStyleId>
              </a:tblPr>
              <a:tblGrid>
                <a:gridCol w="724486">
                  <a:extLst>
                    <a:ext uri="{9D8B030D-6E8A-4147-A177-3AD203B41FA5}">
                      <a16:colId xmlns:a16="http://schemas.microsoft.com/office/drawing/2014/main" val="2291890251"/>
                    </a:ext>
                  </a:extLst>
                </a:gridCol>
                <a:gridCol w="724486">
                  <a:extLst>
                    <a:ext uri="{9D8B030D-6E8A-4147-A177-3AD203B41FA5}">
                      <a16:colId xmlns:a16="http://schemas.microsoft.com/office/drawing/2014/main" val="3188155428"/>
                    </a:ext>
                  </a:extLst>
                </a:gridCol>
                <a:gridCol w="724486">
                  <a:extLst>
                    <a:ext uri="{9D8B030D-6E8A-4147-A177-3AD203B41FA5}">
                      <a16:colId xmlns:a16="http://schemas.microsoft.com/office/drawing/2014/main" val="3137511766"/>
                    </a:ext>
                  </a:extLst>
                </a:gridCol>
                <a:gridCol w="724486">
                  <a:extLst>
                    <a:ext uri="{9D8B030D-6E8A-4147-A177-3AD203B41FA5}">
                      <a16:colId xmlns:a16="http://schemas.microsoft.com/office/drawing/2014/main" val="4243304270"/>
                    </a:ext>
                  </a:extLst>
                </a:gridCol>
              </a:tblGrid>
              <a:tr h="353451">
                <a:tc>
                  <a:txBody>
                    <a:bodyPr/>
                    <a:lstStyle/>
                    <a:p>
                      <a:pPr algn="ct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8517945"/>
                  </a:ext>
                </a:extLst>
              </a:tr>
              <a:tr h="353451">
                <a:tc>
                  <a:txBody>
                    <a:bodyPr/>
                    <a:lstStyle/>
                    <a:p>
                      <a:pPr algn="ctr"/>
                      <a:r>
                        <a:rPr lang="en-US" dirty="0"/>
                        <a: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1/2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1/2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solidFill>
                            <a:schemeClr val="accent3"/>
                          </a:solidFill>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04151715"/>
                  </a:ext>
                </a:extLst>
              </a:tr>
              <a:tr h="353451">
                <a:tc>
                  <a:txBody>
                    <a:bodyPr/>
                    <a:lstStyle/>
                    <a:p>
                      <a:pPr algn="ctr"/>
                      <a:r>
                        <a:rPr lang="en-US" dirty="0"/>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1/2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solidFill>
                            <a:schemeClr val="accent3"/>
                          </a:solidFill>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288554"/>
                  </a:ext>
                </a:extLst>
              </a:tr>
              <a:tr h="353451">
                <a:tc>
                  <a:txBody>
                    <a:bodyPr/>
                    <a:lstStyle/>
                    <a:p>
                      <a:pPr algn="ctr"/>
                      <a:r>
                        <a:rPr lang="en-US" dirty="0"/>
                        <a:t>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1/2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solidFill>
                            <a:schemeClr val="accent3"/>
                          </a:solidFill>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8134307"/>
                  </a:ext>
                </a:extLst>
              </a:tr>
            </a:tbl>
          </a:graphicData>
        </a:graphic>
      </p:graphicFrame>
      <p:grpSp>
        <p:nvGrpSpPr>
          <p:cNvPr id="6" name="Group 20">
            <a:extLst>
              <a:ext uri="{FF2B5EF4-FFF2-40B4-BE49-F238E27FC236}">
                <a16:creationId xmlns:a16="http://schemas.microsoft.com/office/drawing/2014/main" id="{0D4337A3-D74E-8967-7838-4834435685ED}"/>
              </a:ext>
            </a:extLst>
          </p:cNvPr>
          <p:cNvGrpSpPr/>
          <p:nvPr/>
        </p:nvGrpSpPr>
        <p:grpSpPr>
          <a:xfrm>
            <a:off x="6609786" y="2057400"/>
            <a:ext cx="1752600" cy="1371600"/>
            <a:chOff x="5715000" y="1828800"/>
            <a:chExt cx="1752600" cy="1371600"/>
          </a:xfrm>
        </p:grpSpPr>
        <p:cxnSp>
          <p:nvCxnSpPr>
            <p:cNvPr id="8" name="Straight Arrow Connector 7">
              <a:extLst>
                <a:ext uri="{FF2B5EF4-FFF2-40B4-BE49-F238E27FC236}">
                  <a16:creationId xmlns:a16="http://schemas.microsoft.com/office/drawing/2014/main" id="{0573AA31-469E-3979-5400-1875DD28A583}"/>
                </a:ext>
              </a:extLst>
            </p:cNvPr>
            <p:cNvCxnSpPr/>
            <p:nvPr/>
          </p:nvCxnSpPr>
          <p:spPr>
            <a:xfrm flipV="1">
              <a:off x="5804720" y="2254605"/>
              <a:ext cx="304800" cy="514910"/>
            </a:xfrm>
            <a:prstGeom prst="straightConnector1">
              <a:avLst/>
            </a:prstGeom>
            <a:ln w="28575">
              <a:tailEnd type="arrow"/>
            </a:ln>
          </p:spPr>
          <p:style>
            <a:lnRef idx="1">
              <a:schemeClr val="dk1"/>
            </a:lnRef>
            <a:fillRef idx="0">
              <a:schemeClr val="dk1"/>
            </a:fillRef>
            <a:effectRef idx="0">
              <a:schemeClr val="dk1"/>
            </a:effectRef>
            <a:fontRef idx="minor">
              <a:schemeClr val="tx1"/>
            </a:fontRef>
          </p:style>
        </p:cxnSp>
        <p:cxnSp>
          <p:nvCxnSpPr>
            <p:cNvPr id="9" name="Straight Arrow Connector 8">
              <a:extLst>
                <a:ext uri="{FF2B5EF4-FFF2-40B4-BE49-F238E27FC236}">
                  <a16:creationId xmlns:a16="http://schemas.microsoft.com/office/drawing/2014/main" id="{6372A5D7-B335-E0E9-2005-588219EA62A0}"/>
                </a:ext>
              </a:extLst>
            </p:cNvPr>
            <p:cNvCxnSpPr/>
            <p:nvPr/>
          </p:nvCxnSpPr>
          <p:spPr>
            <a:xfrm flipH="1">
              <a:off x="6057900" y="2194492"/>
              <a:ext cx="304800" cy="514910"/>
            </a:xfrm>
            <a:prstGeom prst="straightConnector1">
              <a:avLst/>
            </a:prstGeom>
            <a:ln w="28575">
              <a:tailEnd type="arrow"/>
            </a:ln>
          </p:spPr>
          <p:style>
            <a:lnRef idx="1">
              <a:schemeClr val="dk1"/>
            </a:lnRef>
            <a:fillRef idx="0">
              <a:schemeClr val="dk1"/>
            </a:fillRef>
            <a:effectRef idx="0">
              <a:schemeClr val="dk1"/>
            </a:effectRef>
            <a:fontRef idx="minor">
              <a:schemeClr val="tx1"/>
            </a:fontRef>
          </p:style>
        </p:cxnSp>
        <p:cxnSp>
          <p:nvCxnSpPr>
            <p:cNvPr id="10" name="Straight Arrow Connector 9">
              <a:extLst>
                <a:ext uri="{FF2B5EF4-FFF2-40B4-BE49-F238E27FC236}">
                  <a16:creationId xmlns:a16="http://schemas.microsoft.com/office/drawing/2014/main" id="{B1AD6099-DE07-32AD-6C65-928E581D3E91}"/>
                </a:ext>
              </a:extLst>
            </p:cNvPr>
            <p:cNvCxnSpPr/>
            <p:nvPr/>
          </p:nvCxnSpPr>
          <p:spPr>
            <a:xfrm>
              <a:off x="6037509" y="2894828"/>
              <a:ext cx="972110" cy="76200"/>
            </a:xfrm>
            <a:prstGeom prst="straightConnector1">
              <a:avLst/>
            </a:prstGeom>
            <a:ln w="28575">
              <a:tailEnd type="arrow"/>
            </a:ln>
          </p:spPr>
          <p:style>
            <a:lnRef idx="1">
              <a:schemeClr val="dk1"/>
            </a:lnRef>
            <a:fillRef idx="0">
              <a:schemeClr val="dk1"/>
            </a:fillRef>
            <a:effectRef idx="0">
              <a:schemeClr val="dk1"/>
            </a:effectRef>
            <a:fontRef idx="minor">
              <a:schemeClr val="tx1"/>
            </a:fontRef>
          </p:style>
        </p:cxnSp>
        <p:cxnSp>
          <p:nvCxnSpPr>
            <p:cNvPr id="11" name="Curved Connector 10">
              <a:extLst>
                <a:ext uri="{FF2B5EF4-FFF2-40B4-BE49-F238E27FC236}">
                  <a16:creationId xmlns:a16="http://schemas.microsoft.com/office/drawing/2014/main" id="{D8AF83BC-0733-1FCB-714A-A4708A78CE6F}"/>
                </a:ext>
              </a:extLst>
            </p:cNvPr>
            <p:cNvCxnSpPr>
              <a:stCxn id="12" idx="6"/>
              <a:endCxn id="12" idx="0"/>
            </p:cNvCxnSpPr>
            <p:nvPr/>
          </p:nvCxnSpPr>
          <p:spPr>
            <a:xfrm flipH="1" flipV="1">
              <a:off x="6248400" y="1828800"/>
              <a:ext cx="228600" cy="228600"/>
            </a:xfrm>
            <a:prstGeom prst="curvedConnector4">
              <a:avLst>
                <a:gd name="adj1" fmla="val -100000"/>
                <a:gd name="adj2" fmla="val 200000"/>
              </a:avLst>
            </a:prstGeom>
            <a:ln w="28575">
              <a:tailEnd type="arrow"/>
            </a:ln>
          </p:spPr>
          <p:style>
            <a:lnRef idx="1">
              <a:schemeClr val="dk1"/>
            </a:lnRef>
            <a:fillRef idx="0">
              <a:schemeClr val="dk1"/>
            </a:fillRef>
            <a:effectRef idx="0">
              <a:schemeClr val="dk1"/>
            </a:effectRef>
            <a:fontRef idx="minor">
              <a:schemeClr val="tx1"/>
            </a:fontRef>
          </p:style>
        </p:cxnSp>
        <p:sp>
          <p:nvSpPr>
            <p:cNvPr id="12" name="Oval 11">
              <a:extLst>
                <a:ext uri="{FF2B5EF4-FFF2-40B4-BE49-F238E27FC236}">
                  <a16:creationId xmlns:a16="http://schemas.microsoft.com/office/drawing/2014/main" id="{B1176B19-23DC-1BD1-DE80-D8060AB523AE}"/>
                </a:ext>
              </a:extLst>
            </p:cNvPr>
            <p:cNvSpPr/>
            <p:nvPr/>
          </p:nvSpPr>
          <p:spPr>
            <a:xfrm>
              <a:off x="6019800" y="1828800"/>
              <a:ext cx="457200" cy="457200"/>
            </a:xfrm>
            <a:prstGeom prst="ellipse">
              <a:avLst/>
            </a:prstGeom>
            <a:solidFill>
              <a:srgbClr val="FF0000"/>
            </a:solidFill>
            <a:ln>
              <a:noFill/>
            </a:ln>
          </p:spPr>
          <p:style>
            <a:lnRef idx="1">
              <a:schemeClr val="dk1"/>
            </a:lnRef>
            <a:fillRef idx="2">
              <a:schemeClr val="dk1"/>
            </a:fillRef>
            <a:effectRef idx="1">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y</a:t>
              </a:r>
            </a:p>
          </p:txBody>
        </p:sp>
        <p:sp>
          <p:nvSpPr>
            <p:cNvPr id="13" name="Oval 12">
              <a:extLst>
                <a:ext uri="{FF2B5EF4-FFF2-40B4-BE49-F238E27FC236}">
                  <a16:creationId xmlns:a16="http://schemas.microsoft.com/office/drawing/2014/main" id="{12E98606-C390-FD01-896E-4FF5AAA2FC5D}"/>
                </a:ext>
              </a:extLst>
            </p:cNvPr>
            <p:cNvSpPr/>
            <p:nvPr/>
          </p:nvSpPr>
          <p:spPr>
            <a:xfrm>
              <a:off x="5715000" y="2667000"/>
              <a:ext cx="457200" cy="457200"/>
            </a:xfrm>
            <a:prstGeom prst="ellipse">
              <a:avLst/>
            </a:prstGeom>
            <a:solidFill>
              <a:srgbClr val="FF0000"/>
            </a:solidFill>
            <a:ln>
              <a:noFill/>
            </a:ln>
          </p:spPr>
          <p:style>
            <a:lnRef idx="1">
              <a:schemeClr val="dk1"/>
            </a:lnRef>
            <a:fillRef idx="2">
              <a:schemeClr val="dk1"/>
            </a:fillRef>
            <a:effectRef idx="1">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a</a:t>
              </a:r>
            </a:p>
          </p:txBody>
        </p:sp>
        <p:sp>
          <p:nvSpPr>
            <p:cNvPr id="14" name="Oval 13">
              <a:extLst>
                <a:ext uri="{FF2B5EF4-FFF2-40B4-BE49-F238E27FC236}">
                  <a16:creationId xmlns:a16="http://schemas.microsoft.com/office/drawing/2014/main" id="{9AC8A1FD-55F8-3A31-08D6-13F39A4E613A}"/>
                </a:ext>
              </a:extLst>
            </p:cNvPr>
            <p:cNvSpPr/>
            <p:nvPr/>
          </p:nvSpPr>
          <p:spPr>
            <a:xfrm>
              <a:off x="7010400" y="2743200"/>
              <a:ext cx="457200" cy="457200"/>
            </a:xfrm>
            <a:prstGeom prst="ellipse">
              <a:avLst/>
            </a:prstGeom>
            <a:solidFill>
              <a:srgbClr val="FF0000"/>
            </a:solidFill>
            <a:ln>
              <a:noFill/>
            </a:ln>
          </p:spPr>
          <p:style>
            <a:lnRef idx="1">
              <a:schemeClr val="dk1"/>
            </a:lnRef>
            <a:fillRef idx="2">
              <a:schemeClr val="dk1"/>
            </a:fillRef>
            <a:effectRef idx="1">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m</a:t>
              </a:r>
            </a:p>
          </p:txBody>
        </p:sp>
      </p:gr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E5D84263-4454-85D0-575A-7F1B38E8A621}"/>
                  </a:ext>
                </a:extLst>
              </p:cNvPr>
              <p:cNvSpPr txBox="1"/>
              <p:nvPr/>
            </p:nvSpPr>
            <p:spPr>
              <a:xfrm>
                <a:off x="683063" y="4544381"/>
                <a:ext cx="1438471" cy="117403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d>
                        <m:dPr>
                          <m:ctrlPr>
                            <a:rPr kumimoji="0" lang="en-US" sz="2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dPr>
                        <m:e>
                          <m:f>
                            <m:fPr>
                              <m:type m:val="noBar"/>
                              <m:ctrlPr>
                                <a:rPr kumimoji="0" lang="en-US" sz="2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fPr>
                            <m:num>
                              <m:eqArr>
                                <m:eqArrPr>
                                  <m:ctrlPr>
                                    <a:rPr kumimoji="0" lang="en-US" sz="2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eqArrPr>
                                <m:e>
                                  <m:sSub>
                                    <m:sSubPr>
                                      <m:ctrlPr>
                                        <a:rPr kumimoji="0" lang="en-US" sz="2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sSubPr>
                                    <m:e>
                                      <m:r>
                                        <a:rPr kumimoji="0" lang="en-US" sz="2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𝑟</m:t>
                                      </m:r>
                                    </m:e>
                                    <m:sub>
                                      <m:r>
                                        <a:rPr kumimoji="0" lang="en-US" sz="2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𝑦</m:t>
                                      </m:r>
                                    </m:sub>
                                  </m:sSub>
                                </m:e>
                                <m:e>
                                  <m:sSub>
                                    <m:sSubPr>
                                      <m:ctrlPr>
                                        <a:rPr kumimoji="0" lang="en-US" sz="2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sSubPr>
                                    <m:e>
                                      <m:r>
                                        <a:rPr kumimoji="0" lang="en-US" sz="2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𝑟</m:t>
                                      </m:r>
                                    </m:e>
                                    <m:sub>
                                      <m:r>
                                        <a:rPr kumimoji="0" lang="en-US" sz="2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𝑎</m:t>
                                      </m:r>
                                    </m:sub>
                                  </m:sSub>
                                </m:e>
                              </m:eqArr>
                            </m:num>
                            <m:den>
                              <m:sSub>
                                <m:sSubPr>
                                  <m:ctrlPr>
                                    <a:rPr kumimoji="0" lang="en-US" sz="2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sSubPr>
                                <m:e>
                                  <m:r>
                                    <a:rPr kumimoji="0" lang="en-US" sz="2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𝑟</m:t>
                                  </m:r>
                                </m:e>
                                <m:sub>
                                  <m:r>
                                    <a:rPr kumimoji="0" lang="en-US" sz="2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𝑚</m:t>
                                  </m:r>
                                </m:sub>
                              </m:sSub>
                            </m:den>
                          </m:f>
                        </m:e>
                      </m:d>
                      <m:r>
                        <a:rPr kumimoji="0" lang="en-US" sz="2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oMath>
                  </m:oMathPara>
                </a14:m>
                <a:endParaRPr kumimoji="0" lang="en-US" sz="2800" b="0" i="0" u="none" strike="noStrike" kern="1200" cap="none" spc="0" normalizeH="0" baseline="0" noProof="0" dirty="0">
                  <a:ln>
                    <a:noFill/>
                  </a:ln>
                  <a:solidFill>
                    <a:srgbClr val="000000"/>
                  </a:solidFill>
                  <a:effectLst/>
                  <a:uLnTx/>
                  <a:uFillTx/>
                  <a:latin typeface="Segoe UI "/>
                  <a:ea typeface="+mn-ea"/>
                  <a:cs typeface="+mn-cs"/>
                </a:endParaRPr>
              </a:p>
            </p:txBody>
          </p:sp>
        </mc:Choice>
        <mc:Fallback xmlns="">
          <p:sp>
            <p:nvSpPr>
              <p:cNvPr id="15" name="TextBox 14">
                <a:extLst>
                  <a:ext uri="{FF2B5EF4-FFF2-40B4-BE49-F238E27FC236}">
                    <a16:creationId xmlns:a16="http://schemas.microsoft.com/office/drawing/2014/main" id="{E5D84263-4454-85D0-575A-7F1B38E8A621}"/>
                  </a:ext>
                </a:extLst>
              </p:cNvPr>
              <p:cNvSpPr txBox="1">
                <a:spLocks noRot="1" noChangeAspect="1" noMove="1" noResize="1" noEditPoints="1" noAdjustHandles="1" noChangeArrowheads="1" noChangeShapeType="1" noTextEdit="1"/>
              </p:cNvSpPr>
              <p:nvPr/>
            </p:nvSpPr>
            <p:spPr>
              <a:xfrm>
                <a:off x="683063" y="4544381"/>
                <a:ext cx="1438471" cy="1174039"/>
              </a:xfrm>
              <a:prstGeom prst="rect">
                <a:avLst/>
              </a:prstGeom>
              <a:blipFill>
                <a:blip r:embed="rId2"/>
                <a:stretch>
                  <a:fillRect b="-2128"/>
                </a:stretch>
              </a:blipFill>
            </p:spPr>
            <p:txBody>
              <a:bodyPr/>
              <a:lstStyle/>
              <a:p>
                <a:r>
                  <a:rPr lang="en-US">
                    <a:noFill/>
                  </a:rPr>
                  <a:t> </a:t>
                </a:r>
              </a:p>
            </p:txBody>
          </p:sp>
        </mc:Fallback>
      </mc:AlternateContent>
      <p:sp>
        <p:nvSpPr>
          <p:cNvPr id="17" name="TextBox 16">
            <a:extLst>
              <a:ext uri="{FF2B5EF4-FFF2-40B4-BE49-F238E27FC236}">
                <a16:creationId xmlns:a16="http://schemas.microsoft.com/office/drawing/2014/main" id="{FD2ABF21-B0C7-0243-14E7-C013ED717F3F}"/>
              </a:ext>
            </a:extLst>
          </p:cNvPr>
          <p:cNvSpPr txBox="1"/>
          <p:nvPr/>
        </p:nvSpPr>
        <p:spPr>
          <a:xfrm>
            <a:off x="6699506" y="3494843"/>
            <a:ext cx="1470274"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C40C67"/>
                </a:solidFill>
                <a:effectLst/>
                <a:uLnTx/>
                <a:uFillTx/>
                <a:latin typeface="Segoe UI "/>
                <a:ea typeface="+mn-ea"/>
                <a:cs typeface="+mn-cs"/>
              </a:rPr>
              <a:t>m is a dead-end</a:t>
            </a:r>
          </a:p>
        </p:txBody>
      </p:sp>
      <mc:AlternateContent xmlns:mc="http://schemas.openxmlformats.org/markup-compatibility/2006" xmlns:a14="http://schemas.microsoft.com/office/drawing/2010/main">
        <mc:Choice Requires="a14">
          <p:sp>
            <p:nvSpPr>
              <p:cNvPr id="21" name="Content Placeholder 2">
                <a:extLst>
                  <a:ext uri="{FF2B5EF4-FFF2-40B4-BE49-F238E27FC236}">
                    <a16:creationId xmlns:a16="http://schemas.microsoft.com/office/drawing/2014/main" id="{01D5F896-48F7-66BF-1A41-B4370CFC6923}"/>
                  </a:ext>
                </a:extLst>
              </p:cNvPr>
              <p:cNvSpPr txBox="1">
                <a:spLocks/>
              </p:cNvSpPr>
              <p:nvPr/>
            </p:nvSpPr>
            <p:spPr>
              <a:xfrm>
                <a:off x="519404" y="1839157"/>
                <a:ext cx="8367942" cy="4519510"/>
              </a:xfrm>
              <a:prstGeom prst="rect">
                <a:avLst/>
              </a:prstGeom>
            </p:spPr>
            <p:txBody>
              <a:bodyPr vert="horz" lIns="91440" tIns="45720" rIns="91440" bIns="45720" rtlCol="0">
                <a:normAutofit/>
              </a:bodyPr>
              <a:lstStyle>
                <a:lvl1pPr marL="0" indent="0" algn="l" defTabSz="685783" rtl="0" eaLnBrk="1" latinLnBrk="0" hangingPunct="1">
                  <a:lnSpc>
                    <a:spcPct val="100000"/>
                  </a:lnSpc>
                  <a:spcBef>
                    <a:spcPts val="750"/>
                  </a:spcBef>
                  <a:spcAft>
                    <a:spcPts val="900"/>
                  </a:spcAft>
                  <a:buFontTx/>
                  <a:buNone/>
                  <a:defRPr lang="en-US" sz="2400" kern="1200">
                    <a:solidFill>
                      <a:schemeClr val="tx1"/>
                    </a:solidFill>
                    <a:latin typeface="+mn-lt"/>
                    <a:ea typeface="+mn-ea"/>
                    <a:cs typeface="+mn-cs"/>
                  </a:defRPr>
                </a:lvl1pPr>
                <a:lvl2pPr marL="171446" indent="-171446" algn="l" defTabSz="685783" rtl="0" eaLnBrk="1" latinLnBrk="0" hangingPunct="1">
                  <a:lnSpc>
                    <a:spcPct val="100000"/>
                  </a:lnSpc>
                  <a:spcBef>
                    <a:spcPts val="750"/>
                  </a:spcBef>
                  <a:spcAft>
                    <a:spcPts val="900"/>
                  </a:spcAft>
                  <a:buClr>
                    <a:schemeClr val="accent3"/>
                  </a:buClr>
                  <a:buSzPct val="120000"/>
                  <a:buFont typeface="Wingdings" pitchFamily="2" charset="2"/>
                  <a:buChar char="§"/>
                  <a:defRPr lang="en-US" sz="2000" kern="1200">
                    <a:solidFill>
                      <a:schemeClr val="tx1"/>
                    </a:solidFill>
                    <a:latin typeface="+mn-lt"/>
                    <a:ea typeface="+mn-ea"/>
                    <a:cs typeface="+mn-cs"/>
                  </a:defRPr>
                </a:lvl2pPr>
                <a:lvl3pPr marL="514337" indent="-171446" algn="l" defTabSz="685783" rtl="0" eaLnBrk="1" latinLnBrk="0" hangingPunct="1">
                  <a:lnSpc>
                    <a:spcPct val="100000"/>
                  </a:lnSpc>
                  <a:spcBef>
                    <a:spcPts val="750"/>
                  </a:spcBef>
                  <a:spcAft>
                    <a:spcPts val="900"/>
                  </a:spcAft>
                  <a:buClr>
                    <a:srgbClr val="FF9300"/>
                  </a:buClr>
                  <a:buFont typeface="Wingdings" pitchFamily="2" charset="2"/>
                  <a:buChar char="§"/>
                  <a:defRPr lang="en-US" sz="1800" kern="1200">
                    <a:solidFill>
                      <a:schemeClr val="tx1"/>
                    </a:solidFill>
                    <a:latin typeface="+mn-lt"/>
                    <a:ea typeface="+mn-ea"/>
                    <a:cs typeface="+mn-cs"/>
                  </a:defRPr>
                </a:lvl3pPr>
                <a:lvl4pPr marL="857228" indent="-171446" algn="l" defTabSz="685783" rtl="0" eaLnBrk="1" latinLnBrk="0" hangingPunct="1">
                  <a:lnSpc>
                    <a:spcPct val="100000"/>
                  </a:lnSpc>
                  <a:spcBef>
                    <a:spcPts val="750"/>
                  </a:spcBef>
                  <a:spcAft>
                    <a:spcPts val="900"/>
                  </a:spcAft>
                  <a:buFont typeface="Wingdings" pitchFamily="2" charset="2"/>
                  <a:buChar char="§"/>
                  <a:defRPr lang="en-US" sz="1600" kern="1200">
                    <a:solidFill>
                      <a:schemeClr val="tx1"/>
                    </a:solidFill>
                    <a:latin typeface="+mn-lt"/>
                    <a:ea typeface="+mn-ea"/>
                    <a:cs typeface="+mn-cs"/>
                  </a:defRPr>
                </a:lvl4pPr>
                <a:lvl5pPr marL="1200120" indent="-171446" algn="l" defTabSz="685783" rtl="0" eaLnBrk="1" latinLnBrk="0" hangingPunct="1">
                  <a:lnSpc>
                    <a:spcPct val="100000"/>
                  </a:lnSpc>
                  <a:spcBef>
                    <a:spcPts val="750"/>
                  </a:spcBef>
                  <a:spcAft>
                    <a:spcPts val="900"/>
                  </a:spcAft>
                  <a:buFont typeface="Wingdings" pitchFamily="2" charset="2"/>
                  <a:buChar char="§"/>
                  <a:defRPr lang="en-US" sz="1600" kern="1200">
                    <a:solidFill>
                      <a:schemeClr val="tx1"/>
                    </a:solidFill>
                    <a:latin typeface="+mn-lt"/>
                    <a:ea typeface="+mn-ea"/>
                    <a:cs typeface="+mn-cs"/>
                  </a:defRPr>
                </a:lvl5pPr>
                <a:lvl6pPr marL="1543012" indent="-171446" algn="l" defTabSz="685783" rtl="0" eaLnBrk="1" latinLnBrk="0" hangingPunct="1">
                  <a:lnSpc>
                    <a:spcPct val="150000"/>
                  </a:lnSpc>
                  <a:spcBef>
                    <a:spcPts val="750"/>
                  </a:spcBef>
                  <a:spcAft>
                    <a:spcPts val="900"/>
                  </a:spcAft>
                  <a:buFont typeface="Arial" panose="020B0604020202020204" pitchFamily="34" charset="0"/>
                  <a:buChar char="•"/>
                  <a:defRPr lang="en-US" sz="900" kern="1200" dirty="0" smtClean="0">
                    <a:solidFill>
                      <a:schemeClr val="tx1"/>
                    </a:solidFill>
                    <a:latin typeface="+mn-lt"/>
                    <a:ea typeface="+mn-ea"/>
                    <a:cs typeface="+mn-cs"/>
                  </a:defRPr>
                </a:lvl6pPr>
                <a:lvl7pPr marL="1885903" indent="-171446" algn="l" defTabSz="685783" rtl="0" eaLnBrk="1" latinLnBrk="0" hangingPunct="1">
                  <a:lnSpc>
                    <a:spcPct val="150000"/>
                  </a:lnSpc>
                  <a:spcBef>
                    <a:spcPts val="750"/>
                  </a:spcBef>
                  <a:spcAft>
                    <a:spcPts val="900"/>
                  </a:spcAft>
                  <a:buFont typeface="Arial" panose="020B0604020202020204" pitchFamily="34" charset="0"/>
                  <a:buChar char="•"/>
                  <a:defRPr lang="en-US" sz="900" kern="1200" dirty="0" smtClean="0">
                    <a:solidFill>
                      <a:schemeClr val="tx1"/>
                    </a:solidFill>
                    <a:latin typeface="+mn-lt"/>
                    <a:ea typeface="+mn-ea"/>
                    <a:cs typeface="+mn-cs"/>
                  </a:defRPr>
                </a:lvl7pPr>
                <a:lvl8pPr marL="2228795" indent="-171446" algn="l" defTabSz="685783" rtl="0" eaLnBrk="1" latinLnBrk="0" hangingPunct="1">
                  <a:lnSpc>
                    <a:spcPct val="150000"/>
                  </a:lnSpc>
                  <a:spcBef>
                    <a:spcPts val="750"/>
                  </a:spcBef>
                  <a:spcAft>
                    <a:spcPts val="900"/>
                  </a:spcAft>
                  <a:buFont typeface="Arial" panose="020B0604020202020204" pitchFamily="34" charset="0"/>
                  <a:buChar char="•"/>
                  <a:defRPr lang="en-US" sz="900" kern="1200" dirty="0" smtClean="0">
                    <a:solidFill>
                      <a:schemeClr val="tx1"/>
                    </a:solidFill>
                    <a:latin typeface="+mn-lt"/>
                    <a:ea typeface="+mn-ea"/>
                    <a:cs typeface="+mn-cs"/>
                  </a:defRPr>
                </a:lvl8pPr>
                <a:lvl9pPr marL="2571686" indent="-171446" algn="l" defTabSz="685783" rtl="0" eaLnBrk="1" latinLnBrk="0" hangingPunct="1">
                  <a:lnSpc>
                    <a:spcPct val="90000"/>
                  </a:lnSpc>
                  <a:spcBef>
                    <a:spcPct val="30000"/>
                  </a:spcBef>
                  <a:buFont typeface="Arial" panose="020B0604020202020204" pitchFamily="34" charset="0"/>
                  <a:buNone/>
                  <a:defRPr sz="900" kern="1200">
                    <a:solidFill>
                      <a:schemeClr val="tx1"/>
                    </a:solidFill>
                    <a:latin typeface="+mn-lt"/>
                    <a:ea typeface="+mn-ea"/>
                    <a:cs typeface="+mn-cs"/>
                  </a:defRPr>
                </a:lvl9pPr>
              </a:lstStyle>
              <a:p>
                <a:pPr marL="514346" marR="0" lvl="1" indent="-342900" algn="l" defTabSz="685783" rtl="0" eaLnBrk="1" fontAlgn="auto" latinLnBrk="0" hangingPunct="1">
                  <a:lnSpc>
                    <a:spcPct val="100000"/>
                  </a:lnSpc>
                  <a:spcBef>
                    <a:spcPts val="750"/>
                  </a:spcBef>
                  <a:spcAft>
                    <a:spcPts val="900"/>
                  </a:spcAft>
                  <a:buClr>
                    <a:srgbClr val="C40C67"/>
                  </a:buClr>
                  <a:buSzPct val="120000"/>
                  <a:buFont typeface="Courier New" panose="02070309020205020404" pitchFamily="49" charset="0"/>
                  <a:buChar char="o"/>
                  <a:tabLst/>
                  <a:defRPr/>
                </a:pPr>
                <a:r>
                  <a:rPr kumimoji="0" lang="en-HK" sz="2000" b="0" i="0" u="none" strike="noStrike" kern="1200" cap="none" spc="0" normalizeH="0" baseline="0" noProof="0" dirty="0">
                    <a:ln>
                      <a:noFill/>
                    </a:ln>
                    <a:solidFill>
                      <a:srgbClr val="000000"/>
                    </a:solidFill>
                    <a:effectLst/>
                    <a:uLnTx/>
                    <a:uFillTx/>
                    <a:latin typeface="Segoe UI "/>
                    <a:ea typeface="+mn-ea"/>
                    <a:cs typeface="+mn-cs"/>
                  </a:rPr>
                  <a:t>Power Iteration:</a:t>
                </a:r>
              </a:p>
              <a:p>
                <a:pPr marL="857237" marR="0" lvl="2" indent="-342900" algn="l" defTabSz="685783" rtl="0" eaLnBrk="1" fontAlgn="auto" latinLnBrk="0" hangingPunct="1">
                  <a:lnSpc>
                    <a:spcPct val="100000"/>
                  </a:lnSpc>
                  <a:spcBef>
                    <a:spcPts val="750"/>
                  </a:spcBef>
                  <a:spcAft>
                    <a:spcPts val="0"/>
                  </a:spcAft>
                  <a:buClr>
                    <a:srgbClr val="FF9300"/>
                  </a:buClr>
                  <a:buSzTx/>
                  <a:buFont typeface="Courier New" panose="02070309020205020404" pitchFamily="49" charset="0"/>
                  <a:buChar char="o"/>
                  <a:tabLst/>
                  <a:defRPr/>
                </a:pPr>
                <a:r>
                  <a:rPr kumimoji="0" lang="en-HK" sz="1800" b="0" i="0" u="none" strike="noStrike" kern="1200" cap="none" spc="0" normalizeH="0" baseline="0" noProof="0" dirty="0">
                    <a:ln>
                      <a:noFill/>
                    </a:ln>
                    <a:solidFill>
                      <a:srgbClr val="000000"/>
                    </a:solidFill>
                    <a:effectLst/>
                    <a:uLnTx/>
                    <a:uFillTx/>
                    <a:latin typeface="Segoe UI "/>
                    <a:ea typeface="+mn-ea"/>
                    <a:cs typeface="+mn-cs"/>
                  </a:rPr>
                  <a:t>Set </a:t>
                </a:r>
              </a:p>
              <a:p>
                <a:pPr marL="857237" marR="0" lvl="2" indent="-342900" algn="l" defTabSz="685783" rtl="0" eaLnBrk="1" fontAlgn="auto" latinLnBrk="0" hangingPunct="1">
                  <a:lnSpc>
                    <a:spcPct val="100000"/>
                  </a:lnSpc>
                  <a:spcBef>
                    <a:spcPts val="750"/>
                  </a:spcBef>
                  <a:spcAft>
                    <a:spcPts val="0"/>
                  </a:spcAft>
                  <a:buClr>
                    <a:srgbClr val="FF9300"/>
                  </a:buClr>
                  <a:buSzTx/>
                  <a:buFont typeface="Courier New" panose="02070309020205020404" pitchFamily="49" charset="0"/>
                  <a:buChar char="o"/>
                  <a:tabLst/>
                  <a:defRPr/>
                </a:pPr>
                <a:endParaRPr kumimoji="0" lang="ar-AE" sz="1800" b="0" i="0" u="none" strike="noStrike" kern="1200" cap="none" spc="0" normalizeH="0" baseline="0" noProof="0" dirty="0">
                  <a:ln>
                    <a:noFill/>
                  </a:ln>
                  <a:solidFill>
                    <a:srgbClr val="000000"/>
                  </a:solidFill>
                  <a:effectLst/>
                  <a:uLnTx/>
                  <a:uFillTx/>
                  <a:latin typeface="Segoe UI "/>
                  <a:ea typeface="+mn-ea"/>
                  <a:cs typeface="+mn-cs"/>
                </a:endParaRPr>
              </a:p>
              <a:p>
                <a:pPr marL="857237" marR="0" lvl="2" indent="-342900" algn="l" defTabSz="685783" rtl="0" eaLnBrk="1" fontAlgn="auto" latinLnBrk="0" hangingPunct="1">
                  <a:lnSpc>
                    <a:spcPct val="100000"/>
                  </a:lnSpc>
                  <a:spcBef>
                    <a:spcPts val="750"/>
                  </a:spcBef>
                  <a:spcAft>
                    <a:spcPts val="0"/>
                  </a:spcAft>
                  <a:buClr>
                    <a:srgbClr val="FF9300"/>
                  </a:buClr>
                  <a:buSzTx/>
                  <a:buFont typeface="Courier New" panose="02070309020205020404" pitchFamily="49" charset="0"/>
                  <a:buChar char="o"/>
                  <a:tabLst/>
                  <a:defRPr/>
                </a:pPr>
                <a14:m>
                  <m:oMath xmlns:m="http://schemas.openxmlformats.org/officeDocument/2006/math">
                    <m:r>
                      <a:rPr kumimoji="0" lang="ar-AE"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𝑆𝑡𝑒𝑝</m:t>
                    </m:r>
                    <m:r>
                      <a:rPr kumimoji="0" lang="ar-AE"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 2: </m:t>
                    </m:r>
                    <m:r>
                      <a:rPr kumimoji="0" lang="ar-AE" sz="1800" b="0" i="1" u="none" strike="noStrike" kern="1200" cap="none" spc="0" normalizeH="0" baseline="0" noProof="0">
                        <a:ln>
                          <a:noFill/>
                        </a:ln>
                        <a:solidFill>
                          <a:srgbClr val="000000"/>
                        </a:solidFill>
                        <a:effectLst/>
                        <a:uLnTx/>
                        <a:uFillTx/>
                        <a:latin typeface="Cambria Math"/>
                        <a:ea typeface="+mn-ea"/>
                        <a:cs typeface="+mn-cs"/>
                      </a:rPr>
                      <m:t>𝑟</m:t>
                    </m:r>
                    <m:r>
                      <a:rPr kumimoji="0" lang="ar-AE" sz="1800" b="0" i="1" u="none" strike="noStrike" kern="1200" cap="none" spc="0" normalizeH="0" baseline="0" noProof="0">
                        <a:ln>
                          <a:noFill/>
                        </a:ln>
                        <a:solidFill>
                          <a:srgbClr val="000000"/>
                        </a:solidFill>
                        <a:effectLst/>
                        <a:uLnTx/>
                        <a:uFillTx/>
                        <a:latin typeface="Cambria Math"/>
                        <a:ea typeface="+mn-ea"/>
                        <a:cs typeface="+mn-cs"/>
                      </a:rPr>
                      <m:t>=</m:t>
                    </m:r>
                    <m:r>
                      <a:rPr kumimoji="0" lang="ar-AE" sz="1800" b="0" i="1" u="none" strike="noStrike" kern="1200" cap="none" spc="0" normalizeH="0" baseline="0" noProof="0">
                        <a:ln>
                          <a:noFill/>
                        </a:ln>
                        <a:solidFill>
                          <a:srgbClr val="000000"/>
                        </a:solidFill>
                        <a:effectLst/>
                        <a:uLnTx/>
                        <a:uFillTx/>
                        <a:latin typeface="Cambria Math"/>
                        <a:ea typeface="+mn-ea"/>
                        <a:cs typeface="+mn-cs"/>
                      </a:rPr>
                      <m:t>𝑟</m:t>
                    </m:r>
                    <m:r>
                      <a:rPr kumimoji="0" lang="ar-AE" sz="1800" b="0" i="1" u="none" strike="noStrike" kern="1200" cap="none" spc="0" normalizeH="0" baseline="0" noProof="0">
                        <a:ln>
                          <a:noFill/>
                        </a:ln>
                        <a:solidFill>
                          <a:srgbClr val="000000"/>
                        </a:solidFill>
                        <a:effectLst/>
                        <a:uLnTx/>
                        <a:uFillTx/>
                        <a:latin typeface="Cambria Math"/>
                        <a:ea typeface="+mn-ea"/>
                        <a:cs typeface="+mn-cs"/>
                      </a:rPr>
                      <m:t>′</m:t>
                    </m:r>
                  </m:oMath>
                </a14:m>
                <a:endParaRPr kumimoji="0" lang="ar-AE" sz="1800" b="0" i="0" u="none" strike="noStrike" kern="1200" cap="none" spc="0" normalizeH="0" baseline="0" noProof="0" dirty="0">
                  <a:ln>
                    <a:noFill/>
                  </a:ln>
                  <a:solidFill>
                    <a:srgbClr val="000000"/>
                  </a:solidFill>
                  <a:effectLst/>
                  <a:uLnTx/>
                  <a:uFillTx/>
                  <a:latin typeface="Segoe UI "/>
                  <a:ea typeface="+mn-ea"/>
                  <a:cs typeface="+mn-cs"/>
                </a:endParaRPr>
              </a:p>
              <a:p>
                <a:pPr marL="857237" marR="0" lvl="2" indent="-342900" algn="l" defTabSz="685783" rtl="0" eaLnBrk="1" fontAlgn="auto" latinLnBrk="0" hangingPunct="1">
                  <a:lnSpc>
                    <a:spcPct val="100000"/>
                  </a:lnSpc>
                  <a:spcBef>
                    <a:spcPts val="750"/>
                  </a:spcBef>
                  <a:spcAft>
                    <a:spcPts val="0"/>
                  </a:spcAft>
                  <a:buClr>
                    <a:srgbClr val="FF9300"/>
                  </a:buClr>
                  <a:buSzTx/>
                  <a:buFont typeface="Courier New" panose="02070309020205020404" pitchFamily="49" charset="0"/>
                  <a:buChar char="o"/>
                  <a:tabLst/>
                  <a:defRPr/>
                </a:pPr>
                <a:r>
                  <a:rPr kumimoji="0" lang="en-HK" sz="1800" b="0" i="0" u="none" strike="noStrike" kern="1200" cap="none" spc="0" normalizeH="0" baseline="0" noProof="0" dirty="0">
                    <a:ln>
                      <a:noFill/>
                    </a:ln>
                    <a:solidFill>
                      <a:srgbClr val="000000"/>
                    </a:solidFill>
                    <a:effectLst/>
                    <a:uLnTx/>
                    <a:uFillTx/>
                    <a:latin typeface="Segoe UI "/>
                    <a:ea typeface="+mn-ea"/>
                    <a:cs typeface="+mn-cs"/>
                  </a:rPr>
                  <a:t>Goto Step </a:t>
                </a:r>
                <a:r>
                  <a:rPr kumimoji="0" lang="en-HK" sz="1800" b="1" i="0" u="none" strike="noStrike" kern="1200" cap="none" spc="0" normalizeH="0" baseline="0" noProof="0" dirty="0">
                    <a:ln>
                      <a:noFill/>
                    </a:ln>
                    <a:solidFill>
                      <a:srgbClr val="000000"/>
                    </a:solidFill>
                    <a:effectLst/>
                    <a:uLnTx/>
                    <a:uFillTx/>
                    <a:latin typeface="Segoe UI "/>
                    <a:ea typeface="+mn-ea"/>
                    <a:cs typeface="+mn-cs"/>
                  </a:rPr>
                  <a:t>1</a:t>
                </a:r>
              </a:p>
              <a:p>
                <a:pPr marL="857237" marR="0" lvl="2" indent="-342900" algn="l" defTabSz="685783" rtl="0" eaLnBrk="1" fontAlgn="auto" latinLnBrk="0" hangingPunct="1">
                  <a:lnSpc>
                    <a:spcPct val="100000"/>
                  </a:lnSpc>
                  <a:spcBef>
                    <a:spcPts val="750"/>
                  </a:spcBef>
                  <a:spcAft>
                    <a:spcPts val="900"/>
                  </a:spcAft>
                  <a:buClr>
                    <a:srgbClr val="FF9300"/>
                  </a:buClr>
                  <a:buSzTx/>
                  <a:buFont typeface="Courier New" panose="02070309020205020404" pitchFamily="49" charset="0"/>
                  <a:buChar char="o"/>
                  <a:tabLst/>
                  <a:defRPr/>
                </a:pPr>
                <a:endParaRPr kumimoji="0" lang="en-HK" sz="1800" b="0" i="0" u="none" strike="noStrike" kern="1200" cap="none" spc="0" normalizeH="0" baseline="0" noProof="0" dirty="0">
                  <a:ln>
                    <a:noFill/>
                  </a:ln>
                  <a:solidFill>
                    <a:srgbClr val="000000"/>
                  </a:solidFill>
                  <a:effectLst/>
                  <a:uLnTx/>
                  <a:uFillTx/>
                  <a:latin typeface="Segoe UI "/>
                  <a:ea typeface="+mn-ea"/>
                  <a:cs typeface="+mn-cs"/>
                </a:endParaRPr>
              </a:p>
            </p:txBody>
          </p:sp>
        </mc:Choice>
        <mc:Fallback xmlns="">
          <p:sp>
            <p:nvSpPr>
              <p:cNvPr id="21" name="Content Placeholder 2">
                <a:extLst>
                  <a:ext uri="{FF2B5EF4-FFF2-40B4-BE49-F238E27FC236}">
                    <a16:creationId xmlns:a16="http://schemas.microsoft.com/office/drawing/2014/main" id="{01D5F896-48F7-66BF-1A41-B4370CFC6923}"/>
                  </a:ext>
                </a:extLst>
              </p:cNvPr>
              <p:cNvSpPr txBox="1">
                <a:spLocks noRot="1" noChangeAspect="1" noMove="1" noResize="1" noEditPoints="1" noAdjustHandles="1" noChangeArrowheads="1" noChangeShapeType="1" noTextEdit="1"/>
              </p:cNvSpPr>
              <p:nvPr/>
            </p:nvSpPr>
            <p:spPr>
              <a:xfrm>
                <a:off x="519404" y="1839157"/>
                <a:ext cx="8367942" cy="4519510"/>
              </a:xfrm>
              <a:prstGeom prst="rect">
                <a:avLst/>
              </a:prstGeom>
              <a:blipFill>
                <a:blip r:embed="rId3"/>
                <a:stretch>
                  <a:fillRect t="-112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A71C0CBA-4D7D-6335-5527-7B20E7A85C63}"/>
                  </a:ext>
                </a:extLst>
              </p:cNvPr>
              <p:cNvSpPr txBox="1"/>
              <p:nvPr/>
            </p:nvSpPr>
            <p:spPr>
              <a:xfrm>
                <a:off x="1105397" y="2202256"/>
                <a:ext cx="2710205" cy="79585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800" b="0" i="1" u="none" strike="noStrike" kern="1200" cap="none" spc="0" normalizeH="0" baseline="0" noProof="0" smtClean="0">
                              <a:ln>
                                <a:noFill/>
                              </a:ln>
                              <a:solidFill>
                                <a:srgbClr val="C40C67"/>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srgbClr val="C40C67"/>
                              </a:solidFill>
                              <a:effectLst/>
                              <a:uLnTx/>
                              <a:uFillTx/>
                              <a:latin typeface="Cambria Math" panose="02040503050406030204" pitchFamily="18" charset="0"/>
                              <a:ea typeface="+mn-ea"/>
                              <a:cs typeface="+mn-cs"/>
                            </a:rPr>
                            <m:t>𝑟</m:t>
                          </m:r>
                        </m:e>
                        <m:sub>
                          <m:r>
                            <a:rPr kumimoji="0" lang="en-US" sz="1800" b="0" i="1" u="none" strike="noStrike" kern="1200" cap="none" spc="0" normalizeH="0" baseline="0" noProof="0" smtClean="0">
                              <a:ln>
                                <a:noFill/>
                              </a:ln>
                              <a:solidFill>
                                <a:srgbClr val="C40C67"/>
                              </a:solidFill>
                              <a:effectLst/>
                              <a:uLnTx/>
                              <a:uFillTx/>
                              <a:latin typeface="Cambria Math" panose="02040503050406030204" pitchFamily="18" charset="0"/>
                              <a:ea typeface="+mn-ea"/>
                              <a:cs typeface="+mn-cs"/>
                            </a:rPr>
                            <m:t>𝑗</m:t>
                          </m:r>
                        </m:sub>
                      </m:sSub>
                      <m:r>
                        <a:rPr kumimoji="0" lang="en-US" sz="1800" b="0" i="1" u="none" strike="noStrike" kern="1200" cap="none" spc="0" normalizeH="0" baseline="0" noProof="0" smtClean="0">
                          <a:ln>
                            <a:noFill/>
                          </a:ln>
                          <a:solidFill>
                            <a:srgbClr val="C40C67"/>
                          </a:solidFill>
                          <a:effectLst/>
                          <a:uLnTx/>
                          <a:uFillTx/>
                          <a:latin typeface="Cambria Math" panose="02040503050406030204" pitchFamily="18" charset="0"/>
                          <a:ea typeface="+mn-ea"/>
                          <a:cs typeface="+mn-cs"/>
                        </a:rPr>
                        <m:t>′</m:t>
                      </m:r>
                      <m:r>
                        <a:rPr kumimoji="0" lang="en-US" sz="1800" b="0" i="1" u="none" strike="noStrike" kern="1200" cap="none" spc="0" normalizeH="0" baseline="0" noProof="0">
                          <a:ln>
                            <a:noFill/>
                          </a:ln>
                          <a:solidFill>
                            <a:srgbClr val="C40C67"/>
                          </a:solidFill>
                          <a:effectLst/>
                          <a:uLnTx/>
                          <a:uFillTx/>
                          <a:latin typeface="Cambria Math" panose="02040503050406030204" pitchFamily="18" charset="0"/>
                          <a:ea typeface="+mn-ea"/>
                          <a:cs typeface="+mn-cs"/>
                        </a:rPr>
                        <m:t>=</m:t>
                      </m:r>
                      <m:nary>
                        <m:naryPr>
                          <m:chr m:val="∑"/>
                          <m:supHide m:val="on"/>
                          <m:ctrlPr>
                            <a:rPr kumimoji="0" lang="en-US" sz="1800" b="0" i="1" u="none" strike="noStrike" kern="1200" cap="none" spc="0" normalizeH="0" baseline="0" noProof="0">
                              <a:ln>
                                <a:noFill/>
                              </a:ln>
                              <a:solidFill>
                                <a:srgbClr val="C40C67"/>
                              </a:solidFill>
                              <a:effectLst/>
                              <a:uLnTx/>
                              <a:uFillTx/>
                              <a:latin typeface="Cambria Math" panose="02040503050406030204" pitchFamily="18" charset="0"/>
                              <a:ea typeface="+mn-ea"/>
                              <a:cs typeface="+mn-cs"/>
                            </a:rPr>
                          </m:ctrlPr>
                        </m:naryPr>
                        <m:sub>
                          <m:r>
                            <m:rPr>
                              <m:brk m:alnAt="7"/>
                            </m:rPr>
                            <a:rPr kumimoji="0" lang="en-US" sz="1800" b="0" i="1" u="none" strike="noStrike" kern="1200" cap="none" spc="0" normalizeH="0" baseline="0" noProof="0">
                              <a:ln>
                                <a:noFill/>
                              </a:ln>
                              <a:solidFill>
                                <a:srgbClr val="C40C67"/>
                              </a:solidFill>
                              <a:effectLst/>
                              <a:uLnTx/>
                              <a:uFillTx/>
                              <a:latin typeface="Cambria Math" panose="02040503050406030204" pitchFamily="18" charset="0"/>
                              <a:ea typeface="+mn-ea"/>
                              <a:cs typeface="+mn-cs"/>
                            </a:rPr>
                            <m:t>𝑖</m:t>
                          </m:r>
                          <m:r>
                            <a:rPr kumimoji="0" lang="en-US" sz="1800" b="0" i="1" u="none" strike="noStrike" kern="1200" cap="none" spc="0" normalizeH="0" baseline="0" noProof="0">
                              <a:ln>
                                <a:noFill/>
                              </a:ln>
                              <a:solidFill>
                                <a:srgbClr val="C40C67"/>
                              </a:solidFill>
                              <a:effectLst/>
                              <a:uLnTx/>
                              <a:uFillTx/>
                              <a:latin typeface="Cambria Math" panose="02040503050406030204" pitchFamily="18" charset="0"/>
                              <a:ea typeface="+mn-ea"/>
                              <a:cs typeface="+mn-cs"/>
                            </a:rPr>
                            <m:t>→</m:t>
                          </m:r>
                          <m:r>
                            <a:rPr kumimoji="0" lang="en-US" sz="1800" b="0" i="1" u="none" strike="noStrike" kern="1200" cap="none" spc="0" normalizeH="0" baseline="0" noProof="0">
                              <a:ln>
                                <a:noFill/>
                              </a:ln>
                              <a:solidFill>
                                <a:srgbClr val="C40C67"/>
                              </a:solidFill>
                              <a:effectLst/>
                              <a:uLnTx/>
                              <a:uFillTx/>
                              <a:latin typeface="Cambria Math" panose="02040503050406030204" pitchFamily="18" charset="0"/>
                              <a:ea typeface="+mn-ea"/>
                              <a:cs typeface="+mn-cs"/>
                            </a:rPr>
                            <m:t>𝑗</m:t>
                          </m:r>
                        </m:sub>
                        <m:sup/>
                        <m:e>
                          <m:f>
                            <m:fPr>
                              <m:ctrlPr>
                                <a:rPr kumimoji="0" lang="en-US" sz="1800" b="0" i="1" u="none" strike="noStrike" kern="1200" cap="none" spc="0" normalizeH="0" baseline="0" noProof="0">
                                  <a:ln>
                                    <a:noFill/>
                                  </a:ln>
                                  <a:solidFill>
                                    <a:srgbClr val="C40C67"/>
                                  </a:solidFill>
                                  <a:effectLst/>
                                  <a:uLnTx/>
                                  <a:uFillTx/>
                                  <a:latin typeface="Cambria Math" panose="02040503050406030204" pitchFamily="18" charset="0"/>
                                  <a:ea typeface="+mn-ea"/>
                                  <a:cs typeface="+mn-cs"/>
                                </a:rPr>
                              </m:ctrlPr>
                            </m:fPr>
                            <m:num>
                              <m:sSub>
                                <m:sSubPr>
                                  <m:ctrlPr>
                                    <a:rPr kumimoji="0" lang="en-US" sz="1800" b="0" i="1" u="none" strike="noStrike" kern="1200" cap="none" spc="0" normalizeH="0" baseline="0" noProof="0" smtClean="0">
                                      <a:ln>
                                        <a:noFill/>
                                      </a:ln>
                                      <a:solidFill>
                                        <a:srgbClr val="C40C67"/>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srgbClr val="C40C67"/>
                                      </a:solidFill>
                                      <a:effectLst/>
                                      <a:uLnTx/>
                                      <a:uFillTx/>
                                      <a:latin typeface="Cambria Math" panose="02040503050406030204" pitchFamily="18" charset="0"/>
                                      <a:ea typeface="+mn-ea"/>
                                      <a:cs typeface="+mn-cs"/>
                                    </a:rPr>
                                    <m:t>𝑟</m:t>
                                  </m:r>
                                </m:e>
                                <m:sub>
                                  <m:r>
                                    <a:rPr kumimoji="0" lang="en-US" sz="1800" b="0" i="1" u="none" strike="noStrike" kern="1200" cap="none" spc="0" normalizeH="0" baseline="0" noProof="0" smtClean="0">
                                      <a:ln>
                                        <a:noFill/>
                                      </a:ln>
                                      <a:solidFill>
                                        <a:srgbClr val="C40C67"/>
                                      </a:solidFill>
                                      <a:effectLst/>
                                      <a:uLnTx/>
                                      <a:uFillTx/>
                                      <a:latin typeface="Cambria Math" panose="02040503050406030204" pitchFamily="18" charset="0"/>
                                      <a:ea typeface="+mn-ea"/>
                                      <a:cs typeface="+mn-cs"/>
                                    </a:rPr>
                                    <m:t>𝑖</m:t>
                                  </m:r>
                                </m:sub>
                              </m:sSub>
                            </m:num>
                            <m:den>
                              <m:sSub>
                                <m:sSubPr>
                                  <m:ctrlPr>
                                    <a:rPr kumimoji="0" lang="en-US" sz="1800" b="0" i="1" u="none" strike="noStrike" kern="1200" cap="none" spc="0" normalizeH="0" baseline="0" noProof="0">
                                      <a:ln>
                                        <a:noFill/>
                                      </a:ln>
                                      <a:solidFill>
                                        <a:srgbClr val="C40C67"/>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a:ln>
                                        <a:noFill/>
                                      </a:ln>
                                      <a:solidFill>
                                        <a:srgbClr val="C40C67"/>
                                      </a:solidFill>
                                      <a:effectLst/>
                                      <a:uLnTx/>
                                      <a:uFillTx/>
                                      <a:latin typeface="Cambria Math" panose="02040503050406030204" pitchFamily="18" charset="0"/>
                                      <a:ea typeface="+mn-ea"/>
                                      <a:cs typeface="+mn-cs"/>
                                    </a:rPr>
                                    <m:t>𝑑</m:t>
                                  </m:r>
                                </m:e>
                                <m:sub>
                                  <m:r>
                                    <a:rPr kumimoji="0" lang="en-US" sz="1800" b="0" i="1" u="none" strike="noStrike" kern="1200" cap="none" spc="0" normalizeH="0" baseline="0" noProof="0">
                                      <a:ln>
                                        <a:noFill/>
                                      </a:ln>
                                      <a:solidFill>
                                        <a:srgbClr val="C40C67"/>
                                      </a:solidFill>
                                      <a:effectLst/>
                                      <a:uLnTx/>
                                      <a:uFillTx/>
                                      <a:latin typeface="Cambria Math" panose="02040503050406030204" pitchFamily="18" charset="0"/>
                                      <a:ea typeface="+mn-ea"/>
                                      <a:cs typeface="+mn-cs"/>
                                    </a:rPr>
                                    <m:t>𝑖</m:t>
                                  </m:r>
                                </m:sub>
                              </m:sSub>
                            </m:den>
                          </m:f>
                        </m:e>
                      </m:nary>
                    </m:oMath>
                  </m:oMathPara>
                </a14:m>
                <a:endParaRPr kumimoji="0" lang="en-US" sz="1800" b="0" i="0" u="none" strike="noStrike" kern="1200" cap="none" spc="0" normalizeH="0" baseline="0" noProof="0" dirty="0">
                  <a:ln>
                    <a:noFill/>
                  </a:ln>
                  <a:solidFill>
                    <a:srgbClr val="000000"/>
                  </a:solidFill>
                  <a:effectLst/>
                  <a:uLnTx/>
                  <a:uFillTx/>
                  <a:latin typeface="Segoe UI "/>
                  <a:ea typeface="+mn-ea"/>
                  <a:cs typeface="+mn-cs"/>
                </a:endParaRPr>
              </a:p>
            </p:txBody>
          </p:sp>
        </mc:Choice>
        <mc:Fallback xmlns="">
          <p:sp>
            <p:nvSpPr>
              <p:cNvPr id="3" name="TextBox 2">
                <a:extLst>
                  <a:ext uri="{FF2B5EF4-FFF2-40B4-BE49-F238E27FC236}">
                    <a16:creationId xmlns:a16="http://schemas.microsoft.com/office/drawing/2014/main" id="{A71C0CBA-4D7D-6335-5527-7B20E7A85C63}"/>
                  </a:ext>
                </a:extLst>
              </p:cNvPr>
              <p:cNvSpPr txBox="1">
                <a:spLocks noRot="1" noChangeAspect="1" noMove="1" noResize="1" noEditPoints="1" noAdjustHandles="1" noChangeArrowheads="1" noChangeShapeType="1" noTextEdit="1"/>
              </p:cNvSpPr>
              <p:nvPr/>
            </p:nvSpPr>
            <p:spPr>
              <a:xfrm>
                <a:off x="1105397" y="2202256"/>
                <a:ext cx="2710205" cy="795859"/>
              </a:xfrm>
              <a:prstGeom prst="rect">
                <a:avLst/>
              </a:prstGeom>
              <a:blipFill>
                <a:blip r:embed="rId4"/>
                <a:stretch>
                  <a:fillRect t="-117188" b="-157813"/>
                </a:stretch>
              </a:blipFill>
            </p:spPr>
            <p:txBody>
              <a:bodyPr/>
              <a:lstStyle/>
              <a:p>
                <a:r>
                  <a:rPr lang="en-US">
                    <a:noFill/>
                  </a:rPr>
                  <a:t> </a:t>
                </a:r>
              </a:p>
            </p:txBody>
          </p:sp>
        </mc:Fallback>
      </mc:AlternateContent>
      <p:sp>
        <p:nvSpPr>
          <p:cNvPr id="5" name="TextBox 4">
            <a:extLst>
              <a:ext uri="{FF2B5EF4-FFF2-40B4-BE49-F238E27FC236}">
                <a16:creationId xmlns:a16="http://schemas.microsoft.com/office/drawing/2014/main" id="{B19AB584-FFC0-4531-D349-A1C9B80A84A6}"/>
              </a:ext>
            </a:extLst>
          </p:cNvPr>
          <p:cNvSpPr txBox="1"/>
          <p:nvPr/>
        </p:nvSpPr>
        <p:spPr>
          <a:xfrm>
            <a:off x="3105141" y="2723282"/>
            <a:ext cx="2522485"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Segoe UI "/>
                <a:ea typeface="+mn-ea"/>
                <a:cs typeface="+mn-cs"/>
              </a:rPr>
              <a:t>(for each page in the rank vector r)</a:t>
            </a:r>
          </a:p>
        </p:txBody>
      </p:sp>
    </p:spTree>
    <p:extLst>
      <p:ext uri="{BB962C8B-B14F-4D97-AF65-F5344CB8AC3E}">
        <p14:creationId xmlns:p14="http://schemas.microsoft.com/office/powerpoint/2010/main" val="563716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fltVal val="0"/>
                                          </p:val>
                                        </p:tav>
                                        <p:tav tm="100000">
                                          <p:val>
                                            <p:strVal val="#ppt_w"/>
                                          </p:val>
                                        </p:tav>
                                      </p:tavLst>
                                    </p:anim>
                                    <p:anim calcmode="lin" valueType="num">
                                      <p:cBhvr>
                                        <p:cTn id="13" dur="500" fill="hold"/>
                                        <p:tgtEl>
                                          <p:spTgt spid="17"/>
                                        </p:tgtEl>
                                        <p:attrNameLst>
                                          <p:attrName>ppt_h</p:attrName>
                                        </p:attrNameLst>
                                      </p:cBhvr>
                                      <p:tavLst>
                                        <p:tav tm="0">
                                          <p:val>
                                            <p:fltVal val="0"/>
                                          </p:val>
                                        </p:tav>
                                        <p:tav tm="100000">
                                          <p:val>
                                            <p:strVal val="#ppt_h"/>
                                          </p:val>
                                        </p:tav>
                                      </p:tavLst>
                                    </p:anim>
                                    <p:animEffect transition="in" filter="fade">
                                      <p:cBhvr>
                                        <p:cTn id="14" dur="5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dissolve">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dissolve">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nodeType="click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dissolve">
                                      <p:cBhvr>
                                        <p:cTn id="36" dur="500"/>
                                        <p:tgtEl>
                                          <p:spTgt spid="18"/>
                                        </p:tgtEl>
                                      </p:cBhvr>
                                    </p:animEffect>
                                  </p:childTnLst>
                                </p:cTn>
                              </p:par>
                            </p:childTnLst>
                          </p:cTn>
                        </p:par>
                      </p:childTnLst>
                    </p:cTn>
                  </p:par>
                  <p:par>
                    <p:cTn id="37" fill="hold">
                      <p:stCondLst>
                        <p:cond delay="indefinite"/>
                      </p:stCondLst>
                      <p:childTnLst>
                        <p:par>
                          <p:cTn id="38" fill="hold">
                            <p:stCondLst>
                              <p:cond delay="0"/>
                            </p:stCondLst>
                            <p:childTnLst>
                              <p:par>
                                <p:cTn id="39" presetID="9" presetClass="entr" presetSubtype="0" fill="hold" nodeType="click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dissolve">
                                      <p:cBhvr>
                                        <p:cTn id="41" dur="500"/>
                                        <p:tgtEl>
                                          <p:spTgt spid="19"/>
                                        </p:tgtEl>
                                      </p:cBhvr>
                                    </p:animEffect>
                                  </p:childTnLst>
                                </p:cTn>
                              </p:par>
                            </p:childTnLst>
                          </p:cTn>
                        </p:par>
                      </p:childTnLst>
                    </p:cTn>
                  </p:par>
                  <p:par>
                    <p:cTn id="42" fill="hold">
                      <p:stCondLst>
                        <p:cond delay="indefinite"/>
                      </p:stCondLst>
                      <p:childTnLst>
                        <p:par>
                          <p:cTn id="43" fill="hold">
                            <p:stCondLst>
                              <p:cond delay="0"/>
                            </p:stCondLst>
                            <p:childTnLst>
                              <p:par>
                                <p:cTn id="44" presetID="9" presetClass="entr" presetSubtype="0" fill="hold" nodeType="click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dissolve">
                                      <p:cBhvr>
                                        <p:cTn id="46" dur="500"/>
                                        <p:tgtEl>
                                          <p:spTgt spid="20"/>
                                        </p:tgtEl>
                                      </p:cBhvr>
                                    </p:animEffect>
                                  </p:childTnLst>
                                </p:cTn>
                              </p:par>
                            </p:childTnLst>
                          </p:cTn>
                        </p:par>
                      </p:childTnLst>
                    </p:cTn>
                  </p:par>
                  <p:par>
                    <p:cTn id="47" fill="hold">
                      <p:stCondLst>
                        <p:cond delay="indefinite"/>
                      </p:stCondLst>
                      <p:childTnLst>
                        <p:par>
                          <p:cTn id="48" fill="hold">
                            <p:stCondLst>
                              <p:cond delay="0"/>
                            </p:stCondLst>
                            <p:childTnLst>
                              <p:par>
                                <p:cTn id="49" presetID="9" presetClass="entr" presetSubtype="0" fill="hold" nodeType="click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dissolve">
                                      <p:cBhvr>
                                        <p:cTn id="5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223945-EAD2-058A-E11A-1266915BADCC}"/>
              </a:ext>
            </a:extLst>
          </p:cNvPr>
          <p:cNvSpPr>
            <a:spLocks noGrp="1"/>
          </p:cNvSpPr>
          <p:nvPr>
            <p:ph type="title"/>
          </p:nvPr>
        </p:nvSpPr>
        <p:spPr/>
        <p:txBody>
          <a:bodyPr/>
          <a:lstStyle/>
          <a:p>
            <a:r>
              <a:rPr lang="en-US" dirty="0"/>
              <a:t>Solution: Teleport again !</a:t>
            </a:r>
          </a:p>
        </p:txBody>
      </p:sp>
      <p:sp>
        <p:nvSpPr>
          <p:cNvPr id="3" name="Content Placeholder 2">
            <a:extLst>
              <a:ext uri="{FF2B5EF4-FFF2-40B4-BE49-F238E27FC236}">
                <a16:creationId xmlns:a16="http://schemas.microsoft.com/office/drawing/2014/main" id="{DA8351F9-9D52-4758-1514-1DB7068BB8B8}"/>
              </a:ext>
            </a:extLst>
          </p:cNvPr>
          <p:cNvSpPr>
            <a:spLocks noGrp="1"/>
          </p:cNvSpPr>
          <p:nvPr>
            <p:ph sz="quarter" idx="14"/>
          </p:nvPr>
        </p:nvSpPr>
        <p:spPr/>
        <p:txBody>
          <a:bodyPr/>
          <a:lstStyle/>
          <a:p>
            <a:pPr marL="514346" lvl="1" indent="-342900">
              <a:buFont typeface="Courier New" panose="02070309020205020404" pitchFamily="49" charset="0"/>
              <a:buChar char="o"/>
            </a:pPr>
            <a:r>
              <a:rPr lang="en-US" dirty="0"/>
              <a:t>Teleports: Follow random teleport links with probability 1.0 from dead-ends. </a:t>
            </a:r>
          </a:p>
          <a:p>
            <a:pPr marL="857237" lvl="2" indent="-342900">
              <a:buFont typeface="Courier New" panose="02070309020205020404" pitchFamily="49" charset="0"/>
              <a:buChar char="o"/>
            </a:pPr>
            <a:r>
              <a:rPr lang="en-US" dirty="0"/>
              <a:t>Adjust matrix accordingly</a:t>
            </a:r>
          </a:p>
        </p:txBody>
      </p:sp>
      <p:grpSp>
        <p:nvGrpSpPr>
          <p:cNvPr id="24" name="Group 20">
            <a:extLst>
              <a:ext uri="{FF2B5EF4-FFF2-40B4-BE49-F238E27FC236}">
                <a16:creationId xmlns:a16="http://schemas.microsoft.com/office/drawing/2014/main" id="{454B909C-8177-41C2-EED6-CFCA42D9E351}"/>
              </a:ext>
            </a:extLst>
          </p:cNvPr>
          <p:cNvGrpSpPr/>
          <p:nvPr/>
        </p:nvGrpSpPr>
        <p:grpSpPr>
          <a:xfrm>
            <a:off x="1751447" y="3144910"/>
            <a:ext cx="1752600" cy="1371600"/>
            <a:chOff x="5715000" y="1828800"/>
            <a:chExt cx="1752600" cy="1371600"/>
          </a:xfrm>
        </p:grpSpPr>
        <p:cxnSp>
          <p:nvCxnSpPr>
            <p:cNvPr id="25" name="Straight Arrow Connector 24">
              <a:extLst>
                <a:ext uri="{FF2B5EF4-FFF2-40B4-BE49-F238E27FC236}">
                  <a16:creationId xmlns:a16="http://schemas.microsoft.com/office/drawing/2014/main" id="{49F221F6-1541-1AE6-6A8A-D66ABDCA08C7}"/>
                </a:ext>
              </a:extLst>
            </p:cNvPr>
            <p:cNvCxnSpPr/>
            <p:nvPr/>
          </p:nvCxnSpPr>
          <p:spPr>
            <a:xfrm flipV="1">
              <a:off x="5804720" y="2254605"/>
              <a:ext cx="304800" cy="514910"/>
            </a:xfrm>
            <a:prstGeom prst="straightConnector1">
              <a:avLst/>
            </a:prstGeom>
            <a:ln w="28575">
              <a:tailEnd type="arrow"/>
            </a:ln>
          </p:spPr>
          <p:style>
            <a:lnRef idx="1">
              <a:schemeClr val="dk1"/>
            </a:lnRef>
            <a:fillRef idx="0">
              <a:schemeClr val="dk1"/>
            </a:fillRef>
            <a:effectRef idx="0">
              <a:schemeClr val="dk1"/>
            </a:effectRef>
            <a:fontRef idx="minor">
              <a:schemeClr val="tx1"/>
            </a:fontRef>
          </p:style>
        </p:cxnSp>
        <p:cxnSp>
          <p:nvCxnSpPr>
            <p:cNvPr id="26" name="Straight Arrow Connector 25">
              <a:extLst>
                <a:ext uri="{FF2B5EF4-FFF2-40B4-BE49-F238E27FC236}">
                  <a16:creationId xmlns:a16="http://schemas.microsoft.com/office/drawing/2014/main" id="{7CB73DE0-4708-0E11-F06D-81E9FE2CAF5E}"/>
                </a:ext>
              </a:extLst>
            </p:cNvPr>
            <p:cNvCxnSpPr/>
            <p:nvPr/>
          </p:nvCxnSpPr>
          <p:spPr>
            <a:xfrm flipH="1">
              <a:off x="6057900" y="2194492"/>
              <a:ext cx="304800" cy="514910"/>
            </a:xfrm>
            <a:prstGeom prst="straightConnector1">
              <a:avLst/>
            </a:prstGeom>
            <a:ln w="28575">
              <a:tailEnd type="arrow"/>
            </a:ln>
          </p:spPr>
          <p:style>
            <a:lnRef idx="1">
              <a:schemeClr val="dk1"/>
            </a:lnRef>
            <a:fillRef idx="0">
              <a:schemeClr val="dk1"/>
            </a:fillRef>
            <a:effectRef idx="0">
              <a:schemeClr val="dk1"/>
            </a:effectRef>
            <a:fontRef idx="minor">
              <a:schemeClr val="tx1"/>
            </a:fontRef>
          </p:style>
        </p:cxnSp>
        <p:cxnSp>
          <p:nvCxnSpPr>
            <p:cNvPr id="27" name="Straight Arrow Connector 26">
              <a:extLst>
                <a:ext uri="{FF2B5EF4-FFF2-40B4-BE49-F238E27FC236}">
                  <a16:creationId xmlns:a16="http://schemas.microsoft.com/office/drawing/2014/main" id="{817E55C1-8EA3-D24E-725A-DBE3CBB9A23A}"/>
                </a:ext>
              </a:extLst>
            </p:cNvPr>
            <p:cNvCxnSpPr/>
            <p:nvPr/>
          </p:nvCxnSpPr>
          <p:spPr>
            <a:xfrm>
              <a:off x="6037509" y="2894828"/>
              <a:ext cx="972110" cy="76200"/>
            </a:xfrm>
            <a:prstGeom prst="straightConnector1">
              <a:avLst/>
            </a:prstGeom>
            <a:ln w="28575">
              <a:tailEnd type="arrow"/>
            </a:ln>
          </p:spPr>
          <p:style>
            <a:lnRef idx="1">
              <a:schemeClr val="dk1"/>
            </a:lnRef>
            <a:fillRef idx="0">
              <a:schemeClr val="dk1"/>
            </a:fillRef>
            <a:effectRef idx="0">
              <a:schemeClr val="dk1"/>
            </a:effectRef>
            <a:fontRef idx="minor">
              <a:schemeClr val="tx1"/>
            </a:fontRef>
          </p:style>
        </p:cxnSp>
        <p:cxnSp>
          <p:nvCxnSpPr>
            <p:cNvPr id="28" name="Curved Connector 27">
              <a:extLst>
                <a:ext uri="{FF2B5EF4-FFF2-40B4-BE49-F238E27FC236}">
                  <a16:creationId xmlns:a16="http://schemas.microsoft.com/office/drawing/2014/main" id="{12F3B4BB-8FA6-ED83-258E-89D5F61FB932}"/>
                </a:ext>
              </a:extLst>
            </p:cNvPr>
            <p:cNvCxnSpPr>
              <a:cxnSpLocks/>
              <a:stCxn id="29" idx="6"/>
              <a:endCxn id="29" idx="0"/>
            </p:cNvCxnSpPr>
            <p:nvPr/>
          </p:nvCxnSpPr>
          <p:spPr>
            <a:xfrm flipH="1" flipV="1">
              <a:off x="6248400" y="1828800"/>
              <a:ext cx="228600" cy="228600"/>
            </a:xfrm>
            <a:prstGeom prst="curvedConnector4">
              <a:avLst>
                <a:gd name="adj1" fmla="val -100000"/>
                <a:gd name="adj2" fmla="val 200000"/>
              </a:avLst>
            </a:prstGeom>
            <a:ln w="28575">
              <a:tailEnd type="arrow"/>
            </a:ln>
          </p:spPr>
          <p:style>
            <a:lnRef idx="1">
              <a:schemeClr val="dk1"/>
            </a:lnRef>
            <a:fillRef idx="0">
              <a:schemeClr val="dk1"/>
            </a:fillRef>
            <a:effectRef idx="0">
              <a:schemeClr val="dk1"/>
            </a:effectRef>
            <a:fontRef idx="minor">
              <a:schemeClr val="tx1"/>
            </a:fontRef>
          </p:style>
        </p:cxnSp>
        <p:sp>
          <p:nvSpPr>
            <p:cNvPr id="29" name="Oval 28">
              <a:extLst>
                <a:ext uri="{FF2B5EF4-FFF2-40B4-BE49-F238E27FC236}">
                  <a16:creationId xmlns:a16="http://schemas.microsoft.com/office/drawing/2014/main" id="{6A436C61-5BA9-639D-9AB9-BE3AB14A45EE}"/>
                </a:ext>
              </a:extLst>
            </p:cNvPr>
            <p:cNvSpPr/>
            <p:nvPr/>
          </p:nvSpPr>
          <p:spPr>
            <a:xfrm>
              <a:off x="6019800" y="1828800"/>
              <a:ext cx="457200" cy="457200"/>
            </a:xfrm>
            <a:prstGeom prst="ellipse">
              <a:avLst/>
            </a:prstGeom>
            <a:solidFill>
              <a:srgbClr val="FF0000"/>
            </a:solidFill>
            <a:ln>
              <a:noFill/>
            </a:ln>
          </p:spPr>
          <p:style>
            <a:lnRef idx="1">
              <a:schemeClr val="dk1"/>
            </a:lnRef>
            <a:fillRef idx="2">
              <a:schemeClr val="dk1"/>
            </a:fillRef>
            <a:effectRef idx="1">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y</a:t>
              </a:r>
            </a:p>
          </p:txBody>
        </p:sp>
        <p:sp>
          <p:nvSpPr>
            <p:cNvPr id="30" name="Oval 29">
              <a:extLst>
                <a:ext uri="{FF2B5EF4-FFF2-40B4-BE49-F238E27FC236}">
                  <a16:creationId xmlns:a16="http://schemas.microsoft.com/office/drawing/2014/main" id="{1F86F5D6-EC59-C215-975A-1221A82DC582}"/>
                </a:ext>
              </a:extLst>
            </p:cNvPr>
            <p:cNvSpPr/>
            <p:nvPr/>
          </p:nvSpPr>
          <p:spPr>
            <a:xfrm>
              <a:off x="5715000" y="2667000"/>
              <a:ext cx="457200" cy="457200"/>
            </a:xfrm>
            <a:prstGeom prst="ellipse">
              <a:avLst/>
            </a:prstGeom>
            <a:solidFill>
              <a:srgbClr val="FF0000"/>
            </a:solidFill>
            <a:ln>
              <a:noFill/>
            </a:ln>
          </p:spPr>
          <p:style>
            <a:lnRef idx="1">
              <a:schemeClr val="dk1"/>
            </a:lnRef>
            <a:fillRef idx="2">
              <a:schemeClr val="dk1"/>
            </a:fillRef>
            <a:effectRef idx="1">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a</a:t>
              </a:r>
            </a:p>
          </p:txBody>
        </p:sp>
        <p:sp>
          <p:nvSpPr>
            <p:cNvPr id="31" name="Oval 30">
              <a:extLst>
                <a:ext uri="{FF2B5EF4-FFF2-40B4-BE49-F238E27FC236}">
                  <a16:creationId xmlns:a16="http://schemas.microsoft.com/office/drawing/2014/main" id="{CBD1EF07-4B94-5FDA-30ED-EC881ADABE90}"/>
                </a:ext>
              </a:extLst>
            </p:cNvPr>
            <p:cNvSpPr/>
            <p:nvPr/>
          </p:nvSpPr>
          <p:spPr>
            <a:xfrm>
              <a:off x="7010400" y="2743200"/>
              <a:ext cx="457200" cy="457200"/>
            </a:xfrm>
            <a:prstGeom prst="ellipse">
              <a:avLst/>
            </a:prstGeom>
            <a:solidFill>
              <a:srgbClr val="FF0000"/>
            </a:solidFill>
            <a:ln>
              <a:noFill/>
            </a:ln>
          </p:spPr>
          <p:style>
            <a:lnRef idx="1">
              <a:schemeClr val="dk1"/>
            </a:lnRef>
            <a:fillRef idx="2">
              <a:schemeClr val="dk1"/>
            </a:fillRef>
            <a:effectRef idx="1">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m</a:t>
              </a:r>
            </a:p>
          </p:txBody>
        </p:sp>
      </p:grpSp>
      <p:graphicFrame>
        <p:nvGraphicFramePr>
          <p:cNvPr id="32" name="Table 31">
            <a:extLst>
              <a:ext uri="{FF2B5EF4-FFF2-40B4-BE49-F238E27FC236}">
                <a16:creationId xmlns:a16="http://schemas.microsoft.com/office/drawing/2014/main" id="{CFFF7521-C0B6-F6C5-D790-0FEF32D57C7B}"/>
              </a:ext>
            </a:extLst>
          </p:cNvPr>
          <p:cNvGraphicFramePr>
            <a:graphicFrameLocks noGrp="1"/>
          </p:cNvGraphicFramePr>
          <p:nvPr/>
        </p:nvGraphicFramePr>
        <p:xfrm>
          <a:off x="5028047" y="4638430"/>
          <a:ext cx="2438400" cy="1409700"/>
        </p:xfrm>
        <a:graphic>
          <a:graphicData uri="http://schemas.openxmlformats.org/drawingml/2006/table">
            <a:tbl>
              <a:tblPr firstRow="1" bandRow="1">
                <a:tableStyleId>{2D5ABB26-0587-4C30-8999-92F81FD0307C}</a:tableStyleId>
              </a:tblPr>
              <a:tblGrid>
                <a:gridCol w="609600">
                  <a:extLst>
                    <a:ext uri="{9D8B030D-6E8A-4147-A177-3AD203B41FA5}">
                      <a16:colId xmlns:a16="http://schemas.microsoft.com/office/drawing/2014/main" val="20000"/>
                    </a:ext>
                  </a:extLst>
                </a:gridCol>
                <a:gridCol w="609600">
                  <a:extLst>
                    <a:ext uri="{9D8B030D-6E8A-4147-A177-3AD203B41FA5}">
                      <a16:colId xmlns:a16="http://schemas.microsoft.com/office/drawing/2014/main" val="20001"/>
                    </a:ext>
                  </a:extLst>
                </a:gridCol>
                <a:gridCol w="609600">
                  <a:extLst>
                    <a:ext uri="{9D8B030D-6E8A-4147-A177-3AD203B41FA5}">
                      <a16:colId xmlns:a16="http://schemas.microsoft.com/office/drawing/2014/main" val="20002"/>
                    </a:ext>
                  </a:extLst>
                </a:gridCol>
                <a:gridCol w="609600">
                  <a:extLst>
                    <a:ext uri="{9D8B030D-6E8A-4147-A177-3AD203B41FA5}">
                      <a16:colId xmlns:a16="http://schemas.microsoft.com/office/drawing/2014/main" val="20003"/>
                    </a:ext>
                  </a:extLst>
                </a:gridCol>
              </a:tblGrid>
              <a:tr h="152400">
                <a:tc>
                  <a:txBody>
                    <a:bodyPr/>
                    <a:lstStyle/>
                    <a:p>
                      <a:pPr algn="r"/>
                      <a:endParaRPr lang="en-US" dirty="0">
                        <a:latin typeface="Times New Roman" pitchFamily="18" charset="0"/>
                        <a:cs typeface="Times New Roman" pitchFamily="18" charset="0"/>
                      </a:endParaRPr>
                    </a:p>
                  </a:txBody>
                  <a:tcPr/>
                </a:tc>
                <a:tc>
                  <a:txBody>
                    <a:bodyPr/>
                    <a:lstStyle/>
                    <a:p>
                      <a:pPr algn="ctr"/>
                      <a:r>
                        <a:rPr lang="en-US" dirty="0">
                          <a:latin typeface="Times New Roman" pitchFamily="18" charset="0"/>
                          <a:cs typeface="Times New Roman" pitchFamily="18" charset="0"/>
                        </a:rPr>
                        <a:t>y</a:t>
                      </a:r>
                    </a:p>
                  </a:txBody>
                  <a:tcPr>
                    <a:lnB w="12700" cap="flat" cmpd="sng" algn="ctr">
                      <a:solidFill>
                        <a:schemeClr val="tx1"/>
                      </a:solidFill>
                      <a:prstDash val="solid"/>
                      <a:round/>
                      <a:headEnd type="none" w="med" len="med"/>
                      <a:tailEnd type="none" w="med" len="med"/>
                    </a:lnB>
                  </a:tcPr>
                </a:tc>
                <a:tc>
                  <a:txBody>
                    <a:bodyPr/>
                    <a:lstStyle/>
                    <a:p>
                      <a:pPr algn="ctr"/>
                      <a:r>
                        <a:rPr lang="en-US" dirty="0">
                          <a:latin typeface="Times New Roman" pitchFamily="18" charset="0"/>
                          <a:cs typeface="Times New Roman" pitchFamily="18" charset="0"/>
                        </a:rPr>
                        <a:t>a</a:t>
                      </a:r>
                    </a:p>
                  </a:txBody>
                  <a:tcPr>
                    <a:lnB w="12700" cap="flat" cmpd="sng" algn="ctr">
                      <a:solidFill>
                        <a:schemeClr val="tx1"/>
                      </a:solidFill>
                      <a:prstDash val="solid"/>
                      <a:round/>
                      <a:headEnd type="none" w="med" len="med"/>
                      <a:tailEnd type="none" w="med" len="med"/>
                    </a:lnB>
                  </a:tcPr>
                </a:tc>
                <a:tc>
                  <a:txBody>
                    <a:bodyPr/>
                    <a:lstStyle/>
                    <a:p>
                      <a:pPr algn="ctr"/>
                      <a:r>
                        <a:rPr lang="en-US" dirty="0">
                          <a:latin typeface="Times New Roman" pitchFamily="18" charset="0"/>
                          <a:cs typeface="Times New Roman" pitchFamily="18" charset="0"/>
                        </a:rPr>
                        <a:t>m</a:t>
                      </a:r>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70840">
                <a:tc>
                  <a:txBody>
                    <a:bodyPr/>
                    <a:lstStyle/>
                    <a:p>
                      <a:pPr algn="r"/>
                      <a:r>
                        <a:rPr lang="en-US" dirty="0">
                          <a:latin typeface="Times New Roman" pitchFamily="18" charset="0"/>
                          <a:cs typeface="Times New Roman" pitchFamily="18" charset="0"/>
                        </a:rPr>
                        <a:t>y</a:t>
                      </a:r>
                    </a:p>
                  </a:txBody>
                  <a:tcPr>
                    <a:lnR w="12700" cap="flat" cmpd="sng" algn="ctr">
                      <a:solidFill>
                        <a:schemeClr val="tx1"/>
                      </a:solidFill>
                      <a:prstDash val="solid"/>
                      <a:round/>
                      <a:headEnd type="none" w="med" len="med"/>
                      <a:tailEnd type="none" w="med" len="med"/>
                    </a:lnR>
                  </a:tcPr>
                </a:tc>
                <a:tc>
                  <a:txBody>
                    <a:bodyPr/>
                    <a:lstStyle/>
                    <a:p>
                      <a:pPr algn="ctr"/>
                      <a:r>
                        <a:rPr lang="en-US" dirty="0">
                          <a:latin typeface="Times New Roman" pitchFamily="18" charset="0"/>
                          <a:cs typeface="Times New Roman" pitchFamily="18" charset="0"/>
                        </a:rPr>
                        <a:t>½</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latin typeface="Times New Roman" pitchFamily="18" charset="0"/>
                          <a:cs typeface="Times New Roman" pitchFamily="18" charset="0"/>
                        </a:rPr>
                        <a:t>½</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1" dirty="0">
                          <a:solidFill>
                            <a:srgbClr val="C40C67"/>
                          </a:solidFill>
                          <a:latin typeface="Times New Roman" pitchFamily="18" charset="0"/>
                          <a:cs typeface="Times New Roman" pitchFamily="18" charset="0"/>
                        </a:rPr>
                        <a:t>⅓</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370840">
                <a:tc>
                  <a:txBody>
                    <a:bodyPr/>
                    <a:lstStyle/>
                    <a:p>
                      <a:pPr algn="r"/>
                      <a:r>
                        <a:rPr lang="en-US" dirty="0">
                          <a:latin typeface="Times New Roman" pitchFamily="18" charset="0"/>
                          <a:cs typeface="Times New Roman" pitchFamily="18" charset="0"/>
                        </a:rPr>
                        <a:t>a</a:t>
                      </a:r>
                    </a:p>
                  </a:txBody>
                  <a:tcPr>
                    <a:lnR w="12700" cap="flat" cmpd="sng" algn="ctr">
                      <a:solidFill>
                        <a:schemeClr val="tx1"/>
                      </a:solidFill>
                      <a:prstDash val="solid"/>
                      <a:round/>
                      <a:headEnd type="none" w="med" len="med"/>
                      <a:tailEnd type="none" w="med" len="med"/>
                    </a:lnR>
                  </a:tcPr>
                </a:tc>
                <a:tc>
                  <a:txBody>
                    <a:bodyPr/>
                    <a:lstStyle/>
                    <a:p>
                      <a:pPr algn="ctr"/>
                      <a:r>
                        <a:rPr lang="en-US" dirty="0">
                          <a:latin typeface="Times New Roman" pitchFamily="18" charset="0"/>
                          <a:cs typeface="Times New Roman" pitchFamily="18" charset="0"/>
                        </a:rPr>
                        <a:t>½</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latin typeface="Times New Roman" pitchFamily="18" charset="0"/>
                          <a:cs typeface="Times New Roman" pitchFamily="18" charset="0"/>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1" dirty="0">
                          <a:solidFill>
                            <a:srgbClr val="C40C67"/>
                          </a:solidFill>
                          <a:latin typeface="Times New Roman" pitchFamily="18" charset="0"/>
                          <a:cs typeface="Times New Roman" pitchFamily="18" charset="0"/>
                        </a:rPr>
                        <a:t>⅓</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370840">
                <a:tc>
                  <a:txBody>
                    <a:bodyPr/>
                    <a:lstStyle/>
                    <a:p>
                      <a:pPr algn="r"/>
                      <a:r>
                        <a:rPr lang="en-US" dirty="0">
                          <a:latin typeface="Times New Roman" pitchFamily="18" charset="0"/>
                          <a:cs typeface="Times New Roman" pitchFamily="18" charset="0"/>
                        </a:rPr>
                        <a:t>m</a:t>
                      </a:r>
                    </a:p>
                  </a:txBody>
                  <a:tcPr>
                    <a:lnR w="12700" cap="flat" cmpd="sng" algn="ctr">
                      <a:solidFill>
                        <a:schemeClr val="tx1"/>
                      </a:solidFill>
                      <a:prstDash val="solid"/>
                      <a:round/>
                      <a:headEnd type="none" w="med" len="med"/>
                      <a:tailEnd type="none" w="med" len="med"/>
                    </a:lnR>
                  </a:tcPr>
                </a:tc>
                <a:tc>
                  <a:txBody>
                    <a:bodyPr/>
                    <a:lstStyle/>
                    <a:p>
                      <a:pPr algn="ctr"/>
                      <a:r>
                        <a:rPr lang="en-US" dirty="0">
                          <a:latin typeface="Times New Roman" pitchFamily="18" charset="0"/>
                          <a:cs typeface="Times New Roman" pitchFamily="18" charset="0"/>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latin typeface="Times New Roman" pitchFamily="18" charset="0"/>
                          <a:cs typeface="Times New Roman" pitchFamily="18" charset="0"/>
                        </a:rPr>
                        <a:t>½</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1" dirty="0">
                          <a:solidFill>
                            <a:srgbClr val="C40C67"/>
                          </a:solidFill>
                          <a:latin typeface="Times New Roman" pitchFamily="18" charset="0"/>
                          <a:cs typeface="Times New Roman" pitchFamily="18" charset="0"/>
                        </a:rPr>
                        <a:t>⅓</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graphicFrame>
        <p:nvGraphicFramePr>
          <p:cNvPr id="33" name="Table 32">
            <a:extLst>
              <a:ext uri="{FF2B5EF4-FFF2-40B4-BE49-F238E27FC236}">
                <a16:creationId xmlns:a16="http://schemas.microsoft.com/office/drawing/2014/main" id="{F14E8CF9-E2F1-94F9-1E03-927A93413304}"/>
              </a:ext>
            </a:extLst>
          </p:cNvPr>
          <p:cNvGraphicFramePr>
            <a:graphicFrameLocks noGrp="1"/>
          </p:cNvGraphicFramePr>
          <p:nvPr/>
        </p:nvGraphicFramePr>
        <p:xfrm>
          <a:off x="989447" y="4638430"/>
          <a:ext cx="2438400" cy="1409700"/>
        </p:xfrm>
        <a:graphic>
          <a:graphicData uri="http://schemas.openxmlformats.org/drawingml/2006/table">
            <a:tbl>
              <a:tblPr firstRow="1" bandRow="1">
                <a:tableStyleId>{2D5ABB26-0587-4C30-8999-92F81FD0307C}</a:tableStyleId>
              </a:tblPr>
              <a:tblGrid>
                <a:gridCol w="609600">
                  <a:extLst>
                    <a:ext uri="{9D8B030D-6E8A-4147-A177-3AD203B41FA5}">
                      <a16:colId xmlns:a16="http://schemas.microsoft.com/office/drawing/2014/main" val="20000"/>
                    </a:ext>
                  </a:extLst>
                </a:gridCol>
                <a:gridCol w="609600">
                  <a:extLst>
                    <a:ext uri="{9D8B030D-6E8A-4147-A177-3AD203B41FA5}">
                      <a16:colId xmlns:a16="http://schemas.microsoft.com/office/drawing/2014/main" val="20001"/>
                    </a:ext>
                  </a:extLst>
                </a:gridCol>
                <a:gridCol w="609600">
                  <a:extLst>
                    <a:ext uri="{9D8B030D-6E8A-4147-A177-3AD203B41FA5}">
                      <a16:colId xmlns:a16="http://schemas.microsoft.com/office/drawing/2014/main" val="20002"/>
                    </a:ext>
                  </a:extLst>
                </a:gridCol>
                <a:gridCol w="609600">
                  <a:extLst>
                    <a:ext uri="{9D8B030D-6E8A-4147-A177-3AD203B41FA5}">
                      <a16:colId xmlns:a16="http://schemas.microsoft.com/office/drawing/2014/main" val="20003"/>
                    </a:ext>
                  </a:extLst>
                </a:gridCol>
              </a:tblGrid>
              <a:tr h="152400">
                <a:tc>
                  <a:txBody>
                    <a:bodyPr/>
                    <a:lstStyle/>
                    <a:p>
                      <a:pPr algn="r"/>
                      <a:endParaRPr lang="en-US" dirty="0">
                        <a:latin typeface="Times New Roman" pitchFamily="18" charset="0"/>
                        <a:cs typeface="Times New Roman" pitchFamily="18" charset="0"/>
                      </a:endParaRPr>
                    </a:p>
                  </a:txBody>
                  <a:tcPr/>
                </a:tc>
                <a:tc>
                  <a:txBody>
                    <a:bodyPr/>
                    <a:lstStyle/>
                    <a:p>
                      <a:pPr algn="ctr"/>
                      <a:r>
                        <a:rPr lang="en-US" dirty="0">
                          <a:latin typeface="Times New Roman" pitchFamily="18" charset="0"/>
                          <a:cs typeface="Times New Roman" pitchFamily="18" charset="0"/>
                        </a:rPr>
                        <a:t>y</a:t>
                      </a:r>
                    </a:p>
                  </a:txBody>
                  <a:tcPr>
                    <a:lnB w="12700" cap="flat" cmpd="sng" algn="ctr">
                      <a:solidFill>
                        <a:schemeClr val="tx1"/>
                      </a:solidFill>
                      <a:prstDash val="solid"/>
                      <a:round/>
                      <a:headEnd type="none" w="med" len="med"/>
                      <a:tailEnd type="none" w="med" len="med"/>
                    </a:lnB>
                  </a:tcPr>
                </a:tc>
                <a:tc>
                  <a:txBody>
                    <a:bodyPr/>
                    <a:lstStyle/>
                    <a:p>
                      <a:pPr algn="ctr"/>
                      <a:r>
                        <a:rPr lang="en-US" dirty="0">
                          <a:latin typeface="Times New Roman" pitchFamily="18" charset="0"/>
                          <a:cs typeface="Times New Roman" pitchFamily="18" charset="0"/>
                        </a:rPr>
                        <a:t>a</a:t>
                      </a:r>
                    </a:p>
                  </a:txBody>
                  <a:tcPr>
                    <a:lnB w="12700" cap="flat" cmpd="sng" algn="ctr">
                      <a:solidFill>
                        <a:schemeClr val="tx1"/>
                      </a:solidFill>
                      <a:prstDash val="solid"/>
                      <a:round/>
                      <a:headEnd type="none" w="med" len="med"/>
                      <a:tailEnd type="none" w="med" len="med"/>
                    </a:lnB>
                  </a:tcPr>
                </a:tc>
                <a:tc>
                  <a:txBody>
                    <a:bodyPr/>
                    <a:lstStyle/>
                    <a:p>
                      <a:pPr algn="ctr"/>
                      <a:r>
                        <a:rPr lang="en-US" dirty="0">
                          <a:latin typeface="Times New Roman" pitchFamily="18" charset="0"/>
                          <a:cs typeface="Times New Roman" pitchFamily="18" charset="0"/>
                        </a:rPr>
                        <a:t>m</a:t>
                      </a:r>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70840">
                <a:tc>
                  <a:txBody>
                    <a:bodyPr/>
                    <a:lstStyle/>
                    <a:p>
                      <a:pPr algn="r"/>
                      <a:r>
                        <a:rPr lang="en-US" dirty="0">
                          <a:latin typeface="Times New Roman" pitchFamily="18" charset="0"/>
                          <a:cs typeface="Times New Roman" pitchFamily="18" charset="0"/>
                        </a:rPr>
                        <a:t>y</a:t>
                      </a:r>
                    </a:p>
                  </a:txBody>
                  <a:tcPr>
                    <a:lnR w="12700" cap="flat" cmpd="sng" algn="ctr">
                      <a:solidFill>
                        <a:schemeClr val="tx1"/>
                      </a:solidFill>
                      <a:prstDash val="solid"/>
                      <a:round/>
                      <a:headEnd type="none" w="med" len="med"/>
                      <a:tailEnd type="none" w="med" len="med"/>
                    </a:lnR>
                  </a:tcPr>
                </a:tc>
                <a:tc>
                  <a:txBody>
                    <a:bodyPr/>
                    <a:lstStyle/>
                    <a:p>
                      <a:pPr algn="ctr"/>
                      <a:r>
                        <a:rPr lang="en-US" dirty="0">
                          <a:latin typeface="Times New Roman" pitchFamily="18" charset="0"/>
                          <a:cs typeface="Times New Roman" pitchFamily="18" charset="0"/>
                        </a:rPr>
                        <a:t>½</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latin typeface="Times New Roman" pitchFamily="18" charset="0"/>
                          <a:cs typeface="Times New Roman" pitchFamily="18" charset="0"/>
                        </a:rPr>
                        <a:t>½</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latin typeface="Times New Roman" pitchFamily="18" charset="0"/>
                          <a:cs typeface="Times New Roman" pitchFamily="18" charset="0"/>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370840">
                <a:tc>
                  <a:txBody>
                    <a:bodyPr/>
                    <a:lstStyle/>
                    <a:p>
                      <a:pPr algn="r"/>
                      <a:r>
                        <a:rPr lang="en-US" dirty="0">
                          <a:latin typeface="Times New Roman" pitchFamily="18" charset="0"/>
                          <a:cs typeface="Times New Roman" pitchFamily="18" charset="0"/>
                        </a:rPr>
                        <a:t>a</a:t>
                      </a:r>
                    </a:p>
                  </a:txBody>
                  <a:tcPr>
                    <a:lnR w="12700" cap="flat" cmpd="sng" algn="ctr">
                      <a:solidFill>
                        <a:schemeClr val="tx1"/>
                      </a:solidFill>
                      <a:prstDash val="solid"/>
                      <a:round/>
                      <a:headEnd type="none" w="med" len="med"/>
                      <a:tailEnd type="none" w="med" len="med"/>
                    </a:lnR>
                  </a:tcPr>
                </a:tc>
                <a:tc>
                  <a:txBody>
                    <a:bodyPr/>
                    <a:lstStyle/>
                    <a:p>
                      <a:pPr algn="ctr"/>
                      <a:r>
                        <a:rPr lang="en-US" dirty="0">
                          <a:latin typeface="Times New Roman" pitchFamily="18" charset="0"/>
                          <a:cs typeface="Times New Roman" pitchFamily="18" charset="0"/>
                        </a:rPr>
                        <a:t>½</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latin typeface="Times New Roman" pitchFamily="18" charset="0"/>
                          <a:cs typeface="Times New Roman" pitchFamily="18" charset="0"/>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latin typeface="Times New Roman" pitchFamily="18" charset="0"/>
                          <a:cs typeface="Times New Roman" pitchFamily="18" charset="0"/>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370840">
                <a:tc>
                  <a:txBody>
                    <a:bodyPr/>
                    <a:lstStyle/>
                    <a:p>
                      <a:pPr algn="r"/>
                      <a:r>
                        <a:rPr lang="en-US" dirty="0">
                          <a:latin typeface="Times New Roman" pitchFamily="18" charset="0"/>
                          <a:cs typeface="Times New Roman" pitchFamily="18" charset="0"/>
                        </a:rPr>
                        <a:t>m</a:t>
                      </a:r>
                    </a:p>
                  </a:txBody>
                  <a:tcPr>
                    <a:lnR w="12700" cap="flat" cmpd="sng" algn="ctr">
                      <a:solidFill>
                        <a:schemeClr val="tx1"/>
                      </a:solidFill>
                      <a:prstDash val="solid"/>
                      <a:round/>
                      <a:headEnd type="none" w="med" len="med"/>
                      <a:tailEnd type="none" w="med" len="med"/>
                    </a:lnR>
                  </a:tcPr>
                </a:tc>
                <a:tc>
                  <a:txBody>
                    <a:bodyPr/>
                    <a:lstStyle/>
                    <a:p>
                      <a:pPr algn="ctr"/>
                      <a:r>
                        <a:rPr lang="en-US" dirty="0">
                          <a:latin typeface="Times New Roman" pitchFamily="18" charset="0"/>
                          <a:cs typeface="Times New Roman" pitchFamily="18" charset="0"/>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latin typeface="Times New Roman" pitchFamily="18" charset="0"/>
                          <a:cs typeface="Times New Roman" pitchFamily="18" charset="0"/>
                        </a:rPr>
                        <a:t>½</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latin typeface="Times New Roman" pitchFamily="18" charset="0"/>
                          <a:cs typeface="Times New Roman" pitchFamily="18" charset="0"/>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34" name="Right Arrow 33">
            <a:extLst>
              <a:ext uri="{FF2B5EF4-FFF2-40B4-BE49-F238E27FC236}">
                <a16:creationId xmlns:a16="http://schemas.microsoft.com/office/drawing/2014/main" id="{0D5EEDAD-C2FD-3E49-CEB7-45DEC3264345}"/>
              </a:ext>
            </a:extLst>
          </p:cNvPr>
          <p:cNvSpPr/>
          <p:nvPr/>
        </p:nvSpPr>
        <p:spPr>
          <a:xfrm>
            <a:off x="3885047" y="3288614"/>
            <a:ext cx="1373906" cy="869914"/>
          </a:xfrm>
          <a:prstGeom prst="rightArrow">
            <a:avLst/>
          </a:prstGeom>
          <a:ln w="38100">
            <a:solidFill>
              <a:srgbClr val="008000"/>
            </a:solidFill>
          </a:ln>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
              <a:ea typeface="+mn-ea"/>
              <a:cs typeface="+mn-cs"/>
            </a:endParaRPr>
          </a:p>
        </p:txBody>
      </p:sp>
      <p:sp>
        <p:nvSpPr>
          <p:cNvPr id="35" name="Freeform 34">
            <a:extLst>
              <a:ext uri="{FF2B5EF4-FFF2-40B4-BE49-F238E27FC236}">
                <a16:creationId xmlns:a16="http://schemas.microsoft.com/office/drawing/2014/main" id="{FE463EB5-6B0D-5851-5E9C-E26AEB2EFA3E}"/>
              </a:ext>
            </a:extLst>
          </p:cNvPr>
          <p:cNvSpPr/>
          <p:nvPr/>
        </p:nvSpPr>
        <p:spPr>
          <a:xfrm rot="1803983">
            <a:off x="6849755" y="3710970"/>
            <a:ext cx="314036" cy="360219"/>
          </a:xfrm>
          <a:custGeom>
            <a:avLst/>
            <a:gdLst>
              <a:gd name="connsiteX0" fmla="*/ 314036 w 314036"/>
              <a:gd name="connsiteY0" fmla="*/ 360219 h 360219"/>
              <a:gd name="connsiteX1" fmla="*/ 101600 w 314036"/>
              <a:gd name="connsiteY1" fmla="*/ 295564 h 360219"/>
              <a:gd name="connsiteX2" fmla="*/ 110836 w 314036"/>
              <a:gd name="connsiteY2" fmla="*/ 92364 h 360219"/>
              <a:gd name="connsiteX3" fmla="*/ 0 w 314036"/>
              <a:gd name="connsiteY3" fmla="*/ 0 h 360219"/>
            </a:gdLst>
            <a:ahLst/>
            <a:cxnLst>
              <a:cxn ang="0">
                <a:pos x="connsiteX0" y="connsiteY0"/>
              </a:cxn>
              <a:cxn ang="0">
                <a:pos x="connsiteX1" y="connsiteY1"/>
              </a:cxn>
              <a:cxn ang="0">
                <a:pos x="connsiteX2" y="connsiteY2"/>
              </a:cxn>
              <a:cxn ang="0">
                <a:pos x="connsiteX3" y="connsiteY3"/>
              </a:cxn>
            </a:cxnLst>
            <a:rect l="l" t="t" r="r" b="b"/>
            <a:pathLst>
              <a:path w="314036" h="360219">
                <a:moveTo>
                  <a:pt x="314036" y="360219"/>
                </a:moveTo>
                <a:cubicBezTo>
                  <a:pt x="224751" y="350212"/>
                  <a:pt x="135467" y="340206"/>
                  <a:pt x="101600" y="295564"/>
                </a:cubicBezTo>
                <a:cubicBezTo>
                  <a:pt x="67733" y="250922"/>
                  <a:pt x="127769" y="141625"/>
                  <a:pt x="110836" y="92364"/>
                </a:cubicBezTo>
                <a:cubicBezTo>
                  <a:pt x="93903" y="43103"/>
                  <a:pt x="46951" y="21551"/>
                  <a:pt x="0" y="0"/>
                </a:cubicBezTo>
              </a:path>
            </a:pathLst>
          </a:custGeom>
          <a:noFill/>
          <a:ln w="38100">
            <a:solidFill>
              <a:srgbClr val="008000"/>
            </a:solidFill>
            <a:prstDash val="sysDash"/>
            <a:headEnd type="none" w="med" len="med"/>
            <a:tailEnd type="triangle" w="med" len="med"/>
          </a:ln>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
              <a:ea typeface="+mn-ea"/>
              <a:cs typeface="+mn-cs"/>
            </a:endParaRPr>
          </a:p>
        </p:txBody>
      </p:sp>
      <p:grpSp>
        <p:nvGrpSpPr>
          <p:cNvPr id="36" name="Group 20">
            <a:extLst>
              <a:ext uri="{FF2B5EF4-FFF2-40B4-BE49-F238E27FC236}">
                <a16:creationId xmlns:a16="http://schemas.microsoft.com/office/drawing/2014/main" id="{9328EEFE-DAD4-166C-133E-06C690C9FDFE}"/>
              </a:ext>
            </a:extLst>
          </p:cNvPr>
          <p:cNvGrpSpPr/>
          <p:nvPr/>
        </p:nvGrpSpPr>
        <p:grpSpPr>
          <a:xfrm>
            <a:off x="5561447" y="3100424"/>
            <a:ext cx="1752600" cy="1371600"/>
            <a:chOff x="5715000" y="1828800"/>
            <a:chExt cx="1752600" cy="1371600"/>
          </a:xfrm>
        </p:grpSpPr>
        <p:cxnSp>
          <p:nvCxnSpPr>
            <p:cNvPr id="37" name="Straight Arrow Connector 36">
              <a:extLst>
                <a:ext uri="{FF2B5EF4-FFF2-40B4-BE49-F238E27FC236}">
                  <a16:creationId xmlns:a16="http://schemas.microsoft.com/office/drawing/2014/main" id="{2B16809C-2D19-2404-3B8E-AFD936913041}"/>
                </a:ext>
              </a:extLst>
            </p:cNvPr>
            <p:cNvCxnSpPr/>
            <p:nvPr/>
          </p:nvCxnSpPr>
          <p:spPr>
            <a:xfrm flipV="1">
              <a:off x="5804720" y="2254605"/>
              <a:ext cx="304800" cy="514910"/>
            </a:xfrm>
            <a:prstGeom prst="straightConnector1">
              <a:avLst/>
            </a:prstGeom>
            <a:ln w="28575">
              <a:tailEnd type="arrow"/>
            </a:ln>
          </p:spPr>
          <p:style>
            <a:lnRef idx="1">
              <a:schemeClr val="dk1"/>
            </a:lnRef>
            <a:fillRef idx="0">
              <a:schemeClr val="dk1"/>
            </a:fillRef>
            <a:effectRef idx="0">
              <a:schemeClr val="dk1"/>
            </a:effectRef>
            <a:fontRef idx="minor">
              <a:schemeClr val="tx1"/>
            </a:fontRef>
          </p:style>
        </p:cxnSp>
        <p:cxnSp>
          <p:nvCxnSpPr>
            <p:cNvPr id="38" name="Straight Arrow Connector 37">
              <a:extLst>
                <a:ext uri="{FF2B5EF4-FFF2-40B4-BE49-F238E27FC236}">
                  <a16:creationId xmlns:a16="http://schemas.microsoft.com/office/drawing/2014/main" id="{FDDCEE26-D493-509D-1906-FC98F9ECD17F}"/>
                </a:ext>
              </a:extLst>
            </p:cNvPr>
            <p:cNvCxnSpPr/>
            <p:nvPr/>
          </p:nvCxnSpPr>
          <p:spPr>
            <a:xfrm flipH="1">
              <a:off x="6057900" y="2194492"/>
              <a:ext cx="304800" cy="514910"/>
            </a:xfrm>
            <a:prstGeom prst="straightConnector1">
              <a:avLst/>
            </a:prstGeom>
            <a:ln w="28575">
              <a:tailEnd type="arrow"/>
            </a:ln>
          </p:spPr>
          <p:style>
            <a:lnRef idx="1">
              <a:schemeClr val="dk1"/>
            </a:lnRef>
            <a:fillRef idx="0">
              <a:schemeClr val="dk1"/>
            </a:fillRef>
            <a:effectRef idx="0">
              <a:schemeClr val="dk1"/>
            </a:effectRef>
            <a:fontRef idx="minor">
              <a:schemeClr val="tx1"/>
            </a:fontRef>
          </p:style>
        </p:cxnSp>
        <p:cxnSp>
          <p:nvCxnSpPr>
            <p:cNvPr id="39" name="Straight Arrow Connector 38">
              <a:extLst>
                <a:ext uri="{FF2B5EF4-FFF2-40B4-BE49-F238E27FC236}">
                  <a16:creationId xmlns:a16="http://schemas.microsoft.com/office/drawing/2014/main" id="{0A940E65-81F6-D0FC-9D69-D51843AB58B4}"/>
                </a:ext>
              </a:extLst>
            </p:cNvPr>
            <p:cNvCxnSpPr/>
            <p:nvPr/>
          </p:nvCxnSpPr>
          <p:spPr>
            <a:xfrm>
              <a:off x="6037509" y="2894828"/>
              <a:ext cx="972110" cy="76200"/>
            </a:xfrm>
            <a:prstGeom prst="straightConnector1">
              <a:avLst/>
            </a:prstGeom>
            <a:ln w="28575">
              <a:tailEnd type="arrow"/>
            </a:ln>
          </p:spPr>
          <p:style>
            <a:lnRef idx="1">
              <a:schemeClr val="dk1"/>
            </a:lnRef>
            <a:fillRef idx="0">
              <a:schemeClr val="dk1"/>
            </a:fillRef>
            <a:effectRef idx="0">
              <a:schemeClr val="dk1"/>
            </a:effectRef>
            <a:fontRef idx="minor">
              <a:schemeClr val="tx1"/>
            </a:fontRef>
          </p:style>
        </p:cxnSp>
        <p:cxnSp>
          <p:nvCxnSpPr>
            <p:cNvPr id="40" name="Curved Connector 39">
              <a:extLst>
                <a:ext uri="{FF2B5EF4-FFF2-40B4-BE49-F238E27FC236}">
                  <a16:creationId xmlns:a16="http://schemas.microsoft.com/office/drawing/2014/main" id="{F4374910-E884-5056-829F-D73850C281B2}"/>
                </a:ext>
              </a:extLst>
            </p:cNvPr>
            <p:cNvCxnSpPr>
              <a:cxnSpLocks/>
              <a:stCxn id="41" idx="6"/>
              <a:endCxn id="41" idx="0"/>
            </p:cNvCxnSpPr>
            <p:nvPr/>
          </p:nvCxnSpPr>
          <p:spPr>
            <a:xfrm flipH="1" flipV="1">
              <a:off x="6248400" y="1828800"/>
              <a:ext cx="228600" cy="228600"/>
            </a:xfrm>
            <a:prstGeom prst="curvedConnector4">
              <a:avLst>
                <a:gd name="adj1" fmla="val -100000"/>
                <a:gd name="adj2" fmla="val 200000"/>
              </a:avLst>
            </a:prstGeom>
            <a:ln w="28575">
              <a:tailEnd type="arrow"/>
            </a:ln>
          </p:spPr>
          <p:style>
            <a:lnRef idx="1">
              <a:schemeClr val="dk1"/>
            </a:lnRef>
            <a:fillRef idx="0">
              <a:schemeClr val="dk1"/>
            </a:fillRef>
            <a:effectRef idx="0">
              <a:schemeClr val="dk1"/>
            </a:effectRef>
            <a:fontRef idx="minor">
              <a:schemeClr val="tx1"/>
            </a:fontRef>
          </p:style>
        </p:cxnSp>
        <p:sp>
          <p:nvSpPr>
            <p:cNvPr id="41" name="Oval 40">
              <a:extLst>
                <a:ext uri="{FF2B5EF4-FFF2-40B4-BE49-F238E27FC236}">
                  <a16:creationId xmlns:a16="http://schemas.microsoft.com/office/drawing/2014/main" id="{75D6B19C-60F8-0E5F-4C95-306BDC47920B}"/>
                </a:ext>
              </a:extLst>
            </p:cNvPr>
            <p:cNvSpPr/>
            <p:nvPr/>
          </p:nvSpPr>
          <p:spPr>
            <a:xfrm>
              <a:off x="6019800" y="1828800"/>
              <a:ext cx="457200" cy="457200"/>
            </a:xfrm>
            <a:prstGeom prst="ellipse">
              <a:avLst/>
            </a:prstGeom>
            <a:solidFill>
              <a:srgbClr val="FF0000"/>
            </a:solidFill>
            <a:ln>
              <a:noFill/>
            </a:ln>
          </p:spPr>
          <p:style>
            <a:lnRef idx="1">
              <a:schemeClr val="dk1"/>
            </a:lnRef>
            <a:fillRef idx="2">
              <a:schemeClr val="dk1"/>
            </a:fillRef>
            <a:effectRef idx="1">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y</a:t>
              </a:r>
            </a:p>
          </p:txBody>
        </p:sp>
        <p:sp>
          <p:nvSpPr>
            <p:cNvPr id="42" name="Oval 41">
              <a:extLst>
                <a:ext uri="{FF2B5EF4-FFF2-40B4-BE49-F238E27FC236}">
                  <a16:creationId xmlns:a16="http://schemas.microsoft.com/office/drawing/2014/main" id="{E596B896-B376-7F94-BA87-6EC3495E8F77}"/>
                </a:ext>
              </a:extLst>
            </p:cNvPr>
            <p:cNvSpPr/>
            <p:nvPr/>
          </p:nvSpPr>
          <p:spPr>
            <a:xfrm>
              <a:off x="5715000" y="2667000"/>
              <a:ext cx="457200" cy="457200"/>
            </a:xfrm>
            <a:prstGeom prst="ellipse">
              <a:avLst/>
            </a:prstGeom>
            <a:solidFill>
              <a:srgbClr val="FF0000"/>
            </a:solidFill>
            <a:ln>
              <a:noFill/>
            </a:ln>
          </p:spPr>
          <p:style>
            <a:lnRef idx="1">
              <a:schemeClr val="dk1"/>
            </a:lnRef>
            <a:fillRef idx="2">
              <a:schemeClr val="dk1"/>
            </a:fillRef>
            <a:effectRef idx="1">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a</a:t>
              </a:r>
            </a:p>
          </p:txBody>
        </p:sp>
        <p:sp>
          <p:nvSpPr>
            <p:cNvPr id="43" name="Oval 42">
              <a:extLst>
                <a:ext uri="{FF2B5EF4-FFF2-40B4-BE49-F238E27FC236}">
                  <a16:creationId xmlns:a16="http://schemas.microsoft.com/office/drawing/2014/main" id="{B16F8973-F1A1-4FB1-0704-DE0E54F2CAE9}"/>
                </a:ext>
              </a:extLst>
            </p:cNvPr>
            <p:cNvSpPr/>
            <p:nvPr/>
          </p:nvSpPr>
          <p:spPr>
            <a:xfrm>
              <a:off x="7010400" y="2743200"/>
              <a:ext cx="457200" cy="457200"/>
            </a:xfrm>
            <a:prstGeom prst="ellipse">
              <a:avLst/>
            </a:prstGeom>
            <a:solidFill>
              <a:srgbClr val="FF0000"/>
            </a:solidFill>
            <a:ln>
              <a:noFill/>
            </a:ln>
          </p:spPr>
          <p:style>
            <a:lnRef idx="1">
              <a:schemeClr val="dk1"/>
            </a:lnRef>
            <a:fillRef idx="2">
              <a:schemeClr val="dk1"/>
            </a:fillRef>
            <a:effectRef idx="1">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m</a:t>
              </a:r>
            </a:p>
          </p:txBody>
        </p:sp>
      </p:grpSp>
    </p:spTree>
    <p:extLst>
      <p:ext uri="{BB962C8B-B14F-4D97-AF65-F5344CB8AC3E}">
        <p14:creationId xmlns:p14="http://schemas.microsoft.com/office/powerpoint/2010/main" val="38723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p:cTn id="17" dur="500" fill="hold"/>
                                        <p:tgtEl>
                                          <p:spTgt spid="24"/>
                                        </p:tgtEl>
                                        <p:attrNameLst>
                                          <p:attrName>ppt_w</p:attrName>
                                        </p:attrNameLst>
                                      </p:cBhvr>
                                      <p:tavLst>
                                        <p:tav tm="0">
                                          <p:val>
                                            <p:fltVal val="0"/>
                                          </p:val>
                                        </p:tav>
                                        <p:tav tm="100000">
                                          <p:val>
                                            <p:strVal val="#ppt_w"/>
                                          </p:val>
                                        </p:tav>
                                      </p:tavLst>
                                    </p:anim>
                                    <p:anim calcmode="lin" valueType="num">
                                      <p:cBhvr>
                                        <p:cTn id="18" dur="500" fill="hold"/>
                                        <p:tgtEl>
                                          <p:spTgt spid="24"/>
                                        </p:tgtEl>
                                        <p:attrNameLst>
                                          <p:attrName>ppt_h</p:attrName>
                                        </p:attrNameLst>
                                      </p:cBhvr>
                                      <p:tavLst>
                                        <p:tav tm="0">
                                          <p:val>
                                            <p:fltVal val="0"/>
                                          </p:val>
                                        </p:tav>
                                        <p:tav tm="100000">
                                          <p:val>
                                            <p:strVal val="#ppt_h"/>
                                          </p:val>
                                        </p:tav>
                                      </p:tavLst>
                                    </p:anim>
                                    <p:animEffect transition="in" filter="fade">
                                      <p:cBhvr>
                                        <p:cTn id="19" dur="500"/>
                                        <p:tgtEl>
                                          <p:spTgt spid="24"/>
                                        </p:tgtEl>
                                      </p:cBhvr>
                                    </p:animEffect>
                                  </p:childTnLst>
                                </p:cTn>
                              </p:par>
                              <p:par>
                                <p:cTn id="20" presetID="53" presetClass="entr" presetSubtype="16" fill="hold" nodeType="withEffect">
                                  <p:stCondLst>
                                    <p:cond delay="0"/>
                                  </p:stCondLst>
                                  <p:childTnLst>
                                    <p:set>
                                      <p:cBhvr>
                                        <p:cTn id="21" dur="1" fill="hold">
                                          <p:stCondLst>
                                            <p:cond delay="0"/>
                                          </p:stCondLst>
                                        </p:cTn>
                                        <p:tgtEl>
                                          <p:spTgt spid="33"/>
                                        </p:tgtEl>
                                        <p:attrNameLst>
                                          <p:attrName>style.visibility</p:attrName>
                                        </p:attrNameLst>
                                      </p:cBhvr>
                                      <p:to>
                                        <p:strVal val="visible"/>
                                      </p:to>
                                    </p:set>
                                    <p:anim calcmode="lin" valueType="num">
                                      <p:cBhvr>
                                        <p:cTn id="22" dur="500" fill="hold"/>
                                        <p:tgtEl>
                                          <p:spTgt spid="33"/>
                                        </p:tgtEl>
                                        <p:attrNameLst>
                                          <p:attrName>ppt_w</p:attrName>
                                        </p:attrNameLst>
                                      </p:cBhvr>
                                      <p:tavLst>
                                        <p:tav tm="0">
                                          <p:val>
                                            <p:fltVal val="0"/>
                                          </p:val>
                                        </p:tav>
                                        <p:tav tm="100000">
                                          <p:val>
                                            <p:strVal val="#ppt_w"/>
                                          </p:val>
                                        </p:tav>
                                      </p:tavLst>
                                    </p:anim>
                                    <p:anim calcmode="lin" valueType="num">
                                      <p:cBhvr>
                                        <p:cTn id="23" dur="500" fill="hold"/>
                                        <p:tgtEl>
                                          <p:spTgt spid="33"/>
                                        </p:tgtEl>
                                        <p:attrNameLst>
                                          <p:attrName>ppt_h</p:attrName>
                                        </p:attrNameLst>
                                      </p:cBhvr>
                                      <p:tavLst>
                                        <p:tav tm="0">
                                          <p:val>
                                            <p:fltVal val="0"/>
                                          </p:val>
                                        </p:tav>
                                        <p:tav tm="100000">
                                          <p:val>
                                            <p:strVal val="#ppt_h"/>
                                          </p:val>
                                        </p:tav>
                                      </p:tavLst>
                                    </p:anim>
                                    <p:animEffect transition="in" filter="fade">
                                      <p:cBhvr>
                                        <p:cTn id="24" dur="500"/>
                                        <p:tgtEl>
                                          <p:spTgt spid="3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wipe(left)">
                                      <p:cBhvr>
                                        <p:cTn id="29" dur="500"/>
                                        <p:tgtEl>
                                          <p:spTgt spid="34"/>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36"/>
                                        </p:tgtEl>
                                        <p:attrNameLst>
                                          <p:attrName>style.visibility</p:attrName>
                                        </p:attrNameLst>
                                      </p:cBhvr>
                                      <p:to>
                                        <p:strVal val="visible"/>
                                      </p:to>
                                    </p:set>
                                    <p:anim calcmode="lin" valueType="num">
                                      <p:cBhvr>
                                        <p:cTn id="34" dur="500" fill="hold"/>
                                        <p:tgtEl>
                                          <p:spTgt spid="36"/>
                                        </p:tgtEl>
                                        <p:attrNameLst>
                                          <p:attrName>ppt_w</p:attrName>
                                        </p:attrNameLst>
                                      </p:cBhvr>
                                      <p:tavLst>
                                        <p:tav tm="0">
                                          <p:val>
                                            <p:fltVal val="0"/>
                                          </p:val>
                                        </p:tav>
                                        <p:tav tm="100000">
                                          <p:val>
                                            <p:strVal val="#ppt_w"/>
                                          </p:val>
                                        </p:tav>
                                      </p:tavLst>
                                    </p:anim>
                                    <p:anim calcmode="lin" valueType="num">
                                      <p:cBhvr>
                                        <p:cTn id="35" dur="500" fill="hold"/>
                                        <p:tgtEl>
                                          <p:spTgt spid="36"/>
                                        </p:tgtEl>
                                        <p:attrNameLst>
                                          <p:attrName>ppt_h</p:attrName>
                                        </p:attrNameLst>
                                      </p:cBhvr>
                                      <p:tavLst>
                                        <p:tav tm="0">
                                          <p:val>
                                            <p:fltVal val="0"/>
                                          </p:val>
                                        </p:tav>
                                        <p:tav tm="100000">
                                          <p:val>
                                            <p:strVal val="#ppt_h"/>
                                          </p:val>
                                        </p:tav>
                                      </p:tavLst>
                                    </p:anim>
                                    <p:animEffect transition="in" filter="fade">
                                      <p:cBhvr>
                                        <p:cTn id="36" dur="500"/>
                                        <p:tgtEl>
                                          <p:spTgt spid="36"/>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35"/>
                                        </p:tgtEl>
                                        <p:attrNameLst>
                                          <p:attrName>style.visibility</p:attrName>
                                        </p:attrNameLst>
                                      </p:cBhvr>
                                      <p:to>
                                        <p:strVal val="visible"/>
                                      </p:to>
                                    </p:set>
                                    <p:animEffect transition="in" filter="wipe(down)">
                                      <p:cBhvr>
                                        <p:cTn id="41" dur="500"/>
                                        <p:tgtEl>
                                          <p:spTgt spid="35"/>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nodeType="clickEffect">
                                  <p:stCondLst>
                                    <p:cond delay="0"/>
                                  </p:stCondLst>
                                  <p:childTnLst>
                                    <p:set>
                                      <p:cBhvr>
                                        <p:cTn id="45" dur="1" fill="hold">
                                          <p:stCondLst>
                                            <p:cond delay="0"/>
                                          </p:stCondLst>
                                        </p:cTn>
                                        <p:tgtEl>
                                          <p:spTgt spid="32"/>
                                        </p:tgtEl>
                                        <p:attrNameLst>
                                          <p:attrName>style.visibility</p:attrName>
                                        </p:attrNameLst>
                                      </p:cBhvr>
                                      <p:to>
                                        <p:strVal val="visible"/>
                                      </p:to>
                                    </p:set>
                                    <p:anim calcmode="lin" valueType="num">
                                      <p:cBhvr>
                                        <p:cTn id="46" dur="500" fill="hold"/>
                                        <p:tgtEl>
                                          <p:spTgt spid="32"/>
                                        </p:tgtEl>
                                        <p:attrNameLst>
                                          <p:attrName>ppt_w</p:attrName>
                                        </p:attrNameLst>
                                      </p:cBhvr>
                                      <p:tavLst>
                                        <p:tav tm="0">
                                          <p:val>
                                            <p:fltVal val="0"/>
                                          </p:val>
                                        </p:tav>
                                        <p:tav tm="100000">
                                          <p:val>
                                            <p:strVal val="#ppt_w"/>
                                          </p:val>
                                        </p:tav>
                                      </p:tavLst>
                                    </p:anim>
                                    <p:anim calcmode="lin" valueType="num">
                                      <p:cBhvr>
                                        <p:cTn id="47" dur="500" fill="hold"/>
                                        <p:tgtEl>
                                          <p:spTgt spid="32"/>
                                        </p:tgtEl>
                                        <p:attrNameLst>
                                          <p:attrName>ppt_h</p:attrName>
                                        </p:attrNameLst>
                                      </p:cBhvr>
                                      <p:tavLst>
                                        <p:tav tm="0">
                                          <p:val>
                                            <p:fltVal val="0"/>
                                          </p:val>
                                        </p:tav>
                                        <p:tav tm="100000">
                                          <p:val>
                                            <p:strVal val="#ppt_h"/>
                                          </p:val>
                                        </p:tav>
                                      </p:tavLst>
                                    </p:anim>
                                    <p:animEffect transition="in" filter="fade">
                                      <p:cBhvr>
                                        <p:cTn id="48"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B3E9A7-BCBE-2954-678B-DAFB32D49A42}"/>
              </a:ext>
            </a:extLst>
          </p:cNvPr>
          <p:cNvSpPr>
            <a:spLocks noGrp="1"/>
          </p:cNvSpPr>
          <p:nvPr>
            <p:ph type="title"/>
          </p:nvPr>
        </p:nvSpPr>
        <p:spPr/>
        <p:txBody>
          <a:bodyPr/>
          <a:lstStyle/>
          <a:p>
            <a:r>
              <a:rPr lang="en-US" dirty="0"/>
              <a:t>Why Teleports solve the problems?</a:t>
            </a:r>
          </a:p>
        </p:txBody>
      </p:sp>
      <p:sp>
        <p:nvSpPr>
          <p:cNvPr id="3" name="Content Placeholder 2">
            <a:extLst>
              <a:ext uri="{FF2B5EF4-FFF2-40B4-BE49-F238E27FC236}">
                <a16:creationId xmlns:a16="http://schemas.microsoft.com/office/drawing/2014/main" id="{61D7439C-6282-D498-9B39-91F4C2DCE9C6}"/>
              </a:ext>
            </a:extLst>
          </p:cNvPr>
          <p:cNvSpPr>
            <a:spLocks noGrp="1"/>
          </p:cNvSpPr>
          <p:nvPr>
            <p:ph sz="quarter" idx="14"/>
          </p:nvPr>
        </p:nvSpPr>
        <p:spPr/>
        <p:txBody>
          <a:bodyPr/>
          <a:lstStyle/>
          <a:p>
            <a:pPr marL="628646" lvl="1" indent="-457200">
              <a:buFont typeface="Courier New" panose="02070309020205020404" pitchFamily="49" charset="0"/>
              <a:buChar char="o"/>
            </a:pPr>
            <a:r>
              <a:rPr lang="en-US" dirty="0"/>
              <a:t>Why do teleports solve both problems?</a:t>
            </a:r>
          </a:p>
          <a:p>
            <a:pPr marL="971537" lvl="2" indent="-457200">
              <a:buFont typeface="Courier New" panose="02070309020205020404" pitchFamily="49" charset="0"/>
              <a:buChar char="o"/>
            </a:pPr>
            <a:r>
              <a:rPr lang="en-US" dirty="0"/>
              <a:t>Spider-traps are </a:t>
            </a:r>
            <a:r>
              <a:rPr lang="en-US" dirty="0">
                <a:solidFill>
                  <a:schemeClr val="accent3"/>
                </a:solidFill>
              </a:rPr>
              <a:t>not a problem</a:t>
            </a:r>
            <a:r>
              <a:rPr lang="en-US" dirty="0"/>
              <a:t>.</a:t>
            </a:r>
          </a:p>
          <a:p>
            <a:pPr marL="971537" lvl="2" indent="-457200">
              <a:buFont typeface="Courier New" panose="02070309020205020404" pitchFamily="49" charset="0"/>
              <a:buChar char="o"/>
            </a:pPr>
            <a:r>
              <a:rPr lang="en-US" dirty="0"/>
              <a:t>But with traps, PageRank scores are </a:t>
            </a:r>
            <a:r>
              <a:rPr lang="en-US" dirty="0">
                <a:solidFill>
                  <a:schemeClr val="accent3"/>
                </a:solidFill>
              </a:rPr>
              <a:t>NOT</a:t>
            </a:r>
            <a:r>
              <a:rPr lang="en-US" dirty="0"/>
              <a:t> what we want. </a:t>
            </a:r>
          </a:p>
          <a:p>
            <a:pPr marL="1314428" lvl="3" indent="-457200">
              <a:buFont typeface="Courier New" panose="02070309020205020404" pitchFamily="49" charset="0"/>
              <a:buChar char="o"/>
            </a:pPr>
            <a:r>
              <a:rPr lang="en-US" b="1" dirty="0">
                <a:solidFill>
                  <a:srgbClr val="C40C67"/>
                </a:solidFill>
              </a:rPr>
              <a:t>Solution</a:t>
            </a:r>
            <a:r>
              <a:rPr lang="en-US" dirty="0"/>
              <a:t>: </a:t>
            </a:r>
            <a:r>
              <a:rPr lang="en-US" i="1" dirty="0">
                <a:solidFill>
                  <a:srgbClr val="C40C67"/>
                </a:solidFill>
              </a:rPr>
              <a:t>Never get stuck in a spider trap by teleporting out</a:t>
            </a:r>
            <a:r>
              <a:rPr lang="en-US" dirty="0"/>
              <a:t> of it in a finite number of steps. </a:t>
            </a:r>
          </a:p>
          <a:p>
            <a:pPr marL="971537" lvl="2" indent="-457200">
              <a:buFont typeface="Courier New" panose="02070309020205020404" pitchFamily="49" charset="0"/>
              <a:buChar char="o"/>
            </a:pPr>
            <a:r>
              <a:rPr lang="en-US" dirty="0"/>
              <a:t>Dead-ends are a problem.</a:t>
            </a:r>
          </a:p>
          <a:p>
            <a:pPr marL="1314428" lvl="3" indent="-457200">
              <a:buFont typeface="Courier New" panose="02070309020205020404" pitchFamily="49" charset="0"/>
              <a:buChar char="o"/>
            </a:pPr>
            <a:r>
              <a:rPr lang="en-US" dirty="0"/>
              <a:t>The matrix is </a:t>
            </a:r>
            <a:r>
              <a:rPr lang="en-US" dirty="0">
                <a:solidFill>
                  <a:schemeClr val="accent3"/>
                </a:solidFill>
              </a:rPr>
              <a:t>not column stochastic</a:t>
            </a:r>
            <a:r>
              <a:rPr lang="en-US" dirty="0"/>
              <a:t>, so our initial assumptions are not met.</a:t>
            </a:r>
          </a:p>
          <a:p>
            <a:pPr marL="1657320" lvl="4" indent="-457200">
              <a:buFont typeface="Courier New" panose="02070309020205020404" pitchFamily="49" charset="0"/>
              <a:buChar char="o"/>
            </a:pPr>
            <a:r>
              <a:rPr lang="en-US" b="1" dirty="0">
                <a:solidFill>
                  <a:srgbClr val="C40C67"/>
                </a:solidFill>
              </a:rPr>
              <a:t>Solution</a:t>
            </a:r>
            <a:r>
              <a:rPr lang="en-US" dirty="0"/>
              <a:t>: </a:t>
            </a:r>
            <a:r>
              <a:rPr lang="en-US" i="1" dirty="0">
                <a:solidFill>
                  <a:srgbClr val="C40C67"/>
                </a:solidFill>
              </a:rPr>
              <a:t>Make matrix column stochastic by always teleporting</a:t>
            </a:r>
            <a:r>
              <a:rPr lang="en-US" i="1" dirty="0"/>
              <a:t> </a:t>
            </a:r>
            <a:r>
              <a:rPr lang="en-US" dirty="0"/>
              <a:t>when there is nowhere else to go </a:t>
            </a:r>
          </a:p>
          <a:p>
            <a:pPr marL="971537" lvl="2" indent="-457200">
              <a:buFont typeface="Courier New" panose="02070309020205020404" pitchFamily="49" charset="0"/>
              <a:buChar char="o"/>
            </a:pPr>
            <a:endParaRPr lang="en-US" dirty="0"/>
          </a:p>
        </p:txBody>
      </p:sp>
      <p:graphicFrame>
        <p:nvGraphicFramePr>
          <p:cNvPr id="4" name="Table 3">
            <a:extLst>
              <a:ext uri="{FF2B5EF4-FFF2-40B4-BE49-F238E27FC236}">
                <a16:creationId xmlns:a16="http://schemas.microsoft.com/office/drawing/2014/main" id="{0050DAD9-43EE-EC0B-47FA-A7A98317C0E4}"/>
              </a:ext>
            </a:extLst>
          </p:cNvPr>
          <p:cNvGraphicFramePr>
            <a:graphicFrameLocks noGrp="1"/>
          </p:cNvGraphicFramePr>
          <p:nvPr/>
        </p:nvGraphicFramePr>
        <p:xfrm>
          <a:off x="5288069" y="5171243"/>
          <a:ext cx="2438400" cy="1409700"/>
        </p:xfrm>
        <a:graphic>
          <a:graphicData uri="http://schemas.openxmlformats.org/drawingml/2006/table">
            <a:tbl>
              <a:tblPr firstRow="1" bandRow="1">
                <a:tableStyleId>{2D5ABB26-0587-4C30-8999-92F81FD0307C}</a:tableStyleId>
              </a:tblPr>
              <a:tblGrid>
                <a:gridCol w="609600">
                  <a:extLst>
                    <a:ext uri="{9D8B030D-6E8A-4147-A177-3AD203B41FA5}">
                      <a16:colId xmlns:a16="http://schemas.microsoft.com/office/drawing/2014/main" val="20000"/>
                    </a:ext>
                  </a:extLst>
                </a:gridCol>
                <a:gridCol w="609600">
                  <a:extLst>
                    <a:ext uri="{9D8B030D-6E8A-4147-A177-3AD203B41FA5}">
                      <a16:colId xmlns:a16="http://schemas.microsoft.com/office/drawing/2014/main" val="20001"/>
                    </a:ext>
                  </a:extLst>
                </a:gridCol>
                <a:gridCol w="609600">
                  <a:extLst>
                    <a:ext uri="{9D8B030D-6E8A-4147-A177-3AD203B41FA5}">
                      <a16:colId xmlns:a16="http://schemas.microsoft.com/office/drawing/2014/main" val="20002"/>
                    </a:ext>
                  </a:extLst>
                </a:gridCol>
                <a:gridCol w="609600">
                  <a:extLst>
                    <a:ext uri="{9D8B030D-6E8A-4147-A177-3AD203B41FA5}">
                      <a16:colId xmlns:a16="http://schemas.microsoft.com/office/drawing/2014/main" val="20003"/>
                    </a:ext>
                  </a:extLst>
                </a:gridCol>
              </a:tblGrid>
              <a:tr h="152400">
                <a:tc>
                  <a:txBody>
                    <a:bodyPr/>
                    <a:lstStyle/>
                    <a:p>
                      <a:pPr algn="r"/>
                      <a:endParaRPr lang="en-US" dirty="0">
                        <a:latin typeface="Times New Roman" pitchFamily="18" charset="0"/>
                        <a:cs typeface="Times New Roman" pitchFamily="18" charset="0"/>
                      </a:endParaRPr>
                    </a:p>
                  </a:txBody>
                  <a:tcPr/>
                </a:tc>
                <a:tc>
                  <a:txBody>
                    <a:bodyPr/>
                    <a:lstStyle/>
                    <a:p>
                      <a:pPr algn="ctr"/>
                      <a:r>
                        <a:rPr lang="en-US" dirty="0">
                          <a:latin typeface="Times New Roman" pitchFamily="18" charset="0"/>
                          <a:cs typeface="Times New Roman" pitchFamily="18" charset="0"/>
                        </a:rPr>
                        <a:t>y</a:t>
                      </a:r>
                    </a:p>
                  </a:txBody>
                  <a:tcPr>
                    <a:lnB w="12700" cap="flat" cmpd="sng" algn="ctr">
                      <a:solidFill>
                        <a:schemeClr val="tx1"/>
                      </a:solidFill>
                      <a:prstDash val="solid"/>
                      <a:round/>
                      <a:headEnd type="none" w="med" len="med"/>
                      <a:tailEnd type="none" w="med" len="med"/>
                    </a:lnB>
                  </a:tcPr>
                </a:tc>
                <a:tc>
                  <a:txBody>
                    <a:bodyPr/>
                    <a:lstStyle/>
                    <a:p>
                      <a:pPr algn="ctr"/>
                      <a:r>
                        <a:rPr lang="en-US" dirty="0">
                          <a:latin typeface="Times New Roman" pitchFamily="18" charset="0"/>
                          <a:cs typeface="Times New Roman" pitchFamily="18" charset="0"/>
                        </a:rPr>
                        <a:t>a</a:t>
                      </a:r>
                    </a:p>
                  </a:txBody>
                  <a:tcPr>
                    <a:lnB w="12700" cap="flat" cmpd="sng" algn="ctr">
                      <a:solidFill>
                        <a:schemeClr val="tx1"/>
                      </a:solidFill>
                      <a:prstDash val="solid"/>
                      <a:round/>
                      <a:headEnd type="none" w="med" len="med"/>
                      <a:tailEnd type="none" w="med" len="med"/>
                    </a:lnB>
                  </a:tcPr>
                </a:tc>
                <a:tc>
                  <a:txBody>
                    <a:bodyPr/>
                    <a:lstStyle/>
                    <a:p>
                      <a:pPr algn="ctr"/>
                      <a:r>
                        <a:rPr lang="en-US" dirty="0">
                          <a:latin typeface="Times New Roman" pitchFamily="18" charset="0"/>
                          <a:cs typeface="Times New Roman" pitchFamily="18" charset="0"/>
                        </a:rPr>
                        <a:t>m</a:t>
                      </a:r>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70840">
                <a:tc>
                  <a:txBody>
                    <a:bodyPr/>
                    <a:lstStyle/>
                    <a:p>
                      <a:pPr algn="r"/>
                      <a:r>
                        <a:rPr lang="en-US" dirty="0">
                          <a:latin typeface="Times New Roman" pitchFamily="18" charset="0"/>
                          <a:cs typeface="Times New Roman" pitchFamily="18" charset="0"/>
                        </a:rPr>
                        <a:t>y</a:t>
                      </a:r>
                    </a:p>
                  </a:txBody>
                  <a:tcPr>
                    <a:lnR w="12700" cap="flat" cmpd="sng" algn="ctr">
                      <a:solidFill>
                        <a:schemeClr val="tx1"/>
                      </a:solidFill>
                      <a:prstDash val="solid"/>
                      <a:round/>
                      <a:headEnd type="none" w="med" len="med"/>
                      <a:tailEnd type="none" w="med" len="med"/>
                    </a:lnR>
                  </a:tcPr>
                </a:tc>
                <a:tc>
                  <a:txBody>
                    <a:bodyPr/>
                    <a:lstStyle/>
                    <a:p>
                      <a:pPr algn="ctr"/>
                      <a:r>
                        <a:rPr lang="en-US" dirty="0">
                          <a:latin typeface="Times New Roman" pitchFamily="18" charset="0"/>
                          <a:cs typeface="Times New Roman" pitchFamily="18" charset="0"/>
                        </a:rPr>
                        <a:t>½</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latin typeface="Times New Roman" pitchFamily="18" charset="0"/>
                          <a:cs typeface="Times New Roman" pitchFamily="18" charset="0"/>
                        </a:rPr>
                        <a:t>½</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solidFill>
                            <a:srgbClr val="C40C67"/>
                          </a:solidFill>
                          <a:latin typeface="Times New Roman" pitchFamily="18" charset="0"/>
                          <a:cs typeface="Times New Roman" pitchFamily="18" charset="0"/>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370840">
                <a:tc>
                  <a:txBody>
                    <a:bodyPr/>
                    <a:lstStyle/>
                    <a:p>
                      <a:pPr algn="r"/>
                      <a:r>
                        <a:rPr lang="en-US" dirty="0">
                          <a:latin typeface="Times New Roman" pitchFamily="18" charset="0"/>
                          <a:cs typeface="Times New Roman" pitchFamily="18" charset="0"/>
                        </a:rPr>
                        <a:t>a</a:t>
                      </a:r>
                    </a:p>
                  </a:txBody>
                  <a:tcPr>
                    <a:lnR w="12700" cap="flat" cmpd="sng" algn="ctr">
                      <a:solidFill>
                        <a:schemeClr val="tx1"/>
                      </a:solidFill>
                      <a:prstDash val="solid"/>
                      <a:round/>
                      <a:headEnd type="none" w="med" len="med"/>
                      <a:tailEnd type="none" w="med" len="med"/>
                    </a:lnR>
                  </a:tcPr>
                </a:tc>
                <a:tc>
                  <a:txBody>
                    <a:bodyPr/>
                    <a:lstStyle/>
                    <a:p>
                      <a:pPr algn="ctr"/>
                      <a:r>
                        <a:rPr lang="en-US" dirty="0">
                          <a:latin typeface="Times New Roman" pitchFamily="18" charset="0"/>
                          <a:cs typeface="Times New Roman" pitchFamily="18" charset="0"/>
                        </a:rPr>
                        <a:t>½</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latin typeface="Times New Roman" pitchFamily="18" charset="0"/>
                          <a:cs typeface="Times New Roman" pitchFamily="18" charset="0"/>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solidFill>
                            <a:srgbClr val="C40C67"/>
                          </a:solidFill>
                          <a:latin typeface="Times New Roman" pitchFamily="18" charset="0"/>
                          <a:cs typeface="Times New Roman" pitchFamily="18" charset="0"/>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370840">
                <a:tc>
                  <a:txBody>
                    <a:bodyPr/>
                    <a:lstStyle/>
                    <a:p>
                      <a:pPr algn="r"/>
                      <a:r>
                        <a:rPr lang="en-US" dirty="0">
                          <a:latin typeface="Times New Roman" pitchFamily="18" charset="0"/>
                          <a:cs typeface="Times New Roman" pitchFamily="18" charset="0"/>
                        </a:rPr>
                        <a:t>m</a:t>
                      </a:r>
                    </a:p>
                  </a:txBody>
                  <a:tcPr>
                    <a:lnR w="12700" cap="flat" cmpd="sng" algn="ctr">
                      <a:solidFill>
                        <a:schemeClr val="tx1"/>
                      </a:solidFill>
                      <a:prstDash val="solid"/>
                      <a:round/>
                      <a:headEnd type="none" w="med" len="med"/>
                      <a:tailEnd type="none" w="med" len="med"/>
                    </a:lnR>
                  </a:tcPr>
                </a:tc>
                <a:tc>
                  <a:txBody>
                    <a:bodyPr/>
                    <a:lstStyle/>
                    <a:p>
                      <a:pPr algn="ctr"/>
                      <a:r>
                        <a:rPr lang="en-US" dirty="0">
                          <a:latin typeface="Times New Roman" pitchFamily="18" charset="0"/>
                          <a:cs typeface="Times New Roman" pitchFamily="18" charset="0"/>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latin typeface="Times New Roman" pitchFamily="18" charset="0"/>
                          <a:cs typeface="Times New Roman" pitchFamily="18" charset="0"/>
                        </a:rPr>
                        <a:t>½</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solidFill>
                            <a:srgbClr val="C40C67"/>
                          </a:solidFill>
                          <a:latin typeface="Times New Roman" pitchFamily="18" charset="0"/>
                          <a:cs typeface="Times New Roman" pitchFamily="18" charset="0"/>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pic>
        <p:nvPicPr>
          <p:cNvPr id="13" name="Picture 12">
            <a:extLst>
              <a:ext uri="{FF2B5EF4-FFF2-40B4-BE49-F238E27FC236}">
                <a16:creationId xmlns:a16="http://schemas.microsoft.com/office/drawing/2014/main" id="{5F2DA10C-D079-AFCF-6C38-08DE784D5F70}"/>
              </a:ext>
            </a:extLst>
          </p:cNvPr>
          <p:cNvPicPr>
            <a:picLocks noChangeAspect="1"/>
          </p:cNvPicPr>
          <p:nvPr/>
        </p:nvPicPr>
        <p:blipFill>
          <a:blip r:embed="rId2"/>
          <a:stretch>
            <a:fillRect/>
          </a:stretch>
        </p:blipFill>
        <p:spPr>
          <a:xfrm>
            <a:off x="7805945" y="5171243"/>
            <a:ext cx="1151185" cy="1051416"/>
          </a:xfrm>
          <a:prstGeom prst="rect">
            <a:avLst/>
          </a:prstGeom>
        </p:spPr>
      </p:pic>
    </p:spTree>
    <p:extLst>
      <p:ext uri="{BB962C8B-B14F-4D97-AF65-F5344CB8AC3E}">
        <p14:creationId xmlns:p14="http://schemas.microsoft.com/office/powerpoint/2010/main" val="368997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ssolv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dissolv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dissolv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dissolve">
                                      <p:cBhvr>
                                        <p:cTn id="37" dur="500"/>
                                        <p:tgtEl>
                                          <p:spTgt spid="4"/>
                                        </p:tgtEl>
                                      </p:cBhvr>
                                    </p:animEffect>
                                  </p:childTnLst>
                                </p:cTn>
                              </p:par>
                              <p:par>
                                <p:cTn id="38" presetID="9" presetClass="entr" presetSubtype="0" fill="hold" nodeType="with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dissolve">
                                      <p:cBhvr>
                                        <p:cTn id="40" dur="500"/>
                                        <p:tgtEl>
                                          <p:spTgt spid="13"/>
                                        </p:tgtEl>
                                      </p:cBhvr>
                                    </p:animEffect>
                                  </p:childTnLst>
                                </p:cTn>
                              </p:par>
                            </p:childTnLst>
                          </p:cTn>
                        </p:par>
                      </p:childTnLst>
                    </p:cTn>
                  </p:par>
                  <p:par>
                    <p:cTn id="41" fill="hold">
                      <p:stCondLst>
                        <p:cond delay="indefinite"/>
                      </p:stCondLst>
                      <p:childTnLst>
                        <p:par>
                          <p:cTn id="42" fill="hold">
                            <p:stCondLst>
                              <p:cond delay="0"/>
                            </p:stCondLst>
                            <p:childTnLst>
                              <p:par>
                                <p:cTn id="43" presetID="9" presetClass="entr" presetSubtype="0" fill="hold" nodeType="clickEffect">
                                  <p:stCondLst>
                                    <p:cond delay="0"/>
                                  </p:stCondLst>
                                  <p:childTnLst>
                                    <p:set>
                                      <p:cBhvr>
                                        <p:cTn id="44" dur="1" fill="hold">
                                          <p:stCondLst>
                                            <p:cond delay="0"/>
                                          </p:stCondLst>
                                        </p:cTn>
                                        <p:tgtEl>
                                          <p:spTgt spid="3">
                                            <p:txEl>
                                              <p:pRg st="6" end="6"/>
                                            </p:txEl>
                                          </p:spTgt>
                                        </p:tgtEl>
                                        <p:attrNameLst>
                                          <p:attrName>style.visibility</p:attrName>
                                        </p:attrNameLst>
                                      </p:cBhvr>
                                      <p:to>
                                        <p:strVal val="visible"/>
                                      </p:to>
                                    </p:set>
                                    <p:animEffect transition="in" filter="dissolve">
                                      <p:cBhvr>
                                        <p:cTn id="45"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B62E0B-473A-69B8-9C89-65E8BA0888BD}"/>
              </a:ext>
            </a:extLst>
          </p:cNvPr>
          <p:cNvSpPr>
            <a:spLocks noGrp="1"/>
          </p:cNvSpPr>
          <p:nvPr>
            <p:ph type="title"/>
          </p:nvPr>
        </p:nvSpPr>
        <p:spPr/>
        <p:txBody>
          <a:bodyPr/>
          <a:lstStyle/>
          <a:p>
            <a:r>
              <a:rPr lang="en-US" dirty="0"/>
              <a:t>Solution: Random Teleports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E927F66E-07E9-830C-955F-9749F01A889C}"/>
                  </a:ext>
                </a:extLst>
              </p:cNvPr>
              <p:cNvSpPr>
                <a:spLocks noGrp="1"/>
              </p:cNvSpPr>
              <p:nvPr>
                <p:ph sz="quarter" idx="14"/>
              </p:nvPr>
            </p:nvSpPr>
            <p:spPr/>
            <p:txBody>
              <a:bodyPr/>
              <a:lstStyle/>
              <a:p>
                <a:pPr marL="514346" lvl="1" indent="-342900">
                  <a:buFont typeface="Courier New" panose="02070309020205020404" pitchFamily="49" charset="0"/>
                  <a:buChar char="o"/>
                </a:pPr>
                <a:r>
                  <a:rPr lang="en-US" dirty="0"/>
                  <a:t>At each step, random surfer has </a:t>
                </a:r>
                <a:r>
                  <a:rPr lang="en-US" dirty="0">
                    <a:solidFill>
                      <a:schemeClr val="accent3"/>
                    </a:solidFill>
                  </a:rPr>
                  <a:t>two options</a:t>
                </a:r>
                <a:r>
                  <a:rPr lang="en-US" dirty="0"/>
                  <a:t>:</a:t>
                </a:r>
              </a:p>
              <a:p>
                <a:pPr marL="857237" lvl="2" indent="-342900">
                  <a:buFont typeface="Courier New" panose="02070309020205020404" pitchFamily="49" charset="0"/>
                  <a:buChar char="o"/>
                </a:pPr>
                <a:r>
                  <a:rPr lang="en-US" dirty="0"/>
                  <a:t>With </a:t>
                </a:r>
                <a:r>
                  <a:rPr lang="en-US" dirty="0">
                    <a:solidFill>
                      <a:schemeClr val="accent3"/>
                    </a:solidFill>
                  </a:rPr>
                  <a:t>probability </a:t>
                </a:r>
                <a14:m>
                  <m:oMath xmlns:m="http://schemas.openxmlformats.org/officeDocument/2006/math">
                    <m:r>
                      <a:rPr lang="en-US" i="1" dirty="0" smtClean="0">
                        <a:solidFill>
                          <a:schemeClr val="accent3"/>
                        </a:solidFill>
                        <a:latin typeface="Cambria Math" panose="02040503050406030204" pitchFamily="18" charset="0"/>
                      </a:rPr>
                      <m:t>𝛽</m:t>
                    </m:r>
                  </m:oMath>
                </a14:m>
                <a:r>
                  <a:rPr lang="en-US" dirty="0"/>
                  <a:t>,  follow a link at random</a:t>
                </a:r>
              </a:p>
              <a:p>
                <a:pPr marL="857237" lvl="2" indent="-342900">
                  <a:buFont typeface="Courier New" panose="02070309020205020404" pitchFamily="49" charset="0"/>
                  <a:buChar char="o"/>
                </a:pPr>
                <a:r>
                  <a:rPr lang="en-US" dirty="0"/>
                  <a:t>With </a:t>
                </a:r>
                <a:r>
                  <a:rPr lang="en-US" dirty="0">
                    <a:solidFill>
                      <a:schemeClr val="accent3"/>
                    </a:solidFill>
                  </a:rPr>
                  <a:t>probability </a:t>
                </a:r>
                <a14:m>
                  <m:oMath xmlns:m="http://schemas.openxmlformats.org/officeDocument/2006/math">
                    <m:r>
                      <a:rPr lang="en-US" i="1" dirty="0" smtClean="0">
                        <a:solidFill>
                          <a:schemeClr val="accent3"/>
                        </a:solidFill>
                        <a:latin typeface="Cambria Math" panose="02040503050406030204" pitchFamily="18" charset="0"/>
                      </a:rPr>
                      <m:t>1−</m:t>
                    </m:r>
                    <m:r>
                      <a:rPr lang="en-US" i="1" dirty="0" smtClean="0">
                        <a:solidFill>
                          <a:schemeClr val="accent3"/>
                        </a:solidFill>
                        <a:latin typeface="Cambria Math" panose="02040503050406030204" pitchFamily="18" charset="0"/>
                      </a:rPr>
                      <m:t>𝛽</m:t>
                    </m:r>
                  </m:oMath>
                </a14:m>
                <a:r>
                  <a:rPr lang="en-US" dirty="0"/>
                  <a:t>, jump to some random page</a:t>
                </a:r>
              </a:p>
              <a:p>
                <a:pPr marL="514346" lvl="1" indent="-342900">
                  <a:buFont typeface="Courier New" panose="02070309020205020404" pitchFamily="49" charset="0"/>
                  <a:buChar char="o"/>
                </a:pPr>
                <a:r>
                  <a:rPr lang="en-US" dirty="0"/>
                  <a:t>PageRank equation</a:t>
                </a:r>
                <a:r>
                  <a:rPr lang="en-US" dirty="0">
                    <a:solidFill>
                      <a:schemeClr val="bg2">
                        <a:lumMod val="90000"/>
                      </a:schemeClr>
                    </a:solidFill>
                  </a:rPr>
                  <a:t> </a:t>
                </a:r>
                <a:r>
                  <a:rPr lang="en-US" dirty="0">
                    <a:solidFill>
                      <a:schemeClr val="bg2">
                        <a:lumMod val="50000"/>
                      </a:schemeClr>
                    </a:solidFill>
                  </a:rPr>
                  <a:t>[Brin-Page, 98]</a:t>
                </a:r>
              </a:p>
              <a:p>
                <a:pPr lvl="2" indent="0">
                  <a:buNone/>
                </a:pPr>
                <a:endParaRPr lang="en-US" dirty="0">
                  <a:solidFill>
                    <a:schemeClr val="bg2">
                      <a:lumMod val="50000"/>
                    </a:schemeClr>
                  </a:solidFill>
                </a:endParaRPr>
              </a:p>
              <a:p>
                <a:endParaRPr lang="en-US" dirty="0"/>
              </a:p>
            </p:txBody>
          </p:sp>
        </mc:Choice>
        <mc:Fallback xmlns="">
          <p:sp>
            <p:nvSpPr>
              <p:cNvPr id="3" name="Content Placeholder 2">
                <a:extLst>
                  <a:ext uri="{FF2B5EF4-FFF2-40B4-BE49-F238E27FC236}">
                    <a16:creationId xmlns:a16="http://schemas.microsoft.com/office/drawing/2014/main" id="{E927F66E-07E9-830C-955F-9749F01A889C}"/>
                  </a:ext>
                </a:extLst>
              </p:cNvPr>
              <p:cNvSpPr>
                <a:spLocks noGrp="1" noRot="1" noChangeAspect="1" noMove="1" noResize="1" noEditPoints="1" noAdjustHandles="1" noChangeArrowheads="1" noChangeShapeType="1" noTextEdit="1"/>
              </p:cNvSpPr>
              <p:nvPr>
                <p:ph sz="quarter" idx="14"/>
              </p:nvPr>
            </p:nvSpPr>
            <p:spPr>
              <a:blipFill>
                <a:blip r:embed="rId2"/>
                <a:stretch>
                  <a:fillRect t="-112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8387D0E4-08EE-BAB2-3441-1F1A58F16FE4}"/>
                  </a:ext>
                </a:extLst>
              </p:cNvPr>
              <p:cNvSpPr txBox="1"/>
              <p:nvPr/>
            </p:nvSpPr>
            <p:spPr>
              <a:xfrm>
                <a:off x="1286759" y="3655596"/>
                <a:ext cx="4572000" cy="134306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3200" b="0" i="1" dirty="0" smtClean="0">
                              <a:solidFill>
                                <a:schemeClr val="tx1"/>
                              </a:solidFill>
                              <a:latin typeface="Cambria Math" panose="02040503050406030204" pitchFamily="18" charset="0"/>
                              <a:cs typeface="Times New Roman" pitchFamily="18" charset="0"/>
                            </a:rPr>
                          </m:ctrlPr>
                        </m:sSubPr>
                        <m:e>
                          <m:r>
                            <a:rPr lang="en-US" sz="3200" b="0" i="1" dirty="0" smtClean="0">
                              <a:solidFill>
                                <a:schemeClr val="tx1"/>
                              </a:solidFill>
                              <a:latin typeface="Cambria Math"/>
                              <a:cs typeface="Times New Roman" pitchFamily="18" charset="0"/>
                            </a:rPr>
                            <m:t>𝑟</m:t>
                          </m:r>
                        </m:e>
                        <m:sub>
                          <m:r>
                            <a:rPr lang="en-US" sz="3200" b="0" i="1" dirty="0" smtClean="0">
                              <a:solidFill>
                                <a:schemeClr val="tx1"/>
                              </a:solidFill>
                              <a:latin typeface="Cambria Math"/>
                              <a:cs typeface="Times New Roman" pitchFamily="18" charset="0"/>
                            </a:rPr>
                            <m:t>𝑗</m:t>
                          </m:r>
                        </m:sub>
                      </m:sSub>
                      <m:r>
                        <a:rPr lang="en-US" sz="3200" b="0" i="1" dirty="0" smtClean="0">
                          <a:solidFill>
                            <a:schemeClr val="tx1"/>
                          </a:solidFill>
                          <a:latin typeface="Cambria Math"/>
                          <a:cs typeface="Times New Roman" pitchFamily="18" charset="0"/>
                        </a:rPr>
                        <m:t>=</m:t>
                      </m:r>
                      <m:nary>
                        <m:naryPr>
                          <m:chr m:val="∑"/>
                          <m:supHide m:val="on"/>
                          <m:ctrlPr>
                            <a:rPr lang="en-US" sz="3200" i="1" dirty="0" smtClean="0">
                              <a:solidFill>
                                <a:schemeClr val="tx1"/>
                              </a:solidFill>
                              <a:latin typeface="Cambria Math" panose="02040503050406030204" pitchFamily="18" charset="0"/>
                              <a:cs typeface="Times New Roman" pitchFamily="18" charset="0"/>
                            </a:rPr>
                          </m:ctrlPr>
                        </m:naryPr>
                        <m:sub>
                          <m:r>
                            <m:rPr>
                              <m:brk m:alnAt="7"/>
                            </m:rPr>
                            <a:rPr lang="en-US" sz="3200" b="0" i="1" dirty="0" smtClean="0">
                              <a:solidFill>
                                <a:schemeClr val="tx1"/>
                              </a:solidFill>
                              <a:latin typeface="Cambria Math"/>
                              <a:cs typeface="Times New Roman" pitchFamily="18" charset="0"/>
                            </a:rPr>
                            <m:t>𝑖</m:t>
                          </m:r>
                          <m:r>
                            <a:rPr lang="en-US" sz="3200" b="0" i="1" dirty="0" smtClean="0">
                              <a:solidFill>
                                <a:schemeClr val="tx1"/>
                              </a:solidFill>
                              <a:latin typeface="Cambria Math"/>
                              <a:cs typeface="Times New Roman" pitchFamily="18" charset="0"/>
                            </a:rPr>
                            <m:t>→</m:t>
                          </m:r>
                          <m:r>
                            <a:rPr lang="en-US" sz="3200" b="0" i="1" dirty="0" smtClean="0">
                              <a:solidFill>
                                <a:schemeClr val="tx1"/>
                              </a:solidFill>
                              <a:latin typeface="Cambria Math"/>
                              <a:cs typeface="Times New Roman" pitchFamily="18" charset="0"/>
                            </a:rPr>
                            <m:t>𝑗</m:t>
                          </m:r>
                        </m:sub>
                        <m:sup/>
                        <m:e>
                          <m:r>
                            <a:rPr lang="en-US" sz="3200" b="0" i="1" dirty="0" smtClean="0">
                              <a:solidFill>
                                <a:srgbClr val="C40C67"/>
                              </a:solidFill>
                              <a:latin typeface="Cambria Math"/>
                              <a:cs typeface="Times New Roman" pitchFamily="18" charset="0"/>
                            </a:rPr>
                            <m:t>𝛽</m:t>
                          </m:r>
                          <m:r>
                            <a:rPr lang="en-US" sz="3200" b="0" i="1" dirty="0" smtClean="0">
                              <a:solidFill>
                                <a:schemeClr val="tx1"/>
                              </a:solidFill>
                              <a:latin typeface="Cambria Math"/>
                              <a:cs typeface="Times New Roman" pitchFamily="18" charset="0"/>
                            </a:rPr>
                            <m:t> </m:t>
                          </m:r>
                          <m:f>
                            <m:fPr>
                              <m:ctrlPr>
                                <a:rPr lang="en-US" sz="3200" b="0" i="1" dirty="0" smtClean="0">
                                  <a:solidFill>
                                    <a:schemeClr val="tx1"/>
                                  </a:solidFill>
                                  <a:latin typeface="Cambria Math" panose="02040503050406030204" pitchFamily="18" charset="0"/>
                                  <a:cs typeface="Times New Roman" pitchFamily="18" charset="0"/>
                                </a:rPr>
                              </m:ctrlPr>
                            </m:fPr>
                            <m:num>
                              <m:sSub>
                                <m:sSubPr>
                                  <m:ctrlPr>
                                    <a:rPr lang="en-US" sz="3200" b="0" i="1" dirty="0" smtClean="0">
                                      <a:solidFill>
                                        <a:schemeClr val="tx1"/>
                                      </a:solidFill>
                                      <a:latin typeface="Cambria Math" panose="02040503050406030204" pitchFamily="18" charset="0"/>
                                      <a:cs typeface="Times New Roman" pitchFamily="18" charset="0"/>
                                    </a:rPr>
                                  </m:ctrlPr>
                                </m:sSubPr>
                                <m:e>
                                  <m:r>
                                    <a:rPr lang="en-US" sz="3200" b="0" i="1" dirty="0" smtClean="0">
                                      <a:solidFill>
                                        <a:schemeClr val="tx1"/>
                                      </a:solidFill>
                                      <a:latin typeface="Cambria Math"/>
                                      <a:cs typeface="Times New Roman" pitchFamily="18" charset="0"/>
                                    </a:rPr>
                                    <m:t>𝑟</m:t>
                                  </m:r>
                                </m:e>
                                <m:sub>
                                  <m:r>
                                    <a:rPr lang="en-US" sz="3200" b="0" i="1" dirty="0" smtClean="0">
                                      <a:solidFill>
                                        <a:schemeClr val="tx1"/>
                                      </a:solidFill>
                                      <a:latin typeface="Cambria Math"/>
                                      <a:cs typeface="Times New Roman" pitchFamily="18" charset="0"/>
                                    </a:rPr>
                                    <m:t>𝑖</m:t>
                                  </m:r>
                                </m:sub>
                              </m:sSub>
                            </m:num>
                            <m:den>
                              <m:sSub>
                                <m:sSubPr>
                                  <m:ctrlPr>
                                    <a:rPr lang="en-US" sz="3200" b="0" i="1" dirty="0" smtClean="0">
                                      <a:solidFill>
                                        <a:schemeClr val="tx1"/>
                                      </a:solidFill>
                                      <a:latin typeface="Cambria Math" panose="02040503050406030204" pitchFamily="18" charset="0"/>
                                      <a:cs typeface="Times New Roman" pitchFamily="18" charset="0"/>
                                    </a:rPr>
                                  </m:ctrlPr>
                                </m:sSubPr>
                                <m:e>
                                  <m:r>
                                    <a:rPr lang="en-US" sz="3200" b="0" i="1" dirty="0" smtClean="0">
                                      <a:solidFill>
                                        <a:schemeClr val="tx1"/>
                                      </a:solidFill>
                                      <a:latin typeface="Cambria Math"/>
                                      <a:cs typeface="Times New Roman" pitchFamily="18" charset="0"/>
                                    </a:rPr>
                                    <m:t>𝑑</m:t>
                                  </m:r>
                                </m:e>
                                <m:sub>
                                  <m:r>
                                    <a:rPr lang="en-US" sz="3200" b="0" i="1" dirty="0" smtClean="0">
                                      <a:solidFill>
                                        <a:schemeClr val="tx1"/>
                                      </a:solidFill>
                                      <a:latin typeface="Cambria Math"/>
                                      <a:cs typeface="Times New Roman" pitchFamily="18" charset="0"/>
                                    </a:rPr>
                                    <m:t>𝑖</m:t>
                                  </m:r>
                                </m:sub>
                              </m:sSub>
                            </m:den>
                          </m:f>
                        </m:e>
                      </m:nary>
                      <m:r>
                        <a:rPr lang="en-US" sz="3200" b="0" i="1" dirty="0" smtClean="0">
                          <a:solidFill>
                            <a:srgbClr val="C40C67"/>
                          </a:solidFill>
                          <a:latin typeface="Cambria Math"/>
                          <a:cs typeface="Times New Roman" pitchFamily="18" charset="0"/>
                        </a:rPr>
                        <m:t>+(1−</m:t>
                      </m:r>
                      <m:r>
                        <a:rPr lang="en-US" sz="3200" i="1" dirty="0">
                          <a:solidFill>
                            <a:srgbClr val="C40C67"/>
                          </a:solidFill>
                          <a:latin typeface="Cambria Math"/>
                          <a:cs typeface="Times New Roman" pitchFamily="18" charset="0"/>
                        </a:rPr>
                        <m:t>𝛽</m:t>
                      </m:r>
                      <m:r>
                        <a:rPr lang="en-US" sz="3200" b="0" i="1" dirty="0" smtClean="0">
                          <a:solidFill>
                            <a:srgbClr val="C40C67"/>
                          </a:solidFill>
                          <a:latin typeface="Cambria Math"/>
                          <a:cs typeface="Times New Roman" pitchFamily="18" charset="0"/>
                        </a:rPr>
                        <m:t>)</m:t>
                      </m:r>
                      <m:f>
                        <m:fPr>
                          <m:ctrlPr>
                            <a:rPr lang="en-US" sz="3200" b="0" i="1" dirty="0" smtClean="0">
                              <a:solidFill>
                                <a:srgbClr val="C40C67"/>
                              </a:solidFill>
                              <a:latin typeface="Cambria Math" panose="02040503050406030204" pitchFamily="18" charset="0"/>
                              <a:cs typeface="Times New Roman" pitchFamily="18" charset="0"/>
                            </a:rPr>
                          </m:ctrlPr>
                        </m:fPr>
                        <m:num>
                          <m:r>
                            <a:rPr lang="en-US" sz="3200" b="0" i="1" dirty="0" smtClean="0">
                              <a:solidFill>
                                <a:srgbClr val="C40C67"/>
                              </a:solidFill>
                              <a:latin typeface="Cambria Math"/>
                              <a:cs typeface="Times New Roman" pitchFamily="18" charset="0"/>
                            </a:rPr>
                            <m:t>1</m:t>
                          </m:r>
                        </m:num>
                        <m:den>
                          <m:r>
                            <a:rPr lang="en-US" sz="3200" b="0" i="1" dirty="0" smtClean="0">
                              <a:solidFill>
                                <a:srgbClr val="C40C67"/>
                              </a:solidFill>
                              <a:latin typeface="Cambria Math"/>
                              <a:cs typeface="Times New Roman" pitchFamily="18" charset="0"/>
                            </a:rPr>
                            <m:t>𝑁</m:t>
                          </m:r>
                        </m:den>
                      </m:f>
                    </m:oMath>
                  </m:oMathPara>
                </a14:m>
                <a:endParaRPr lang="en-US" sz="3200" dirty="0">
                  <a:solidFill>
                    <a:schemeClr val="tx1"/>
                  </a:solidFill>
                </a:endParaRPr>
              </a:p>
            </p:txBody>
          </p:sp>
        </mc:Choice>
        <mc:Fallback xmlns="">
          <p:sp>
            <p:nvSpPr>
              <p:cNvPr id="5" name="TextBox 4">
                <a:extLst>
                  <a:ext uri="{FF2B5EF4-FFF2-40B4-BE49-F238E27FC236}">
                    <a16:creationId xmlns:a16="http://schemas.microsoft.com/office/drawing/2014/main" id="{8387D0E4-08EE-BAB2-3441-1F1A58F16FE4}"/>
                  </a:ext>
                </a:extLst>
              </p:cNvPr>
              <p:cNvSpPr txBox="1">
                <a:spLocks noRot="1" noChangeAspect="1" noMove="1" noResize="1" noEditPoints="1" noAdjustHandles="1" noChangeArrowheads="1" noChangeShapeType="1" noTextEdit="1"/>
              </p:cNvSpPr>
              <p:nvPr/>
            </p:nvSpPr>
            <p:spPr>
              <a:xfrm>
                <a:off x="1286759" y="3655596"/>
                <a:ext cx="4572000" cy="1343060"/>
              </a:xfrm>
              <a:prstGeom prst="rect">
                <a:avLst/>
              </a:prstGeom>
              <a:blipFill>
                <a:blip r:embed="rId3"/>
                <a:stretch>
                  <a:fillRect l="-14127" t="-129245" r="-554" b="-174528"/>
                </a:stretch>
              </a:blipFill>
            </p:spPr>
            <p:txBody>
              <a:bodyPr/>
              <a:lstStyle/>
              <a:p>
                <a:r>
                  <a:rPr lang="en-US">
                    <a:noFill/>
                  </a:rPr>
                  <a:t> </a:t>
                </a:r>
              </a:p>
            </p:txBody>
          </p:sp>
        </mc:Fallback>
      </mc:AlternateContent>
    </p:spTree>
    <p:extLst>
      <p:ext uri="{BB962C8B-B14F-4D97-AF65-F5344CB8AC3E}">
        <p14:creationId xmlns:p14="http://schemas.microsoft.com/office/powerpoint/2010/main" val="2583294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dissolve">
                                      <p:cBhvr>
                                        <p:cTn id="7" dur="500"/>
                                        <p:tgtEl>
                                          <p:spTgt spid="3">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2D932D-7851-ACFA-33C4-A0B087D2EB10}"/>
              </a:ext>
            </a:extLst>
          </p:cNvPr>
          <p:cNvSpPr>
            <a:spLocks noGrp="1"/>
          </p:cNvSpPr>
          <p:nvPr>
            <p:ph type="title"/>
          </p:nvPr>
        </p:nvSpPr>
        <p:spPr/>
        <p:txBody>
          <a:bodyPr/>
          <a:lstStyle/>
          <a:p>
            <a:r>
              <a:rPr lang="en-US" dirty="0"/>
              <a:t>The Google Matrix</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4FF05FF5-686F-5CF2-7422-23E772388958}"/>
                  </a:ext>
                </a:extLst>
              </p:cNvPr>
              <p:cNvSpPr>
                <a:spLocks noGrp="1"/>
              </p:cNvSpPr>
              <p:nvPr>
                <p:ph sz="quarter" idx="14"/>
              </p:nvPr>
            </p:nvSpPr>
            <p:spPr>
              <a:xfrm>
                <a:off x="367004" y="1686756"/>
                <a:ext cx="8367942" cy="5043981"/>
              </a:xfrm>
            </p:spPr>
            <p:txBody>
              <a:bodyPr>
                <a:normAutofit lnSpcReduction="10000"/>
              </a:bodyPr>
              <a:lstStyle/>
              <a:p>
                <a:pPr marL="514346" lvl="1" indent="-342900">
                  <a:buFont typeface="Courier New" panose="02070309020205020404" pitchFamily="49" charset="0"/>
                  <a:buChar char="o"/>
                </a:pPr>
                <a:r>
                  <a:rPr lang="en-US" dirty="0"/>
                  <a:t>PageRank equation</a:t>
                </a:r>
                <a:r>
                  <a:rPr lang="en-US" dirty="0">
                    <a:solidFill>
                      <a:schemeClr val="bg2">
                        <a:lumMod val="90000"/>
                      </a:schemeClr>
                    </a:solidFill>
                  </a:rPr>
                  <a:t> </a:t>
                </a:r>
                <a:r>
                  <a:rPr lang="en-US" dirty="0">
                    <a:solidFill>
                      <a:schemeClr val="bg2">
                        <a:lumMod val="50000"/>
                      </a:schemeClr>
                    </a:solidFill>
                  </a:rPr>
                  <a:t>[Brin-Page, 98]</a:t>
                </a:r>
              </a:p>
              <a:p>
                <a:pPr marL="514346" lvl="1" indent="-342900">
                  <a:buFont typeface="Courier New" panose="02070309020205020404" pitchFamily="49" charset="0"/>
                  <a:buChar char="o"/>
                </a:pPr>
                <a:endParaRPr lang="en-US" dirty="0">
                  <a:solidFill>
                    <a:schemeClr val="bg2">
                      <a:lumMod val="50000"/>
                    </a:schemeClr>
                  </a:solidFill>
                </a:endParaRPr>
              </a:p>
              <a:p>
                <a:pPr lvl="1" indent="0">
                  <a:buNone/>
                </a:pPr>
                <a:endParaRPr lang="en-US" dirty="0">
                  <a:solidFill>
                    <a:schemeClr val="bg2">
                      <a:lumMod val="50000"/>
                    </a:schemeClr>
                  </a:solidFill>
                </a:endParaRPr>
              </a:p>
              <a:p>
                <a:pPr marL="514346" lvl="1" indent="-342900">
                  <a:buFont typeface="Courier New" panose="02070309020205020404" pitchFamily="49" charset="0"/>
                  <a:buChar char="o"/>
                </a:pPr>
                <a:r>
                  <a:rPr lang="en-US" dirty="0"/>
                  <a:t>The Google Matrix A:</a:t>
                </a:r>
              </a:p>
              <a:p>
                <a:pPr marL="514346" lvl="1" indent="-342900">
                  <a:buFont typeface="Courier New" panose="02070309020205020404" pitchFamily="49" charset="0"/>
                  <a:buChar char="o"/>
                </a:pPr>
                <a:endParaRPr lang="en-US" dirty="0"/>
              </a:p>
              <a:p>
                <a:pPr marL="514346" lvl="1" indent="-342900">
                  <a:buFont typeface="Courier New" panose="02070309020205020404" pitchFamily="49" charset="0"/>
                  <a:buChar char="o"/>
                </a:pPr>
                <a:endParaRPr lang="en-US" dirty="0"/>
              </a:p>
              <a:p>
                <a:pPr marL="857237" lvl="2" indent="-342900">
                  <a:buFont typeface="Courier New" panose="02070309020205020404" pitchFamily="49" charset="0"/>
                  <a:buChar char="o"/>
                </a:pPr>
                <a:r>
                  <a:rPr lang="en-US" dirty="0"/>
                  <a:t>Our recursive problem become </a:t>
                </a:r>
                <a14:m>
                  <m:oMath xmlns:m="http://schemas.openxmlformats.org/officeDocument/2006/math">
                    <m:r>
                      <a:rPr lang="en-US" i="1" dirty="0" smtClean="0">
                        <a:solidFill>
                          <a:srgbClr val="C40C67"/>
                        </a:solidFill>
                        <a:latin typeface="Cambria Math" panose="02040503050406030204" pitchFamily="18" charset="0"/>
                      </a:rPr>
                      <m:t>𝑟</m:t>
                    </m:r>
                    <m:r>
                      <a:rPr lang="en-US" i="1" dirty="0" smtClean="0">
                        <a:solidFill>
                          <a:srgbClr val="C40C67"/>
                        </a:solidFill>
                        <a:latin typeface="Cambria Math" panose="02040503050406030204" pitchFamily="18" charset="0"/>
                      </a:rPr>
                      <m:t> = </m:t>
                    </m:r>
                    <m:r>
                      <a:rPr lang="en-US" i="1" dirty="0" smtClean="0">
                        <a:solidFill>
                          <a:srgbClr val="C40C67"/>
                        </a:solidFill>
                        <a:latin typeface="Cambria Math" panose="02040503050406030204" pitchFamily="18" charset="0"/>
                      </a:rPr>
                      <m:t>𝐴</m:t>
                    </m:r>
                    <m:r>
                      <a:rPr lang="en-US" i="1" dirty="0" smtClean="0">
                        <a:solidFill>
                          <a:srgbClr val="C40C67"/>
                        </a:solidFill>
                        <a:latin typeface="Cambria Math" panose="02040503050406030204" pitchFamily="18" charset="0"/>
                      </a:rPr>
                      <m:t>⋅ </m:t>
                    </m:r>
                    <m:r>
                      <a:rPr lang="en-US" i="1" dirty="0" smtClean="0">
                        <a:solidFill>
                          <a:srgbClr val="C40C67"/>
                        </a:solidFill>
                        <a:latin typeface="Cambria Math" panose="02040503050406030204" pitchFamily="18" charset="0"/>
                      </a:rPr>
                      <m:t>𝑟</m:t>
                    </m:r>
                    <m:r>
                      <a:rPr lang="en-US" i="1" dirty="0" smtClean="0">
                        <a:solidFill>
                          <a:srgbClr val="C40C67"/>
                        </a:solidFill>
                        <a:latin typeface="Cambria Math" panose="02040503050406030204" pitchFamily="18" charset="0"/>
                      </a:rPr>
                      <m:t> </m:t>
                    </m:r>
                  </m:oMath>
                </a14:m>
                <a:endParaRPr lang="en-US" dirty="0"/>
              </a:p>
              <a:p>
                <a:pPr marL="857237" lvl="2" indent="-342900">
                  <a:buFont typeface="Courier New" panose="02070309020205020404" pitchFamily="49" charset="0"/>
                  <a:buChar char="o"/>
                </a:pPr>
                <a:r>
                  <a:rPr lang="en-US" dirty="0"/>
                  <a:t>And the Power method still work. </a:t>
                </a:r>
              </a:p>
              <a:p>
                <a:pPr marL="514346" lvl="1" indent="-342900">
                  <a:buFont typeface="Courier New" panose="02070309020205020404" pitchFamily="49" charset="0"/>
                  <a:buChar char="o"/>
                </a:pPr>
                <a:r>
                  <a:rPr lang="en-US" dirty="0"/>
                  <a:t>What is </a:t>
                </a:r>
                <a14:m>
                  <m:oMath xmlns:m="http://schemas.openxmlformats.org/officeDocument/2006/math">
                    <m:r>
                      <a:rPr lang="en-US" i="1" dirty="0" smtClean="0">
                        <a:latin typeface="Cambria Math" panose="02040503050406030204" pitchFamily="18" charset="0"/>
                      </a:rPr>
                      <m:t>𝛽</m:t>
                    </m:r>
                  </m:oMath>
                </a14:m>
                <a:r>
                  <a:rPr lang="en-US" dirty="0"/>
                  <a:t>?</a:t>
                </a:r>
              </a:p>
              <a:p>
                <a:pPr marL="857237" lvl="2" indent="-342900">
                  <a:buFont typeface="Courier New" panose="02070309020205020404" pitchFamily="49" charset="0"/>
                  <a:buChar char="o"/>
                </a:pPr>
                <a:r>
                  <a:rPr lang="en-US" dirty="0"/>
                  <a:t>In practice, </a:t>
                </a:r>
                <a14:m>
                  <m:oMath xmlns:m="http://schemas.openxmlformats.org/officeDocument/2006/math">
                    <m:r>
                      <a:rPr lang="en-US" i="1" dirty="0" smtClean="0">
                        <a:solidFill>
                          <a:srgbClr val="C40C67"/>
                        </a:solidFill>
                        <a:latin typeface="Cambria Math" panose="02040503050406030204" pitchFamily="18" charset="0"/>
                      </a:rPr>
                      <m:t>𝛽</m:t>
                    </m:r>
                    <m:r>
                      <a:rPr lang="en-US" i="1" dirty="0" smtClean="0">
                        <a:solidFill>
                          <a:srgbClr val="C40C67"/>
                        </a:solidFill>
                        <a:latin typeface="Cambria Math" panose="02040503050406030204" pitchFamily="18" charset="0"/>
                      </a:rPr>
                      <m:t>=0.8, 0.9</m:t>
                    </m:r>
                  </m:oMath>
                </a14:m>
                <a:endParaRPr lang="en-US" dirty="0"/>
              </a:p>
              <a:p>
                <a:pPr marL="514346" lvl="1" indent="-342900">
                  <a:buFont typeface="Courier New" panose="02070309020205020404" pitchFamily="49" charset="0"/>
                  <a:buChar char="o"/>
                </a:pPr>
                <a:endParaRPr lang="en-US" dirty="0">
                  <a:solidFill>
                    <a:schemeClr val="bg2">
                      <a:lumMod val="50000"/>
                    </a:schemeClr>
                  </a:solidFill>
                </a:endParaRPr>
              </a:p>
              <a:p>
                <a:pPr lvl="2" indent="0">
                  <a:buNone/>
                </a:pPr>
                <a:endParaRPr lang="en-US" dirty="0">
                  <a:solidFill>
                    <a:schemeClr val="bg2">
                      <a:lumMod val="50000"/>
                    </a:schemeClr>
                  </a:solidFill>
                </a:endParaRPr>
              </a:p>
              <a:p>
                <a:pPr lvl="2" indent="0">
                  <a:buNone/>
                </a:pPr>
                <a:endParaRPr lang="en-US" dirty="0">
                  <a:solidFill>
                    <a:schemeClr val="bg2">
                      <a:lumMod val="50000"/>
                    </a:schemeClr>
                  </a:solidFill>
                </a:endParaRPr>
              </a:p>
              <a:p>
                <a:endParaRPr lang="en-US" dirty="0"/>
              </a:p>
            </p:txBody>
          </p:sp>
        </mc:Choice>
        <mc:Fallback xmlns="">
          <p:sp>
            <p:nvSpPr>
              <p:cNvPr id="3" name="Content Placeholder 2">
                <a:extLst>
                  <a:ext uri="{FF2B5EF4-FFF2-40B4-BE49-F238E27FC236}">
                    <a16:creationId xmlns:a16="http://schemas.microsoft.com/office/drawing/2014/main" id="{4FF05FF5-686F-5CF2-7422-23E772388958}"/>
                  </a:ext>
                </a:extLst>
              </p:cNvPr>
              <p:cNvSpPr>
                <a:spLocks noGrp="1" noRot="1" noChangeAspect="1" noMove="1" noResize="1" noEditPoints="1" noAdjustHandles="1" noChangeArrowheads="1" noChangeShapeType="1" noTextEdit="1"/>
              </p:cNvSpPr>
              <p:nvPr>
                <p:ph sz="quarter" idx="14"/>
              </p:nvPr>
            </p:nvSpPr>
            <p:spPr>
              <a:xfrm>
                <a:off x="367004" y="1686756"/>
                <a:ext cx="8367942" cy="5043981"/>
              </a:xfrm>
              <a:blipFill>
                <a:blip r:embed="rId2"/>
                <a:stretch>
                  <a:fillRect t="-150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31613C88-54C4-5AE7-38B3-6200D41E7E76}"/>
                  </a:ext>
                </a:extLst>
              </p:cNvPr>
              <p:cNvSpPr txBox="1"/>
              <p:nvPr/>
            </p:nvSpPr>
            <p:spPr>
              <a:xfrm>
                <a:off x="1022809" y="2085940"/>
                <a:ext cx="4572000" cy="1030347"/>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sSub>
                        <m:sSubPr>
                          <m:ctrlPr>
                            <a:rPr lang="en-US" sz="2400" b="0" i="1" dirty="0" smtClean="0">
                              <a:solidFill>
                                <a:schemeClr val="tx1"/>
                              </a:solidFill>
                              <a:latin typeface="Cambria Math" panose="02040503050406030204" pitchFamily="18" charset="0"/>
                              <a:cs typeface="Times New Roman" pitchFamily="18" charset="0"/>
                            </a:rPr>
                          </m:ctrlPr>
                        </m:sSubPr>
                        <m:e>
                          <m:r>
                            <a:rPr lang="en-US" sz="2400" b="0" i="1" dirty="0" smtClean="0">
                              <a:solidFill>
                                <a:schemeClr val="tx1"/>
                              </a:solidFill>
                              <a:latin typeface="Cambria Math"/>
                              <a:cs typeface="Times New Roman" pitchFamily="18" charset="0"/>
                            </a:rPr>
                            <m:t>𝑟</m:t>
                          </m:r>
                        </m:e>
                        <m:sub>
                          <m:r>
                            <a:rPr lang="en-US" sz="2400" b="0" i="1" dirty="0" smtClean="0">
                              <a:solidFill>
                                <a:schemeClr val="tx1"/>
                              </a:solidFill>
                              <a:latin typeface="Cambria Math"/>
                              <a:cs typeface="Times New Roman" pitchFamily="18" charset="0"/>
                            </a:rPr>
                            <m:t>𝑗</m:t>
                          </m:r>
                        </m:sub>
                      </m:sSub>
                      <m:r>
                        <a:rPr lang="en-US" sz="2400" b="0" i="1" dirty="0" smtClean="0">
                          <a:solidFill>
                            <a:schemeClr val="tx1"/>
                          </a:solidFill>
                          <a:latin typeface="Cambria Math"/>
                          <a:cs typeface="Times New Roman" pitchFamily="18" charset="0"/>
                        </a:rPr>
                        <m:t>=</m:t>
                      </m:r>
                      <m:nary>
                        <m:naryPr>
                          <m:chr m:val="∑"/>
                          <m:supHide m:val="on"/>
                          <m:ctrlPr>
                            <a:rPr lang="en-US" sz="2400" i="1" dirty="0" smtClean="0">
                              <a:solidFill>
                                <a:schemeClr val="tx1"/>
                              </a:solidFill>
                              <a:latin typeface="Cambria Math" panose="02040503050406030204" pitchFamily="18" charset="0"/>
                              <a:cs typeface="Times New Roman" pitchFamily="18" charset="0"/>
                            </a:rPr>
                          </m:ctrlPr>
                        </m:naryPr>
                        <m:sub>
                          <m:r>
                            <m:rPr>
                              <m:brk m:alnAt="7"/>
                            </m:rPr>
                            <a:rPr lang="en-US" sz="2400" b="0" i="1" dirty="0" smtClean="0">
                              <a:solidFill>
                                <a:schemeClr val="tx1"/>
                              </a:solidFill>
                              <a:latin typeface="Cambria Math"/>
                              <a:cs typeface="Times New Roman" pitchFamily="18" charset="0"/>
                            </a:rPr>
                            <m:t>𝑖</m:t>
                          </m:r>
                          <m:r>
                            <a:rPr lang="en-US" sz="2400" b="0" i="1" dirty="0" smtClean="0">
                              <a:solidFill>
                                <a:schemeClr val="tx1"/>
                              </a:solidFill>
                              <a:latin typeface="Cambria Math"/>
                              <a:cs typeface="Times New Roman" pitchFamily="18" charset="0"/>
                            </a:rPr>
                            <m:t>→</m:t>
                          </m:r>
                          <m:r>
                            <a:rPr lang="en-US" sz="2400" b="0" i="1" dirty="0" smtClean="0">
                              <a:solidFill>
                                <a:schemeClr val="tx1"/>
                              </a:solidFill>
                              <a:latin typeface="Cambria Math"/>
                              <a:cs typeface="Times New Roman" pitchFamily="18" charset="0"/>
                            </a:rPr>
                            <m:t>𝑗</m:t>
                          </m:r>
                        </m:sub>
                        <m:sup/>
                        <m:e>
                          <m:r>
                            <a:rPr lang="en-US" sz="2400" b="0" i="1" dirty="0" smtClean="0">
                              <a:solidFill>
                                <a:srgbClr val="C40C67"/>
                              </a:solidFill>
                              <a:latin typeface="Cambria Math"/>
                              <a:cs typeface="Times New Roman" pitchFamily="18" charset="0"/>
                            </a:rPr>
                            <m:t>𝛽</m:t>
                          </m:r>
                          <m:r>
                            <a:rPr lang="en-US" sz="2400" b="0" i="1" dirty="0" smtClean="0">
                              <a:solidFill>
                                <a:schemeClr val="tx1"/>
                              </a:solidFill>
                              <a:latin typeface="Cambria Math"/>
                              <a:cs typeface="Times New Roman" pitchFamily="18" charset="0"/>
                            </a:rPr>
                            <m:t> </m:t>
                          </m:r>
                          <m:f>
                            <m:fPr>
                              <m:ctrlPr>
                                <a:rPr lang="en-US" sz="2400" b="0" i="1" dirty="0" smtClean="0">
                                  <a:solidFill>
                                    <a:schemeClr val="tx1"/>
                                  </a:solidFill>
                                  <a:latin typeface="Cambria Math" panose="02040503050406030204" pitchFamily="18" charset="0"/>
                                  <a:cs typeface="Times New Roman" pitchFamily="18" charset="0"/>
                                </a:rPr>
                              </m:ctrlPr>
                            </m:fPr>
                            <m:num>
                              <m:sSub>
                                <m:sSubPr>
                                  <m:ctrlPr>
                                    <a:rPr lang="en-US" sz="2400" b="0" i="1" dirty="0" smtClean="0">
                                      <a:solidFill>
                                        <a:schemeClr val="tx1"/>
                                      </a:solidFill>
                                      <a:latin typeface="Cambria Math" panose="02040503050406030204" pitchFamily="18" charset="0"/>
                                      <a:cs typeface="Times New Roman" pitchFamily="18" charset="0"/>
                                    </a:rPr>
                                  </m:ctrlPr>
                                </m:sSubPr>
                                <m:e>
                                  <m:r>
                                    <a:rPr lang="en-US" sz="2400" b="0" i="1" dirty="0" smtClean="0">
                                      <a:solidFill>
                                        <a:schemeClr val="tx1"/>
                                      </a:solidFill>
                                      <a:latin typeface="Cambria Math"/>
                                      <a:cs typeface="Times New Roman" pitchFamily="18" charset="0"/>
                                    </a:rPr>
                                    <m:t>𝑟</m:t>
                                  </m:r>
                                </m:e>
                                <m:sub>
                                  <m:r>
                                    <a:rPr lang="en-US" sz="2400" b="0" i="1" dirty="0" smtClean="0">
                                      <a:solidFill>
                                        <a:schemeClr val="tx1"/>
                                      </a:solidFill>
                                      <a:latin typeface="Cambria Math"/>
                                      <a:cs typeface="Times New Roman" pitchFamily="18" charset="0"/>
                                    </a:rPr>
                                    <m:t>𝑖</m:t>
                                  </m:r>
                                </m:sub>
                              </m:sSub>
                            </m:num>
                            <m:den>
                              <m:sSub>
                                <m:sSubPr>
                                  <m:ctrlPr>
                                    <a:rPr lang="en-US" sz="2400" b="0" i="1" dirty="0" smtClean="0">
                                      <a:solidFill>
                                        <a:schemeClr val="tx1"/>
                                      </a:solidFill>
                                      <a:latin typeface="Cambria Math" panose="02040503050406030204" pitchFamily="18" charset="0"/>
                                      <a:cs typeface="Times New Roman" pitchFamily="18" charset="0"/>
                                    </a:rPr>
                                  </m:ctrlPr>
                                </m:sSubPr>
                                <m:e>
                                  <m:r>
                                    <a:rPr lang="en-US" sz="2400" b="0" i="1" dirty="0" smtClean="0">
                                      <a:solidFill>
                                        <a:schemeClr val="tx1"/>
                                      </a:solidFill>
                                      <a:latin typeface="Cambria Math"/>
                                      <a:cs typeface="Times New Roman" pitchFamily="18" charset="0"/>
                                    </a:rPr>
                                    <m:t>𝑑</m:t>
                                  </m:r>
                                </m:e>
                                <m:sub>
                                  <m:r>
                                    <a:rPr lang="en-US" sz="2400" b="0" i="1" dirty="0" smtClean="0">
                                      <a:solidFill>
                                        <a:schemeClr val="tx1"/>
                                      </a:solidFill>
                                      <a:latin typeface="Cambria Math"/>
                                      <a:cs typeface="Times New Roman" pitchFamily="18" charset="0"/>
                                    </a:rPr>
                                    <m:t>𝑖</m:t>
                                  </m:r>
                                </m:sub>
                              </m:sSub>
                            </m:den>
                          </m:f>
                        </m:e>
                      </m:nary>
                      <m:r>
                        <a:rPr lang="en-US" sz="2400" b="0" i="1" dirty="0" smtClean="0">
                          <a:solidFill>
                            <a:srgbClr val="C40C67"/>
                          </a:solidFill>
                          <a:latin typeface="Cambria Math"/>
                          <a:cs typeface="Times New Roman" pitchFamily="18" charset="0"/>
                        </a:rPr>
                        <m:t>+(1−</m:t>
                      </m:r>
                      <m:r>
                        <a:rPr lang="en-US" sz="2400" i="1" dirty="0">
                          <a:solidFill>
                            <a:srgbClr val="C40C67"/>
                          </a:solidFill>
                          <a:latin typeface="Cambria Math"/>
                          <a:cs typeface="Times New Roman" pitchFamily="18" charset="0"/>
                        </a:rPr>
                        <m:t>𝛽</m:t>
                      </m:r>
                      <m:r>
                        <a:rPr lang="en-US" sz="2400" b="0" i="1" dirty="0" smtClean="0">
                          <a:solidFill>
                            <a:srgbClr val="C40C67"/>
                          </a:solidFill>
                          <a:latin typeface="Cambria Math"/>
                          <a:cs typeface="Times New Roman" pitchFamily="18" charset="0"/>
                        </a:rPr>
                        <m:t>)</m:t>
                      </m:r>
                      <m:f>
                        <m:fPr>
                          <m:ctrlPr>
                            <a:rPr lang="en-US" sz="2400" b="0" i="1" dirty="0" smtClean="0">
                              <a:solidFill>
                                <a:srgbClr val="C40C67"/>
                              </a:solidFill>
                              <a:latin typeface="Cambria Math" panose="02040503050406030204" pitchFamily="18" charset="0"/>
                              <a:cs typeface="Times New Roman" pitchFamily="18" charset="0"/>
                            </a:rPr>
                          </m:ctrlPr>
                        </m:fPr>
                        <m:num>
                          <m:r>
                            <a:rPr lang="en-US" sz="2400" b="0" i="1" dirty="0" smtClean="0">
                              <a:solidFill>
                                <a:srgbClr val="C40C67"/>
                              </a:solidFill>
                              <a:latin typeface="Cambria Math"/>
                              <a:cs typeface="Times New Roman" pitchFamily="18" charset="0"/>
                            </a:rPr>
                            <m:t>1</m:t>
                          </m:r>
                        </m:num>
                        <m:den>
                          <m:r>
                            <a:rPr lang="en-US" sz="2400" b="0" i="1" dirty="0" smtClean="0">
                              <a:solidFill>
                                <a:srgbClr val="C40C67"/>
                              </a:solidFill>
                              <a:latin typeface="Cambria Math"/>
                              <a:cs typeface="Times New Roman" pitchFamily="18" charset="0"/>
                            </a:rPr>
                            <m:t>𝑁</m:t>
                          </m:r>
                        </m:den>
                      </m:f>
                    </m:oMath>
                  </m:oMathPara>
                </a14:m>
                <a:endParaRPr lang="en-US" sz="2400" dirty="0">
                  <a:solidFill>
                    <a:schemeClr val="tx1"/>
                  </a:solidFill>
                </a:endParaRPr>
              </a:p>
            </p:txBody>
          </p:sp>
        </mc:Choice>
        <mc:Fallback xmlns="">
          <p:sp>
            <p:nvSpPr>
              <p:cNvPr id="4" name="TextBox 3">
                <a:extLst>
                  <a:ext uri="{FF2B5EF4-FFF2-40B4-BE49-F238E27FC236}">
                    <a16:creationId xmlns:a16="http://schemas.microsoft.com/office/drawing/2014/main" id="{31613C88-54C4-5AE7-38B3-6200D41E7E76}"/>
                  </a:ext>
                </a:extLst>
              </p:cNvPr>
              <p:cNvSpPr txBox="1">
                <a:spLocks noRot="1" noChangeAspect="1" noMove="1" noResize="1" noEditPoints="1" noAdjustHandles="1" noChangeArrowheads="1" noChangeShapeType="1" noTextEdit="1"/>
              </p:cNvSpPr>
              <p:nvPr/>
            </p:nvSpPr>
            <p:spPr>
              <a:xfrm>
                <a:off x="1022809" y="2085940"/>
                <a:ext cx="4572000" cy="1030347"/>
              </a:xfrm>
              <a:prstGeom prst="rect">
                <a:avLst/>
              </a:prstGeom>
              <a:blipFill>
                <a:blip r:embed="rId3"/>
                <a:stretch>
                  <a:fillRect l="-10249" t="-125610" b="-16829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216E644A-A8A7-1438-32CD-C99307E314DE}"/>
                  </a:ext>
                </a:extLst>
              </p:cNvPr>
              <p:cNvSpPr txBox="1"/>
              <p:nvPr/>
            </p:nvSpPr>
            <p:spPr>
              <a:xfrm>
                <a:off x="1022809" y="3657204"/>
                <a:ext cx="5321430" cy="844205"/>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r>
                        <a:rPr lang="en-US" sz="2400" b="0" i="1" dirty="0" smtClean="0">
                          <a:solidFill>
                            <a:schemeClr val="tx1"/>
                          </a:solidFill>
                          <a:latin typeface="Cambria Math" panose="02040503050406030204" pitchFamily="18" charset="0"/>
                          <a:cs typeface="Times New Roman" pitchFamily="18" charset="0"/>
                        </a:rPr>
                        <m:t>𝐴</m:t>
                      </m:r>
                      <m:r>
                        <a:rPr lang="en-US" sz="2400" b="0" i="1" dirty="0" smtClean="0">
                          <a:solidFill>
                            <a:schemeClr val="tx1"/>
                          </a:solidFill>
                          <a:latin typeface="Cambria Math"/>
                          <a:cs typeface="Times New Roman" pitchFamily="18" charset="0"/>
                        </a:rPr>
                        <m:t>=</m:t>
                      </m:r>
                      <m:r>
                        <a:rPr lang="en-US" sz="2400" i="1" dirty="0" smtClean="0">
                          <a:solidFill>
                            <a:srgbClr val="C40C67"/>
                          </a:solidFill>
                          <a:latin typeface="Cambria Math" panose="02040503050406030204" pitchFamily="18" charset="0"/>
                          <a:cs typeface="Times New Roman" pitchFamily="18" charset="0"/>
                        </a:rPr>
                        <m:t>𝛽</m:t>
                      </m:r>
                      <m:r>
                        <a:rPr lang="en-US" sz="2400" b="0" i="1" dirty="0" smtClean="0">
                          <a:solidFill>
                            <a:schemeClr val="tx1"/>
                          </a:solidFill>
                          <a:latin typeface="Cambria Math" panose="02040503050406030204" pitchFamily="18" charset="0"/>
                          <a:cs typeface="Times New Roman" pitchFamily="18" charset="0"/>
                        </a:rPr>
                        <m:t>𝑀</m:t>
                      </m:r>
                      <m:r>
                        <a:rPr lang="en-US" sz="2400" b="0" i="1" dirty="0" smtClean="0">
                          <a:solidFill>
                            <a:srgbClr val="C40C67"/>
                          </a:solidFill>
                          <a:latin typeface="Cambria Math"/>
                          <a:cs typeface="Times New Roman" pitchFamily="18" charset="0"/>
                        </a:rPr>
                        <m:t>+</m:t>
                      </m:r>
                      <m:d>
                        <m:dPr>
                          <m:ctrlPr>
                            <a:rPr lang="en-US" sz="2400" b="0" i="1" dirty="0" smtClean="0">
                              <a:solidFill>
                                <a:srgbClr val="C40C67"/>
                              </a:solidFill>
                              <a:latin typeface="Cambria Math" panose="02040503050406030204" pitchFamily="18" charset="0"/>
                              <a:cs typeface="Times New Roman" pitchFamily="18" charset="0"/>
                            </a:rPr>
                          </m:ctrlPr>
                        </m:dPr>
                        <m:e>
                          <m:r>
                            <a:rPr lang="en-US" sz="2400" b="0" i="1" dirty="0" smtClean="0">
                              <a:solidFill>
                                <a:srgbClr val="C40C67"/>
                              </a:solidFill>
                              <a:latin typeface="Cambria Math"/>
                              <a:cs typeface="Times New Roman" pitchFamily="18" charset="0"/>
                            </a:rPr>
                            <m:t>1−</m:t>
                          </m:r>
                          <m:r>
                            <a:rPr lang="en-US" sz="2400" i="1" dirty="0">
                              <a:solidFill>
                                <a:srgbClr val="C40C67"/>
                              </a:solidFill>
                              <a:latin typeface="Cambria Math"/>
                              <a:cs typeface="Times New Roman" pitchFamily="18" charset="0"/>
                            </a:rPr>
                            <m:t>𝛽</m:t>
                          </m:r>
                        </m:e>
                      </m:d>
                      <m:sSub>
                        <m:sSubPr>
                          <m:ctrlPr>
                            <a:rPr lang="en-US" sz="2400" b="0" i="1" dirty="0" smtClean="0">
                              <a:solidFill>
                                <a:srgbClr val="C40C67"/>
                              </a:solidFill>
                              <a:latin typeface="Cambria Math" panose="02040503050406030204" pitchFamily="18" charset="0"/>
                              <a:cs typeface="Times New Roman" pitchFamily="18" charset="0"/>
                            </a:rPr>
                          </m:ctrlPr>
                        </m:sSubPr>
                        <m:e>
                          <m:d>
                            <m:dPr>
                              <m:begChr m:val="["/>
                              <m:endChr m:val="]"/>
                              <m:ctrlPr>
                                <a:rPr lang="en-US" sz="2400" b="0" i="1" dirty="0" smtClean="0">
                                  <a:solidFill>
                                    <a:srgbClr val="C40C67"/>
                                  </a:solidFill>
                                  <a:latin typeface="Cambria Math" panose="02040503050406030204" pitchFamily="18" charset="0"/>
                                  <a:cs typeface="Times New Roman" pitchFamily="18" charset="0"/>
                                </a:rPr>
                              </m:ctrlPr>
                            </m:dPr>
                            <m:e>
                              <m:f>
                                <m:fPr>
                                  <m:ctrlPr>
                                    <a:rPr lang="en-US" sz="2400" b="0" i="1" dirty="0" smtClean="0">
                                      <a:solidFill>
                                        <a:srgbClr val="C40C67"/>
                                      </a:solidFill>
                                      <a:latin typeface="Cambria Math" panose="02040503050406030204" pitchFamily="18" charset="0"/>
                                      <a:cs typeface="Times New Roman" pitchFamily="18" charset="0"/>
                                    </a:rPr>
                                  </m:ctrlPr>
                                </m:fPr>
                                <m:num>
                                  <m:r>
                                    <a:rPr lang="en-US" sz="2400" b="0" i="1" dirty="0" smtClean="0">
                                      <a:solidFill>
                                        <a:srgbClr val="C40C67"/>
                                      </a:solidFill>
                                      <a:latin typeface="Cambria Math"/>
                                      <a:cs typeface="Times New Roman" pitchFamily="18" charset="0"/>
                                    </a:rPr>
                                    <m:t>1</m:t>
                                  </m:r>
                                </m:num>
                                <m:den>
                                  <m:r>
                                    <a:rPr lang="en-US" sz="2400" b="0" i="1" dirty="0" smtClean="0">
                                      <a:solidFill>
                                        <a:srgbClr val="C40C67"/>
                                      </a:solidFill>
                                      <a:latin typeface="Cambria Math"/>
                                      <a:cs typeface="Times New Roman" pitchFamily="18" charset="0"/>
                                    </a:rPr>
                                    <m:t>𝑁</m:t>
                                  </m:r>
                                </m:den>
                              </m:f>
                            </m:e>
                          </m:d>
                        </m:e>
                        <m:sub>
                          <m:r>
                            <a:rPr lang="en-US" sz="2400" b="0" i="1" dirty="0" smtClean="0">
                              <a:solidFill>
                                <a:srgbClr val="C40C67"/>
                              </a:solidFill>
                              <a:latin typeface="Cambria Math" panose="02040503050406030204" pitchFamily="18" charset="0"/>
                              <a:cs typeface="Times New Roman" pitchFamily="18" charset="0"/>
                            </a:rPr>
                            <m:t>𝑁</m:t>
                          </m:r>
                          <m:r>
                            <a:rPr lang="en-US" sz="2400" b="0" i="1" dirty="0" smtClean="0">
                              <a:solidFill>
                                <a:srgbClr val="C40C67"/>
                              </a:solidFill>
                              <a:latin typeface="Cambria Math" panose="02040503050406030204" pitchFamily="18" charset="0"/>
                              <a:cs typeface="Times New Roman" pitchFamily="18" charset="0"/>
                            </a:rPr>
                            <m:t>×</m:t>
                          </m:r>
                          <m:r>
                            <a:rPr lang="en-US" sz="2400" b="0" i="1" dirty="0" smtClean="0">
                              <a:solidFill>
                                <a:srgbClr val="C40C67"/>
                              </a:solidFill>
                              <a:latin typeface="Cambria Math" panose="02040503050406030204" pitchFamily="18" charset="0"/>
                              <a:cs typeface="Times New Roman" pitchFamily="18" charset="0"/>
                            </a:rPr>
                            <m:t>𝑁</m:t>
                          </m:r>
                        </m:sub>
                      </m:sSub>
                    </m:oMath>
                  </m:oMathPara>
                </a14:m>
                <a:endParaRPr lang="en-US" sz="2400" dirty="0">
                  <a:solidFill>
                    <a:schemeClr val="tx1"/>
                  </a:solidFill>
                </a:endParaRPr>
              </a:p>
            </p:txBody>
          </p:sp>
        </mc:Choice>
        <mc:Fallback xmlns="">
          <p:sp>
            <p:nvSpPr>
              <p:cNvPr id="5" name="TextBox 4">
                <a:extLst>
                  <a:ext uri="{FF2B5EF4-FFF2-40B4-BE49-F238E27FC236}">
                    <a16:creationId xmlns:a16="http://schemas.microsoft.com/office/drawing/2014/main" id="{216E644A-A8A7-1438-32CD-C99307E314DE}"/>
                  </a:ext>
                </a:extLst>
              </p:cNvPr>
              <p:cNvSpPr txBox="1">
                <a:spLocks noRot="1" noChangeAspect="1" noMove="1" noResize="1" noEditPoints="1" noAdjustHandles="1" noChangeArrowheads="1" noChangeShapeType="1" noTextEdit="1"/>
              </p:cNvSpPr>
              <p:nvPr/>
            </p:nvSpPr>
            <p:spPr>
              <a:xfrm>
                <a:off x="1022809" y="3657204"/>
                <a:ext cx="5321430" cy="844205"/>
              </a:xfrm>
              <a:prstGeom prst="rect">
                <a:avLst/>
              </a:prstGeom>
              <a:blipFill>
                <a:blip r:embed="rId4"/>
                <a:stretch>
                  <a:fillRect l="-238" b="-2985"/>
                </a:stretch>
              </a:blipFill>
            </p:spPr>
            <p:txBody>
              <a:bodyPr/>
              <a:lstStyle/>
              <a:p>
                <a:r>
                  <a:rPr lang="en-US">
                    <a:noFill/>
                  </a:rPr>
                  <a:t> </a:t>
                </a:r>
              </a:p>
            </p:txBody>
          </p:sp>
        </mc:Fallback>
      </mc:AlternateContent>
    </p:spTree>
    <p:extLst>
      <p:ext uri="{BB962C8B-B14F-4D97-AF65-F5344CB8AC3E}">
        <p14:creationId xmlns:p14="http://schemas.microsoft.com/office/powerpoint/2010/main" val="2493888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dissolve">
                                      <p:cBhvr>
                                        <p:cTn id="7" dur="500"/>
                                        <p:tgtEl>
                                          <p:spTgt spid="3">
                                            <p:txEl>
                                              <p:pRg st="3" end="3"/>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3">
                                            <p:txEl>
                                              <p:pRg st="6" end="6"/>
                                            </p:txEl>
                                          </p:spTgt>
                                        </p:tgtEl>
                                        <p:attrNameLst>
                                          <p:attrName>style.visibility</p:attrName>
                                        </p:attrNameLst>
                                      </p:cBhvr>
                                      <p:to>
                                        <p:strVal val="visible"/>
                                      </p:to>
                                    </p:set>
                                    <p:animEffect transition="in" filter="dissolve">
                                      <p:cBhvr>
                                        <p:cTn id="10" dur="500"/>
                                        <p:tgtEl>
                                          <p:spTgt spid="3">
                                            <p:txEl>
                                              <p:pRg st="6" end="6"/>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animEffect transition="in" filter="dissolve">
                                      <p:cBhvr>
                                        <p:cTn id="13" dur="500"/>
                                        <p:tgtEl>
                                          <p:spTgt spid="3">
                                            <p:txEl>
                                              <p:pRg st="7" end="7"/>
                                            </p:txEl>
                                          </p:spTgt>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dissolv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animEffect transition="in" filter="dissolve">
                                      <p:cBhvr>
                                        <p:cTn id="21" dur="500"/>
                                        <p:tgtEl>
                                          <p:spTgt spid="3">
                                            <p:txEl>
                                              <p:pRg st="8" end="8"/>
                                            </p:txEl>
                                          </p:spTgt>
                                        </p:tgtEl>
                                      </p:cBhvr>
                                    </p:animEffect>
                                  </p:childTnLst>
                                </p:cTn>
                              </p:par>
                              <p:par>
                                <p:cTn id="22" presetID="9" presetClass="entr" presetSubtype="0" fill="hold" nodeType="withEffect">
                                  <p:stCondLst>
                                    <p:cond delay="0"/>
                                  </p:stCondLst>
                                  <p:childTnLst>
                                    <p:set>
                                      <p:cBhvr>
                                        <p:cTn id="23" dur="1" fill="hold">
                                          <p:stCondLst>
                                            <p:cond delay="0"/>
                                          </p:stCondLst>
                                        </p:cTn>
                                        <p:tgtEl>
                                          <p:spTgt spid="3">
                                            <p:txEl>
                                              <p:pRg st="9" end="9"/>
                                            </p:txEl>
                                          </p:spTgt>
                                        </p:tgtEl>
                                        <p:attrNameLst>
                                          <p:attrName>style.visibility</p:attrName>
                                        </p:attrNameLst>
                                      </p:cBhvr>
                                      <p:to>
                                        <p:strVal val="visible"/>
                                      </p:to>
                                    </p:set>
                                    <p:animEffect transition="in" filter="dissolve">
                                      <p:cBhvr>
                                        <p:cTn id="24"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1BB35838-A850-11AC-B120-BE82EBDC2CAB}"/>
              </a:ext>
            </a:extLst>
          </p:cNvPr>
          <p:cNvGraphicFramePr>
            <a:graphicFrameLocks noGrp="1"/>
          </p:cNvGraphicFramePr>
          <p:nvPr/>
        </p:nvGraphicFramePr>
        <p:xfrm>
          <a:off x="2465819" y="5106881"/>
          <a:ext cx="539619" cy="1112520"/>
        </p:xfrm>
        <a:graphic>
          <a:graphicData uri="http://schemas.openxmlformats.org/drawingml/2006/table">
            <a:tbl>
              <a:tblPr>
                <a:tableStyleId>{5C22544A-7EE6-4342-B048-85BDC9FD1C3A}</a:tableStyleId>
              </a:tblPr>
              <a:tblGrid>
                <a:gridCol w="539619">
                  <a:extLst>
                    <a:ext uri="{9D8B030D-6E8A-4147-A177-3AD203B41FA5}">
                      <a16:colId xmlns:a16="http://schemas.microsoft.com/office/drawing/2014/main" val="41198064"/>
                    </a:ext>
                  </a:extLst>
                </a:gridCol>
              </a:tblGrid>
              <a:tr h="370840">
                <a:tc>
                  <a:txBody>
                    <a:bodyPr/>
                    <a:lstStyle/>
                    <a:p>
                      <a:r>
                        <a:rPr lang="en-US" dirty="0"/>
                        <a:t>1/3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91162488"/>
                  </a:ext>
                </a:extLst>
              </a:tr>
              <a:tr h="370840">
                <a:tc>
                  <a:txBody>
                    <a:bodyPr/>
                    <a:lstStyle/>
                    <a:p>
                      <a:r>
                        <a:rPr lang="en-US" dirty="0"/>
                        <a:t>1/3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59032637"/>
                  </a:ext>
                </a:extLst>
              </a:tr>
              <a:tr h="370840">
                <a:tc>
                  <a:txBody>
                    <a:bodyPr/>
                    <a:lstStyle/>
                    <a:p>
                      <a:r>
                        <a:rPr lang="en-US" dirty="0"/>
                        <a:t>1/3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5756480"/>
                  </a:ext>
                </a:extLst>
              </a:tr>
            </a:tbl>
          </a:graphicData>
        </a:graphic>
      </p:graphicFrame>
      <p:graphicFrame>
        <p:nvGraphicFramePr>
          <p:cNvPr id="4" name="Table 3">
            <a:extLst>
              <a:ext uri="{FF2B5EF4-FFF2-40B4-BE49-F238E27FC236}">
                <a16:creationId xmlns:a16="http://schemas.microsoft.com/office/drawing/2014/main" id="{317C574D-2E61-245B-BF51-F446B222DCB9}"/>
              </a:ext>
            </a:extLst>
          </p:cNvPr>
          <p:cNvGraphicFramePr>
            <a:graphicFrameLocks noGrp="1"/>
          </p:cNvGraphicFramePr>
          <p:nvPr/>
        </p:nvGraphicFramePr>
        <p:xfrm>
          <a:off x="3009653" y="5102174"/>
          <a:ext cx="539619" cy="1112520"/>
        </p:xfrm>
        <a:graphic>
          <a:graphicData uri="http://schemas.openxmlformats.org/drawingml/2006/table">
            <a:tbl>
              <a:tblPr>
                <a:tableStyleId>{5C22544A-7EE6-4342-B048-85BDC9FD1C3A}</a:tableStyleId>
              </a:tblPr>
              <a:tblGrid>
                <a:gridCol w="539619">
                  <a:extLst>
                    <a:ext uri="{9D8B030D-6E8A-4147-A177-3AD203B41FA5}">
                      <a16:colId xmlns:a16="http://schemas.microsoft.com/office/drawing/2014/main" val="4246658079"/>
                    </a:ext>
                  </a:extLst>
                </a:gridCol>
              </a:tblGrid>
              <a:tr h="370840">
                <a:tc>
                  <a:txBody>
                    <a:bodyPr/>
                    <a:lstStyle/>
                    <a:p>
                      <a:r>
                        <a:rPr lang="en-US" dirty="0"/>
                        <a:t>0.33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06736590"/>
                  </a:ext>
                </a:extLst>
              </a:tr>
              <a:tr h="370840">
                <a:tc>
                  <a:txBody>
                    <a:bodyPr/>
                    <a:lstStyle/>
                    <a:p>
                      <a:r>
                        <a:rPr lang="en-US" dirty="0"/>
                        <a:t>0.20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2553013"/>
                  </a:ext>
                </a:extLst>
              </a:tr>
              <a:tr h="370840">
                <a:tc>
                  <a:txBody>
                    <a:bodyPr/>
                    <a:lstStyle/>
                    <a:p>
                      <a:r>
                        <a:rPr lang="en-US" dirty="0"/>
                        <a:t>0.46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62594454"/>
                  </a:ext>
                </a:extLst>
              </a:tr>
            </a:tbl>
          </a:graphicData>
        </a:graphic>
      </p:graphicFrame>
      <p:graphicFrame>
        <p:nvGraphicFramePr>
          <p:cNvPr id="5" name="Table 4">
            <a:extLst>
              <a:ext uri="{FF2B5EF4-FFF2-40B4-BE49-F238E27FC236}">
                <a16:creationId xmlns:a16="http://schemas.microsoft.com/office/drawing/2014/main" id="{D538BCDF-282E-98F3-9414-1DB6A476449D}"/>
              </a:ext>
            </a:extLst>
          </p:cNvPr>
          <p:cNvGraphicFramePr>
            <a:graphicFrameLocks noGrp="1"/>
          </p:cNvGraphicFramePr>
          <p:nvPr/>
        </p:nvGraphicFramePr>
        <p:xfrm>
          <a:off x="3549272" y="5102174"/>
          <a:ext cx="539619" cy="1112520"/>
        </p:xfrm>
        <a:graphic>
          <a:graphicData uri="http://schemas.openxmlformats.org/drawingml/2006/table">
            <a:tbl>
              <a:tblPr>
                <a:tableStyleId>{5C22544A-7EE6-4342-B048-85BDC9FD1C3A}</a:tableStyleId>
              </a:tblPr>
              <a:tblGrid>
                <a:gridCol w="539619">
                  <a:extLst>
                    <a:ext uri="{9D8B030D-6E8A-4147-A177-3AD203B41FA5}">
                      <a16:colId xmlns:a16="http://schemas.microsoft.com/office/drawing/2014/main" val="4172791605"/>
                    </a:ext>
                  </a:extLst>
                </a:gridCol>
              </a:tblGrid>
              <a:tr h="370840">
                <a:tc>
                  <a:txBody>
                    <a:bodyPr/>
                    <a:lstStyle/>
                    <a:p>
                      <a:r>
                        <a:rPr lang="en-US"/>
                        <a:t>0.28</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83877108"/>
                  </a:ext>
                </a:extLst>
              </a:tr>
              <a:tr h="370840">
                <a:tc>
                  <a:txBody>
                    <a:bodyPr/>
                    <a:lstStyle/>
                    <a:p>
                      <a:r>
                        <a:rPr lang="en-US" dirty="0"/>
                        <a:t>0.20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61649239"/>
                  </a:ext>
                </a:extLst>
              </a:tr>
              <a:tr h="370840">
                <a:tc>
                  <a:txBody>
                    <a:bodyPr/>
                    <a:lstStyle/>
                    <a:p>
                      <a:r>
                        <a:rPr lang="en-US" dirty="0"/>
                        <a:t>0.52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41582252"/>
                  </a:ext>
                </a:extLst>
              </a:tr>
            </a:tbl>
          </a:graphicData>
        </a:graphic>
      </p:graphicFrame>
      <p:graphicFrame>
        <p:nvGraphicFramePr>
          <p:cNvPr id="6" name="Table 5">
            <a:extLst>
              <a:ext uri="{FF2B5EF4-FFF2-40B4-BE49-F238E27FC236}">
                <a16:creationId xmlns:a16="http://schemas.microsoft.com/office/drawing/2014/main" id="{E2E32830-22FC-D2A0-A91F-0DAE2652C689}"/>
              </a:ext>
            </a:extLst>
          </p:cNvPr>
          <p:cNvGraphicFramePr>
            <a:graphicFrameLocks noGrp="1"/>
          </p:cNvGraphicFramePr>
          <p:nvPr/>
        </p:nvGraphicFramePr>
        <p:xfrm>
          <a:off x="4092973" y="5102174"/>
          <a:ext cx="543243" cy="1112520"/>
        </p:xfrm>
        <a:graphic>
          <a:graphicData uri="http://schemas.openxmlformats.org/drawingml/2006/table">
            <a:tbl>
              <a:tblPr>
                <a:tableStyleId>{5C22544A-7EE6-4342-B048-85BDC9FD1C3A}</a:tableStyleId>
              </a:tblPr>
              <a:tblGrid>
                <a:gridCol w="543243">
                  <a:extLst>
                    <a:ext uri="{9D8B030D-6E8A-4147-A177-3AD203B41FA5}">
                      <a16:colId xmlns:a16="http://schemas.microsoft.com/office/drawing/2014/main" val="2753317112"/>
                    </a:ext>
                  </a:extLst>
                </a:gridCol>
              </a:tblGrid>
              <a:tr h="370840">
                <a:tc>
                  <a:txBody>
                    <a:bodyPr/>
                    <a:lstStyle/>
                    <a:p>
                      <a:r>
                        <a:rPr lang="en-US" dirty="0"/>
                        <a:t>0.26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56529480"/>
                  </a:ext>
                </a:extLst>
              </a:tr>
              <a:tr h="370840">
                <a:tc>
                  <a:txBody>
                    <a:bodyPr/>
                    <a:lstStyle/>
                    <a:p>
                      <a:r>
                        <a:rPr lang="en-US" dirty="0"/>
                        <a:t>0.18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31193661"/>
                  </a:ext>
                </a:extLst>
              </a:tr>
              <a:tr h="370840">
                <a:tc>
                  <a:txBody>
                    <a:bodyPr/>
                    <a:lstStyle/>
                    <a:p>
                      <a:r>
                        <a:rPr lang="en-US" dirty="0"/>
                        <a:t>0.56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40279973"/>
                  </a:ext>
                </a:extLst>
              </a:tr>
            </a:tbl>
          </a:graphicData>
        </a:graphic>
      </p:graphicFrame>
      <p:graphicFrame>
        <p:nvGraphicFramePr>
          <p:cNvPr id="7" name="Table 6">
            <a:extLst>
              <a:ext uri="{FF2B5EF4-FFF2-40B4-BE49-F238E27FC236}">
                <a16:creationId xmlns:a16="http://schemas.microsoft.com/office/drawing/2014/main" id="{03473297-598D-C3E9-D616-E7538095F1C2}"/>
              </a:ext>
            </a:extLst>
          </p:cNvPr>
          <p:cNvGraphicFramePr>
            <a:graphicFrameLocks noGrp="1"/>
          </p:cNvGraphicFramePr>
          <p:nvPr/>
        </p:nvGraphicFramePr>
        <p:xfrm>
          <a:off x="4640509" y="5102174"/>
          <a:ext cx="1021398" cy="1112520"/>
        </p:xfrm>
        <a:graphic>
          <a:graphicData uri="http://schemas.openxmlformats.org/drawingml/2006/table">
            <a:tbl>
              <a:tblPr>
                <a:tableStyleId>{5C22544A-7EE6-4342-B048-85BDC9FD1C3A}</a:tableStyleId>
              </a:tblPr>
              <a:tblGrid>
                <a:gridCol w="355918">
                  <a:extLst>
                    <a:ext uri="{9D8B030D-6E8A-4147-A177-3AD203B41FA5}">
                      <a16:colId xmlns:a16="http://schemas.microsoft.com/office/drawing/2014/main" val="2467090312"/>
                    </a:ext>
                  </a:extLst>
                </a:gridCol>
                <a:gridCol w="665480">
                  <a:extLst>
                    <a:ext uri="{9D8B030D-6E8A-4147-A177-3AD203B41FA5}">
                      <a16:colId xmlns:a16="http://schemas.microsoft.com/office/drawing/2014/main" val="72103806"/>
                    </a:ext>
                  </a:extLst>
                </a:gridCol>
              </a:tblGrid>
              <a:tr h="37084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solidFill>
                            <a:srgbClr val="C40C67"/>
                          </a:solidFill>
                        </a:rPr>
                        <a:t>7/33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89748819"/>
                  </a:ext>
                </a:extLst>
              </a:tr>
              <a:tr h="370840">
                <a:tc>
                  <a:txBody>
                    <a:bodyPr/>
                    <a:lstStyle/>
                    <a:p>
                      <a:r>
                        <a:rPr lang="en-US"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solidFill>
                            <a:srgbClr val="C40C67"/>
                          </a:solidFill>
                        </a:rPr>
                        <a:t>5/33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40481043"/>
                  </a:ext>
                </a:extLst>
              </a:tr>
              <a:tr h="37084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solidFill>
                            <a:srgbClr val="C40C67"/>
                          </a:solidFill>
                        </a:rPr>
                        <a:t>21/33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76208248"/>
                  </a:ext>
                </a:extLst>
              </a:tr>
            </a:tbl>
          </a:graphicData>
        </a:graphic>
      </p:graphicFrame>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AADA7C37-C665-B449-F8B9-9F246B3618E9}"/>
                  </a:ext>
                </a:extLst>
              </p:cNvPr>
              <p:cNvSpPr>
                <a:spLocks noGrp="1"/>
              </p:cNvSpPr>
              <p:nvPr>
                <p:ph type="title"/>
              </p:nvPr>
            </p:nvSpPr>
            <p:spPr/>
            <p:txBody>
              <a:bodyPr/>
              <a:lstStyle/>
              <a:p>
                <a:r>
                  <a:rPr lang="en-US" dirty="0"/>
                  <a:t>Random Teleport (</a:t>
                </a:r>
                <a14:m>
                  <m:oMath xmlns:m="http://schemas.openxmlformats.org/officeDocument/2006/math">
                    <m:r>
                      <a:rPr lang="en-US" i="1" dirty="0" smtClean="0">
                        <a:latin typeface="Cambria Math" panose="02040503050406030204" pitchFamily="18" charset="0"/>
                      </a:rPr>
                      <m:t>𝛽</m:t>
                    </m:r>
                  </m:oMath>
                </a14:m>
                <a:r>
                  <a:rPr lang="en-US" dirty="0"/>
                  <a:t> = 0.8)</a:t>
                </a:r>
              </a:p>
            </p:txBody>
          </p:sp>
        </mc:Choice>
        <mc:Fallback xmlns="">
          <p:sp>
            <p:nvSpPr>
              <p:cNvPr id="2" name="Title 1">
                <a:extLst>
                  <a:ext uri="{FF2B5EF4-FFF2-40B4-BE49-F238E27FC236}">
                    <a16:creationId xmlns:a16="http://schemas.microsoft.com/office/drawing/2014/main" id="{AADA7C37-C665-B449-F8B9-9F246B3618E9}"/>
                  </a:ext>
                </a:extLst>
              </p:cNvPr>
              <p:cNvSpPr>
                <a:spLocks noGrp="1" noRot="1" noChangeAspect="1" noMove="1" noResize="1" noEditPoints="1" noAdjustHandles="1" noChangeArrowheads="1" noChangeShapeType="1" noTextEdit="1"/>
              </p:cNvSpPr>
              <p:nvPr>
                <p:ph type="title"/>
              </p:nvPr>
            </p:nvSpPr>
            <p:spPr>
              <a:blipFill>
                <a:blip r:embed="rId2"/>
                <a:stretch>
                  <a:fillRect l="-2121" t="-11475" b="-13115"/>
                </a:stretch>
              </a:blipFill>
            </p:spPr>
            <p:txBody>
              <a:bodyPr/>
              <a:lstStyle/>
              <a:p>
                <a:r>
                  <a:rPr lang="en-US">
                    <a:noFill/>
                  </a:rPr>
                  <a:t> </a:t>
                </a:r>
              </a:p>
            </p:txBody>
          </p:sp>
        </mc:Fallback>
      </mc:AlternateContent>
      <p:cxnSp>
        <p:nvCxnSpPr>
          <p:cNvPr id="25" name="Straight Arrow Connector 24">
            <a:extLst>
              <a:ext uri="{FF2B5EF4-FFF2-40B4-BE49-F238E27FC236}">
                <a16:creationId xmlns:a16="http://schemas.microsoft.com/office/drawing/2014/main" id="{A07E2FC9-25C7-C87C-1D4D-0020145EFC1E}"/>
              </a:ext>
            </a:extLst>
          </p:cNvPr>
          <p:cNvCxnSpPr>
            <a:cxnSpLocks/>
            <a:stCxn id="32" idx="3"/>
            <a:endCxn id="31" idx="5"/>
          </p:cNvCxnSpPr>
          <p:nvPr/>
        </p:nvCxnSpPr>
        <p:spPr>
          <a:xfrm flipH="1" flipV="1">
            <a:off x="1017996" y="4218897"/>
            <a:ext cx="2461200" cy="185333"/>
          </a:xfrm>
          <a:prstGeom prst="straightConnector1">
            <a:avLst/>
          </a:prstGeom>
          <a:ln w="28575">
            <a:solidFill>
              <a:srgbClr val="008000"/>
            </a:solidFill>
            <a:tailEnd type="arrow"/>
          </a:ln>
        </p:spPr>
        <p:style>
          <a:lnRef idx="1">
            <a:schemeClr val="dk1"/>
          </a:lnRef>
          <a:fillRef idx="0">
            <a:schemeClr val="dk1"/>
          </a:fillRef>
          <a:effectRef idx="0">
            <a:schemeClr val="dk1"/>
          </a:effectRef>
          <a:fontRef idx="minor">
            <a:schemeClr val="tx1"/>
          </a:fontRef>
        </p:style>
      </p:cxnSp>
      <p:cxnSp>
        <p:nvCxnSpPr>
          <p:cNvPr id="26" name="Straight Arrow Connector 25">
            <a:extLst>
              <a:ext uri="{FF2B5EF4-FFF2-40B4-BE49-F238E27FC236}">
                <a16:creationId xmlns:a16="http://schemas.microsoft.com/office/drawing/2014/main" id="{141F96D3-7562-C136-4D8A-8B94B730B54A}"/>
              </a:ext>
            </a:extLst>
          </p:cNvPr>
          <p:cNvCxnSpPr>
            <a:cxnSpLocks/>
            <a:stCxn id="30" idx="4"/>
            <a:endCxn id="31" idx="7"/>
          </p:cNvCxnSpPr>
          <p:nvPr/>
        </p:nvCxnSpPr>
        <p:spPr>
          <a:xfrm flipH="1">
            <a:off x="1017997" y="2260132"/>
            <a:ext cx="979205" cy="1572960"/>
          </a:xfrm>
          <a:prstGeom prst="straightConnector1">
            <a:avLst/>
          </a:prstGeom>
          <a:ln w="28575">
            <a:tailEnd type="arrow"/>
          </a:ln>
        </p:spPr>
        <p:style>
          <a:lnRef idx="1">
            <a:schemeClr val="dk1"/>
          </a:lnRef>
          <a:fillRef idx="0">
            <a:schemeClr val="dk1"/>
          </a:fillRef>
          <a:effectRef idx="0">
            <a:schemeClr val="dk1"/>
          </a:effectRef>
          <a:fontRef idx="minor">
            <a:schemeClr val="tx1"/>
          </a:fontRef>
        </p:style>
      </p:cxnSp>
      <p:cxnSp>
        <p:nvCxnSpPr>
          <p:cNvPr id="27" name="Straight Arrow Connector 26">
            <a:extLst>
              <a:ext uri="{FF2B5EF4-FFF2-40B4-BE49-F238E27FC236}">
                <a16:creationId xmlns:a16="http://schemas.microsoft.com/office/drawing/2014/main" id="{FD3902BF-003D-7D66-4501-82EBFAE6B875}"/>
              </a:ext>
            </a:extLst>
          </p:cNvPr>
          <p:cNvCxnSpPr>
            <a:cxnSpLocks/>
            <a:stCxn id="32" idx="0"/>
            <a:endCxn id="30" idx="5"/>
          </p:cNvCxnSpPr>
          <p:nvPr/>
        </p:nvCxnSpPr>
        <p:spPr>
          <a:xfrm flipH="1" flipV="1">
            <a:off x="2191176" y="2180229"/>
            <a:ext cx="1481994" cy="1758294"/>
          </a:xfrm>
          <a:prstGeom prst="straightConnector1">
            <a:avLst/>
          </a:prstGeom>
          <a:ln w="28575">
            <a:solidFill>
              <a:srgbClr val="008000"/>
            </a:solidFill>
            <a:tailEnd type="arrow"/>
          </a:ln>
        </p:spPr>
        <p:style>
          <a:lnRef idx="1">
            <a:schemeClr val="dk1"/>
          </a:lnRef>
          <a:fillRef idx="0">
            <a:schemeClr val="dk1"/>
          </a:fillRef>
          <a:effectRef idx="0">
            <a:schemeClr val="dk1"/>
          </a:effectRef>
          <a:fontRef idx="minor">
            <a:schemeClr val="tx1"/>
          </a:fontRef>
        </p:style>
      </p:cxnSp>
      <p:cxnSp>
        <p:nvCxnSpPr>
          <p:cNvPr id="28" name="Straight Arrow Connector 27">
            <a:extLst>
              <a:ext uri="{FF2B5EF4-FFF2-40B4-BE49-F238E27FC236}">
                <a16:creationId xmlns:a16="http://schemas.microsoft.com/office/drawing/2014/main" id="{4C3B10AE-9478-0C81-19B6-F7A4B1976BB5}"/>
              </a:ext>
            </a:extLst>
          </p:cNvPr>
          <p:cNvCxnSpPr>
            <a:cxnSpLocks/>
            <a:stCxn id="31" idx="6"/>
            <a:endCxn id="32" idx="2"/>
          </p:cNvCxnSpPr>
          <p:nvPr/>
        </p:nvCxnSpPr>
        <p:spPr>
          <a:xfrm>
            <a:off x="1098342" y="4025995"/>
            <a:ext cx="2300508" cy="185333"/>
          </a:xfrm>
          <a:prstGeom prst="straightConnector1">
            <a:avLst/>
          </a:prstGeom>
          <a:ln w="28575">
            <a:tailEnd type="arrow"/>
          </a:ln>
        </p:spPr>
        <p:style>
          <a:lnRef idx="1">
            <a:schemeClr val="dk1"/>
          </a:lnRef>
          <a:fillRef idx="0">
            <a:schemeClr val="dk1"/>
          </a:fillRef>
          <a:effectRef idx="0">
            <a:schemeClr val="dk1"/>
          </a:effectRef>
          <a:fontRef idx="minor">
            <a:schemeClr val="tx1"/>
          </a:fontRef>
        </p:style>
      </p:cxnSp>
      <p:cxnSp>
        <p:nvCxnSpPr>
          <p:cNvPr id="29" name="Curved Connector 28">
            <a:extLst>
              <a:ext uri="{FF2B5EF4-FFF2-40B4-BE49-F238E27FC236}">
                <a16:creationId xmlns:a16="http://schemas.microsoft.com/office/drawing/2014/main" id="{37FC2302-C39D-E176-1E75-9C6E12D635FE}"/>
              </a:ext>
            </a:extLst>
          </p:cNvPr>
          <p:cNvCxnSpPr>
            <a:cxnSpLocks/>
            <a:stCxn id="30" idx="6"/>
            <a:endCxn id="30" idx="0"/>
          </p:cNvCxnSpPr>
          <p:nvPr/>
        </p:nvCxnSpPr>
        <p:spPr>
          <a:xfrm flipH="1" flipV="1">
            <a:off x="1997202" y="1714522"/>
            <a:ext cx="274320" cy="272805"/>
          </a:xfrm>
          <a:prstGeom prst="curvedConnector4">
            <a:avLst>
              <a:gd name="adj1" fmla="val -83333"/>
              <a:gd name="adj2" fmla="val 183796"/>
            </a:avLst>
          </a:prstGeom>
          <a:ln w="28575">
            <a:solidFill>
              <a:schemeClr val="tx1"/>
            </a:solidFill>
            <a:tailEnd type="arrow"/>
          </a:ln>
        </p:spPr>
        <p:style>
          <a:lnRef idx="1">
            <a:schemeClr val="dk1"/>
          </a:lnRef>
          <a:fillRef idx="0">
            <a:schemeClr val="dk1"/>
          </a:fillRef>
          <a:effectRef idx="0">
            <a:schemeClr val="dk1"/>
          </a:effectRef>
          <a:fontRef idx="minor">
            <a:schemeClr val="tx1"/>
          </a:fontRef>
        </p:style>
      </p:cxnSp>
      <p:sp>
        <p:nvSpPr>
          <p:cNvPr id="30" name="Oval 29">
            <a:extLst>
              <a:ext uri="{FF2B5EF4-FFF2-40B4-BE49-F238E27FC236}">
                <a16:creationId xmlns:a16="http://schemas.microsoft.com/office/drawing/2014/main" id="{BB7397E2-231F-FBB1-5A76-0BA730C9B83A}"/>
              </a:ext>
            </a:extLst>
          </p:cNvPr>
          <p:cNvSpPr/>
          <p:nvPr/>
        </p:nvSpPr>
        <p:spPr>
          <a:xfrm>
            <a:off x="1722882" y="1714522"/>
            <a:ext cx="548640" cy="545610"/>
          </a:xfrm>
          <a:prstGeom prst="ellipse">
            <a:avLst/>
          </a:prstGeom>
          <a:solidFill>
            <a:srgbClr val="FF0000"/>
          </a:solidFill>
          <a:ln>
            <a:noFill/>
          </a:ln>
        </p:spPr>
        <p:style>
          <a:lnRef idx="1">
            <a:schemeClr val="dk1"/>
          </a:lnRef>
          <a:fillRef idx="2">
            <a:schemeClr val="dk1"/>
          </a:fillRef>
          <a:effectRef idx="1">
            <a:schemeClr val="dk1"/>
          </a:effectRef>
          <a:fontRef idx="minor">
            <a:schemeClr val="dk1"/>
          </a:fontRef>
        </p:style>
        <p:txBody>
          <a:bodyPr rtlCol="0" anchor="ctr"/>
          <a:lstStyle/>
          <a:p>
            <a:pPr algn="ctr"/>
            <a:r>
              <a:rPr lang="en-US" sz="2800" b="1" dirty="0">
                <a:solidFill>
                  <a:schemeClr val="bg1"/>
                </a:solidFill>
                <a:latin typeface="Arial" pitchFamily="34" charset="0"/>
                <a:cs typeface="Arial" pitchFamily="34" charset="0"/>
              </a:rPr>
              <a:t>y</a:t>
            </a:r>
          </a:p>
        </p:txBody>
      </p:sp>
      <p:sp>
        <p:nvSpPr>
          <p:cNvPr id="31" name="Oval 30">
            <a:extLst>
              <a:ext uri="{FF2B5EF4-FFF2-40B4-BE49-F238E27FC236}">
                <a16:creationId xmlns:a16="http://schemas.microsoft.com/office/drawing/2014/main" id="{AA67D9FB-AC7B-9C10-EAF0-6FC4CC84AA2A}"/>
              </a:ext>
            </a:extLst>
          </p:cNvPr>
          <p:cNvSpPr/>
          <p:nvPr/>
        </p:nvSpPr>
        <p:spPr>
          <a:xfrm>
            <a:off x="549702" y="3753190"/>
            <a:ext cx="548640" cy="545610"/>
          </a:xfrm>
          <a:prstGeom prst="ellipse">
            <a:avLst/>
          </a:prstGeom>
          <a:solidFill>
            <a:srgbClr val="FF0000"/>
          </a:solidFill>
          <a:ln>
            <a:noFill/>
          </a:ln>
        </p:spPr>
        <p:style>
          <a:lnRef idx="1">
            <a:schemeClr val="dk1"/>
          </a:lnRef>
          <a:fillRef idx="2">
            <a:schemeClr val="dk1"/>
          </a:fillRef>
          <a:effectRef idx="1">
            <a:schemeClr val="dk1"/>
          </a:effectRef>
          <a:fontRef idx="minor">
            <a:schemeClr val="dk1"/>
          </a:fontRef>
        </p:style>
        <p:txBody>
          <a:bodyPr rtlCol="0" anchor="ctr"/>
          <a:lstStyle/>
          <a:p>
            <a:pPr algn="ctr"/>
            <a:r>
              <a:rPr lang="en-US" sz="2800" b="1" dirty="0">
                <a:solidFill>
                  <a:schemeClr val="bg1"/>
                </a:solidFill>
                <a:latin typeface="Arial" pitchFamily="34" charset="0"/>
                <a:cs typeface="Arial" pitchFamily="34" charset="0"/>
              </a:rPr>
              <a:t>a</a:t>
            </a:r>
          </a:p>
        </p:txBody>
      </p:sp>
      <p:sp>
        <p:nvSpPr>
          <p:cNvPr id="32" name="Oval 31">
            <a:extLst>
              <a:ext uri="{FF2B5EF4-FFF2-40B4-BE49-F238E27FC236}">
                <a16:creationId xmlns:a16="http://schemas.microsoft.com/office/drawing/2014/main" id="{6340A57D-79D1-4AFB-EC13-8A1161E22ED7}"/>
              </a:ext>
            </a:extLst>
          </p:cNvPr>
          <p:cNvSpPr/>
          <p:nvPr/>
        </p:nvSpPr>
        <p:spPr>
          <a:xfrm>
            <a:off x="3398850" y="3938523"/>
            <a:ext cx="548640" cy="545610"/>
          </a:xfrm>
          <a:prstGeom prst="ellipse">
            <a:avLst/>
          </a:prstGeom>
          <a:solidFill>
            <a:srgbClr val="FF0000"/>
          </a:solidFill>
          <a:ln>
            <a:noFill/>
          </a:ln>
        </p:spPr>
        <p:style>
          <a:lnRef idx="1">
            <a:schemeClr val="dk1"/>
          </a:lnRef>
          <a:fillRef idx="2">
            <a:schemeClr val="dk1"/>
          </a:fillRef>
          <a:effectRef idx="1">
            <a:schemeClr val="dk1"/>
          </a:effectRef>
          <a:fontRef idx="minor">
            <a:schemeClr val="dk1"/>
          </a:fontRef>
        </p:style>
        <p:txBody>
          <a:bodyPr rtlCol="0" anchor="ctr"/>
          <a:lstStyle/>
          <a:p>
            <a:pPr algn="ctr"/>
            <a:r>
              <a:rPr lang="en-US" sz="2800" b="1" dirty="0">
                <a:solidFill>
                  <a:schemeClr val="bg1"/>
                </a:solidFill>
                <a:latin typeface="Arial" pitchFamily="34" charset="0"/>
                <a:cs typeface="Arial" pitchFamily="34" charset="0"/>
              </a:rPr>
              <a:t>m</a:t>
            </a:r>
          </a:p>
        </p:txBody>
      </p:sp>
      <p:cxnSp>
        <p:nvCxnSpPr>
          <p:cNvPr id="33" name="Curved Connector 32">
            <a:extLst>
              <a:ext uri="{FF2B5EF4-FFF2-40B4-BE49-F238E27FC236}">
                <a16:creationId xmlns:a16="http://schemas.microsoft.com/office/drawing/2014/main" id="{B9E8CE98-E1DA-AD8F-C721-B93379A4CB7B}"/>
              </a:ext>
            </a:extLst>
          </p:cNvPr>
          <p:cNvCxnSpPr/>
          <p:nvPr/>
        </p:nvCxnSpPr>
        <p:spPr>
          <a:xfrm flipH="1" flipV="1">
            <a:off x="3718864" y="3982049"/>
            <a:ext cx="228600" cy="228600"/>
          </a:xfrm>
          <a:prstGeom prst="curvedConnector4">
            <a:avLst>
              <a:gd name="adj1" fmla="val -100000"/>
              <a:gd name="adj2" fmla="val 200000"/>
            </a:avLst>
          </a:prstGeom>
          <a:ln w="28575">
            <a:solidFill>
              <a:schemeClr val="tx1"/>
            </a:solidFill>
            <a:headEnd type="none" w="med" len="med"/>
            <a:tailEnd type="arrow" w="med" len="med"/>
          </a:ln>
        </p:spPr>
        <p:style>
          <a:lnRef idx="1">
            <a:schemeClr val="dk1"/>
          </a:lnRef>
          <a:fillRef idx="0">
            <a:schemeClr val="dk1"/>
          </a:fillRef>
          <a:effectRef idx="0">
            <a:schemeClr val="dk1"/>
          </a:effectRef>
          <a:fontRef idx="minor">
            <a:schemeClr val="tx1"/>
          </a:fontRef>
        </p:style>
      </p:cxnSp>
      <p:cxnSp>
        <p:nvCxnSpPr>
          <p:cNvPr id="34" name="Straight Arrow Connector 33">
            <a:extLst>
              <a:ext uri="{FF2B5EF4-FFF2-40B4-BE49-F238E27FC236}">
                <a16:creationId xmlns:a16="http://schemas.microsoft.com/office/drawing/2014/main" id="{1CD70FD8-8C30-BDE8-EAE0-92075F69F5E6}"/>
              </a:ext>
            </a:extLst>
          </p:cNvPr>
          <p:cNvCxnSpPr>
            <a:cxnSpLocks/>
            <a:stCxn id="30" idx="4"/>
            <a:endCxn id="32" idx="1"/>
          </p:cNvCxnSpPr>
          <p:nvPr/>
        </p:nvCxnSpPr>
        <p:spPr>
          <a:xfrm>
            <a:off x="1997202" y="2260132"/>
            <a:ext cx="1481994" cy="1758294"/>
          </a:xfrm>
          <a:prstGeom prst="straightConnector1">
            <a:avLst/>
          </a:prstGeom>
          <a:ln w="28575">
            <a:solidFill>
              <a:srgbClr val="008000"/>
            </a:solidFill>
            <a:tailEnd type="arrow"/>
          </a:ln>
        </p:spPr>
        <p:style>
          <a:lnRef idx="1">
            <a:schemeClr val="dk1"/>
          </a:lnRef>
          <a:fillRef idx="0">
            <a:schemeClr val="dk1"/>
          </a:fillRef>
          <a:effectRef idx="0">
            <a:schemeClr val="dk1"/>
          </a:effectRef>
          <a:fontRef idx="minor">
            <a:schemeClr val="tx1"/>
          </a:fontRef>
        </p:style>
      </p:cxnSp>
      <p:cxnSp>
        <p:nvCxnSpPr>
          <p:cNvPr id="35" name="Straight Arrow Connector 34">
            <a:extLst>
              <a:ext uri="{FF2B5EF4-FFF2-40B4-BE49-F238E27FC236}">
                <a16:creationId xmlns:a16="http://schemas.microsoft.com/office/drawing/2014/main" id="{6FA35868-8A4D-16E5-C25A-32AD23324082}"/>
              </a:ext>
            </a:extLst>
          </p:cNvPr>
          <p:cNvCxnSpPr>
            <a:cxnSpLocks/>
            <a:stCxn id="31" idx="0"/>
            <a:endCxn id="30" idx="3"/>
          </p:cNvCxnSpPr>
          <p:nvPr/>
        </p:nvCxnSpPr>
        <p:spPr>
          <a:xfrm flipV="1">
            <a:off x="824022" y="2180229"/>
            <a:ext cx="979206" cy="1572961"/>
          </a:xfrm>
          <a:prstGeom prst="straightConnector1">
            <a:avLst/>
          </a:prstGeom>
          <a:ln w="28575">
            <a:solidFill>
              <a:schemeClr val="tx1"/>
            </a:solidFill>
            <a:tailEnd type="arrow"/>
          </a:ln>
        </p:spPr>
        <p:style>
          <a:lnRef idx="1">
            <a:schemeClr val="dk1"/>
          </a:lnRef>
          <a:fillRef idx="0">
            <a:schemeClr val="dk1"/>
          </a:fillRef>
          <a:effectRef idx="0">
            <a:schemeClr val="dk1"/>
          </a:effectRef>
          <a:fontRef idx="minor">
            <a:schemeClr val="tx1"/>
          </a:fontRef>
        </p:style>
      </p:cxnSp>
      <p:sp>
        <p:nvSpPr>
          <p:cNvPr id="36" name="TextBox 35">
            <a:extLst>
              <a:ext uri="{FF2B5EF4-FFF2-40B4-BE49-F238E27FC236}">
                <a16:creationId xmlns:a16="http://schemas.microsoft.com/office/drawing/2014/main" id="{D1504C75-922A-7E91-6E4F-3CD1B8B50DDD}"/>
              </a:ext>
            </a:extLst>
          </p:cNvPr>
          <p:cNvSpPr txBox="1"/>
          <p:nvPr/>
        </p:nvSpPr>
        <p:spPr>
          <a:xfrm rot="18135060">
            <a:off x="782111" y="2843171"/>
            <a:ext cx="583814" cy="338554"/>
          </a:xfrm>
          <a:prstGeom prst="rect">
            <a:avLst/>
          </a:prstGeom>
          <a:noFill/>
        </p:spPr>
        <p:txBody>
          <a:bodyPr wrap="none" rtlCol="0">
            <a:spAutoFit/>
          </a:bodyPr>
          <a:lstStyle/>
          <a:p>
            <a:r>
              <a:rPr lang="en-US" sz="1600" dirty="0">
                <a:latin typeface="Arial" pitchFamily="34" charset="0"/>
                <a:cs typeface="Arial" pitchFamily="34" charset="0"/>
              </a:rPr>
              <a:t>7/15</a:t>
            </a:r>
          </a:p>
        </p:txBody>
      </p:sp>
      <p:sp>
        <p:nvSpPr>
          <p:cNvPr id="37" name="TextBox 36">
            <a:extLst>
              <a:ext uri="{FF2B5EF4-FFF2-40B4-BE49-F238E27FC236}">
                <a16:creationId xmlns:a16="http://schemas.microsoft.com/office/drawing/2014/main" id="{8E7D44D1-CE0C-EFB2-5C51-4AA63C9FB524}"/>
              </a:ext>
            </a:extLst>
          </p:cNvPr>
          <p:cNvSpPr txBox="1"/>
          <p:nvPr/>
        </p:nvSpPr>
        <p:spPr>
          <a:xfrm rot="318447">
            <a:off x="1769928" y="3796666"/>
            <a:ext cx="583814" cy="338554"/>
          </a:xfrm>
          <a:prstGeom prst="rect">
            <a:avLst/>
          </a:prstGeom>
          <a:noFill/>
        </p:spPr>
        <p:txBody>
          <a:bodyPr wrap="none" rtlCol="0">
            <a:spAutoFit/>
          </a:bodyPr>
          <a:lstStyle/>
          <a:p>
            <a:r>
              <a:rPr lang="en-US" sz="1600" dirty="0">
                <a:latin typeface="Arial" pitchFamily="34" charset="0"/>
                <a:cs typeface="Arial" pitchFamily="34" charset="0"/>
              </a:rPr>
              <a:t>7/15</a:t>
            </a:r>
          </a:p>
        </p:txBody>
      </p:sp>
      <p:sp>
        <p:nvSpPr>
          <p:cNvPr id="38" name="TextBox 37">
            <a:extLst>
              <a:ext uri="{FF2B5EF4-FFF2-40B4-BE49-F238E27FC236}">
                <a16:creationId xmlns:a16="http://schemas.microsoft.com/office/drawing/2014/main" id="{5DB16F4C-59B3-80F0-22F3-266C2C809C1C}"/>
              </a:ext>
            </a:extLst>
          </p:cNvPr>
          <p:cNvSpPr txBox="1"/>
          <p:nvPr/>
        </p:nvSpPr>
        <p:spPr>
          <a:xfrm rot="419834">
            <a:off x="1727306" y="4254617"/>
            <a:ext cx="633507" cy="369332"/>
          </a:xfrm>
          <a:prstGeom prst="rect">
            <a:avLst/>
          </a:prstGeom>
          <a:noFill/>
        </p:spPr>
        <p:txBody>
          <a:bodyPr wrap="none" rtlCol="0">
            <a:spAutoFit/>
          </a:bodyPr>
          <a:lstStyle/>
          <a:p>
            <a:r>
              <a:rPr lang="en-US" dirty="0">
                <a:latin typeface="Arial" pitchFamily="34" charset="0"/>
                <a:cs typeface="Arial" pitchFamily="34" charset="0"/>
              </a:rPr>
              <a:t>1/15</a:t>
            </a:r>
          </a:p>
        </p:txBody>
      </p:sp>
      <p:sp>
        <p:nvSpPr>
          <p:cNvPr id="39" name="TextBox 38">
            <a:extLst>
              <a:ext uri="{FF2B5EF4-FFF2-40B4-BE49-F238E27FC236}">
                <a16:creationId xmlns:a16="http://schemas.microsoft.com/office/drawing/2014/main" id="{0C6F01CD-8CA3-3BB2-77E1-EB71B13E2A30}"/>
              </a:ext>
            </a:extLst>
          </p:cNvPr>
          <p:cNvSpPr txBox="1"/>
          <p:nvPr/>
        </p:nvSpPr>
        <p:spPr>
          <a:xfrm>
            <a:off x="3753833" y="3436150"/>
            <a:ext cx="697627" cy="338554"/>
          </a:xfrm>
          <a:prstGeom prst="rect">
            <a:avLst/>
          </a:prstGeom>
          <a:noFill/>
        </p:spPr>
        <p:txBody>
          <a:bodyPr wrap="none" rtlCol="0">
            <a:spAutoFit/>
          </a:bodyPr>
          <a:lstStyle/>
          <a:p>
            <a:r>
              <a:rPr lang="en-US" sz="1600" dirty="0">
                <a:latin typeface="Arial" pitchFamily="34" charset="0"/>
                <a:cs typeface="Arial" pitchFamily="34" charset="0"/>
              </a:rPr>
              <a:t>13/15</a:t>
            </a:r>
          </a:p>
        </p:txBody>
      </p:sp>
      <p:sp>
        <p:nvSpPr>
          <p:cNvPr id="40" name="TextBox 39">
            <a:extLst>
              <a:ext uri="{FF2B5EF4-FFF2-40B4-BE49-F238E27FC236}">
                <a16:creationId xmlns:a16="http://schemas.microsoft.com/office/drawing/2014/main" id="{26C6E490-2F45-D476-3F71-591BACC01DBF}"/>
              </a:ext>
            </a:extLst>
          </p:cNvPr>
          <p:cNvSpPr txBox="1"/>
          <p:nvPr/>
        </p:nvSpPr>
        <p:spPr>
          <a:xfrm rot="2896627">
            <a:off x="2776945" y="2791451"/>
            <a:ext cx="583814" cy="338554"/>
          </a:xfrm>
          <a:prstGeom prst="rect">
            <a:avLst/>
          </a:prstGeom>
          <a:noFill/>
        </p:spPr>
        <p:txBody>
          <a:bodyPr wrap="none" rtlCol="0">
            <a:spAutoFit/>
          </a:bodyPr>
          <a:lstStyle/>
          <a:p>
            <a:r>
              <a:rPr lang="en-US" sz="1600" dirty="0">
                <a:latin typeface="Arial" pitchFamily="34" charset="0"/>
                <a:cs typeface="Arial" pitchFamily="34" charset="0"/>
              </a:rPr>
              <a:t>1/15</a:t>
            </a:r>
          </a:p>
        </p:txBody>
      </p:sp>
      <p:sp>
        <p:nvSpPr>
          <p:cNvPr id="41" name="TextBox 40">
            <a:extLst>
              <a:ext uri="{FF2B5EF4-FFF2-40B4-BE49-F238E27FC236}">
                <a16:creationId xmlns:a16="http://schemas.microsoft.com/office/drawing/2014/main" id="{6BE4E21B-0B8F-FCA0-DB40-E28D1EB4F8D8}"/>
              </a:ext>
            </a:extLst>
          </p:cNvPr>
          <p:cNvSpPr txBox="1"/>
          <p:nvPr/>
        </p:nvSpPr>
        <p:spPr>
          <a:xfrm rot="2760934">
            <a:off x="2308959" y="3037494"/>
            <a:ext cx="583814" cy="338554"/>
          </a:xfrm>
          <a:prstGeom prst="rect">
            <a:avLst/>
          </a:prstGeom>
          <a:noFill/>
        </p:spPr>
        <p:txBody>
          <a:bodyPr wrap="none" rtlCol="0">
            <a:spAutoFit/>
          </a:bodyPr>
          <a:lstStyle/>
          <a:p>
            <a:r>
              <a:rPr lang="en-US" sz="1600" dirty="0">
                <a:latin typeface="Arial" pitchFamily="34" charset="0"/>
                <a:cs typeface="Arial" pitchFamily="34" charset="0"/>
              </a:rPr>
              <a:t>1/15</a:t>
            </a:r>
          </a:p>
        </p:txBody>
      </p:sp>
      <p:sp>
        <p:nvSpPr>
          <p:cNvPr id="42" name="TextBox 41">
            <a:extLst>
              <a:ext uri="{FF2B5EF4-FFF2-40B4-BE49-F238E27FC236}">
                <a16:creationId xmlns:a16="http://schemas.microsoft.com/office/drawing/2014/main" id="{51695307-F529-5E8A-43C2-BD25CC18E52E}"/>
              </a:ext>
            </a:extLst>
          </p:cNvPr>
          <p:cNvSpPr txBox="1"/>
          <p:nvPr/>
        </p:nvSpPr>
        <p:spPr>
          <a:xfrm rot="2424277">
            <a:off x="134652" y="4515324"/>
            <a:ext cx="633507" cy="369332"/>
          </a:xfrm>
          <a:prstGeom prst="rect">
            <a:avLst/>
          </a:prstGeom>
          <a:noFill/>
        </p:spPr>
        <p:txBody>
          <a:bodyPr wrap="none" rtlCol="0">
            <a:spAutoFit/>
          </a:bodyPr>
          <a:lstStyle/>
          <a:p>
            <a:r>
              <a:rPr lang="en-US" dirty="0">
                <a:latin typeface="Arial" pitchFamily="34" charset="0"/>
                <a:cs typeface="Arial" pitchFamily="34" charset="0"/>
              </a:rPr>
              <a:t>1/15</a:t>
            </a:r>
          </a:p>
        </p:txBody>
      </p:sp>
      <p:cxnSp>
        <p:nvCxnSpPr>
          <p:cNvPr id="43" name="Curved Connector 42">
            <a:extLst>
              <a:ext uri="{FF2B5EF4-FFF2-40B4-BE49-F238E27FC236}">
                <a16:creationId xmlns:a16="http://schemas.microsoft.com/office/drawing/2014/main" id="{180704E2-E7B5-964E-9AC9-D4BDB6A4318A}"/>
              </a:ext>
            </a:extLst>
          </p:cNvPr>
          <p:cNvCxnSpPr>
            <a:cxnSpLocks/>
            <a:stCxn id="31" idx="4"/>
            <a:endCxn id="31" idx="2"/>
          </p:cNvCxnSpPr>
          <p:nvPr/>
        </p:nvCxnSpPr>
        <p:spPr>
          <a:xfrm rot="5400000" flipH="1">
            <a:off x="550459" y="4025238"/>
            <a:ext cx="272805" cy="274320"/>
          </a:xfrm>
          <a:prstGeom prst="curvedConnector4">
            <a:avLst>
              <a:gd name="adj1" fmla="val -83796"/>
              <a:gd name="adj2" fmla="val 183333"/>
            </a:avLst>
          </a:prstGeom>
          <a:ln w="28575">
            <a:solidFill>
              <a:srgbClr val="008000"/>
            </a:solidFill>
            <a:headEnd type="none" w="med" len="med"/>
            <a:tailEnd type="arrow" w="med" len="med"/>
          </a:ln>
        </p:spPr>
        <p:style>
          <a:lnRef idx="1">
            <a:schemeClr val="dk1"/>
          </a:lnRef>
          <a:fillRef idx="0">
            <a:schemeClr val="dk1"/>
          </a:fillRef>
          <a:effectRef idx="0">
            <a:schemeClr val="dk1"/>
          </a:effectRef>
          <a:fontRef idx="minor">
            <a:schemeClr val="tx1"/>
          </a:fontRef>
        </p:style>
      </p:cxnSp>
      <p:sp>
        <p:nvSpPr>
          <p:cNvPr id="44" name="TextBox 43">
            <a:extLst>
              <a:ext uri="{FF2B5EF4-FFF2-40B4-BE49-F238E27FC236}">
                <a16:creationId xmlns:a16="http://schemas.microsoft.com/office/drawing/2014/main" id="{F5CB0046-F836-6429-BBC6-8C1C55FC80A6}"/>
              </a:ext>
            </a:extLst>
          </p:cNvPr>
          <p:cNvSpPr txBox="1"/>
          <p:nvPr/>
        </p:nvSpPr>
        <p:spPr>
          <a:xfrm>
            <a:off x="2472114" y="1481608"/>
            <a:ext cx="583814" cy="338554"/>
          </a:xfrm>
          <a:prstGeom prst="rect">
            <a:avLst/>
          </a:prstGeom>
          <a:noFill/>
        </p:spPr>
        <p:txBody>
          <a:bodyPr wrap="none" rtlCol="0">
            <a:spAutoFit/>
          </a:bodyPr>
          <a:lstStyle/>
          <a:p>
            <a:r>
              <a:rPr lang="en-US" sz="1600" dirty="0">
                <a:latin typeface="Arial" pitchFamily="34" charset="0"/>
                <a:cs typeface="Arial" pitchFamily="34" charset="0"/>
              </a:rPr>
              <a:t>7/15</a:t>
            </a:r>
          </a:p>
        </p:txBody>
      </p:sp>
      <p:sp>
        <p:nvSpPr>
          <p:cNvPr id="45" name="TextBox 44">
            <a:extLst>
              <a:ext uri="{FF2B5EF4-FFF2-40B4-BE49-F238E27FC236}">
                <a16:creationId xmlns:a16="http://schemas.microsoft.com/office/drawing/2014/main" id="{00F01C91-64CF-3BD4-A576-D36A4A6CCA5B}"/>
              </a:ext>
            </a:extLst>
          </p:cNvPr>
          <p:cNvSpPr txBox="1"/>
          <p:nvPr/>
        </p:nvSpPr>
        <p:spPr>
          <a:xfrm rot="18135060">
            <a:off x="1306275" y="2958627"/>
            <a:ext cx="583814" cy="338554"/>
          </a:xfrm>
          <a:prstGeom prst="rect">
            <a:avLst/>
          </a:prstGeom>
          <a:noFill/>
        </p:spPr>
        <p:txBody>
          <a:bodyPr wrap="none" rtlCol="0">
            <a:spAutoFit/>
          </a:bodyPr>
          <a:lstStyle/>
          <a:p>
            <a:r>
              <a:rPr lang="en-US" sz="1600" dirty="0">
                <a:latin typeface="Arial" pitchFamily="34" charset="0"/>
                <a:cs typeface="Arial" pitchFamily="34" charset="0"/>
              </a:rPr>
              <a:t>7/15</a:t>
            </a:r>
          </a:p>
        </p:txBody>
      </p:sp>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id="{68B2C7BE-7290-B40A-4989-20D928637D6C}"/>
                  </a:ext>
                </a:extLst>
              </p:cNvPr>
              <p:cNvSpPr txBox="1"/>
              <p:nvPr/>
            </p:nvSpPr>
            <p:spPr>
              <a:xfrm>
                <a:off x="1047893" y="5016520"/>
                <a:ext cx="1438471" cy="117403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d>
                        <m:dPr>
                          <m:ctrlPr>
                            <a:rPr lang="en-US" sz="2800" i="1" smtClean="0">
                              <a:latin typeface="Cambria Math" panose="02040503050406030204" pitchFamily="18" charset="0"/>
                            </a:rPr>
                          </m:ctrlPr>
                        </m:dPr>
                        <m:e>
                          <m:f>
                            <m:fPr>
                              <m:type m:val="noBar"/>
                              <m:ctrlPr>
                                <a:rPr lang="en-US" sz="2800" i="1" smtClean="0">
                                  <a:latin typeface="Cambria Math" panose="02040503050406030204" pitchFamily="18" charset="0"/>
                                </a:rPr>
                              </m:ctrlPr>
                            </m:fPr>
                            <m:num>
                              <m:eqArr>
                                <m:eqArrPr>
                                  <m:ctrlPr>
                                    <a:rPr lang="en-US" sz="2800" i="1" smtClean="0">
                                      <a:latin typeface="Cambria Math" panose="02040503050406030204" pitchFamily="18" charset="0"/>
                                    </a:rPr>
                                  </m:ctrlPr>
                                </m:eqArrPr>
                                <m:e>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𝑟</m:t>
                                      </m:r>
                                    </m:e>
                                    <m:sub>
                                      <m:r>
                                        <a:rPr lang="en-US" sz="2800" b="0" i="1" smtClean="0">
                                          <a:latin typeface="Cambria Math" panose="02040503050406030204" pitchFamily="18" charset="0"/>
                                        </a:rPr>
                                        <m:t>𝑦</m:t>
                                      </m:r>
                                    </m:sub>
                                  </m:sSub>
                                </m:e>
                                <m:e>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𝑟</m:t>
                                      </m:r>
                                    </m:e>
                                    <m:sub>
                                      <m:r>
                                        <a:rPr lang="en-US" sz="2800" b="0" i="1" smtClean="0">
                                          <a:latin typeface="Cambria Math" panose="02040503050406030204" pitchFamily="18" charset="0"/>
                                        </a:rPr>
                                        <m:t>𝑎</m:t>
                                      </m:r>
                                    </m:sub>
                                  </m:sSub>
                                </m:e>
                              </m:eqArr>
                            </m:num>
                            <m:den>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𝑟</m:t>
                                  </m:r>
                                </m:e>
                                <m:sub>
                                  <m:r>
                                    <a:rPr lang="en-US" sz="2800" b="0" i="1" smtClean="0">
                                      <a:latin typeface="Cambria Math" panose="02040503050406030204" pitchFamily="18" charset="0"/>
                                    </a:rPr>
                                    <m:t>𝑚</m:t>
                                  </m:r>
                                </m:sub>
                              </m:sSub>
                            </m:den>
                          </m:f>
                        </m:e>
                      </m:d>
                      <m:r>
                        <a:rPr lang="en-US" sz="2800" b="0" i="1" smtClean="0">
                          <a:latin typeface="Cambria Math" panose="02040503050406030204" pitchFamily="18" charset="0"/>
                        </a:rPr>
                        <m:t>=</m:t>
                      </m:r>
                    </m:oMath>
                  </m:oMathPara>
                </a14:m>
                <a:endParaRPr lang="en-US" sz="2800" dirty="0"/>
              </a:p>
            </p:txBody>
          </p:sp>
        </mc:Choice>
        <mc:Fallback xmlns="">
          <p:sp>
            <p:nvSpPr>
              <p:cNvPr id="46" name="TextBox 45">
                <a:extLst>
                  <a:ext uri="{FF2B5EF4-FFF2-40B4-BE49-F238E27FC236}">
                    <a16:creationId xmlns:a16="http://schemas.microsoft.com/office/drawing/2014/main" id="{68B2C7BE-7290-B40A-4989-20D928637D6C}"/>
                  </a:ext>
                </a:extLst>
              </p:cNvPr>
              <p:cNvSpPr txBox="1">
                <a:spLocks noRot="1" noChangeAspect="1" noMove="1" noResize="1" noEditPoints="1" noAdjustHandles="1" noChangeArrowheads="1" noChangeShapeType="1" noTextEdit="1"/>
              </p:cNvSpPr>
              <p:nvPr/>
            </p:nvSpPr>
            <p:spPr>
              <a:xfrm>
                <a:off x="1047893" y="5016520"/>
                <a:ext cx="1438471" cy="1174039"/>
              </a:xfrm>
              <a:prstGeom prst="rect">
                <a:avLst/>
              </a:prstGeom>
              <a:blipFill>
                <a:blip r:embed="rId3"/>
                <a:stretch>
                  <a:fillRect b="-3226"/>
                </a:stretch>
              </a:blipFill>
            </p:spPr>
            <p:txBody>
              <a:bodyPr/>
              <a:lstStyle/>
              <a:p>
                <a:r>
                  <a:rPr lang="en-US">
                    <a:noFill/>
                  </a:rPr>
                  <a:t> </a:t>
                </a:r>
              </a:p>
            </p:txBody>
          </p:sp>
        </mc:Fallback>
      </mc:AlternateContent>
      <p:graphicFrame>
        <p:nvGraphicFramePr>
          <p:cNvPr id="48" name="Content Placeholder 23">
            <a:extLst>
              <a:ext uri="{FF2B5EF4-FFF2-40B4-BE49-F238E27FC236}">
                <a16:creationId xmlns:a16="http://schemas.microsoft.com/office/drawing/2014/main" id="{868217FD-FDC6-AFBE-243E-99D71B6C100A}"/>
              </a:ext>
            </a:extLst>
          </p:cNvPr>
          <p:cNvGraphicFramePr>
            <a:graphicFrameLocks/>
          </p:cNvGraphicFramePr>
          <p:nvPr/>
        </p:nvGraphicFramePr>
        <p:xfrm>
          <a:off x="4724157" y="1714522"/>
          <a:ext cx="1718944" cy="1357533"/>
        </p:xfrm>
        <a:graphic>
          <a:graphicData uri="http://schemas.openxmlformats.org/drawingml/2006/table">
            <a:tbl>
              <a:tblPr>
                <a:tableStyleId>{5C22544A-7EE6-4342-B048-85BDC9FD1C3A}</a:tableStyleId>
              </a:tblPr>
              <a:tblGrid>
                <a:gridCol w="378142">
                  <a:extLst>
                    <a:ext uri="{9D8B030D-6E8A-4147-A177-3AD203B41FA5}">
                      <a16:colId xmlns:a16="http://schemas.microsoft.com/office/drawing/2014/main" val="2291890251"/>
                    </a:ext>
                  </a:extLst>
                </a:gridCol>
                <a:gridCol w="481330">
                  <a:extLst>
                    <a:ext uri="{9D8B030D-6E8A-4147-A177-3AD203B41FA5}">
                      <a16:colId xmlns:a16="http://schemas.microsoft.com/office/drawing/2014/main" val="3188155428"/>
                    </a:ext>
                  </a:extLst>
                </a:gridCol>
                <a:gridCol w="481330">
                  <a:extLst>
                    <a:ext uri="{9D8B030D-6E8A-4147-A177-3AD203B41FA5}">
                      <a16:colId xmlns:a16="http://schemas.microsoft.com/office/drawing/2014/main" val="3137511766"/>
                    </a:ext>
                  </a:extLst>
                </a:gridCol>
                <a:gridCol w="378142">
                  <a:extLst>
                    <a:ext uri="{9D8B030D-6E8A-4147-A177-3AD203B41FA5}">
                      <a16:colId xmlns:a16="http://schemas.microsoft.com/office/drawing/2014/main" val="4243304270"/>
                    </a:ext>
                  </a:extLst>
                </a:gridCol>
              </a:tblGrid>
              <a:tr h="0">
                <a:tc>
                  <a:txBody>
                    <a:bodyPr/>
                    <a:lstStyle/>
                    <a:p>
                      <a:pPr algn="ct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8517945"/>
                  </a:ext>
                </a:extLst>
              </a:tr>
              <a:tr h="353451">
                <a:tc>
                  <a:txBody>
                    <a:bodyPr/>
                    <a:lstStyle/>
                    <a:p>
                      <a:pPr algn="ctr"/>
                      <a:r>
                        <a:rPr lang="en-US" dirty="0"/>
                        <a: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1/2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1/2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04151715"/>
                  </a:ext>
                </a:extLst>
              </a:tr>
              <a:tr h="353451">
                <a:tc>
                  <a:txBody>
                    <a:bodyPr/>
                    <a:lstStyle/>
                    <a:p>
                      <a:pPr algn="ctr"/>
                      <a:r>
                        <a:rPr lang="en-US" dirty="0"/>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1/2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288554"/>
                  </a:ext>
                </a:extLst>
              </a:tr>
              <a:tr h="353451">
                <a:tc>
                  <a:txBody>
                    <a:bodyPr/>
                    <a:lstStyle/>
                    <a:p>
                      <a:pPr algn="ctr"/>
                      <a:r>
                        <a:rPr lang="en-US" dirty="0"/>
                        <a:t>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1/2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8134307"/>
                  </a:ext>
                </a:extLst>
              </a:tr>
            </a:tbl>
          </a:graphicData>
        </a:graphic>
      </p:graphicFrame>
      <p:sp>
        <p:nvSpPr>
          <p:cNvPr id="49" name="TextBox 48">
            <a:extLst>
              <a:ext uri="{FF2B5EF4-FFF2-40B4-BE49-F238E27FC236}">
                <a16:creationId xmlns:a16="http://schemas.microsoft.com/office/drawing/2014/main" id="{1D2D68C5-2441-D1E8-A60B-1887296BE2AB}"/>
              </a:ext>
            </a:extLst>
          </p:cNvPr>
          <p:cNvSpPr txBox="1"/>
          <p:nvPr/>
        </p:nvSpPr>
        <p:spPr>
          <a:xfrm>
            <a:off x="5387902" y="1345190"/>
            <a:ext cx="391454" cy="369332"/>
          </a:xfrm>
          <a:prstGeom prst="rect">
            <a:avLst/>
          </a:prstGeom>
          <a:noFill/>
        </p:spPr>
        <p:txBody>
          <a:bodyPr wrap="none" rtlCol="0">
            <a:spAutoFit/>
          </a:bodyPr>
          <a:lstStyle/>
          <a:p>
            <a:r>
              <a:rPr lang="en-US" dirty="0">
                <a:solidFill>
                  <a:srgbClr val="C40C67"/>
                </a:solidFill>
              </a:rPr>
              <a:t>M</a:t>
            </a:r>
          </a:p>
        </p:txBody>
      </p:sp>
      <p:sp>
        <p:nvSpPr>
          <p:cNvPr id="50" name="TextBox 49">
            <a:extLst>
              <a:ext uri="{FF2B5EF4-FFF2-40B4-BE49-F238E27FC236}">
                <a16:creationId xmlns:a16="http://schemas.microsoft.com/office/drawing/2014/main" id="{841D378A-5A0C-1B2F-95D8-E1F98BB376DC}"/>
              </a:ext>
            </a:extLst>
          </p:cNvPr>
          <p:cNvSpPr txBox="1"/>
          <p:nvPr/>
        </p:nvSpPr>
        <p:spPr>
          <a:xfrm>
            <a:off x="4151788" y="2189389"/>
            <a:ext cx="484428" cy="369332"/>
          </a:xfrm>
          <a:prstGeom prst="rect">
            <a:avLst/>
          </a:prstGeom>
          <a:noFill/>
        </p:spPr>
        <p:txBody>
          <a:bodyPr wrap="none" rtlCol="0">
            <a:spAutoFit/>
          </a:bodyPr>
          <a:lstStyle/>
          <a:p>
            <a:r>
              <a:rPr lang="en-US" dirty="0">
                <a:solidFill>
                  <a:srgbClr val="C40C67"/>
                </a:solidFill>
              </a:rPr>
              <a:t>0.8</a:t>
            </a:r>
          </a:p>
        </p:txBody>
      </p:sp>
      <p:sp>
        <p:nvSpPr>
          <p:cNvPr id="51" name="TextBox 50">
            <a:extLst>
              <a:ext uri="{FF2B5EF4-FFF2-40B4-BE49-F238E27FC236}">
                <a16:creationId xmlns:a16="http://schemas.microsoft.com/office/drawing/2014/main" id="{BADAAF7E-0413-0DDE-627C-84BCECA9329F}"/>
              </a:ext>
            </a:extLst>
          </p:cNvPr>
          <p:cNvSpPr txBox="1"/>
          <p:nvPr/>
        </p:nvSpPr>
        <p:spPr>
          <a:xfrm>
            <a:off x="6385044" y="2217202"/>
            <a:ext cx="721802" cy="369332"/>
          </a:xfrm>
          <a:prstGeom prst="rect">
            <a:avLst/>
          </a:prstGeom>
          <a:noFill/>
        </p:spPr>
        <p:txBody>
          <a:bodyPr wrap="square" rtlCol="0">
            <a:spAutoFit/>
          </a:bodyPr>
          <a:lstStyle/>
          <a:p>
            <a:r>
              <a:rPr lang="en-US" dirty="0">
                <a:solidFill>
                  <a:srgbClr val="C40C67"/>
                </a:solidFill>
              </a:rPr>
              <a:t>+ 0.2</a:t>
            </a:r>
          </a:p>
        </p:txBody>
      </p:sp>
      <p:graphicFrame>
        <p:nvGraphicFramePr>
          <p:cNvPr id="52" name="Content Placeholder 23">
            <a:extLst>
              <a:ext uri="{FF2B5EF4-FFF2-40B4-BE49-F238E27FC236}">
                <a16:creationId xmlns:a16="http://schemas.microsoft.com/office/drawing/2014/main" id="{798A59FF-A7F7-FD02-B86B-DBC4B1570555}"/>
              </a:ext>
            </a:extLst>
          </p:cNvPr>
          <p:cNvGraphicFramePr>
            <a:graphicFrameLocks/>
          </p:cNvGraphicFramePr>
          <p:nvPr/>
        </p:nvGraphicFramePr>
        <p:xfrm>
          <a:off x="7106846" y="1716892"/>
          <a:ext cx="1822132" cy="1357533"/>
        </p:xfrm>
        <a:graphic>
          <a:graphicData uri="http://schemas.openxmlformats.org/drawingml/2006/table">
            <a:tbl>
              <a:tblPr>
                <a:tableStyleId>{5C22544A-7EE6-4342-B048-85BDC9FD1C3A}</a:tableStyleId>
              </a:tblPr>
              <a:tblGrid>
                <a:gridCol w="378142">
                  <a:extLst>
                    <a:ext uri="{9D8B030D-6E8A-4147-A177-3AD203B41FA5}">
                      <a16:colId xmlns:a16="http://schemas.microsoft.com/office/drawing/2014/main" val="2291890251"/>
                    </a:ext>
                  </a:extLst>
                </a:gridCol>
                <a:gridCol w="481330">
                  <a:extLst>
                    <a:ext uri="{9D8B030D-6E8A-4147-A177-3AD203B41FA5}">
                      <a16:colId xmlns:a16="http://schemas.microsoft.com/office/drawing/2014/main" val="3188155428"/>
                    </a:ext>
                  </a:extLst>
                </a:gridCol>
                <a:gridCol w="481330">
                  <a:extLst>
                    <a:ext uri="{9D8B030D-6E8A-4147-A177-3AD203B41FA5}">
                      <a16:colId xmlns:a16="http://schemas.microsoft.com/office/drawing/2014/main" val="3137511766"/>
                    </a:ext>
                  </a:extLst>
                </a:gridCol>
                <a:gridCol w="481330">
                  <a:extLst>
                    <a:ext uri="{9D8B030D-6E8A-4147-A177-3AD203B41FA5}">
                      <a16:colId xmlns:a16="http://schemas.microsoft.com/office/drawing/2014/main" val="4243304270"/>
                    </a:ext>
                  </a:extLst>
                </a:gridCol>
              </a:tblGrid>
              <a:tr h="0">
                <a:tc>
                  <a:txBody>
                    <a:bodyPr/>
                    <a:lstStyle/>
                    <a:p>
                      <a:pPr algn="ct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8517945"/>
                  </a:ext>
                </a:extLst>
              </a:tr>
              <a:tr h="353451">
                <a:tc>
                  <a:txBody>
                    <a:bodyPr/>
                    <a:lstStyle/>
                    <a:p>
                      <a:pPr algn="ctr"/>
                      <a:r>
                        <a:rPr lang="en-US" dirty="0"/>
                        <a: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1/3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1/3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1/3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04151715"/>
                  </a:ext>
                </a:extLst>
              </a:tr>
              <a:tr h="353451">
                <a:tc>
                  <a:txBody>
                    <a:bodyPr/>
                    <a:lstStyle/>
                    <a:p>
                      <a:pPr algn="ctr"/>
                      <a:r>
                        <a:rPr lang="en-US" dirty="0"/>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1/3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1/3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1/3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288554"/>
                  </a:ext>
                </a:extLst>
              </a:tr>
              <a:tr h="353451">
                <a:tc>
                  <a:txBody>
                    <a:bodyPr/>
                    <a:lstStyle/>
                    <a:p>
                      <a:pPr algn="ctr"/>
                      <a:r>
                        <a:rPr lang="en-US" dirty="0"/>
                        <a:t>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1/3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1/3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1/3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8134307"/>
                  </a:ext>
                </a:extLst>
              </a:tr>
            </a:tbl>
          </a:graphicData>
        </a:graphic>
      </p:graphicFrame>
      <p:sp>
        <p:nvSpPr>
          <p:cNvPr id="53" name="TextBox 52">
            <a:extLst>
              <a:ext uri="{FF2B5EF4-FFF2-40B4-BE49-F238E27FC236}">
                <a16:creationId xmlns:a16="http://schemas.microsoft.com/office/drawing/2014/main" id="{8B687CE1-66C1-0D87-E0AC-DFC594F9A12E}"/>
              </a:ext>
            </a:extLst>
          </p:cNvPr>
          <p:cNvSpPr txBox="1"/>
          <p:nvPr/>
        </p:nvSpPr>
        <p:spPr>
          <a:xfrm>
            <a:off x="7512004" y="1281553"/>
            <a:ext cx="1011815" cy="369332"/>
          </a:xfrm>
          <a:prstGeom prst="rect">
            <a:avLst/>
          </a:prstGeom>
          <a:noFill/>
        </p:spPr>
        <p:txBody>
          <a:bodyPr wrap="none" rtlCol="0">
            <a:spAutoFit/>
          </a:bodyPr>
          <a:lstStyle/>
          <a:p>
            <a:r>
              <a:rPr lang="en-US" dirty="0">
                <a:solidFill>
                  <a:srgbClr val="C40C67"/>
                </a:solidFill>
              </a:rPr>
              <a:t>[1/N]</a:t>
            </a:r>
            <a:r>
              <a:rPr lang="en-US" baseline="-25000" dirty="0" err="1">
                <a:solidFill>
                  <a:srgbClr val="C40C67"/>
                </a:solidFill>
              </a:rPr>
              <a:t>NxN</a:t>
            </a:r>
            <a:endParaRPr lang="en-US" baseline="-25000" dirty="0">
              <a:solidFill>
                <a:srgbClr val="C40C67"/>
              </a:solidFill>
            </a:endParaRPr>
          </a:p>
        </p:txBody>
      </p:sp>
      <p:graphicFrame>
        <p:nvGraphicFramePr>
          <p:cNvPr id="54" name="Content Placeholder 23">
            <a:extLst>
              <a:ext uri="{FF2B5EF4-FFF2-40B4-BE49-F238E27FC236}">
                <a16:creationId xmlns:a16="http://schemas.microsoft.com/office/drawing/2014/main" id="{63E4F90B-A4F6-CC30-6137-E9DDA64B0C47}"/>
              </a:ext>
            </a:extLst>
          </p:cNvPr>
          <p:cNvGraphicFramePr>
            <a:graphicFrameLocks/>
          </p:cNvGraphicFramePr>
          <p:nvPr/>
        </p:nvGraphicFramePr>
        <p:xfrm>
          <a:off x="5667835" y="3432841"/>
          <a:ext cx="2190432" cy="1357533"/>
        </p:xfrm>
        <a:graphic>
          <a:graphicData uri="http://schemas.openxmlformats.org/drawingml/2006/table">
            <a:tbl>
              <a:tblPr>
                <a:tableStyleId>{5C22544A-7EE6-4342-B048-85BDC9FD1C3A}</a:tableStyleId>
              </a:tblPr>
              <a:tblGrid>
                <a:gridCol w="378142">
                  <a:extLst>
                    <a:ext uri="{9D8B030D-6E8A-4147-A177-3AD203B41FA5}">
                      <a16:colId xmlns:a16="http://schemas.microsoft.com/office/drawing/2014/main" val="2291890251"/>
                    </a:ext>
                  </a:extLst>
                </a:gridCol>
                <a:gridCol w="573405">
                  <a:extLst>
                    <a:ext uri="{9D8B030D-6E8A-4147-A177-3AD203B41FA5}">
                      <a16:colId xmlns:a16="http://schemas.microsoft.com/office/drawing/2014/main" val="3188155428"/>
                    </a:ext>
                  </a:extLst>
                </a:gridCol>
                <a:gridCol w="573405">
                  <a:extLst>
                    <a:ext uri="{9D8B030D-6E8A-4147-A177-3AD203B41FA5}">
                      <a16:colId xmlns:a16="http://schemas.microsoft.com/office/drawing/2014/main" val="3137511766"/>
                    </a:ext>
                  </a:extLst>
                </a:gridCol>
                <a:gridCol w="665480">
                  <a:extLst>
                    <a:ext uri="{9D8B030D-6E8A-4147-A177-3AD203B41FA5}">
                      <a16:colId xmlns:a16="http://schemas.microsoft.com/office/drawing/2014/main" val="4243304270"/>
                    </a:ext>
                  </a:extLst>
                </a:gridCol>
              </a:tblGrid>
              <a:tr h="0">
                <a:tc>
                  <a:txBody>
                    <a:bodyPr/>
                    <a:lstStyle/>
                    <a:p>
                      <a:pPr algn="ct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8517945"/>
                  </a:ext>
                </a:extLst>
              </a:tr>
              <a:tr h="353451">
                <a:tc>
                  <a:txBody>
                    <a:bodyPr/>
                    <a:lstStyle/>
                    <a:p>
                      <a:pPr algn="ctr"/>
                      <a:r>
                        <a:rPr lang="en-US" dirty="0"/>
                        <a: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7/15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7/15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1/15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04151715"/>
                  </a:ext>
                </a:extLst>
              </a:tr>
              <a:tr h="353451">
                <a:tc>
                  <a:txBody>
                    <a:bodyPr/>
                    <a:lstStyle/>
                    <a:p>
                      <a:pPr algn="ctr"/>
                      <a:r>
                        <a:rPr lang="en-US" dirty="0"/>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7/15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1/15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1/15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288554"/>
                  </a:ext>
                </a:extLst>
              </a:tr>
              <a:tr h="353451">
                <a:tc>
                  <a:txBody>
                    <a:bodyPr/>
                    <a:lstStyle/>
                    <a:p>
                      <a:pPr algn="ctr"/>
                      <a:r>
                        <a:rPr lang="en-US" dirty="0"/>
                        <a:t>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1/15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7/15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13/15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8134307"/>
                  </a:ext>
                </a:extLst>
              </a:tr>
            </a:tbl>
          </a:graphicData>
        </a:graphic>
      </p:graphicFrame>
      <p:sp>
        <p:nvSpPr>
          <p:cNvPr id="55" name="TextBox 54">
            <a:extLst>
              <a:ext uri="{FF2B5EF4-FFF2-40B4-BE49-F238E27FC236}">
                <a16:creationId xmlns:a16="http://schemas.microsoft.com/office/drawing/2014/main" id="{8471EBDC-EA04-CE09-A022-DF216EAF4CFE}"/>
              </a:ext>
            </a:extLst>
          </p:cNvPr>
          <p:cNvSpPr txBox="1"/>
          <p:nvPr/>
        </p:nvSpPr>
        <p:spPr>
          <a:xfrm>
            <a:off x="6652049" y="4790374"/>
            <a:ext cx="333746" cy="369332"/>
          </a:xfrm>
          <a:prstGeom prst="rect">
            <a:avLst/>
          </a:prstGeom>
          <a:noFill/>
        </p:spPr>
        <p:txBody>
          <a:bodyPr wrap="none" rtlCol="0">
            <a:spAutoFit/>
          </a:bodyPr>
          <a:lstStyle/>
          <a:p>
            <a:r>
              <a:rPr lang="en-US" dirty="0">
                <a:solidFill>
                  <a:srgbClr val="C40C67"/>
                </a:solidFill>
              </a:rPr>
              <a:t>A</a:t>
            </a:r>
          </a:p>
        </p:txBody>
      </p:sp>
    </p:spTree>
    <p:extLst>
      <p:ext uri="{BB962C8B-B14F-4D97-AF65-F5344CB8AC3E}">
        <p14:creationId xmlns:p14="http://schemas.microsoft.com/office/powerpoint/2010/main" val="2251067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dissolve">
                                      <p:cBhvr>
                                        <p:cTn id="7" dur="500"/>
                                        <p:tgtEl>
                                          <p:spTgt spid="48"/>
                                        </p:tgtEl>
                                      </p:cBhvr>
                                    </p:animEffect>
                                  </p:childTnLst>
                                </p:cTn>
                              </p:par>
                              <p:par>
                                <p:cTn id="8" presetID="9" presetClass="entr" presetSubtype="0" fill="hold" grpId="0" nodeType="withEffect">
                                  <p:stCondLst>
                                    <p:cond delay="0"/>
                                  </p:stCondLst>
                                  <p:childTnLst>
                                    <p:set>
                                      <p:cBhvr>
                                        <p:cTn id="9" dur="1" fill="hold">
                                          <p:stCondLst>
                                            <p:cond delay="0"/>
                                          </p:stCondLst>
                                        </p:cTn>
                                        <p:tgtEl>
                                          <p:spTgt spid="49"/>
                                        </p:tgtEl>
                                        <p:attrNameLst>
                                          <p:attrName>style.visibility</p:attrName>
                                        </p:attrNameLst>
                                      </p:cBhvr>
                                      <p:to>
                                        <p:strVal val="visible"/>
                                      </p:to>
                                    </p:set>
                                    <p:animEffect transition="in" filter="dissolve">
                                      <p:cBhvr>
                                        <p:cTn id="10" dur="500"/>
                                        <p:tgtEl>
                                          <p:spTgt spid="49"/>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53"/>
                                        </p:tgtEl>
                                        <p:attrNameLst>
                                          <p:attrName>style.visibility</p:attrName>
                                        </p:attrNameLst>
                                      </p:cBhvr>
                                      <p:to>
                                        <p:strVal val="visible"/>
                                      </p:to>
                                    </p:set>
                                    <p:animEffect transition="in" filter="dissolve">
                                      <p:cBhvr>
                                        <p:cTn id="15" dur="500"/>
                                        <p:tgtEl>
                                          <p:spTgt spid="53"/>
                                        </p:tgtEl>
                                      </p:cBhvr>
                                    </p:animEffect>
                                  </p:childTnLst>
                                </p:cTn>
                              </p:par>
                              <p:par>
                                <p:cTn id="16" presetID="9" presetClass="entr" presetSubtype="0" fill="hold" nodeType="withEffect">
                                  <p:stCondLst>
                                    <p:cond delay="0"/>
                                  </p:stCondLst>
                                  <p:childTnLst>
                                    <p:set>
                                      <p:cBhvr>
                                        <p:cTn id="17" dur="1" fill="hold">
                                          <p:stCondLst>
                                            <p:cond delay="0"/>
                                          </p:stCondLst>
                                        </p:cTn>
                                        <p:tgtEl>
                                          <p:spTgt spid="52"/>
                                        </p:tgtEl>
                                        <p:attrNameLst>
                                          <p:attrName>style.visibility</p:attrName>
                                        </p:attrNameLst>
                                      </p:cBhvr>
                                      <p:to>
                                        <p:strVal val="visible"/>
                                      </p:to>
                                    </p:set>
                                    <p:animEffect transition="in" filter="dissolve">
                                      <p:cBhvr>
                                        <p:cTn id="18" dur="500"/>
                                        <p:tgtEl>
                                          <p:spTgt spid="52"/>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50"/>
                                        </p:tgtEl>
                                        <p:attrNameLst>
                                          <p:attrName>style.visibility</p:attrName>
                                        </p:attrNameLst>
                                      </p:cBhvr>
                                      <p:to>
                                        <p:strVal val="visible"/>
                                      </p:to>
                                    </p:set>
                                    <p:anim calcmode="lin" valueType="num">
                                      <p:cBhvr>
                                        <p:cTn id="23" dur="500" fill="hold"/>
                                        <p:tgtEl>
                                          <p:spTgt spid="50"/>
                                        </p:tgtEl>
                                        <p:attrNameLst>
                                          <p:attrName>ppt_w</p:attrName>
                                        </p:attrNameLst>
                                      </p:cBhvr>
                                      <p:tavLst>
                                        <p:tav tm="0">
                                          <p:val>
                                            <p:fltVal val="0"/>
                                          </p:val>
                                        </p:tav>
                                        <p:tav tm="100000">
                                          <p:val>
                                            <p:strVal val="#ppt_w"/>
                                          </p:val>
                                        </p:tav>
                                      </p:tavLst>
                                    </p:anim>
                                    <p:anim calcmode="lin" valueType="num">
                                      <p:cBhvr>
                                        <p:cTn id="24" dur="500" fill="hold"/>
                                        <p:tgtEl>
                                          <p:spTgt spid="50"/>
                                        </p:tgtEl>
                                        <p:attrNameLst>
                                          <p:attrName>ppt_h</p:attrName>
                                        </p:attrNameLst>
                                      </p:cBhvr>
                                      <p:tavLst>
                                        <p:tav tm="0">
                                          <p:val>
                                            <p:fltVal val="0"/>
                                          </p:val>
                                        </p:tav>
                                        <p:tav tm="100000">
                                          <p:val>
                                            <p:strVal val="#ppt_h"/>
                                          </p:val>
                                        </p:tav>
                                      </p:tavLst>
                                    </p:anim>
                                    <p:animEffect transition="in" filter="fade">
                                      <p:cBhvr>
                                        <p:cTn id="25" dur="500"/>
                                        <p:tgtEl>
                                          <p:spTgt spid="50"/>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grpId="0" nodeType="clickEffect">
                                  <p:stCondLst>
                                    <p:cond delay="0"/>
                                  </p:stCondLst>
                                  <p:childTnLst>
                                    <p:set>
                                      <p:cBhvr>
                                        <p:cTn id="29" dur="1" fill="hold">
                                          <p:stCondLst>
                                            <p:cond delay="0"/>
                                          </p:stCondLst>
                                        </p:cTn>
                                        <p:tgtEl>
                                          <p:spTgt spid="51"/>
                                        </p:tgtEl>
                                        <p:attrNameLst>
                                          <p:attrName>style.visibility</p:attrName>
                                        </p:attrNameLst>
                                      </p:cBhvr>
                                      <p:to>
                                        <p:strVal val="visible"/>
                                      </p:to>
                                    </p:set>
                                    <p:anim calcmode="lin" valueType="num">
                                      <p:cBhvr>
                                        <p:cTn id="30" dur="500" fill="hold"/>
                                        <p:tgtEl>
                                          <p:spTgt spid="51"/>
                                        </p:tgtEl>
                                        <p:attrNameLst>
                                          <p:attrName>ppt_w</p:attrName>
                                        </p:attrNameLst>
                                      </p:cBhvr>
                                      <p:tavLst>
                                        <p:tav tm="0">
                                          <p:val>
                                            <p:fltVal val="0"/>
                                          </p:val>
                                        </p:tav>
                                        <p:tav tm="100000">
                                          <p:val>
                                            <p:strVal val="#ppt_w"/>
                                          </p:val>
                                        </p:tav>
                                      </p:tavLst>
                                    </p:anim>
                                    <p:anim calcmode="lin" valueType="num">
                                      <p:cBhvr>
                                        <p:cTn id="31" dur="500" fill="hold"/>
                                        <p:tgtEl>
                                          <p:spTgt spid="51"/>
                                        </p:tgtEl>
                                        <p:attrNameLst>
                                          <p:attrName>ppt_h</p:attrName>
                                        </p:attrNameLst>
                                      </p:cBhvr>
                                      <p:tavLst>
                                        <p:tav tm="0">
                                          <p:val>
                                            <p:fltVal val="0"/>
                                          </p:val>
                                        </p:tav>
                                        <p:tav tm="100000">
                                          <p:val>
                                            <p:strVal val="#ppt_h"/>
                                          </p:val>
                                        </p:tav>
                                      </p:tavLst>
                                    </p:anim>
                                    <p:animEffect transition="in" filter="fade">
                                      <p:cBhvr>
                                        <p:cTn id="32" dur="500"/>
                                        <p:tgtEl>
                                          <p:spTgt spid="51"/>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nodeType="clickEffect">
                                  <p:stCondLst>
                                    <p:cond delay="0"/>
                                  </p:stCondLst>
                                  <p:childTnLst>
                                    <p:set>
                                      <p:cBhvr>
                                        <p:cTn id="36" dur="1" fill="hold">
                                          <p:stCondLst>
                                            <p:cond delay="0"/>
                                          </p:stCondLst>
                                        </p:cTn>
                                        <p:tgtEl>
                                          <p:spTgt spid="54"/>
                                        </p:tgtEl>
                                        <p:attrNameLst>
                                          <p:attrName>style.visibility</p:attrName>
                                        </p:attrNameLst>
                                      </p:cBhvr>
                                      <p:to>
                                        <p:strVal val="visible"/>
                                      </p:to>
                                    </p:set>
                                    <p:anim calcmode="lin" valueType="num">
                                      <p:cBhvr>
                                        <p:cTn id="37" dur="500" fill="hold"/>
                                        <p:tgtEl>
                                          <p:spTgt spid="54"/>
                                        </p:tgtEl>
                                        <p:attrNameLst>
                                          <p:attrName>ppt_w</p:attrName>
                                        </p:attrNameLst>
                                      </p:cBhvr>
                                      <p:tavLst>
                                        <p:tav tm="0">
                                          <p:val>
                                            <p:fltVal val="0"/>
                                          </p:val>
                                        </p:tav>
                                        <p:tav tm="100000">
                                          <p:val>
                                            <p:strVal val="#ppt_w"/>
                                          </p:val>
                                        </p:tav>
                                      </p:tavLst>
                                    </p:anim>
                                    <p:anim calcmode="lin" valueType="num">
                                      <p:cBhvr>
                                        <p:cTn id="38" dur="500" fill="hold"/>
                                        <p:tgtEl>
                                          <p:spTgt spid="54"/>
                                        </p:tgtEl>
                                        <p:attrNameLst>
                                          <p:attrName>ppt_h</p:attrName>
                                        </p:attrNameLst>
                                      </p:cBhvr>
                                      <p:tavLst>
                                        <p:tav tm="0">
                                          <p:val>
                                            <p:fltVal val="0"/>
                                          </p:val>
                                        </p:tav>
                                        <p:tav tm="100000">
                                          <p:val>
                                            <p:strVal val="#ppt_h"/>
                                          </p:val>
                                        </p:tav>
                                      </p:tavLst>
                                    </p:anim>
                                    <p:animEffect transition="in" filter="fade">
                                      <p:cBhvr>
                                        <p:cTn id="39" dur="500"/>
                                        <p:tgtEl>
                                          <p:spTgt spid="54"/>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55"/>
                                        </p:tgtEl>
                                        <p:attrNameLst>
                                          <p:attrName>style.visibility</p:attrName>
                                        </p:attrNameLst>
                                      </p:cBhvr>
                                      <p:to>
                                        <p:strVal val="visible"/>
                                      </p:to>
                                    </p:set>
                                    <p:anim calcmode="lin" valueType="num">
                                      <p:cBhvr>
                                        <p:cTn id="42" dur="500" fill="hold"/>
                                        <p:tgtEl>
                                          <p:spTgt spid="55"/>
                                        </p:tgtEl>
                                        <p:attrNameLst>
                                          <p:attrName>ppt_w</p:attrName>
                                        </p:attrNameLst>
                                      </p:cBhvr>
                                      <p:tavLst>
                                        <p:tav tm="0">
                                          <p:val>
                                            <p:fltVal val="0"/>
                                          </p:val>
                                        </p:tav>
                                        <p:tav tm="100000">
                                          <p:val>
                                            <p:strVal val="#ppt_w"/>
                                          </p:val>
                                        </p:tav>
                                      </p:tavLst>
                                    </p:anim>
                                    <p:anim calcmode="lin" valueType="num">
                                      <p:cBhvr>
                                        <p:cTn id="43" dur="500" fill="hold"/>
                                        <p:tgtEl>
                                          <p:spTgt spid="55"/>
                                        </p:tgtEl>
                                        <p:attrNameLst>
                                          <p:attrName>ppt_h</p:attrName>
                                        </p:attrNameLst>
                                      </p:cBhvr>
                                      <p:tavLst>
                                        <p:tav tm="0">
                                          <p:val>
                                            <p:fltVal val="0"/>
                                          </p:val>
                                        </p:tav>
                                        <p:tav tm="100000">
                                          <p:val>
                                            <p:strVal val="#ppt_h"/>
                                          </p:val>
                                        </p:tav>
                                      </p:tavLst>
                                    </p:anim>
                                    <p:animEffect transition="in" filter="fade">
                                      <p:cBhvr>
                                        <p:cTn id="44" dur="500"/>
                                        <p:tgtEl>
                                          <p:spTgt spid="55"/>
                                        </p:tgtEl>
                                      </p:cBhvr>
                                    </p:animEffec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4"/>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7"/>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5"/>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4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6"/>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45"/>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37"/>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39"/>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44"/>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41"/>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40"/>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38"/>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42"/>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9" presetClass="entr" presetSubtype="0" fill="hold" grpId="0" nodeType="clickEffect">
                                  <p:stCondLst>
                                    <p:cond delay="0"/>
                                  </p:stCondLst>
                                  <p:childTnLst>
                                    <p:set>
                                      <p:cBhvr>
                                        <p:cTn id="78" dur="1" fill="hold">
                                          <p:stCondLst>
                                            <p:cond delay="0"/>
                                          </p:stCondLst>
                                        </p:cTn>
                                        <p:tgtEl>
                                          <p:spTgt spid="46"/>
                                        </p:tgtEl>
                                        <p:attrNameLst>
                                          <p:attrName>style.visibility</p:attrName>
                                        </p:attrNameLst>
                                      </p:cBhvr>
                                      <p:to>
                                        <p:strVal val="visible"/>
                                      </p:to>
                                    </p:set>
                                    <p:animEffect transition="in" filter="dissolve">
                                      <p:cBhvr>
                                        <p:cTn id="79" dur="500"/>
                                        <p:tgtEl>
                                          <p:spTgt spid="46"/>
                                        </p:tgtEl>
                                      </p:cBhvr>
                                    </p:animEffect>
                                  </p:childTnLst>
                                </p:cTn>
                              </p:par>
                            </p:childTnLst>
                          </p:cTn>
                        </p:par>
                      </p:childTnLst>
                    </p:cTn>
                  </p:par>
                  <p:par>
                    <p:cTn id="80" fill="hold">
                      <p:stCondLst>
                        <p:cond delay="indefinite"/>
                      </p:stCondLst>
                      <p:childTnLst>
                        <p:par>
                          <p:cTn id="81" fill="hold">
                            <p:stCondLst>
                              <p:cond delay="0"/>
                            </p:stCondLst>
                            <p:childTnLst>
                              <p:par>
                                <p:cTn id="82" presetID="9" presetClass="entr" presetSubtype="0" fill="hold" nodeType="clickEffect">
                                  <p:stCondLst>
                                    <p:cond delay="0"/>
                                  </p:stCondLst>
                                  <p:childTnLst>
                                    <p:set>
                                      <p:cBhvr>
                                        <p:cTn id="83" dur="1" fill="hold">
                                          <p:stCondLst>
                                            <p:cond delay="0"/>
                                          </p:stCondLst>
                                        </p:cTn>
                                        <p:tgtEl>
                                          <p:spTgt spid="3"/>
                                        </p:tgtEl>
                                        <p:attrNameLst>
                                          <p:attrName>style.visibility</p:attrName>
                                        </p:attrNameLst>
                                      </p:cBhvr>
                                      <p:to>
                                        <p:strVal val="visible"/>
                                      </p:to>
                                    </p:set>
                                    <p:animEffect transition="in" filter="dissolve">
                                      <p:cBhvr>
                                        <p:cTn id="84" dur="500"/>
                                        <p:tgtEl>
                                          <p:spTgt spid="3"/>
                                        </p:tgtEl>
                                      </p:cBhvr>
                                    </p:animEffect>
                                  </p:childTnLst>
                                </p:cTn>
                              </p:par>
                            </p:childTnLst>
                          </p:cTn>
                        </p:par>
                      </p:childTnLst>
                    </p:cTn>
                  </p:par>
                  <p:par>
                    <p:cTn id="85" fill="hold">
                      <p:stCondLst>
                        <p:cond delay="indefinite"/>
                      </p:stCondLst>
                      <p:childTnLst>
                        <p:par>
                          <p:cTn id="86" fill="hold">
                            <p:stCondLst>
                              <p:cond delay="0"/>
                            </p:stCondLst>
                            <p:childTnLst>
                              <p:par>
                                <p:cTn id="87" presetID="9" presetClass="entr" presetSubtype="0" fill="hold" nodeType="clickEffect">
                                  <p:stCondLst>
                                    <p:cond delay="0"/>
                                  </p:stCondLst>
                                  <p:childTnLst>
                                    <p:set>
                                      <p:cBhvr>
                                        <p:cTn id="88" dur="1" fill="hold">
                                          <p:stCondLst>
                                            <p:cond delay="0"/>
                                          </p:stCondLst>
                                        </p:cTn>
                                        <p:tgtEl>
                                          <p:spTgt spid="4"/>
                                        </p:tgtEl>
                                        <p:attrNameLst>
                                          <p:attrName>style.visibility</p:attrName>
                                        </p:attrNameLst>
                                      </p:cBhvr>
                                      <p:to>
                                        <p:strVal val="visible"/>
                                      </p:to>
                                    </p:set>
                                    <p:animEffect transition="in" filter="dissolve">
                                      <p:cBhvr>
                                        <p:cTn id="89" dur="500"/>
                                        <p:tgtEl>
                                          <p:spTgt spid="4"/>
                                        </p:tgtEl>
                                      </p:cBhvr>
                                    </p:animEffect>
                                  </p:childTnLst>
                                </p:cTn>
                              </p:par>
                            </p:childTnLst>
                          </p:cTn>
                        </p:par>
                      </p:childTnLst>
                    </p:cTn>
                  </p:par>
                  <p:par>
                    <p:cTn id="90" fill="hold">
                      <p:stCondLst>
                        <p:cond delay="indefinite"/>
                      </p:stCondLst>
                      <p:childTnLst>
                        <p:par>
                          <p:cTn id="91" fill="hold">
                            <p:stCondLst>
                              <p:cond delay="0"/>
                            </p:stCondLst>
                            <p:childTnLst>
                              <p:par>
                                <p:cTn id="92" presetID="9" presetClass="entr" presetSubtype="0" fill="hold" nodeType="clickEffect">
                                  <p:stCondLst>
                                    <p:cond delay="0"/>
                                  </p:stCondLst>
                                  <p:childTnLst>
                                    <p:set>
                                      <p:cBhvr>
                                        <p:cTn id="93" dur="1" fill="hold">
                                          <p:stCondLst>
                                            <p:cond delay="0"/>
                                          </p:stCondLst>
                                        </p:cTn>
                                        <p:tgtEl>
                                          <p:spTgt spid="5"/>
                                        </p:tgtEl>
                                        <p:attrNameLst>
                                          <p:attrName>style.visibility</p:attrName>
                                        </p:attrNameLst>
                                      </p:cBhvr>
                                      <p:to>
                                        <p:strVal val="visible"/>
                                      </p:to>
                                    </p:set>
                                    <p:animEffect transition="in" filter="dissolve">
                                      <p:cBhvr>
                                        <p:cTn id="94" dur="500"/>
                                        <p:tgtEl>
                                          <p:spTgt spid="5"/>
                                        </p:tgtEl>
                                      </p:cBhvr>
                                    </p:animEffect>
                                  </p:childTnLst>
                                </p:cTn>
                              </p:par>
                            </p:childTnLst>
                          </p:cTn>
                        </p:par>
                      </p:childTnLst>
                    </p:cTn>
                  </p:par>
                  <p:par>
                    <p:cTn id="95" fill="hold">
                      <p:stCondLst>
                        <p:cond delay="indefinite"/>
                      </p:stCondLst>
                      <p:childTnLst>
                        <p:par>
                          <p:cTn id="96" fill="hold">
                            <p:stCondLst>
                              <p:cond delay="0"/>
                            </p:stCondLst>
                            <p:childTnLst>
                              <p:par>
                                <p:cTn id="97" presetID="9" presetClass="entr" presetSubtype="0" fill="hold" nodeType="clickEffect">
                                  <p:stCondLst>
                                    <p:cond delay="0"/>
                                  </p:stCondLst>
                                  <p:childTnLst>
                                    <p:set>
                                      <p:cBhvr>
                                        <p:cTn id="98" dur="1" fill="hold">
                                          <p:stCondLst>
                                            <p:cond delay="0"/>
                                          </p:stCondLst>
                                        </p:cTn>
                                        <p:tgtEl>
                                          <p:spTgt spid="6"/>
                                        </p:tgtEl>
                                        <p:attrNameLst>
                                          <p:attrName>style.visibility</p:attrName>
                                        </p:attrNameLst>
                                      </p:cBhvr>
                                      <p:to>
                                        <p:strVal val="visible"/>
                                      </p:to>
                                    </p:set>
                                    <p:animEffect transition="in" filter="dissolve">
                                      <p:cBhvr>
                                        <p:cTn id="99" dur="500"/>
                                        <p:tgtEl>
                                          <p:spTgt spid="6"/>
                                        </p:tgtEl>
                                      </p:cBhvr>
                                    </p:animEffect>
                                  </p:childTnLst>
                                </p:cTn>
                              </p:par>
                            </p:childTnLst>
                          </p:cTn>
                        </p:par>
                      </p:childTnLst>
                    </p:cTn>
                  </p:par>
                  <p:par>
                    <p:cTn id="100" fill="hold">
                      <p:stCondLst>
                        <p:cond delay="indefinite"/>
                      </p:stCondLst>
                      <p:childTnLst>
                        <p:par>
                          <p:cTn id="101" fill="hold">
                            <p:stCondLst>
                              <p:cond delay="0"/>
                            </p:stCondLst>
                            <p:childTnLst>
                              <p:par>
                                <p:cTn id="102" presetID="9" presetClass="entr" presetSubtype="0" fill="hold" nodeType="clickEffect">
                                  <p:stCondLst>
                                    <p:cond delay="0"/>
                                  </p:stCondLst>
                                  <p:childTnLst>
                                    <p:set>
                                      <p:cBhvr>
                                        <p:cTn id="103" dur="1" fill="hold">
                                          <p:stCondLst>
                                            <p:cond delay="0"/>
                                          </p:stCondLst>
                                        </p:cTn>
                                        <p:tgtEl>
                                          <p:spTgt spid="7"/>
                                        </p:tgtEl>
                                        <p:attrNameLst>
                                          <p:attrName>style.visibility</p:attrName>
                                        </p:attrNameLst>
                                      </p:cBhvr>
                                      <p:to>
                                        <p:strVal val="visible"/>
                                      </p:to>
                                    </p:set>
                                    <p:animEffect transition="in" filter="dissolve">
                                      <p:cBhvr>
                                        <p:cTn id="10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p:bldP spid="38" grpId="0"/>
      <p:bldP spid="39" grpId="0"/>
      <p:bldP spid="40" grpId="0"/>
      <p:bldP spid="41" grpId="0"/>
      <p:bldP spid="42" grpId="0"/>
      <p:bldP spid="44" grpId="0"/>
      <p:bldP spid="45" grpId="0"/>
      <p:bldP spid="46" grpId="0"/>
      <p:bldP spid="49" grpId="0"/>
      <p:bldP spid="50" grpId="0"/>
      <p:bldP spid="51" grpId="0"/>
      <p:bldP spid="53" grpId="0"/>
      <p:bldP spid="55" grpId="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 Placeholder 1">
                <a:extLst>
                  <a:ext uri="{FF2B5EF4-FFF2-40B4-BE49-F238E27FC236}">
                    <a16:creationId xmlns:a16="http://schemas.microsoft.com/office/drawing/2014/main" id="{39A536E8-52DE-2D0E-AC6F-69813EC7FF3C}"/>
                  </a:ext>
                </a:extLst>
              </p:cNvPr>
              <p:cNvSpPr>
                <a:spLocks noGrp="1"/>
              </p:cNvSpPr>
              <p:nvPr>
                <p:ph sz="quarter" idx="14"/>
              </p:nvPr>
            </p:nvSpPr>
            <p:spPr/>
            <p:txBody>
              <a:bodyPr>
                <a:normAutofit/>
              </a:bodyPr>
              <a:lstStyle/>
              <a:p>
                <a:r>
                  <a:rPr lang="en-US" sz="1600" dirty="0"/>
                  <a:t>In an undirected graph (or network), the nature </a:t>
                </a:r>
                <a:r>
                  <a:rPr lang="en-US" altLang="en-US" sz="1600" dirty="0"/>
                  <a:t>of the relationship is symmetric</a:t>
                </a:r>
                <a:r>
                  <a:rPr lang="en-US" sz="1600" dirty="0"/>
                  <a:t> </a:t>
                </a:r>
              </a:p>
              <a:p>
                <a:pPr lvl="1">
                  <a:buSzPct val="120000"/>
                </a:pPr>
                <a:r>
                  <a:rPr lang="en-US" altLang="en-US" sz="1400" dirty="0"/>
                  <a:t>If node </a:t>
                </a:r>
                <a14:m>
                  <m:oMath xmlns:m="http://schemas.openxmlformats.org/officeDocument/2006/math">
                    <m:r>
                      <a:rPr lang="en-US" altLang="en-US" sz="1400" i="1" smtClean="0">
                        <a:solidFill>
                          <a:srgbClr val="C40C67"/>
                        </a:solidFill>
                        <a:latin typeface="Cambria Math" panose="02040503050406030204" pitchFamily="18" charset="0"/>
                      </a:rPr>
                      <m:t>𝑖</m:t>
                    </m:r>
                    <m:r>
                      <a:rPr lang="en-US" altLang="en-US" sz="1400">
                        <a:solidFill>
                          <a:srgbClr val="2185C5"/>
                        </a:solidFill>
                        <a:latin typeface="Cambria Math" panose="02040503050406030204" pitchFamily="18" charset="0"/>
                      </a:rPr>
                      <m:t> </m:t>
                    </m:r>
                  </m:oMath>
                </a14:m>
                <a:r>
                  <a:rPr lang="en-US" altLang="en-US" sz="1400" dirty="0"/>
                  <a:t>is connected to node </a:t>
                </a:r>
                <a14:m>
                  <m:oMath xmlns:m="http://schemas.openxmlformats.org/officeDocument/2006/math">
                    <m:r>
                      <a:rPr lang="en-US" altLang="en-US" sz="1400" i="1" smtClean="0">
                        <a:solidFill>
                          <a:srgbClr val="C40C67"/>
                        </a:solidFill>
                        <a:latin typeface="Cambria Math" panose="02040503050406030204" pitchFamily="18" charset="0"/>
                      </a:rPr>
                      <m:t>𝑗</m:t>
                    </m:r>
                  </m:oMath>
                </a14:m>
                <a:r>
                  <a:rPr lang="en-US" altLang="en-US" sz="1400" dirty="0"/>
                  <a:t>, then </a:t>
                </a:r>
                <a14:m>
                  <m:oMath xmlns:m="http://schemas.openxmlformats.org/officeDocument/2006/math">
                    <m:r>
                      <a:rPr lang="en-US" altLang="en-US" sz="1400" i="1" smtClean="0">
                        <a:solidFill>
                          <a:srgbClr val="C40C67"/>
                        </a:solidFill>
                        <a:latin typeface="Cambria Math" panose="02040503050406030204" pitchFamily="18" charset="0"/>
                      </a:rPr>
                      <m:t>𝑗</m:t>
                    </m:r>
                  </m:oMath>
                </a14:m>
                <a:r>
                  <a:rPr lang="en-US" altLang="en-US" sz="1400" dirty="0"/>
                  <a:t> is also connected to </a:t>
                </a:r>
                <a14:m>
                  <m:oMath xmlns:m="http://schemas.openxmlformats.org/officeDocument/2006/math">
                    <m:r>
                      <a:rPr lang="en-US" altLang="en-US" sz="1400" i="1" smtClean="0">
                        <a:solidFill>
                          <a:srgbClr val="C40C67"/>
                        </a:solidFill>
                        <a:latin typeface="Cambria Math" panose="02040503050406030204" pitchFamily="18" charset="0"/>
                      </a:rPr>
                      <m:t>𝑖</m:t>
                    </m:r>
                  </m:oMath>
                </a14:m>
                <a:endParaRPr lang="en-US" altLang="en-US" sz="1400" dirty="0">
                  <a:solidFill>
                    <a:srgbClr val="C00000"/>
                  </a:solidFill>
                </a:endParaRPr>
              </a:p>
              <a:p>
                <a:pPr lvl="1">
                  <a:buSzPct val="120000"/>
                </a:pPr>
                <a:r>
                  <a:rPr lang="en-US" altLang="en-US" sz="1400" dirty="0"/>
                  <a:t>Facebook friendship is symmetric</a:t>
                </a:r>
              </a:p>
              <a:p>
                <a:r>
                  <a:rPr lang="en-US" sz="1600" dirty="0"/>
                  <a:t>Let </a:t>
                </a:r>
                <a14:m>
                  <m:oMath xmlns:m="http://schemas.openxmlformats.org/officeDocument/2006/math">
                    <m:r>
                      <a:rPr lang="en-US" sz="1600" b="0" i="1" smtClean="0">
                        <a:solidFill>
                          <a:srgbClr val="C40C67"/>
                        </a:solidFill>
                        <a:latin typeface="Cambria Math" panose="02040503050406030204" pitchFamily="18" charset="0"/>
                      </a:rPr>
                      <m:t>𝑁</m:t>
                    </m:r>
                  </m:oMath>
                </a14:m>
                <a:r>
                  <a:rPr lang="en-US" altLang="en-US" sz="1600" dirty="0"/>
                  <a:t> denotes the number of nodes/vertices in </a:t>
                </a:r>
                <a14:m>
                  <m:oMath xmlns:m="http://schemas.openxmlformats.org/officeDocument/2006/math">
                    <m:r>
                      <a:rPr lang="en-US" altLang="en-US" sz="1600" i="1" dirty="0" smtClean="0">
                        <a:solidFill>
                          <a:srgbClr val="C40C67"/>
                        </a:solidFill>
                        <a:latin typeface="Cambria Math" panose="02040503050406030204" pitchFamily="18" charset="0"/>
                      </a:rPr>
                      <m:t>𝐺</m:t>
                    </m:r>
                    <m:r>
                      <a:rPr lang="en-US" altLang="en-US" sz="1600" i="1">
                        <a:solidFill>
                          <a:srgbClr val="C00000"/>
                        </a:solidFill>
                        <a:latin typeface="Cambria Math" panose="02040503050406030204" pitchFamily="18" charset="0"/>
                      </a:rPr>
                      <m:t> </m:t>
                    </m:r>
                  </m:oMath>
                </a14:m>
                <a:endParaRPr lang="en-US" altLang="en-US" sz="1600" dirty="0">
                  <a:solidFill>
                    <a:srgbClr val="C00000"/>
                  </a:solidFill>
                </a:endParaRPr>
              </a:p>
              <a:p>
                <a:r>
                  <a:rPr lang="en-US" sz="1600" dirty="0"/>
                  <a:t>What is the </a:t>
                </a:r>
                <a:r>
                  <a:rPr lang="en-US" sz="1600" dirty="0">
                    <a:solidFill>
                      <a:srgbClr val="C40C67"/>
                    </a:solidFill>
                  </a:rPr>
                  <a:t>possible number of links or edges in a graph </a:t>
                </a:r>
                <a14:m>
                  <m:oMath xmlns:m="http://schemas.openxmlformats.org/officeDocument/2006/math">
                    <m:r>
                      <a:rPr lang="en-US" sz="1600" b="0" i="1" smtClean="0">
                        <a:solidFill>
                          <a:srgbClr val="C40C67"/>
                        </a:solidFill>
                        <a:latin typeface="Cambria Math" panose="02040503050406030204" pitchFamily="18" charset="0"/>
                      </a:rPr>
                      <m:t>𝐺</m:t>
                    </m:r>
                  </m:oMath>
                </a14:m>
                <a:r>
                  <a:rPr lang="en-US" sz="1600" dirty="0">
                    <a:solidFill>
                      <a:srgbClr val="C40C67"/>
                    </a:solidFill>
                  </a:rPr>
                  <a:t> </a:t>
                </a:r>
                <a:r>
                  <a:rPr lang="en-US" sz="1600" dirty="0"/>
                  <a:t>with </a:t>
                </a:r>
                <a14:m>
                  <m:oMath xmlns:m="http://schemas.openxmlformats.org/officeDocument/2006/math">
                    <m:r>
                      <a:rPr lang="en-US" sz="1600" i="1">
                        <a:latin typeface="Cambria Math" panose="02040503050406030204" pitchFamily="18" charset="0"/>
                      </a:rPr>
                      <m:t>𝑁</m:t>
                    </m:r>
                  </m:oMath>
                </a14:m>
                <a:r>
                  <a:rPr lang="en-US" sz="1600" dirty="0"/>
                  <a:t> number of nodes ?</a:t>
                </a:r>
              </a:p>
              <a:p>
                <a:endParaRPr lang="en-US" dirty="0"/>
              </a:p>
              <a:p>
                <a:endParaRPr lang="en-US" dirty="0"/>
              </a:p>
              <a:p>
                <a:endParaRPr lang="en-US" dirty="0"/>
              </a:p>
              <a:p>
                <a:pPr marL="533387" lvl="1" indent="0">
                  <a:buNone/>
                </a:pPr>
                <a:endParaRPr lang="en-US" dirty="0"/>
              </a:p>
              <a:p>
                <a:pPr marL="533387" lvl="1" indent="0">
                  <a:buNone/>
                </a:pPr>
                <a:endParaRPr lang="en-US" dirty="0"/>
              </a:p>
            </p:txBody>
          </p:sp>
        </mc:Choice>
        <mc:Fallback xmlns="">
          <p:sp>
            <p:nvSpPr>
              <p:cNvPr id="2" name="Text Placeholder 1">
                <a:extLst>
                  <a:ext uri="{FF2B5EF4-FFF2-40B4-BE49-F238E27FC236}">
                    <a16:creationId xmlns:a16="http://schemas.microsoft.com/office/drawing/2014/main" id="{39A536E8-52DE-2D0E-AC6F-69813EC7FF3C}"/>
                  </a:ext>
                </a:extLst>
              </p:cNvPr>
              <p:cNvSpPr>
                <a:spLocks noGrp="1" noRot="1" noChangeAspect="1" noMove="1" noResize="1" noEditPoints="1" noAdjustHandles="1" noChangeArrowheads="1" noChangeShapeType="1" noTextEdit="1"/>
              </p:cNvSpPr>
              <p:nvPr>
                <p:ph sz="quarter" idx="14"/>
              </p:nvPr>
            </p:nvSpPr>
            <p:spPr>
              <a:blipFill>
                <a:blip r:embed="rId3"/>
                <a:stretch>
                  <a:fillRect l="-303" t="-280"/>
                </a:stretch>
              </a:blipFill>
            </p:spPr>
            <p:txBody>
              <a:bodyPr/>
              <a:lstStyle/>
              <a:p>
                <a:r>
                  <a:rPr lang="en-US">
                    <a:noFill/>
                  </a:rPr>
                  <a:t> </a:t>
                </a:r>
              </a:p>
            </p:txBody>
          </p:sp>
        </mc:Fallback>
      </mc:AlternateContent>
      <p:sp>
        <p:nvSpPr>
          <p:cNvPr id="4" name="Title 3">
            <a:extLst>
              <a:ext uri="{FF2B5EF4-FFF2-40B4-BE49-F238E27FC236}">
                <a16:creationId xmlns:a16="http://schemas.microsoft.com/office/drawing/2014/main" id="{8AA30D82-B38D-D970-36C3-19F01D4693E9}"/>
              </a:ext>
            </a:extLst>
          </p:cNvPr>
          <p:cNvSpPr>
            <a:spLocks noGrp="1"/>
          </p:cNvSpPr>
          <p:nvPr>
            <p:ph type="title"/>
          </p:nvPr>
        </p:nvSpPr>
        <p:spPr/>
        <p:txBody>
          <a:bodyPr/>
          <a:lstStyle/>
          <a:p>
            <a:r>
              <a:rPr lang="en-US"/>
              <a:t>In an undirected graph</a:t>
            </a:r>
            <a:endParaRPr lang="en-US" dirty="0"/>
          </a:p>
        </p:txBody>
      </p:sp>
      <p:sp>
        <p:nvSpPr>
          <p:cNvPr id="9" name="Freeform 8">
            <a:extLst>
              <a:ext uri="{FF2B5EF4-FFF2-40B4-BE49-F238E27FC236}">
                <a16:creationId xmlns:a16="http://schemas.microsoft.com/office/drawing/2014/main" id="{057F249A-F831-F9D7-AF45-228DE046E7A2}"/>
              </a:ext>
            </a:extLst>
          </p:cNvPr>
          <p:cNvSpPr/>
          <p:nvPr/>
        </p:nvSpPr>
        <p:spPr>
          <a:xfrm>
            <a:off x="910258" y="4140752"/>
            <a:ext cx="955251" cy="315897"/>
          </a:xfrm>
          <a:custGeom>
            <a:avLst/>
            <a:gdLst>
              <a:gd name="connsiteX0" fmla="*/ 0 w 716438"/>
              <a:gd name="connsiteY0" fmla="*/ 235710 h 236923"/>
              <a:gd name="connsiteX1" fmla="*/ 386499 w 716438"/>
              <a:gd name="connsiteY1" fmla="*/ 40 h 236923"/>
              <a:gd name="connsiteX2" fmla="*/ 678730 w 716438"/>
              <a:gd name="connsiteY2" fmla="*/ 216857 h 236923"/>
              <a:gd name="connsiteX3" fmla="*/ 716438 w 716438"/>
              <a:gd name="connsiteY3" fmla="*/ 226284 h 236923"/>
            </a:gdLst>
            <a:ahLst/>
            <a:cxnLst>
              <a:cxn ang="0">
                <a:pos x="connsiteX0" y="connsiteY0"/>
              </a:cxn>
              <a:cxn ang="0">
                <a:pos x="connsiteX1" y="connsiteY1"/>
              </a:cxn>
              <a:cxn ang="0">
                <a:pos x="connsiteX2" y="connsiteY2"/>
              </a:cxn>
              <a:cxn ang="0">
                <a:pos x="connsiteX3" y="connsiteY3"/>
              </a:cxn>
            </a:cxnLst>
            <a:rect l="l" t="t" r="r" b="b"/>
            <a:pathLst>
              <a:path w="716438" h="236923">
                <a:moveTo>
                  <a:pt x="0" y="235710"/>
                </a:moveTo>
                <a:cubicBezTo>
                  <a:pt x="136688" y="119446"/>
                  <a:pt x="273377" y="3182"/>
                  <a:pt x="386499" y="40"/>
                </a:cubicBezTo>
                <a:cubicBezTo>
                  <a:pt x="499621" y="-3102"/>
                  <a:pt x="623740" y="179150"/>
                  <a:pt x="678730" y="216857"/>
                </a:cubicBezTo>
                <a:cubicBezTo>
                  <a:pt x="733720" y="254564"/>
                  <a:pt x="560896" y="227855"/>
                  <a:pt x="716438" y="226284"/>
                </a:cubicBezTo>
              </a:path>
            </a:pathLst>
          </a:custGeom>
          <a:noFill/>
          <a:ln>
            <a:solidFill>
              <a:srgbClr val="2185C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 name="Oval 4">
            <a:extLst>
              <a:ext uri="{FF2B5EF4-FFF2-40B4-BE49-F238E27FC236}">
                <a16:creationId xmlns:a16="http://schemas.microsoft.com/office/drawing/2014/main" id="{A514938C-A55F-F3E4-59BD-D9F9DB864A15}"/>
              </a:ext>
            </a:extLst>
          </p:cNvPr>
          <p:cNvSpPr/>
          <p:nvPr/>
        </p:nvSpPr>
        <p:spPr>
          <a:xfrm>
            <a:off x="721724" y="4417325"/>
            <a:ext cx="326796" cy="326796"/>
          </a:xfrm>
          <a:prstGeom prst="ellipse">
            <a:avLst/>
          </a:prstGeom>
          <a:solidFill>
            <a:srgbClr val="FFD6D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Oval 5">
            <a:extLst>
              <a:ext uri="{FF2B5EF4-FFF2-40B4-BE49-F238E27FC236}">
                <a16:creationId xmlns:a16="http://schemas.microsoft.com/office/drawing/2014/main" id="{F3A66685-F2C5-BB8E-8E9D-10B3D936F9BC}"/>
              </a:ext>
            </a:extLst>
          </p:cNvPr>
          <p:cNvSpPr/>
          <p:nvPr/>
        </p:nvSpPr>
        <p:spPr>
          <a:xfrm>
            <a:off x="1725953" y="4417325"/>
            <a:ext cx="326796" cy="326796"/>
          </a:xfrm>
          <a:prstGeom prst="ellipse">
            <a:avLst/>
          </a:prstGeom>
          <a:solidFill>
            <a:srgbClr val="FFD6D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Oval 6">
            <a:extLst>
              <a:ext uri="{FF2B5EF4-FFF2-40B4-BE49-F238E27FC236}">
                <a16:creationId xmlns:a16="http://schemas.microsoft.com/office/drawing/2014/main" id="{D20F6577-D687-53CC-9937-6360451A89F7}"/>
              </a:ext>
            </a:extLst>
          </p:cNvPr>
          <p:cNvSpPr/>
          <p:nvPr/>
        </p:nvSpPr>
        <p:spPr>
          <a:xfrm>
            <a:off x="2730182" y="4417324"/>
            <a:ext cx="326796" cy="326796"/>
          </a:xfrm>
          <a:prstGeom prst="ellipse">
            <a:avLst/>
          </a:prstGeom>
          <a:solidFill>
            <a:srgbClr val="FFD6D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Oval 7">
            <a:extLst>
              <a:ext uri="{FF2B5EF4-FFF2-40B4-BE49-F238E27FC236}">
                <a16:creationId xmlns:a16="http://schemas.microsoft.com/office/drawing/2014/main" id="{0D6A1541-763A-E5B3-87E3-6777B2D6C5CA}"/>
              </a:ext>
            </a:extLst>
          </p:cNvPr>
          <p:cNvSpPr/>
          <p:nvPr/>
        </p:nvSpPr>
        <p:spPr>
          <a:xfrm>
            <a:off x="3746981" y="4404753"/>
            <a:ext cx="326796" cy="326796"/>
          </a:xfrm>
          <a:prstGeom prst="ellipse">
            <a:avLst/>
          </a:prstGeom>
          <a:solidFill>
            <a:srgbClr val="FFD6D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Freeform 10">
            <a:extLst>
              <a:ext uri="{FF2B5EF4-FFF2-40B4-BE49-F238E27FC236}">
                <a16:creationId xmlns:a16="http://schemas.microsoft.com/office/drawing/2014/main" id="{FDAF03C6-80A3-ED21-9E30-58344E24C465}"/>
              </a:ext>
            </a:extLst>
          </p:cNvPr>
          <p:cNvSpPr/>
          <p:nvPr/>
        </p:nvSpPr>
        <p:spPr>
          <a:xfrm>
            <a:off x="998242" y="4103024"/>
            <a:ext cx="1784808" cy="364577"/>
          </a:xfrm>
          <a:custGeom>
            <a:avLst/>
            <a:gdLst>
              <a:gd name="connsiteX0" fmla="*/ 0 w 1338606"/>
              <a:gd name="connsiteY0" fmla="*/ 273433 h 273433"/>
              <a:gd name="connsiteX1" fmla="*/ 820132 w 1338606"/>
              <a:gd name="connsiteY1" fmla="*/ 56 h 273433"/>
              <a:gd name="connsiteX2" fmla="*/ 1338606 w 1338606"/>
              <a:gd name="connsiteY2" fmla="*/ 254580 h 273433"/>
            </a:gdLst>
            <a:ahLst/>
            <a:cxnLst>
              <a:cxn ang="0">
                <a:pos x="connsiteX0" y="connsiteY0"/>
              </a:cxn>
              <a:cxn ang="0">
                <a:pos x="connsiteX1" y="connsiteY1"/>
              </a:cxn>
              <a:cxn ang="0">
                <a:pos x="connsiteX2" y="connsiteY2"/>
              </a:cxn>
            </a:cxnLst>
            <a:rect l="l" t="t" r="r" b="b"/>
            <a:pathLst>
              <a:path w="1338606" h="273433">
                <a:moveTo>
                  <a:pt x="0" y="273433"/>
                </a:moveTo>
                <a:cubicBezTo>
                  <a:pt x="298515" y="138315"/>
                  <a:pt x="597031" y="3198"/>
                  <a:pt x="820132" y="56"/>
                </a:cubicBezTo>
                <a:cubicBezTo>
                  <a:pt x="1043233" y="-3086"/>
                  <a:pt x="1190919" y="125747"/>
                  <a:pt x="1338606" y="254580"/>
                </a:cubicBezTo>
              </a:path>
            </a:pathLst>
          </a:custGeom>
          <a:noFill/>
          <a:ln>
            <a:solidFill>
              <a:srgbClr val="2185C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Freeform 11">
            <a:extLst>
              <a:ext uri="{FF2B5EF4-FFF2-40B4-BE49-F238E27FC236}">
                <a16:creationId xmlns:a16="http://schemas.microsoft.com/office/drawing/2014/main" id="{C1A025AA-411C-B6C6-091C-42A0CBBA8E2F}"/>
              </a:ext>
            </a:extLst>
          </p:cNvPr>
          <p:cNvSpPr/>
          <p:nvPr/>
        </p:nvSpPr>
        <p:spPr>
          <a:xfrm>
            <a:off x="1048518" y="4014321"/>
            <a:ext cx="2777765" cy="503556"/>
          </a:xfrm>
          <a:custGeom>
            <a:avLst/>
            <a:gdLst>
              <a:gd name="connsiteX0" fmla="*/ 0 w 2083324"/>
              <a:gd name="connsiteY0" fmla="*/ 377667 h 377667"/>
              <a:gd name="connsiteX1" fmla="*/ 1498862 w 2083324"/>
              <a:gd name="connsiteY1" fmla="*/ 595 h 377667"/>
              <a:gd name="connsiteX2" fmla="*/ 2083324 w 2083324"/>
              <a:gd name="connsiteY2" fmla="*/ 292826 h 377667"/>
            </a:gdLst>
            <a:ahLst/>
            <a:cxnLst>
              <a:cxn ang="0">
                <a:pos x="connsiteX0" y="connsiteY0"/>
              </a:cxn>
              <a:cxn ang="0">
                <a:pos x="connsiteX1" y="connsiteY1"/>
              </a:cxn>
              <a:cxn ang="0">
                <a:pos x="connsiteX2" y="connsiteY2"/>
              </a:cxn>
            </a:cxnLst>
            <a:rect l="l" t="t" r="r" b="b"/>
            <a:pathLst>
              <a:path w="2083324" h="377667">
                <a:moveTo>
                  <a:pt x="0" y="377667"/>
                </a:moveTo>
                <a:cubicBezTo>
                  <a:pt x="575820" y="196201"/>
                  <a:pt x="1151641" y="14735"/>
                  <a:pt x="1498862" y="595"/>
                </a:cubicBezTo>
                <a:cubicBezTo>
                  <a:pt x="1846083" y="-13545"/>
                  <a:pt x="1976487" y="228410"/>
                  <a:pt x="2083324" y="292826"/>
                </a:cubicBezTo>
              </a:path>
            </a:pathLst>
          </a:custGeom>
          <a:noFill/>
          <a:ln>
            <a:solidFill>
              <a:srgbClr val="2185C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3" name="Freeform 12">
            <a:extLst>
              <a:ext uri="{FF2B5EF4-FFF2-40B4-BE49-F238E27FC236}">
                <a16:creationId xmlns:a16="http://schemas.microsoft.com/office/drawing/2014/main" id="{D9E2B4CA-7FE4-6A3B-CE91-53908BAD872D}"/>
              </a:ext>
            </a:extLst>
          </p:cNvPr>
          <p:cNvSpPr/>
          <p:nvPr/>
        </p:nvSpPr>
        <p:spPr>
          <a:xfrm>
            <a:off x="1966061" y="4289676"/>
            <a:ext cx="791852" cy="215633"/>
          </a:xfrm>
          <a:custGeom>
            <a:avLst/>
            <a:gdLst>
              <a:gd name="connsiteX0" fmla="*/ 0 w 593889"/>
              <a:gd name="connsiteY0" fmla="*/ 95737 h 161725"/>
              <a:gd name="connsiteX1" fmla="*/ 282804 w 593889"/>
              <a:gd name="connsiteY1" fmla="*/ 1469 h 161725"/>
              <a:gd name="connsiteX2" fmla="*/ 593889 w 593889"/>
              <a:gd name="connsiteY2" fmla="*/ 161725 h 161725"/>
            </a:gdLst>
            <a:ahLst/>
            <a:cxnLst>
              <a:cxn ang="0">
                <a:pos x="connsiteX0" y="connsiteY0"/>
              </a:cxn>
              <a:cxn ang="0">
                <a:pos x="connsiteX1" y="connsiteY1"/>
              </a:cxn>
              <a:cxn ang="0">
                <a:pos x="connsiteX2" y="connsiteY2"/>
              </a:cxn>
            </a:cxnLst>
            <a:rect l="l" t="t" r="r" b="b"/>
            <a:pathLst>
              <a:path w="593889" h="161725">
                <a:moveTo>
                  <a:pt x="0" y="95737"/>
                </a:moveTo>
                <a:cubicBezTo>
                  <a:pt x="91911" y="43104"/>
                  <a:pt x="183823" y="-9529"/>
                  <a:pt x="282804" y="1469"/>
                </a:cubicBezTo>
                <a:cubicBezTo>
                  <a:pt x="381785" y="12467"/>
                  <a:pt x="487837" y="87096"/>
                  <a:pt x="593889" y="161725"/>
                </a:cubicBezTo>
              </a:path>
            </a:pathLst>
          </a:custGeom>
          <a:noFill/>
          <a:ln>
            <a:solidFill>
              <a:srgbClr val="FF971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4" name="Freeform 13">
            <a:extLst>
              <a:ext uri="{FF2B5EF4-FFF2-40B4-BE49-F238E27FC236}">
                <a16:creationId xmlns:a16="http://schemas.microsoft.com/office/drawing/2014/main" id="{07368245-BC8E-F552-DDDF-11EC36ACDABD}"/>
              </a:ext>
            </a:extLst>
          </p:cNvPr>
          <p:cNvSpPr/>
          <p:nvPr/>
        </p:nvSpPr>
        <p:spPr>
          <a:xfrm>
            <a:off x="2041475" y="4693845"/>
            <a:ext cx="1847653" cy="327148"/>
          </a:xfrm>
          <a:custGeom>
            <a:avLst/>
            <a:gdLst>
              <a:gd name="connsiteX0" fmla="*/ 0 w 1385740"/>
              <a:gd name="connsiteY0" fmla="*/ 0 h 245361"/>
              <a:gd name="connsiteX1" fmla="*/ 707010 w 1385740"/>
              <a:gd name="connsiteY1" fmla="*/ 245097 h 245361"/>
              <a:gd name="connsiteX2" fmla="*/ 1385740 w 1385740"/>
              <a:gd name="connsiteY2" fmla="*/ 37707 h 245361"/>
            </a:gdLst>
            <a:ahLst/>
            <a:cxnLst>
              <a:cxn ang="0">
                <a:pos x="connsiteX0" y="connsiteY0"/>
              </a:cxn>
              <a:cxn ang="0">
                <a:pos x="connsiteX1" y="connsiteY1"/>
              </a:cxn>
              <a:cxn ang="0">
                <a:pos x="connsiteX2" y="connsiteY2"/>
              </a:cxn>
            </a:cxnLst>
            <a:rect l="l" t="t" r="r" b="b"/>
            <a:pathLst>
              <a:path w="1385740" h="245361">
                <a:moveTo>
                  <a:pt x="0" y="0"/>
                </a:moveTo>
                <a:cubicBezTo>
                  <a:pt x="238026" y="119406"/>
                  <a:pt x="476053" y="238813"/>
                  <a:pt x="707010" y="245097"/>
                </a:cubicBezTo>
                <a:cubicBezTo>
                  <a:pt x="937967" y="251381"/>
                  <a:pt x="1161853" y="144544"/>
                  <a:pt x="1385740" y="37707"/>
                </a:cubicBezTo>
              </a:path>
            </a:pathLst>
          </a:custGeom>
          <a:noFill/>
          <a:ln>
            <a:solidFill>
              <a:srgbClr val="FF971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5" name="Freeform 14">
            <a:extLst>
              <a:ext uri="{FF2B5EF4-FFF2-40B4-BE49-F238E27FC236}">
                <a16:creationId xmlns:a16="http://schemas.microsoft.com/office/drawing/2014/main" id="{058FA324-D2CC-FA6E-59B3-45258A214AF1}"/>
              </a:ext>
            </a:extLst>
          </p:cNvPr>
          <p:cNvSpPr/>
          <p:nvPr/>
        </p:nvSpPr>
        <p:spPr>
          <a:xfrm>
            <a:off x="3059571" y="4354438"/>
            <a:ext cx="678729" cy="163440"/>
          </a:xfrm>
          <a:custGeom>
            <a:avLst/>
            <a:gdLst>
              <a:gd name="connsiteX0" fmla="*/ 0 w 509047"/>
              <a:gd name="connsiteY0" fmla="*/ 122580 h 122580"/>
              <a:gd name="connsiteX1" fmla="*/ 226243 w 509047"/>
              <a:gd name="connsiteY1" fmla="*/ 31 h 122580"/>
              <a:gd name="connsiteX2" fmla="*/ 509047 w 509047"/>
              <a:gd name="connsiteY2" fmla="*/ 113153 h 122580"/>
            </a:gdLst>
            <a:ahLst/>
            <a:cxnLst>
              <a:cxn ang="0">
                <a:pos x="connsiteX0" y="connsiteY0"/>
              </a:cxn>
              <a:cxn ang="0">
                <a:pos x="connsiteX1" y="connsiteY1"/>
              </a:cxn>
              <a:cxn ang="0">
                <a:pos x="connsiteX2" y="connsiteY2"/>
              </a:cxn>
            </a:cxnLst>
            <a:rect l="l" t="t" r="r" b="b"/>
            <a:pathLst>
              <a:path w="509047" h="122580">
                <a:moveTo>
                  <a:pt x="0" y="122580"/>
                </a:moveTo>
                <a:cubicBezTo>
                  <a:pt x="70701" y="62091"/>
                  <a:pt x="141402" y="1602"/>
                  <a:pt x="226243" y="31"/>
                </a:cubicBezTo>
                <a:cubicBezTo>
                  <a:pt x="311084" y="-1540"/>
                  <a:pt x="410065" y="55806"/>
                  <a:pt x="509047" y="113153"/>
                </a:cubicBezTo>
              </a:path>
            </a:pathLst>
          </a:cu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F3E5B99F-4862-F5CE-286E-90AFB1A71360}"/>
                  </a:ext>
                </a:extLst>
              </p:cNvPr>
              <p:cNvSpPr txBox="1"/>
              <p:nvPr/>
            </p:nvSpPr>
            <p:spPr>
              <a:xfrm>
                <a:off x="187683" y="5236860"/>
                <a:ext cx="5738590" cy="503471"/>
              </a:xfrm>
              <a:prstGeom prst="rect">
                <a:avLst/>
              </a:prstGeom>
              <a:noFill/>
            </p:spPr>
            <p:txBody>
              <a:bodyPr wrap="square">
                <a:spAutoFit/>
              </a:bodyPr>
              <a:lstStyle/>
              <a:p>
                <a:pPr lvl="1">
                  <a:buSzPct val="120000"/>
                </a:pPr>
                <a:r>
                  <a:rPr lang="en-US" dirty="0">
                    <a:solidFill>
                      <a:srgbClr val="C40C67"/>
                    </a:solidFill>
                  </a:rPr>
                  <a:t>|edges| = </a:t>
                </a:r>
                <a14:m>
                  <m:oMath xmlns:m="http://schemas.openxmlformats.org/officeDocument/2006/math">
                    <m:d>
                      <m:dPr>
                        <m:ctrlPr>
                          <a:rPr lang="en-US" i="1" dirty="0" smtClean="0">
                            <a:solidFill>
                              <a:srgbClr val="C40C67"/>
                            </a:solidFill>
                            <a:latin typeface="Cambria Math" panose="02040503050406030204" pitchFamily="18" charset="0"/>
                          </a:rPr>
                        </m:ctrlPr>
                      </m:dPr>
                      <m:e>
                        <m:r>
                          <a:rPr lang="en-US" i="1" dirty="0" smtClean="0">
                            <a:solidFill>
                              <a:srgbClr val="C40C67"/>
                            </a:solidFill>
                            <a:latin typeface="Cambria Math" panose="02040503050406030204" pitchFamily="18" charset="0"/>
                          </a:rPr>
                          <m:t>𝑛</m:t>
                        </m:r>
                        <m:r>
                          <a:rPr lang="en-US" i="1" dirty="0" smtClean="0">
                            <a:solidFill>
                              <a:srgbClr val="C40C67"/>
                            </a:solidFill>
                            <a:latin typeface="Cambria Math" panose="02040503050406030204" pitchFamily="18" charset="0"/>
                          </a:rPr>
                          <m:t>−1</m:t>
                        </m:r>
                      </m:e>
                    </m:d>
                    <m:r>
                      <a:rPr lang="en-US" i="1" dirty="0" smtClean="0">
                        <a:solidFill>
                          <a:srgbClr val="C40C67"/>
                        </a:solidFill>
                        <a:latin typeface="Cambria Math" panose="02040503050406030204" pitchFamily="18" charset="0"/>
                      </a:rPr>
                      <m:t>+</m:t>
                    </m:r>
                    <m:d>
                      <m:dPr>
                        <m:ctrlPr>
                          <a:rPr lang="en-US" i="1" dirty="0" smtClean="0">
                            <a:solidFill>
                              <a:srgbClr val="C40C67"/>
                            </a:solidFill>
                            <a:latin typeface="Cambria Math" panose="02040503050406030204" pitchFamily="18" charset="0"/>
                          </a:rPr>
                        </m:ctrlPr>
                      </m:dPr>
                      <m:e>
                        <m:r>
                          <a:rPr lang="en-US" i="1" dirty="0" smtClean="0">
                            <a:solidFill>
                              <a:srgbClr val="C40C67"/>
                            </a:solidFill>
                            <a:latin typeface="Cambria Math" panose="02040503050406030204" pitchFamily="18" charset="0"/>
                          </a:rPr>
                          <m:t>𝑛</m:t>
                        </m:r>
                        <m:r>
                          <a:rPr lang="en-US" i="1" dirty="0" smtClean="0">
                            <a:solidFill>
                              <a:srgbClr val="C40C67"/>
                            </a:solidFill>
                            <a:latin typeface="Cambria Math" panose="02040503050406030204" pitchFamily="18" charset="0"/>
                          </a:rPr>
                          <m:t>−2</m:t>
                        </m:r>
                      </m:e>
                    </m:d>
                    <m:r>
                      <a:rPr lang="en-US" i="1" dirty="0" smtClean="0">
                        <a:solidFill>
                          <a:srgbClr val="C40C67"/>
                        </a:solidFill>
                        <a:latin typeface="Cambria Math" panose="02040503050406030204" pitchFamily="18" charset="0"/>
                      </a:rPr>
                      <m:t>+…+1 =</m:t>
                    </m:r>
                    <m:f>
                      <m:fPr>
                        <m:ctrlPr>
                          <a:rPr lang="en-US" i="1" dirty="0" smtClean="0">
                            <a:solidFill>
                              <a:srgbClr val="C40C67"/>
                            </a:solidFill>
                            <a:latin typeface="Cambria Math" panose="02040503050406030204" pitchFamily="18" charset="0"/>
                          </a:rPr>
                        </m:ctrlPr>
                      </m:fPr>
                      <m:num>
                        <m:r>
                          <a:rPr lang="en-US" i="1" dirty="0" smtClean="0">
                            <a:solidFill>
                              <a:srgbClr val="C40C67"/>
                            </a:solidFill>
                            <a:latin typeface="Cambria Math" panose="02040503050406030204" pitchFamily="18" charset="0"/>
                          </a:rPr>
                          <m:t>𝑛</m:t>
                        </m:r>
                        <m:d>
                          <m:dPr>
                            <m:ctrlPr>
                              <a:rPr lang="en-US" i="1" dirty="0" smtClean="0">
                                <a:solidFill>
                                  <a:srgbClr val="C40C67"/>
                                </a:solidFill>
                                <a:latin typeface="Cambria Math" panose="02040503050406030204" pitchFamily="18" charset="0"/>
                              </a:rPr>
                            </m:ctrlPr>
                          </m:dPr>
                          <m:e>
                            <m:r>
                              <a:rPr lang="en-US" i="1" dirty="0" smtClean="0">
                                <a:solidFill>
                                  <a:srgbClr val="C40C67"/>
                                </a:solidFill>
                                <a:latin typeface="Cambria Math" panose="02040503050406030204" pitchFamily="18" charset="0"/>
                              </a:rPr>
                              <m:t>𝑛</m:t>
                            </m:r>
                            <m:r>
                              <a:rPr lang="en-US" i="1" dirty="0" smtClean="0">
                                <a:solidFill>
                                  <a:srgbClr val="C40C67"/>
                                </a:solidFill>
                                <a:latin typeface="Cambria Math" panose="02040503050406030204" pitchFamily="18" charset="0"/>
                              </a:rPr>
                              <m:t>−1</m:t>
                            </m:r>
                          </m:e>
                        </m:d>
                      </m:num>
                      <m:den>
                        <m:r>
                          <a:rPr lang="en-US" i="1" dirty="0" smtClean="0">
                            <a:solidFill>
                              <a:srgbClr val="C40C67"/>
                            </a:solidFill>
                            <a:latin typeface="Cambria Math" panose="02040503050406030204" pitchFamily="18" charset="0"/>
                          </a:rPr>
                          <m:t>2</m:t>
                        </m:r>
                      </m:den>
                    </m:f>
                  </m:oMath>
                </a14:m>
                <a:endParaRPr lang="en-US" dirty="0">
                  <a:solidFill>
                    <a:srgbClr val="C40C67"/>
                  </a:solidFill>
                </a:endParaRPr>
              </a:p>
            </p:txBody>
          </p:sp>
        </mc:Choice>
        <mc:Fallback xmlns="">
          <p:sp>
            <p:nvSpPr>
              <p:cNvPr id="16" name="TextBox 15">
                <a:extLst>
                  <a:ext uri="{FF2B5EF4-FFF2-40B4-BE49-F238E27FC236}">
                    <a16:creationId xmlns:a16="http://schemas.microsoft.com/office/drawing/2014/main" id="{F3E5B99F-4862-F5CE-286E-90AFB1A71360}"/>
                  </a:ext>
                </a:extLst>
              </p:cNvPr>
              <p:cNvSpPr txBox="1">
                <a:spLocks noRot="1" noChangeAspect="1" noMove="1" noResize="1" noEditPoints="1" noAdjustHandles="1" noChangeArrowheads="1" noChangeShapeType="1" noTextEdit="1"/>
              </p:cNvSpPr>
              <p:nvPr/>
            </p:nvSpPr>
            <p:spPr>
              <a:xfrm>
                <a:off x="187683" y="5236860"/>
                <a:ext cx="5738590" cy="503471"/>
              </a:xfrm>
              <a:prstGeom prst="rect">
                <a:avLst/>
              </a:prstGeom>
              <a:blipFill>
                <a:blip r:embed="rId4"/>
                <a:stretch>
                  <a:fillRect b="-4878"/>
                </a:stretch>
              </a:blipFill>
            </p:spPr>
            <p:txBody>
              <a:bodyPr/>
              <a:lstStyle/>
              <a:p>
                <a:r>
                  <a:rPr lang="en-US">
                    <a:noFill/>
                  </a:rPr>
                  <a:t> </a:t>
                </a:r>
              </a:p>
            </p:txBody>
          </p:sp>
        </mc:Fallback>
      </mc:AlternateContent>
    </p:spTree>
    <p:extLst>
      <p:ext uri="{BB962C8B-B14F-4D97-AF65-F5344CB8AC3E}">
        <p14:creationId xmlns:p14="http://schemas.microsoft.com/office/powerpoint/2010/main" val="2651461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dissolv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dissolv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dissolv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dissolve">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dissolve">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 calcmode="lin" valueType="num">
                                      <p:cBhvr>
                                        <p:cTn id="32" dur="500" fill="hold"/>
                                        <p:tgtEl>
                                          <p:spTgt spid="5"/>
                                        </p:tgtEl>
                                        <p:attrNameLst>
                                          <p:attrName>ppt_w</p:attrName>
                                        </p:attrNameLst>
                                      </p:cBhvr>
                                      <p:tavLst>
                                        <p:tav tm="0">
                                          <p:val>
                                            <p:fltVal val="0"/>
                                          </p:val>
                                        </p:tav>
                                        <p:tav tm="100000">
                                          <p:val>
                                            <p:strVal val="#ppt_w"/>
                                          </p:val>
                                        </p:tav>
                                      </p:tavLst>
                                    </p:anim>
                                    <p:anim calcmode="lin" valueType="num">
                                      <p:cBhvr>
                                        <p:cTn id="33" dur="500" fill="hold"/>
                                        <p:tgtEl>
                                          <p:spTgt spid="5"/>
                                        </p:tgtEl>
                                        <p:attrNameLst>
                                          <p:attrName>ppt_h</p:attrName>
                                        </p:attrNameLst>
                                      </p:cBhvr>
                                      <p:tavLst>
                                        <p:tav tm="0">
                                          <p:val>
                                            <p:fltVal val="0"/>
                                          </p:val>
                                        </p:tav>
                                        <p:tav tm="100000">
                                          <p:val>
                                            <p:strVal val="#ppt_h"/>
                                          </p:val>
                                        </p:tav>
                                      </p:tavLst>
                                    </p:anim>
                                    <p:animEffect transition="in" filter="fade">
                                      <p:cBhvr>
                                        <p:cTn id="34" dur="500"/>
                                        <p:tgtEl>
                                          <p:spTgt spid="5"/>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p:cTn id="37" dur="500" fill="hold"/>
                                        <p:tgtEl>
                                          <p:spTgt spid="6"/>
                                        </p:tgtEl>
                                        <p:attrNameLst>
                                          <p:attrName>ppt_w</p:attrName>
                                        </p:attrNameLst>
                                      </p:cBhvr>
                                      <p:tavLst>
                                        <p:tav tm="0">
                                          <p:val>
                                            <p:fltVal val="0"/>
                                          </p:val>
                                        </p:tav>
                                        <p:tav tm="100000">
                                          <p:val>
                                            <p:strVal val="#ppt_w"/>
                                          </p:val>
                                        </p:tav>
                                      </p:tavLst>
                                    </p:anim>
                                    <p:anim calcmode="lin" valueType="num">
                                      <p:cBhvr>
                                        <p:cTn id="38" dur="500" fill="hold"/>
                                        <p:tgtEl>
                                          <p:spTgt spid="6"/>
                                        </p:tgtEl>
                                        <p:attrNameLst>
                                          <p:attrName>ppt_h</p:attrName>
                                        </p:attrNameLst>
                                      </p:cBhvr>
                                      <p:tavLst>
                                        <p:tav tm="0">
                                          <p:val>
                                            <p:fltVal val="0"/>
                                          </p:val>
                                        </p:tav>
                                        <p:tav tm="100000">
                                          <p:val>
                                            <p:strVal val="#ppt_h"/>
                                          </p:val>
                                        </p:tav>
                                      </p:tavLst>
                                    </p:anim>
                                    <p:animEffect transition="in" filter="fade">
                                      <p:cBhvr>
                                        <p:cTn id="39" dur="500"/>
                                        <p:tgtEl>
                                          <p:spTgt spid="6"/>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7"/>
                                        </p:tgtEl>
                                        <p:attrNameLst>
                                          <p:attrName>style.visibility</p:attrName>
                                        </p:attrNameLst>
                                      </p:cBhvr>
                                      <p:to>
                                        <p:strVal val="visible"/>
                                      </p:to>
                                    </p:set>
                                    <p:anim calcmode="lin" valueType="num">
                                      <p:cBhvr>
                                        <p:cTn id="42" dur="500" fill="hold"/>
                                        <p:tgtEl>
                                          <p:spTgt spid="7"/>
                                        </p:tgtEl>
                                        <p:attrNameLst>
                                          <p:attrName>ppt_w</p:attrName>
                                        </p:attrNameLst>
                                      </p:cBhvr>
                                      <p:tavLst>
                                        <p:tav tm="0">
                                          <p:val>
                                            <p:fltVal val="0"/>
                                          </p:val>
                                        </p:tav>
                                        <p:tav tm="100000">
                                          <p:val>
                                            <p:strVal val="#ppt_w"/>
                                          </p:val>
                                        </p:tav>
                                      </p:tavLst>
                                    </p:anim>
                                    <p:anim calcmode="lin" valueType="num">
                                      <p:cBhvr>
                                        <p:cTn id="43" dur="500" fill="hold"/>
                                        <p:tgtEl>
                                          <p:spTgt spid="7"/>
                                        </p:tgtEl>
                                        <p:attrNameLst>
                                          <p:attrName>ppt_h</p:attrName>
                                        </p:attrNameLst>
                                      </p:cBhvr>
                                      <p:tavLst>
                                        <p:tav tm="0">
                                          <p:val>
                                            <p:fltVal val="0"/>
                                          </p:val>
                                        </p:tav>
                                        <p:tav tm="100000">
                                          <p:val>
                                            <p:strVal val="#ppt_h"/>
                                          </p:val>
                                        </p:tav>
                                      </p:tavLst>
                                    </p:anim>
                                    <p:animEffect transition="in" filter="fade">
                                      <p:cBhvr>
                                        <p:cTn id="44" dur="500"/>
                                        <p:tgtEl>
                                          <p:spTgt spid="7"/>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8"/>
                                        </p:tgtEl>
                                        <p:attrNameLst>
                                          <p:attrName>style.visibility</p:attrName>
                                        </p:attrNameLst>
                                      </p:cBhvr>
                                      <p:to>
                                        <p:strVal val="visible"/>
                                      </p:to>
                                    </p:set>
                                    <p:anim calcmode="lin" valueType="num">
                                      <p:cBhvr>
                                        <p:cTn id="47" dur="500" fill="hold"/>
                                        <p:tgtEl>
                                          <p:spTgt spid="8"/>
                                        </p:tgtEl>
                                        <p:attrNameLst>
                                          <p:attrName>ppt_w</p:attrName>
                                        </p:attrNameLst>
                                      </p:cBhvr>
                                      <p:tavLst>
                                        <p:tav tm="0">
                                          <p:val>
                                            <p:fltVal val="0"/>
                                          </p:val>
                                        </p:tav>
                                        <p:tav tm="100000">
                                          <p:val>
                                            <p:strVal val="#ppt_w"/>
                                          </p:val>
                                        </p:tav>
                                      </p:tavLst>
                                    </p:anim>
                                    <p:anim calcmode="lin" valueType="num">
                                      <p:cBhvr>
                                        <p:cTn id="48" dur="500" fill="hold"/>
                                        <p:tgtEl>
                                          <p:spTgt spid="8"/>
                                        </p:tgtEl>
                                        <p:attrNameLst>
                                          <p:attrName>ppt_h</p:attrName>
                                        </p:attrNameLst>
                                      </p:cBhvr>
                                      <p:tavLst>
                                        <p:tav tm="0">
                                          <p:val>
                                            <p:fltVal val="0"/>
                                          </p:val>
                                        </p:tav>
                                        <p:tav tm="100000">
                                          <p:val>
                                            <p:strVal val="#ppt_h"/>
                                          </p:val>
                                        </p:tav>
                                      </p:tavLst>
                                    </p:anim>
                                    <p:animEffect transition="in" filter="fade">
                                      <p:cBhvr>
                                        <p:cTn id="49" dur="500"/>
                                        <p:tgtEl>
                                          <p:spTgt spid="8"/>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9"/>
                                        </p:tgtEl>
                                        <p:attrNameLst>
                                          <p:attrName>style.visibility</p:attrName>
                                        </p:attrNameLst>
                                      </p:cBhvr>
                                      <p:to>
                                        <p:strVal val="visible"/>
                                      </p:to>
                                    </p:set>
                                    <p:animEffect transition="in" filter="wipe(left)">
                                      <p:cBhvr>
                                        <p:cTn id="54" dur="500"/>
                                        <p:tgtEl>
                                          <p:spTgt spid="9"/>
                                        </p:tgtEl>
                                      </p:cBhvr>
                                    </p:animEffect>
                                  </p:childTnLst>
                                </p:cTn>
                              </p:par>
                              <p:par>
                                <p:cTn id="55" presetID="22" presetClass="entr" presetSubtype="8" fill="hold" grpId="0" nodeType="withEffect">
                                  <p:stCondLst>
                                    <p:cond delay="0"/>
                                  </p:stCondLst>
                                  <p:childTnLst>
                                    <p:set>
                                      <p:cBhvr>
                                        <p:cTn id="56" dur="1" fill="hold">
                                          <p:stCondLst>
                                            <p:cond delay="0"/>
                                          </p:stCondLst>
                                        </p:cTn>
                                        <p:tgtEl>
                                          <p:spTgt spid="11"/>
                                        </p:tgtEl>
                                        <p:attrNameLst>
                                          <p:attrName>style.visibility</p:attrName>
                                        </p:attrNameLst>
                                      </p:cBhvr>
                                      <p:to>
                                        <p:strVal val="visible"/>
                                      </p:to>
                                    </p:set>
                                    <p:animEffect transition="in" filter="wipe(left)">
                                      <p:cBhvr>
                                        <p:cTn id="57" dur="500"/>
                                        <p:tgtEl>
                                          <p:spTgt spid="11"/>
                                        </p:tgtEl>
                                      </p:cBhvr>
                                    </p:animEffect>
                                  </p:childTnLst>
                                </p:cTn>
                              </p:par>
                              <p:par>
                                <p:cTn id="58" presetID="22" presetClass="entr" presetSubtype="8" fill="hold" grpId="0" nodeType="withEffect">
                                  <p:stCondLst>
                                    <p:cond delay="0"/>
                                  </p:stCondLst>
                                  <p:childTnLst>
                                    <p:set>
                                      <p:cBhvr>
                                        <p:cTn id="59" dur="1" fill="hold">
                                          <p:stCondLst>
                                            <p:cond delay="0"/>
                                          </p:stCondLst>
                                        </p:cTn>
                                        <p:tgtEl>
                                          <p:spTgt spid="12"/>
                                        </p:tgtEl>
                                        <p:attrNameLst>
                                          <p:attrName>style.visibility</p:attrName>
                                        </p:attrNameLst>
                                      </p:cBhvr>
                                      <p:to>
                                        <p:strVal val="visible"/>
                                      </p:to>
                                    </p:set>
                                    <p:animEffect transition="in" filter="wipe(left)">
                                      <p:cBhvr>
                                        <p:cTn id="60" dur="500"/>
                                        <p:tgtEl>
                                          <p:spTgt spid="12"/>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grpId="0" nodeType="clickEffect">
                                  <p:stCondLst>
                                    <p:cond delay="0"/>
                                  </p:stCondLst>
                                  <p:childTnLst>
                                    <p:set>
                                      <p:cBhvr>
                                        <p:cTn id="64" dur="1" fill="hold">
                                          <p:stCondLst>
                                            <p:cond delay="0"/>
                                          </p:stCondLst>
                                        </p:cTn>
                                        <p:tgtEl>
                                          <p:spTgt spid="13"/>
                                        </p:tgtEl>
                                        <p:attrNameLst>
                                          <p:attrName>style.visibility</p:attrName>
                                        </p:attrNameLst>
                                      </p:cBhvr>
                                      <p:to>
                                        <p:strVal val="visible"/>
                                      </p:to>
                                    </p:set>
                                    <p:animEffect transition="in" filter="wipe(left)">
                                      <p:cBhvr>
                                        <p:cTn id="65" dur="500"/>
                                        <p:tgtEl>
                                          <p:spTgt spid="13"/>
                                        </p:tgtEl>
                                      </p:cBhvr>
                                    </p:animEffect>
                                  </p:childTnLst>
                                </p:cTn>
                              </p:par>
                              <p:par>
                                <p:cTn id="66" presetID="22" presetClass="entr" presetSubtype="8" fill="hold" grpId="0" nodeType="withEffect">
                                  <p:stCondLst>
                                    <p:cond delay="0"/>
                                  </p:stCondLst>
                                  <p:childTnLst>
                                    <p:set>
                                      <p:cBhvr>
                                        <p:cTn id="67" dur="1" fill="hold">
                                          <p:stCondLst>
                                            <p:cond delay="0"/>
                                          </p:stCondLst>
                                        </p:cTn>
                                        <p:tgtEl>
                                          <p:spTgt spid="14"/>
                                        </p:tgtEl>
                                        <p:attrNameLst>
                                          <p:attrName>style.visibility</p:attrName>
                                        </p:attrNameLst>
                                      </p:cBhvr>
                                      <p:to>
                                        <p:strVal val="visible"/>
                                      </p:to>
                                    </p:set>
                                    <p:animEffect transition="in" filter="wipe(left)">
                                      <p:cBhvr>
                                        <p:cTn id="68" dur="500"/>
                                        <p:tgtEl>
                                          <p:spTgt spid="14"/>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8" fill="hold" grpId="0" nodeType="clickEffect">
                                  <p:stCondLst>
                                    <p:cond delay="0"/>
                                  </p:stCondLst>
                                  <p:childTnLst>
                                    <p:set>
                                      <p:cBhvr>
                                        <p:cTn id="72" dur="1" fill="hold">
                                          <p:stCondLst>
                                            <p:cond delay="0"/>
                                          </p:stCondLst>
                                        </p:cTn>
                                        <p:tgtEl>
                                          <p:spTgt spid="15"/>
                                        </p:tgtEl>
                                        <p:attrNameLst>
                                          <p:attrName>style.visibility</p:attrName>
                                        </p:attrNameLst>
                                      </p:cBhvr>
                                      <p:to>
                                        <p:strVal val="visible"/>
                                      </p:to>
                                    </p:set>
                                    <p:animEffect transition="in" filter="wipe(left)">
                                      <p:cBhvr>
                                        <p:cTn id="73" dur="500"/>
                                        <p:tgtEl>
                                          <p:spTgt spid="15"/>
                                        </p:tgtEl>
                                      </p:cBhvr>
                                    </p:animEffect>
                                  </p:childTnLst>
                                </p:cTn>
                              </p:par>
                            </p:childTnLst>
                          </p:cTn>
                        </p:par>
                      </p:childTnLst>
                    </p:cTn>
                  </p:par>
                  <p:par>
                    <p:cTn id="74" fill="hold">
                      <p:stCondLst>
                        <p:cond delay="indefinite"/>
                      </p:stCondLst>
                      <p:childTnLst>
                        <p:par>
                          <p:cTn id="75" fill="hold">
                            <p:stCondLst>
                              <p:cond delay="0"/>
                            </p:stCondLst>
                            <p:childTnLst>
                              <p:par>
                                <p:cTn id="76" presetID="53" presetClass="entr" presetSubtype="16" fill="hold" grpId="0" nodeType="clickEffect">
                                  <p:stCondLst>
                                    <p:cond delay="0"/>
                                  </p:stCondLst>
                                  <p:childTnLst>
                                    <p:set>
                                      <p:cBhvr>
                                        <p:cTn id="77" dur="1" fill="hold">
                                          <p:stCondLst>
                                            <p:cond delay="0"/>
                                          </p:stCondLst>
                                        </p:cTn>
                                        <p:tgtEl>
                                          <p:spTgt spid="16"/>
                                        </p:tgtEl>
                                        <p:attrNameLst>
                                          <p:attrName>style.visibility</p:attrName>
                                        </p:attrNameLst>
                                      </p:cBhvr>
                                      <p:to>
                                        <p:strVal val="visible"/>
                                      </p:to>
                                    </p:set>
                                    <p:anim calcmode="lin" valueType="num">
                                      <p:cBhvr>
                                        <p:cTn id="78" dur="500" fill="hold"/>
                                        <p:tgtEl>
                                          <p:spTgt spid="16"/>
                                        </p:tgtEl>
                                        <p:attrNameLst>
                                          <p:attrName>ppt_w</p:attrName>
                                        </p:attrNameLst>
                                      </p:cBhvr>
                                      <p:tavLst>
                                        <p:tav tm="0">
                                          <p:val>
                                            <p:fltVal val="0"/>
                                          </p:val>
                                        </p:tav>
                                        <p:tav tm="100000">
                                          <p:val>
                                            <p:strVal val="#ppt_w"/>
                                          </p:val>
                                        </p:tav>
                                      </p:tavLst>
                                    </p:anim>
                                    <p:anim calcmode="lin" valueType="num">
                                      <p:cBhvr>
                                        <p:cTn id="79" dur="500" fill="hold"/>
                                        <p:tgtEl>
                                          <p:spTgt spid="16"/>
                                        </p:tgtEl>
                                        <p:attrNameLst>
                                          <p:attrName>ppt_h</p:attrName>
                                        </p:attrNameLst>
                                      </p:cBhvr>
                                      <p:tavLst>
                                        <p:tav tm="0">
                                          <p:val>
                                            <p:fltVal val="0"/>
                                          </p:val>
                                        </p:tav>
                                        <p:tav tm="100000">
                                          <p:val>
                                            <p:strVal val="#ppt_h"/>
                                          </p:val>
                                        </p:tav>
                                      </p:tavLst>
                                    </p:anim>
                                    <p:animEffect transition="in" filter="fade">
                                      <p:cBhvr>
                                        <p:cTn id="8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5" grpId="0" animBg="1"/>
      <p:bldP spid="6" grpId="0" animBg="1"/>
      <p:bldP spid="7" grpId="0" animBg="1"/>
      <p:bldP spid="8" grpId="0" animBg="1"/>
      <p:bldP spid="11" grpId="0" animBg="1"/>
      <p:bldP spid="12" grpId="0" animBg="1"/>
      <p:bldP spid="13" grpId="0" animBg="1"/>
      <p:bldP spid="14" grpId="0" animBg="1"/>
      <p:bldP spid="15" grpId="0" animBg="1"/>
      <p:bldP spid="16" grpId="0"/>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 Placeholder 1">
                <a:extLst>
                  <a:ext uri="{FF2B5EF4-FFF2-40B4-BE49-F238E27FC236}">
                    <a16:creationId xmlns:a16="http://schemas.microsoft.com/office/drawing/2014/main" id="{83739C22-88A2-320D-55E0-24EECF418C33}"/>
                  </a:ext>
                </a:extLst>
              </p:cNvPr>
              <p:cNvSpPr>
                <a:spLocks noGrp="1"/>
              </p:cNvSpPr>
              <p:nvPr>
                <p:ph sz="quarter" idx="14"/>
              </p:nvPr>
            </p:nvSpPr>
            <p:spPr/>
            <p:txBody>
              <a:bodyPr>
                <a:normAutofit/>
              </a:bodyPr>
              <a:lstStyle/>
              <a:p>
                <a:r>
                  <a:rPr lang="en-US" sz="1600" dirty="0"/>
                  <a:t>The degree </a:t>
                </a:r>
                <a14:m>
                  <m:oMath xmlns:m="http://schemas.openxmlformats.org/officeDocument/2006/math">
                    <m:sSub>
                      <m:sSubPr>
                        <m:ctrlPr>
                          <a:rPr lang="en-US" sz="1600" i="1" dirty="0" smtClean="0">
                            <a:solidFill>
                              <a:srgbClr val="C40C67"/>
                            </a:solidFill>
                            <a:latin typeface="Cambria Math" panose="02040503050406030204" pitchFamily="18" charset="0"/>
                          </a:rPr>
                        </m:ctrlPr>
                      </m:sSubPr>
                      <m:e>
                        <m:r>
                          <a:rPr lang="en-US" sz="1600" i="1" dirty="0" smtClean="0">
                            <a:solidFill>
                              <a:srgbClr val="C40C67"/>
                            </a:solidFill>
                            <a:latin typeface="Cambria Math" panose="02040503050406030204" pitchFamily="18" charset="0"/>
                          </a:rPr>
                          <m:t>𝑘</m:t>
                        </m:r>
                      </m:e>
                      <m:sub>
                        <m:r>
                          <a:rPr lang="en-US" sz="1600" i="1" dirty="0" smtClean="0">
                            <a:solidFill>
                              <a:srgbClr val="C40C67"/>
                            </a:solidFill>
                            <a:latin typeface="Cambria Math" panose="02040503050406030204" pitchFamily="18" charset="0"/>
                          </a:rPr>
                          <m:t>𝑖</m:t>
                        </m:r>
                      </m:sub>
                    </m:sSub>
                  </m:oMath>
                </a14:m>
                <a:r>
                  <a:rPr lang="en-US" sz="1600" dirty="0">
                    <a:solidFill>
                      <a:srgbClr val="C40C67"/>
                    </a:solidFill>
                  </a:rPr>
                  <a:t> </a:t>
                </a:r>
                <a:r>
                  <a:rPr lang="en-US" sz="1600" dirty="0"/>
                  <a:t>of a node </a:t>
                </a:r>
                <a14:m>
                  <m:oMath xmlns:m="http://schemas.openxmlformats.org/officeDocument/2006/math">
                    <m:r>
                      <a:rPr lang="en-US" sz="1600" i="1" dirty="0" smtClean="0">
                        <a:solidFill>
                          <a:srgbClr val="C40C67"/>
                        </a:solidFill>
                        <a:latin typeface="Cambria Math" panose="02040503050406030204" pitchFamily="18" charset="0"/>
                      </a:rPr>
                      <m:t>𝑖</m:t>
                    </m:r>
                  </m:oMath>
                </a14:m>
                <a:r>
                  <a:rPr lang="en-US" sz="1600" dirty="0">
                    <a:solidFill>
                      <a:srgbClr val="2185C5"/>
                    </a:solidFill>
                  </a:rPr>
                  <a:t> </a:t>
                </a:r>
                <a:r>
                  <a:rPr lang="en-US" sz="1600" dirty="0"/>
                  <a:t>is:</a:t>
                </a:r>
              </a:p>
              <a:p>
                <a:pPr lvl="2">
                  <a:buSzPct val="120000"/>
                </a:pPr>
                <a:r>
                  <a:rPr lang="en-US" sz="1400" dirty="0"/>
                  <a:t>The number of edges that are incident to the vertex</a:t>
                </a:r>
              </a:p>
              <a:p>
                <a:pPr lvl="3"/>
                <a:r>
                  <a:rPr lang="en-US" sz="1200" dirty="0"/>
                  <a:t>The number of adjacent vertices.</a:t>
                </a:r>
              </a:p>
              <a:p>
                <a:r>
                  <a:rPr lang="en-US" sz="1600" dirty="0"/>
                  <a:t>The average degree  </a:t>
                </a:r>
                <a14:m>
                  <m:oMath xmlns:m="http://schemas.openxmlformats.org/officeDocument/2006/math">
                    <m:r>
                      <m:rPr>
                        <m:sty m:val="p"/>
                      </m:rPr>
                      <a:rPr lang="en-US" sz="1600" dirty="0" smtClean="0">
                        <a:solidFill>
                          <a:srgbClr val="C40C67"/>
                        </a:solidFill>
                        <a:latin typeface="Cambria Math" panose="02040503050406030204" pitchFamily="18" charset="0"/>
                      </a:rPr>
                      <m:t>k</m:t>
                    </m:r>
                    <m:r>
                      <a:rPr lang="en-US" sz="1600" b="0" i="0" dirty="0" smtClean="0">
                        <a:solidFill>
                          <a:srgbClr val="C40C67"/>
                        </a:solidFill>
                        <a:latin typeface="Cambria Math" panose="02040503050406030204" pitchFamily="18" charset="0"/>
                      </a:rPr>
                      <m:t>=</m:t>
                    </m:r>
                    <m:f>
                      <m:fPr>
                        <m:ctrlPr>
                          <a:rPr lang="en-US" sz="1600" b="0" i="1" dirty="0" smtClean="0">
                            <a:solidFill>
                              <a:srgbClr val="C40C67"/>
                            </a:solidFill>
                            <a:latin typeface="Cambria Math" panose="02040503050406030204" pitchFamily="18" charset="0"/>
                          </a:rPr>
                        </m:ctrlPr>
                      </m:fPr>
                      <m:num>
                        <m:nary>
                          <m:naryPr>
                            <m:chr m:val="∑"/>
                            <m:supHide m:val="on"/>
                            <m:ctrlPr>
                              <a:rPr lang="en-US" sz="1600" b="0" i="1" dirty="0" smtClean="0">
                                <a:solidFill>
                                  <a:srgbClr val="C40C67"/>
                                </a:solidFill>
                                <a:latin typeface="Cambria Math" panose="02040503050406030204" pitchFamily="18" charset="0"/>
                              </a:rPr>
                            </m:ctrlPr>
                          </m:naryPr>
                          <m:sub>
                            <m:r>
                              <m:rPr>
                                <m:brk m:alnAt="7"/>
                              </m:rPr>
                              <a:rPr lang="en-US" sz="1600" b="0" i="1" dirty="0" smtClean="0">
                                <a:solidFill>
                                  <a:srgbClr val="C40C67"/>
                                </a:solidFill>
                                <a:latin typeface="Cambria Math" panose="02040503050406030204" pitchFamily="18" charset="0"/>
                              </a:rPr>
                              <m:t>𝑖</m:t>
                            </m:r>
                            <m:r>
                              <a:rPr lang="en-US" sz="1600" b="0" i="1" dirty="0" smtClean="0">
                                <a:solidFill>
                                  <a:srgbClr val="C40C67"/>
                                </a:solidFill>
                                <a:latin typeface="Cambria Math" panose="02040503050406030204" pitchFamily="18" charset="0"/>
                              </a:rPr>
                              <m:t>∈</m:t>
                            </m:r>
                            <m:r>
                              <a:rPr lang="en-US" sz="1600" b="0" i="1" dirty="0" smtClean="0">
                                <a:solidFill>
                                  <a:srgbClr val="C40C67"/>
                                </a:solidFill>
                                <a:latin typeface="Cambria Math" panose="02040503050406030204" pitchFamily="18" charset="0"/>
                              </a:rPr>
                              <m:t>𝐺</m:t>
                            </m:r>
                          </m:sub>
                          <m:sup/>
                          <m:e>
                            <m:sSub>
                              <m:sSubPr>
                                <m:ctrlPr>
                                  <a:rPr lang="en-US" sz="1600" b="0" i="1" dirty="0" smtClean="0">
                                    <a:solidFill>
                                      <a:srgbClr val="C40C67"/>
                                    </a:solidFill>
                                    <a:latin typeface="Cambria Math" panose="02040503050406030204" pitchFamily="18" charset="0"/>
                                  </a:rPr>
                                </m:ctrlPr>
                              </m:sSubPr>
                              <m:e>
                                <m:r>
                                  <a:rPr lang="en-US" sz="1600" b="0" i="1" dirty="0" smtClean="0">
                                    <a:solidFill>
                                      <a:srgbClr val="C40C67"/>
                                    </a:solidFill>
                                    <a:latin typeface="Cambria Math" panose="02040503050406030204" pitchFamily="18" charset="0"/>
                                  </a:rPr>
                                  <m:t>𝑘</m:t>
                                </m:r>
                              </m:e>
                              <m:sub>
                                <m:r>
                                  <a:rPr lang="en-US" sz="1600" b="0" i="1" dirty="0" smtClean="0">
                                    <a:solidFill>
                                      <a:srgbClr val="C40C67"/>
                                    </a:solidFill>
                                    <a:latin typeface="Cambria Math" panose="02040503050406030204" pitchFamily="18" charset="0"/>
                                  </a:rPr>
                                  <m:t>𝑖</m:t>
                                </m:r>
                              </m:sub>
                            </m:sSub>
                          </m:e>
                        </m:nary>
                      </m:num>
                      <m:den>
                        <m:r>
                          <a:rPr lang="en-US" sz="1600" b="0" i="1" dirty="0" smtClean="0">
                            <a:solidFill>
                              <a:srgbClr val="C40C67"/>
                            </a:solidFill>
                            <a:latin typeface="Cambria Math" panose="02040503050406030204" pitchFamily="18" charset="0"/>
                          </a:rPr>
                          <m:t>𝑁</m:t>
                        </m:r>
                      </m:den>
                    </m:f>
                  </m:oMath>
                </a14:m>
                <a:endParaRPr lang="en-US" sz="1600" dirty="0"/>
              </a:p>
              <a:p>
                <a:r>
                  <a:rPr lang="en-US" sz="1600" dirty="0"/>
                  <a:t>The actual number of edges in a graph:  </a:t>
                </a:r>
                <a14:m>
                  <m:oMath xmlns:m="http://schemas.openxmlformats.org/officeDocument/2006/math">
                    <m:r>
                      <m:rPr>
                        <m:sty m:val="p"/>
                      </m:rPr>
                      <a:rPr lang="en-US" sz="1600" b="0" i="0" dirty="0" smtClean="0">
                        <a:solidFill>
                          <a:srgbClr val="C40C67"/>
                        </a:solidFill>
                        <a:latin typeface="Cambria Math" panose="02040503050406030204" pitchFamily="18" charset="0"/>
                      </a:rPr>
                      <m:t>M</m:t>
                    </m:r>
                    <m:r>
                      <a:rPr lang="en-US" sz="1600" b="0" i="0" dirty="0" smtClean="0">
                        <a:solidFill>
                          <a:srgbClr val="C40C67"/>
                        </a:solidFill>
                        <a:latin typeface="Cambria Math" panose="02040503050406030204" pitchFamily="18" charset="0"/>
                      </a:rPr>
                      <m:t>=</m:t>
                    </m:r>
                    <m:f>
                      <m:fPr>
                        <m:ctrlPr>
                          <a:rPr lang="en-US" sz="1600" i="1" dirty="0" smtClean="0">
                            <a:solidFill>
                              <a:srgbClr val="C40C67"/>
                            </a:solidFill>
                            <a:latin typeface="Cambria Math" panose="02040503050406030204" pitchFamily="18" charset="0"/>
                          </a:rPr>
                        </m:ctrlPr>
                      </m:fPr>
                      <m:num>
                        <m:r>
                          <a:rPr lang="en-US" sz="1600" i="1" dirty="0" smtClean="0">
                            <a:solidFill>
                              <a:srgbClr val="C40C67"/>
                            </a:solidFill>
                            <a:latin typeface="Cambria Math" panose="02040503050406030204" pitchFamily="18" charset="0"/>
                          </a:rPr>
                          <m:t>𝑁𝑘</m:t>
                        </m:r>
                      </m:num>
                      <m:den>
                        <m:r>
                          <a:rPr lang="en-US" sz="1600" i="1" dirty="0" smtClean="0">
                            <a:solidFill>
                              <a:srgbClr val="C40C67"/>
                            </a:solidFill>
                            <a:latin typeface="Cambria Math" panose="02040503050406030204" pitchFamily="18" charset="0"/>
                          </a:rPr>
                          <m:t>2</m:t>
                        </m:r>
                      </m:den>
                    </m:f>
                  </m:oMath>
                </a14:m>
                <a:endParaRPr lang="en-US" sz="1600" dirty="0"/>
              </a:p>
              <a:p>
                <a:r>
                  <a:rPr lang="en-US" sz="1600" dirty="0">
                    <a:solidFill>
                      <a:srgbClr val="C40C67"/>
                    </a:solidFill>
                  </a:rPr>
                  <a:t>Density of the graph</a:t>
                </a:r>
              </a:p>
              <a:p>
                <a:pPr lvl="2"/>
                <a:r>
                  <a:rPr lang="en-US" sz="1400" dirty="0"/>
                  <a:t>actual number of edges / maximum number of edges </a:t>
                </a:r>
                <a14:m>
                  <m:oMath xmlns:m="http://schemas.openxmlformats.org/officeDocument/2006/math">
                    <m:f>
                      <m:fPr>
                        <m:ctrlPr>
                          <a:rPr lang="en-US" sz="1400" i="1" smtClean="0">
                            <a:solidFill>
                              <a:srgbClr val="C40C67"/>
                            </a:solidFill>
                            <a:latin typeface="Cambria Math" panose="02040503050406030204" pitchFamily="18" charset="0"/>
                          </a:rPr>
                        </m:ctrlPr>
                      </m:fPr>
                      <m:num>
                        <m:r>
                          <a:rPr lang="en-US" sz="1400" i="1">
                            <a:solidFill>
                              <a:srgbClr val="C40C67"/>
                            </a:solidFill>
                            <a:latin typeface="Cambria Math" panose="02040503050406030204" pitchFamily="18" charset="0"/>
                          </a:rPr>
                          <m:t>𝑁𝑘</m:t>
                        </m:r>
                        <m:r>
                          <a:rPr lang="en-US" sz="1400" i="1">
                            <a:solidFill>
                              <a:srgbClr val="C40C67"/>
                            </a:solidFill>
                            <a:latin typeface="Cambria Math" panose="02040503050406030204" pitchFamily="18" charset="0"/>
                          </a:rPr>
                          <m:t>/2</m:t>
                        </m:r>
                      </m:num>
                      <m:den>
                        <m:r>
                          <a:rPr lang="en-US" sz="1400" i="1">
                            <a:solidFill>
                              <a:srgbClr val="C40C67"/>
                            </a:solidFill>
                            <a:latin typeface="Cambria Math" panose="02040503050406030204" pitchFamily="18" charset="0"/>
                          </a:rPr>
                          <m:t>𝑁</m:t>
                        </m:r>
                        <m:r>
                          <a:rPr lang="en-US" sz="1400" i="1">
                            <a:solidFill>
                              <a:srgbClr val="C40C67"/>
                            </a:solidFill>
                            <a:latin typeface="Cambria Math" panose="02040503050406030204" pitchFamily="18" charset="0"/>
                          </a:rPr>
                          <m:t>(</m:t>
                        </m:r>
                        <m:r>
                          <a:rPr lang="en-US" sz="1400" i="1">
                            <a:solidFill>
                              <a:srgbClr val="C40C67"/>
                            </a:solidFill>
                            <a:latin typeface="Cambria Math" panose="02040503050406030204" pitchFamily="18" charset="0"/>
                          </a:rPr>
                          <m:t>𝑁</m:t>
                        </m:r>
                        <m:r>
                          <a:rPr lang="en-US" sz="1400" i="1">
                            <a:solidFill>
                              <a:srgbClr val="C40C67"/>
                            </a:solidFill>
                            <a:latin typeface="Cambria Math" panose="02040503050406030204" pitchFamily="18" charset="0"/>
                          </a:rPr>
                          <m:t>−1)/2</m:t>
                        </m:r>
                      </m:den>
                    </m:f>
                    <m:r>
                      <a:rPr lang="en-US" sz="1400" i="1">
                        <a:solidFill>
                          <a:srgbClr val="C40C67"/>
                        </a:solidFill>
                        <a:latin typeface="Cambria Math" panose="02040503050406030204" pitchFamily="18" charset="0"/>
                      </a:rPr>
                      <m:t>=</m:t>
                    </m:r>
                    <m:f>
                      <m:fPr>
                        <m:ctrlPr>
                          <a:rPr lang="en-US" sz="1400" i="1">
                            <a:solidFill>
                              <a:srgbClr val="C40C67"/>
                            </a:solidFill>
                            <a:latin typeface="Cambria Math" panose="02040503050406030204" pitchFamily="18" charset="0"/>
                          </a:rPr>
                        </m:ctrlPr>
                      </m:fPr>
                      <m:num>
                        <m:r>
                          <a:rPr lang="en-US" sz="1400" i="1">
                            <a:solidFill>
                              <a:srgbClr val="C40C67"/>
                            </a:solidFill>
                            <a:latin typeface="Cambria Math" panose="02040503050406030204" pitchFamily="18" charset="0"/>
                          </a:rPr>
                          <m:t>𝑘</m:t>
                        </m:r>
                      </m:num>
                      <m:den>
                        <m:r>
                          <a:rPr lang="en-US" sz="1400" i="1">
                            <a:solidFill>
                              <a:srgbClr val="C40C67"/>
                            </a:solidFill>
                            <a:latin typeface="Cambria Math" panose="02040503050406030204" pitchFamily="18" charset="0"/>
                          </a:rPr>
                          <m:t>𝑁</m:t>
                        </m:r>
                        <m:r>
                          <a:rPr lang="en-US" sz="1400" i="1">
                            <a:solidFill>
                              <a:srgbClr val="C40C67"/>
                            </a:solidFill>
                            <a:latin typeface="Cambria Math" panose="02040503050406030204" pitchFamily="18" charset="0"/>
                          </a:rPr>
                          <m:t>−1</m:t>
                        </m:r>
                      </m:den>
                    </m:f>
                    <m:r>
                      <a:rPr lang="en-US" sz="1400" i="1">
                        <a:solidFill>
                          <a:srgbClr val="C40C67"/>
                        </a:solidFill>
                        <a:latin typeface="Cambria Math" panose="02040503050406030204" pitchFamily="18" charset="0"/>
                        <a:ea typeface="Cambria Math" panose="02040503050406030204" pitchFamily="18" charset="0"/>
                      </a:rPr>
                      <m:t>≈</m:t>
                    </m:r>
                    <m:f>
                      <m:fPr>
                        <m:ctrlPr>
                          <a:rPr lang="en-US" sz="1400" i="1">
                            <a:solidFill>
                              <a:srgbClr val="C40C67"/>
                            </a:solidFill>
                            <a:latin typeface="Cambria Math" panose="02040503050406030204" pitchFamily="18" charset="0"/>
                            <a:ea typeface="Cambria Math" panose="02040503050406030204" pitchFamily="18" charset="0"/>
                          </a:rPr>
                        </m:ctrlPr>
                      </m:fPr>
                      <m:num>
                        <m:r>
                          <a:rPr lang="en-US" sz="1400" i="1">
                            <a:solidFill>
                              <a:srgbClr val="C40C67"/>
                            </a:solidFill>
                            <a:latin typeface="Cambria Math" panose="02040503050406030204" pitchFamily="18" charset="0"/>
                            <a:ea typeface="Cambria Math" panose="02040503050406030204" pitchFamily="18" charset="0"/>
                          </a:rPr>
                          <m:t>𝑘</m:t>
                        </m:r>
                      </m:num>
                      <m:den>
                        <m:r>
                          <a:rPr lang="en-US" sz="1400" i="1">
                            <a:solidFill>
                              <a:srgbClr val="C40C67"/>
                            </a:solidFill>
                            <a:latin typeface="Cambria Math" panose="02040503050406030204" pitchFamily="18" charset="0"/>
                            <a:ea typeface="Cambria Math" panose="02040503050406030204" pitchFamily="18" charset="0"/>
                          </a:rPr>
                          <m:t>𝑁</m:t>
                        </m:r>
                      </m:den>
                    </m:f>
                  </m:oMath>
                </a14:m>
                <a:endParaRPr lang="en-US" sz="1400" dirty="0"/>
              </a:p>
              <a:p>
                <a:pPr lvl="2"/>
                <a:r>
                  <a:rPr lang="en-US" sz="1400" dirty="0"/>
                  <a:t>For any fixed </a:t>
                </a:r>
                <a:r>
                  <a:rPr lang="en-US" sz="1400" dirty="0">
                    <a:solidFill>
                      <a:srgbClr val="C40C67"/>
                    </a:solidFill>
                  </a:rPr>
                  <a:t>k</a:t>
                </a:r>
                <a:r>
                  <a:rPr lang="en-US" sz="1400" dirty="0"/>
                  <a:t>, as </a:t>
                </a:r>
                <a:r>
                  <a:rPr lang="en-US" sz="1400" dirty="0">
                    <a:solidFill>
                      <a:srgbClr val="C40C67"/>
                    </a:solidFill>
                  </a:rPr>
                  <a:t>N become sufficient large</a:t>
                </a:r>
                <a:r>
                  <a:rPr lang="en-US" sz="1400" dirty="0"/>
                  <a:t>, the network will be “</a:t>
                </a:r>
                <a:r>
                  <a:rPr lang="en-US" sz="1400" dirty="0">
                    <a:solidFill>
                      <a:srgbClr val="C40C67"/>
                    </a:solidFill>
                  </a:rPr>
                  <a:t>sparse</a:t>
                </a:r>
                <a:r>
                  <a:rPr lang="en-US" sz="1400" dirty="0"/>
                  <a:t>”.</a:t>
                </a:r>
              </a:p>
              <a:p>
                <a:pPr lvl="3">
                  <a:buSzPct val="120000"/>
                </a:pPr>
                <a:r>
                  <a:rPr lang="en-US" sz="1400" dirty="0">
                    <a:solidFill>
                      <a:srgbClr val="C40C67"/>
                    </a:solidFill>
                  </a:rPr>
                  <a:t>much fewer links than the possible maximum number of links </a:t>
                </a:r>
              </a:p>
            </p:txBody>
          </p:sp>
        </mc:Choice>
        <mc:Fallback xmlns="">
          <p:sp>
            <p:nvSpPr>
              <p:cNvPr id="2" name="Text Placeholder 1">
                <a:extLst>
                  <a:ext uri="{FF2B5EF4-FFF2-40B4-BE49-F238E27FC236}">
                    <a16:creationId xmlns:a16="http://schemas.microsoft.com/office/drawing/2014/main" id="{83739C22-88A2-320D-55E0-24EECF418C33}"/>
                  </a:ext>
                </a:extLst>
              </p:cNvPr>
              <p:cNvSpPr>
                <a:spLocks noGrp="1" noRot="1" noChangeAspect="1" noMove="1" noResize="1" noEditPoints="1" noAdjustHandles="1" noChangeArrowheads="1" noChangeShapeType="1" noTextEdit="1"/>
              </p:cNvSpPr>
              <p:nvPr>
                <p:ph sz="quarter" idx="14"/>
              </p:nvPr>
            </p:nvSpPr>
            <p:spPr>
              <a:blipFill>
                <a:blip r:embed="rId2"/>
                <a:stretch>
                  <a:fillRect l="-303" t="-280"/>
                </a:stretch>
              </a:blipFill>
            </p:spPr>
            <p:txBody>
              <a:bodyPr/>
              <a:lstStyle/>
              <a:p>
                <a:r>
                  <a:rPr lang="en-US">
                    <a:noFill/>
                  </a:rPr>
                  <a:t> </a:t>
                </a:r>
              </a:p>
            </p:txBody>
          </p:sp>
        </mc:Fallback>
      </mc:AlternateContent>
      <p:pic>
        <p:nvPicPr>
          <p:cNvPr id="5" name="Picture 4">
            <a:extLst>
              <a:ext uri="{FF2B5EF4-FFF2-40B4-BE49-F238E27FC236}">
                <a16:creationId xmlns:a16="http://schemas.microsoft.com/office/drawing/2014/main" id="{8B8C97E6-3B50-2659-FFA5-DBE39763A4B8}"/>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4917680" y="1571348"/>
            <a:ext cx="3107965" cy="1751568"/>
          </a:xfrm>
          <a:prstGeom prst="rect">
            <a:avLst/>
          </a:prstGeom>
        </p:spPr>
      </p:pic>
      <p:sp>
        <p:nvSpPr>
          <p:cNvPr id="4" name="Title 3">
            <a:extLst>
              <a:ext uri="{FF2B5EF4-FFF2-40B4-BE49-F238E27FC236}">
                <a16:creationId xmlns:a16="http://schemas.microsoft.com/office/drawing/2014/main" id="{9D132D9C-9613-99C1-6A52-35F71A72778F}"/>
              </a:ext>
            </a:extLst>
          </p:cNvPr>
          <p:cNvSpPr>
            <a:spLocks noGrp="1"/>
          </p:cNvSpPr>
          <p:nvPr>
            <p:ph type="title"/>
          </p:nvPr>
        </p:nvSpPr>
        <p:spPr/>
        <p:txBody>
          <a:bodyPr/>
          <a:lstStyle/>
          <a:p>
            <a:r>
              <a:rPr lang="en-US" dirty="0"/>
              <a:t>In an undirected graph</a:t>
            </a:r>
          </a:p>
        </p:txBody>
      </p:sp>
    </p:spTree>
    <p:extLst>
      <p:ext uri="{BB962C8B-B14F-4D97-AF65-F5344CB8AC3E}">
        <p14:creationId xmlns:p14="http://schemas.microsoft.com/office/powerpoint/2010/main" val="2722000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dissolv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nodeType="click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Effect transition="in" filter="dissolve">
                                      <p:cBhvr>
                                        <p:cTn id="19" dur="500"/>
                                        <p:tgtEl>
                                          <p:spTgt spid="2">
                                            <p:txEl>
                                              <p:pRg st="1" end="1"/>
                                            </p:txEl>
                                          </p:spTgt>
                                        </p:tgtEl>
                                      </p:cBhvr>
                                    </p:animEffect>
                                  </p:childTnLst>
                                </p:cTn>
                              </p:par>
                              <p:par>
                                <p:cTn id="20" presetID="9" presetClass="entr" presetSubtype="0" fill="hold" nodeType="with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dissolve">
                                      <p:cBhvr>
                                        <p:cTn id="22" dur="500"/>
                                        <p:tgtEl>
                                          <p:spTgt spid="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animEffect transition="in" filter="dissolve">
                                      <p:cBhvr>
                                        <p:cTn id="27" dur="500"/>
                                        <p:tgtEl>
                                          <p:spTgt spid="2">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2">
                                            <p:txEl>
                                              <p:pRg st="4" end="4"/>
                                            </p:txEl>
                                          </p:spTgt>
                                        </p:tgtEl>
                                        <p:attrNameLst>
                                          <p:attrName>style.visibility</p:attrName>
                                        </p:attrNameLst>
                                      </p:cBhvr>
                                      <p:to>
                                        <p:strVal val="visible"/>
                                      </p:to>
                                    </p:set>
                                    <p:animEffect transition="in" filter="dissolve">
                                      <p:cBhvr>
                                        <p:cTn id="32" dur="500"/>
                                        <p:tgtEl>
                                          <p:spTgt spid="2">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2">
                                            <p:txEl>
                                              <p:pRg st="5" end="5"/>
                                            </p:txEl>
                                          </p:spTgt>
                                        </p:tgtEl>
                                        <p:attrNameLst>
                                          <p:attrName>style.visibility</p:attrName>
                                        </p:attrNameLst>
                                      </p:cBhvr>
                                      <p:to>
                                        <p:strVal val="visible"/>
                                      </p:to>
                                    </p:set>
                                    <p:animEffect transition="in" filter="dissolve">
                                      <p:cBhvr>
                                        <p:cTn id="37" dur="500"/>
                                        <p:tgtEl>
                                          <p:spTgt spid="2">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nodeType="clickEffect">
                                  <p:stCondLst>
                                    <p:cond delay="0"/>
                                  </p:stCondLst>
                                  <p:childTnLst>
                                    <p:set>
                                      <p:cBhvr>
                                        <p:cTn id="41" dur="1" fill="hold">
                                          <p:stCondLst>
                                            <p:cond delay="0"/>
                                          </p:stCondLst>
                                        </p:cTn>
                                        <p:tgtEl>
                                          <p:spTgt spid="2">
                                            <p:txEl>
                                              <p:pRg st="6" end="6"/>
                                            </p:txEl>
                                          </p:spTgt>
                                        </p:tgtEl>
                                        <p:attrNameLst>
                                          <p:attrName>style.visibility</p:attrName>
                                        </p:attrNameLst>
                                      </p:cBhvr>
                                      <p:to>
                                        <p:strVal val="visible"/>
                                      </p:to>
                                    </p:set>
                                    <p:animEffect transition="in" filter="dissolve">
                                      <p:cBhvr>
                                        <p:cTn id="42" dur="500"/>
                                        <p:tgtEl>
                                          <p:spTgt spid="2">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nodeType="clickEffect">
                                  <p:stCondLst>
                                    <p:cond delay="0"/>
                                  </p:stCondLst>
                                  <p:childTnLst>
                                    <p:set>
                                      <p:cBhvr>
                                        <p:cTn id="46" dur="1" fill="hold">
                                          <p:stCondLst>
                                            <p:cond delay="0"/>
                                          </p:stCondLst>
                                        </p:cTn>
                                        <p:tgtEl>
                                          <p:spTgt spid="2">
                                            <p:txEl>
                                              <p:pRg st="7" end="7"/>
                                            </p:txEl>
                                          </p:spTgt>
                                        </p:tgtEl>
                                        <p:attrNameLst>
                                          <p:attrName>style.visibility</p:attrName>
                                        </p:attrNameLst>
                                      </p:cBhvr>
                                      <p:to>
                                        <p:strVal val="visible"/>
                                      </p:to>
                                    </p:set>
                                    <p:animEffect transition="in" filter="dissolve">
                                      <p:cBhvr>
                                        <p:cTn id="47" dur="500"/>
                                        <p:tgtEl>
                                          <p:spTgt spid="2">
                                            <p:txEl>
                                              <p:pRg st="7" end="7"/>
                                            </p:txEl>
                                          </p:spTgt>
                                        </p:tgtEl>
                                      </p:cBhvr>
                                    </p:animEffect>
                                  </p:childTnLst>
                                </p:cTn>
                              </p:par>
                              <p:par>
                                <p:cTn id="48" presetID="9" presetClass="entr" presetSubtype="0" fill="hold" nodeType="withEffect">
                                  <p:stCondLst>
                                    <p:cond delay="0"/>
                                  </p:stCondLst>
                                  <p:childTnLst>
                                    <p:set>
                                      <p:cBhvr>
                                        <p:cTn id="49" dur="1" fill="hold">
                                          <p:stCondLst>
                                            <p:cond delay="0"/>
                                          </p:stCondLst>
                                        </p:cTn>
                                        <p:tgtEl>
                                          <p:spTgt spid="2">
                                            <p:txEl>
                                              <p:pRg st="8" end="8"/>
                                            </p:txEl>
                                          </p:spTgt>
                                        </p:tgtEl>
                                        <p:attrNameLst>
                                          <p:attrName>style.visibility</p:attrName>
                                        </p:attrNameLst>
                                      </p:cBhvr>
                                      <p:to>
                                        <p:strVal val="visible"/>
                                      </p:to>
                                    </p:set>
                                    <p:animEffect transition="in" filter="dissolve">
                                      <p:cBhvr>
                                        <p:cTn id="50" dur="5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A83BCDD-AD30-AE8A-83C2-7AB9930B3E0F}"/>
              </a:ext>
            </a:extLst>
          </p:cNvPr>
          <p:cNvSpPr>
            <a:spLocks noGrp="1"/>
          </p:cNvSpPr>
          <p:nvPr>
            <p:ph type="title"/>
          </p:nvPr>
        </p:nvSpPr>
        <p:spPr/>
        <p:txBody>
          <a:bodyPr/>
          <a:lstStyle/>
          <a:p>
            <a:r>
              <a:rPr lang="en-US" dirty="0"/>
              <a:t>Degree Distribution</a:t>
            </a:r>
          </a:p>
        </p:txBody>
      </p:sp>
      <mc:AlternateContent xmlns:mc="http://schemas.openxmlformats.org/markup-compatibility/2006" xmlns:a14="http://schemas.microsoft.com/office/drawing/2010/main">
        <mc:Choice Requires="a14">
          <p:sp>
            <p:nvSpPr>
              <p:cNvPr id="2" name="Text Placeholder 1">
                <a:extLst>
                  <a:ext uri="{FF2B5EF4-FFF2-40B4-BE49-F238E27FC236}">
                    <a16:creationId xmlns:a16="http://schemas.microsoft.com/office/drawing/2014/main" id="{CAD0DB18-F11D-52BD-B756-5B587E26F8A9}"/>
                  </a:ext>
                </a:extLst>
              </p:cNvPr>
              <p:cNvSpPr>
                <a:spLocks noGrp="1"/>
              </p:cNvSpPr>
              <p:nvPr>
                <p:ph sz="quarter" idx="14"/>
              </p:nvPr>
            </p:nvSpPr>
            <p:spPr/>
            <p:txBody>
              <a:bodyPr/>
              <a:lstStyle/>
              <a:p>
                <a:r>
                  <a:rPr lang="en-US" sz="1600" dirty="0">
                    <a:solidFill>
                      <a:srgbClr val="C40C67"/>
                    </a:solidFill>
                  </a:rPr>
                  <a:t>Degree distribution </a:t>
                </a:r>
                <a14:m>
                  <m:oMath xmlns:m="http://schemas.openxmlformats.org/officeDocument/2006/math">
                    <m:r>
                      <m:rPr>
                        <m:sty m:val="p"/>
                      </m:rPr>
                      <a:rPr lang="en-US" sz="1600" b="0" i="0" dirty="0" smtClean="0">
                        <a:solidFill>
                          <a:srgbClr val="C40C67"/>
                        </a:solidFill>
                        <a:latin typeface="Cambria Math" panose="02040503050406030204" pitchFamily="18" charset="0"/>
                      </a:rPr>
                      <m:t>P</m:t>
                    </m:r>
                    <m:r>
                      <a:rPr lang="en-US" sz="1600" b="0" i="0" dirty="0" smtClean="0">
                        <a:solidFill>
                          <a:srgbClr val="C40C67"/>
                        </a:solidFill>
                        <a:latin typeface="Cambria Math" panose="02040503050406030204" pitchFamily="18" charset="0"/>
                      </a:rPr>
                      <m:t>(</m:t>
                    </m:r>
                    <m:r>
                      <a:rPr lang="en-US" sz="1600" i="1" dirty="0" smtClean="0">
                        <a:solidFill>
                          <a:srgbClr val="C40C67"/>
                        </a:solidFill>
                        <a:latin typeface="Cambria Math" panose="02040503050406030204" pitchFamily="18" charset="0"/>
                      </a:rPr>
                      <m:t>𝑘</m:t>
                    </m:r>
                    <m:r>
                      <a:rPr lang="en-US" sz="1600" b="0" i="1" dirty="0" smtClean="0">
                        <a:solidFill>
                          <a:srgbClr val="C40C67"/>
                        </a:solidFill>
                        <a:latin typeface="Cambria Math" panose="02040503050406030204" pitchFamily="18" charset="0"/>
                      </a:rPr>
                      <m:t>)</m:t>
                    </m:r>
                  </m:oMath>
                </a14:m>
                <a:endParaRPr lang="en-US" sz="1600" dirty="0">
                  <a:solidFill>
                    <a:srgbClr val="C40C67"/>
                  </a:solidFill>
                </a:endParaRPr>
              </a:p>
              <a:p>
                <a:pPr lvl="2">
                  <a:buSzPct val="120000"/>
                </a:pPr>
                <a:r>
                  <a:rPr lang="en-US" sz="1400" dirty="0"/>
                  <a:t>Probability that a random chosen node has degree </a:t>
                </a:r>
                <a14:m>
                  <m:oMath xmlns:m="http://schemas.openxmlformats.org/officeDocument/2006/math">
                    <m:r>
                      <a:rPr lang="en-US" sz="1400" i="1" dirty="0" smtClean="0">
                        <a:latin typeface="Cambria Math" panose="02040503050406030204" pitchFamily="18" charset="0"/>
                      </a:rPr>
                      <m:t>𝑘</m:t>
                    </m:r>
                  </m:oMath>
                </a14:m>
                <a:endParaRPr lang="en-US" sz="1400" dirty="0"/>
              </a:p>
              <a:p>
                <a:pPr lvl="3">
                  <a:buSzPct val="120000"/>
                </a:pPr>
                <a:r>
                  <a:rPr lang="en-US" sz="1400" dirty="0"/>
                  <a:t>Let </a:t>
                </a:r>
                <a14:m>
                  <m:oMath xmlns:m="http://schemas.openxmlformats.org/officeDocument/2006/math">
                    <m:sSub>
                      <m:sSubPr>
                        <m:ctrlPr>
                          <a:rPr lang="en-US" sz="1400" b="0" i="1" dirty="0" smtClean="0">
                            <a:solidFill>
                              <a:srgbClr val="C40C67"/>
                            </a:solidFill>
                            <a:latin typeface="Cambria Math" panose="02040503050406030204" pitchFamily="18" charset="0"/>
                          </a:rPr>
                        </m:ctrlPr>
                      </m:sSubPr>
                      <m:e>
                        <m:r>
                          <a:rPr lang="en-US" sz="1400" i="1" dirty="0" smtClean="0">
                            <a:solidFill>
                              <a:srgbClr val="C40C67"/>
                            </a:solidFill>
                            <a:latin typeface="Cambria Math" panose="02040503050406030204" pitchFamily="18" charset="0"/>
                          </a:rPr>
                          <m:t>𝑁</m:t>
                        </m:r>
                      </m:e>
                      <m:sub>
                        <m:r>
                          <a:rPr lang="en-US" sz="1400" i="1" dirty="0" smtClean="0">
                            <a:solidFill>
                              <a:srgbClr val="C40C67"/>
                            </a:solidFill>
                            <a:latin typeface="Cambria Math" panose="02040503050406030204" pitchFamily="18" charset="0"/>
                          </a:rPr>
                          <m:t>𝑘</m:t>
                        </m:r>
                      </m:sub>
                    </m:sSub>
                  </m:oMath>
                </a14:m>
                <a:r>
                  <a:rPr lang="en-US" sz="1400" dirty="0">
                    <a:solidFill>
                      <a:srgbClr val="C40C67"/>
                    </a:solidFill>
                  </a:rPr>
                  <a:t> </a:t>
                </a:r>
                <a:r>
                  <a:rPr lang="en-US" sz="1400" dirty="0"/>
                  <a:t>be the number of nodes with degree </a:t>
                </a:r>
                <a14:m>
                  <m:oMath xmlns:m="http://schemas.openxmlformats.org/officeDocument/2006/math">
                    <m:r>
                      <a:rPr lang="en-US" sz="1400" i="1" dirty="0" smtClean="0">
                        <a:latin typeface="Cambria Math" panose="02040503050406030204" pitchFamily="18" charset="0"/>
                      </a:rPr>
                      <m:t>𝑘</m:t>
                    </m:r>
                  </m:oMath>
                </a14:m>
                <a:endParaRPr lang="en-US" sz="1400" dirty="0"/>
              </a:p>
              <a:p>
                <a:pPr lvl="3">
                  <a:buSzPct val="120000"/>
                </a:pPr>
                <a14:m>
                  <m:oMath xmlns:m="http://schemas.openxmlformats.org/officeDocument/2006/math">
                    <m:r>
                      <a:rPr lang="en-US" sz="1400" i="1" dirty="0" smtClean="0">
                        <a:solidFill>
                          <a:srgbClr val="C40C67"/>
                        </a:solidFill>
                        <a:latin typeface="Cambria Math" panose="02040503050406030204" pitchFamily="18" charset="0"/>
                      </a:rPr>
                      <m:t>𝑃</m:t>
                    </m:r>
                    <m:d>
                      <m:dPr>
                        <m:ctrlPr>
                          <a:rPr lang="en-US" sz="1400" i="1" dirty="0" smtClean="0">
                            <a:solidFill>
                              <a:srgbClr val="C40C67"/>
                            </a:solidFill>
                            <a:latin typeface="Cambria Math" panose="02040503050406030204" pitchFamily="18" charset="0"/>
                          </a:rPr>
                        </m:ctrlPr>
                      </m:dPr>
                      <m:e>
                        <m:r>
                          <a:rPr lang="en-US" sz="1400" i="1" dirty="0" smtClean="0">
                            <a:solidFill>
                              <a:srgbClr val="C40C67"/>
                            </a:solidFill>
                            <a:latin typeface="Cambria Math" panose="02040503050406030204" pitchFamily="18" charset="0"/>
                          </a:rPr>
                          <m:t>𝑘</m:t>
                        </m:r>
                      </m:e>
                    </m:d>
                    <m:r>
                      <a:rPr lang="en-US" sz="1400" i="1" dirty="0" smtClean="0">
                        <a:solidFill>
                          <a:srgbClr val="C40C67"/>
                        </a:solidFill>
                        <a:latin typeface="Cambria Math" panose="02040503050406030204" pitchFamily="18" charset="0"/>
                      </a:rPr>
                      <m:t>=</m:t>
                    </m:r>
                    <m:f>
                      <m:fPr>
                        <m:ctrlPr>
                          <a:rPr lang="en-US" sz="1400" i="1" dirty="0" smtClean="0">
                            <a:solidFill>
                              <a:srgbClr val="C40C67"/>
                            </a:solidFill>
                            <a:latin typeface="Cambria Math" panose="02040503050406030204" pitchFamily="18" charset="0"/>
                          </a:rPr>
                        </m:ctrlPr>
                      </m:fPr>
                      <m:num>
                        <m:sSub>
                          <m:sSubPr>
                            <m:ctrlPr>
                              <a:rPr lang="en-US" sz="1400" b="0" i="1" dirty="0" smtClean="0">
                                <a:solidFill>
                                  <a:srgbClr val="C40C67"/>
                                </a:solidFill>
                                <a:latin typeface="Cambria Math" panose="02040503050406030204" pitchFamily="18" charset="0"/>
                              </a:rPr>
                            </m:ctrlPr>
                          </m:sSubPr>
                          <m:e>
                            <m:r>
                              <a:rPr lang="en-US" sz="1400" i="1" dirty="0" err="1" smtClean="0">
                                <a:solidFill>
                                  <a:srgbClr val="C40C67"/>
                                </a:solidFill>
                                <a:latin typeface="Cambria Math" panose="02040503050406030204" pitchFamily="18" charset="0"/>
                              </a:rPr>
                              <m:t>𝑁</m:t>
                            </m:r>
                          </m:e>
                          <m:sub>
                            <m:r>
                              <a:rPr lang="en-US" sz="1400" i="1" dirty="0" err="1" smtClean="0">
                                <a:solidFill>
                                  <a:srgbClr val="C40C67"/>
                                </a:solidFill>
                                <a:latin typeface="Cambria Math" panose="02040503050406030204" pitchFamily="18" charset="0"/>
                              </a:rPr>
                              <m:t>𝑘</m:t>
                            </m:r>
                          </m:sub>
                        </m:sSub>
                      </m:num>
                      <m:den>
                        <m:r>
                          <a:rPr lang="en-US" sz="1400" i="1" dirty="0" smtClean="0">
                            <a:solidFill>
                              <a:srgbClr val="C40C67"/>
                            </a:solidFill>
                            <a:latin typeface="Cambria Math" panose="02040503050406030204" pitchFamily="18" charset="0"/>
                          </a:rPr>
                          <m:t>𝑁</m:t>
                        </m:r>
                      </m:den>
                    </m:f>
                  </m:oMath>
                </a14:m>
                <a:endParaRPr lang="en-US" sz="1400" dirty="0">
                  <a:solidFill>
                    <a:srgbClr val="C40C67"/>
                  </a:solidFill>
                </a:endParaRPr>
              </a:p>
              <a:p>
                <a:pPr lvl="1"/>
                <a:endParaRPr lang="en-US" dirty="0"/>
              </a:p>
            </p:txBody>
          </p:sp>
        </mc:Choice>
        <mc:Fallback xmlns="">
          <p:sp>
            <p:nvSpPr>
              <p:cNvPr id="2" name="Text Placeholder 1">
                <a:extLst>
                  <a:ext uri="{FF2B5EF4-FFF2-40B4-BE49-F238E27FC236}">
                    <a16:creationId xmlns:a16="http://schemas.microsoft.com/office/drawing/2014/main" id="{CAD0DB18-F11D-52BD-B756-5B587E26F8A9}"/>
                  </a:ext>
                </a:extLst>
              </p:cNvPr>
              <p:cNvSpPr>
                <a:spLocks noGrp="1" noRot="1" noChangeAspect="1" noMove="1" noResize="1" noEditPoints="1" noAdjustHandles="1" noChangeArrowheads="1" noChangeShapeType="1" noTextEdit="1"/>
              </p:cNvSpPr>
              <p:nvPr>
                <p:ph sz="quarter" idx="14"/>
              </p:nvPr>
            </p:nvSpPr>
            <p:spPr>
              <a:blipFill>
                <a:blip r:embed="rId2"/>
                <a:stretch>
                  <a:fillRect l="-303" t="-280"/>
                </a:stretch>
              </a:blipFill>
            </p:spPr>
            <p:txBody>
              <a:bodyPr/>
              <a:lstStyle/>
              <a:p>
                <a:r>
                  <a:rPr lang="en-US">
                    <a:noFill/>
                  </a:rPr>
                  <a:t> </a:t>
                </a:r>
              </a:p>
            </p:txBody>
          </p:sp>
        </mc:Fallback>
      </mc:AlternateContent>
      <p:pic>
        <p:nvPicPr>
          <p:cNvPr id="5" name="Picture 4">
            <a:extLst>
              <a:ext uri="{FF2B5EF4-FFF2-40B4-BE49-F238E27FC236}">
                <a16:creationId xmlns:a16="http://schemas.microsoft.com/office/drawing/2014/main" id="{486B2FBF-45BB-36FA-231A-D043FDFC21E1}"/>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062708" y="3612871"/>
            <a:ext cx="3488267" cy="1947333"/>
          </a:xfrm>
          <a:prstGeom prst="rect">
            <a:avLst/>
          </a:prstGeom>
        </p:spPr>
      </p:pic>
      <p:pic>
        <p:nvPicPr>
          <p:cNvPr id="6" name="Picture 5">
            <a:extLst>
              <a:ext uri="{FF2B5EF4-FFF2-40B4-BE49-F238E27FC236}">
                <a16:creationId xmlns:a16="http://schemas.microsoft.com/office/drawing/2014/main" id="{6B7A64FC-C4E2-B52B-9C5B-031DC7EBDB73}"/>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4804766" y="3687196"/>
            <a:ext cx="2958003" cy="2086653"/>
          </a:xfrm>
          <a:prstGeom prst="rect">
            <a:avLst/>
          </a:prstGeom>
        </p:spPr>
      </p:pic>
    </p:spTree>
    <p:extLst>
      <p:ext uri="{BB962C8B-B14F-4D97-AF65-F5344CB8AC3E}">
        <p14:creationId xmlns:p14="http://schemas.microsoft.com/office/powerpoint/2010/main" val="2849805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52D9604-46E1-D626-3AE0-68D576A51E61}"/>
              </a:ext>
            </a:extLst>
          </p:cNvPr>
          <p:cNvSpPr>
            <a:spLocks noGrp="1"/>
          </p:cNvSpPr>
          <p:nvPr>
            <p:ph type="title"/>
          </p:nvPr>
        </p:nvSpPr>
        <p:spPr/>
        <p:txBody>
          <a:bodyPr/>
          <a:lstStyle/>
          <a:p>
            <a:r>
              <a:rPr lang="en-US" dirty="0"/>
              <a:t>Paths in a graph</a:t>
            </a:r>
          </a:p>
        </p:txBody>
      </p:sp>
      <mc:AlternateContent xmlns:mc="http://schemas.openxmlformats.org/markup-compatibility/2006" xmlns:a14="http://schemas.microsoft.com/office/drawing/2010/main">
        <mc:Choice Requires="a14">
          <p:sp>
            <p:nvSpPr>
              <p:cNvPr id="2" name="Text Placeholder 1">
                <a:extLst>
                  <a:ext uri="{FF2B5EF4-FFF2-40B4-BE49-F238E27FC236}">
                    <a16:creationId xmlns:a16="http://schemas.microsoft.com/office/drawing/2014/main" id="{2B8E4434-25A1-8604-21D0-1E06FDB38D30}"/>
                  </a:ext>
                </a:extLst>
              </p:cNvPr>
              <p:cNvSpPr>
                <a:spLocks noGrp="1"/>
              </p:cNvSpPr>
              <p:nvPr>
                <p:ph sz="quarter" idx="14"/>
              </p:nvPr>
            </p:nvSpPr>
            <p:spPr/>
            <p:txBody>
              <a:bodyPr>
                <a:normAutofit/>
              </a:bodyPr>
              <a:lstStyle/>
              <a:p>
                <a:r>
                  <a:rPr lang="en-HK" sz="1600" dirty="0"/>
                  <a:t>A </a:t>
                </a:r>
                <a:r>
                  <a:rPr lang="en-HK" sz="1600" dirty="0">
                    <a:solidFill>
                      <a:srgbClr val="C40C67"/>
                    </a:solidFill>
                  </a:rPr>
                  <a:t>path</a:t>
                </a:r>
                <a:r>
                  <a:rPr lang="en-HK" sz="1600" dirty="0"/>
                  <a:t> is a </a:t>
                </a:r>
                <a:r>
                  <a:rPr lang="en-HK" sz="1600" dirty="0">
                    <a:solidFill>
                      <a:srgbClr val="C40C67"/>
                    </a:solidFill>
                  </a:rPr>
                  <a:t>sequence of nodes </a:t>
                </a:r>
                <a:r>
                  <a:rPr lang="en-HK" sz="1600" dirty="0"/>
                  <a:t>in which each node is linked to the next one.</a:t>
                </a:r>
                <a:endParaRPr lang="en-US" sz="1600" b="0" dirty="0"/>
              </a:p>
              <a:p>
                <a:pPr lvl="2">
                  <a:buSzPct val="120000"/>
                </a:pPr>
                <a14:m>
                  <m:oMath xmlns:m="http://schemas.openxmlformats.org/officeDocument/2006/math">
                    <m:sSub>
                      <m:sSubPr>
                        <m:ctrlPr>
                          <a:rPr lang="en-US" sz="1400" b="0" i="1" smtClean="0">
                            <a:solidFill>
                              <a:srgbClr val="C40C67"/>
                            </a:solidFill>
                            <a:latin typeface="Cambria Math" panose="02040503050406030204" pitchFamily="18" charset="0"/>
                          </a:rPr>
                        </m:ctrlPr>
                      </m:sSubPr>
                      <m:e>
                        <m:r>
                          <a:rPr lang="en-US" sz="1400" b="0" i="1" smtClean="0">
                            <a:solidFill>
                              <a:srgbClr val="C40C67"/>
                            </a:solidFill>
                            <a:latin typeface="Cambria Math" panose="02040503050406030204" pitchFamily="18" charset="0"/>
                          </a:rPr>
                          <m:t>𝑃</m:t>
                        </m:r>
                      </m:e>
                      <m:sub>
                        <m:r>
                          <a:rPr lang="en-US" sz="1400" b="0" i="1" smtClean="0">
                            <a:solidFill>
                              <a:srgbClr val="C40C67"/>
                            </a:solidFill>
                            <a:latin typeface="Cambria Math" panose="02040503050406030204" pitchFamily="18" charset="0"/>
                          </a:rPr>
                          <m:t>𝑛</m:t>
                        </m:r>
                      </m:sub>
                    </m:sSub>
                    <m:r>
                      <a:rPr lang="en-US" sz="1400" b="0" i="1" smtClean="0">
                        <a:solidFill>
                          <a:srgbClr val="C40C67"/>
                        </a:solidFill>
                        <a:latin typeface="Cambria Math" panose="02040503050406030204" pitchFamily="18" charset="0"/>
                      </a:rPr>
                      <m:t>=</m:t>
                    </m:r>
                    <m:d>
                      <m:dPr>
                        <m:begChr m:val="{"/>
                        <m:endChr m:val="}"/>
                        <m:ctrlPr>
                          <a:rPr lang="en-US" sz="1400" b="0" i="1" smtClean="0">
                            <a:solidFill>
                              <a:srgbClr val="C40C67"/>
                            </a:solidFill>
                            <a:latin typeface="Cambria Math" panose="02040503050406030204" pitchFamily="18" charset="0"/>
                          </a:rPr>
                        </m:ctrlPr>
                      </m:dPr>
                      <m:e>
                        <m:sSub>
                          <m:sSubPr>
                            <m:ctrlPr>
                              <a:rPr lang="en-US" sz="1400" b="0" i="1" smtClean="0">
                                <a:solidFill>
                                  <a:srgbClr val="C40C67"/>
                                </a:solidFill>
                                <a:latin typeface="Cambria Math" panose="02040503050406030204" pitchFamily="18" charset="0"/>
                              </a:rPr>
                            </m:ctrlPr>
                          </m:sSubPr>
                          <m:e>
                            <m:r>
                              <a:rPr lang="en-US" sz="1400" b="0" i="1" smtClean="0">
                                <a:solidFill>
                                  <a:srgbClr val="C40C67"/>
                                </a:solidFill>
                                <a:latin typeface="Cambria Math" panose="02040503050406030204" pitchFamily="18" charset="0"/>
                              </a:rPr>
                              <m:t>(</m:t>
                            </m:r>
                            <m:r>
                              <a:rPr lang="en-US" sz="1400" b="0" i="1" smtClean="0">
                                <a:solidFill>
                                  <a:srgbClr val="C40C67"/>
                                </a:solidFill>
                                <a:latin typeface="Cambria Math" panose="02040503050406030204" pitchFamily="18" charset="0"/>
                              </a:rPr>
                              <m:t>𝑖</m:t>
                            </m:r>
                          </m:e>
                          <m:sub>
                            <m:r>
                              <a:rPr lang="en-US" sz="1400" b="0" i="1" smtClean="0">
                                <a:solidFill>
                                  <a:srgbClr val="C40C67"/>
                                </a:solidFill>
                                <a:latin typeface="Cambria Math" panose="02040503050406030204" pitchFamily="18" charset="0"/>
                              </a:rPr>
                              <m:t>0</m:t>
                            </m:r>
                          </m:sub>
                        </m:sSub>
                        <m:r>
                          <a:rPr lang="en-US" sz="1400" b="0" i="1" smtClean="0">
                            <a:solidFill>
                              <a:srgbClr val="C40C67"/>
                            </a:solidFill>
                            <a:latin typeface="Cambria Math" panose="02040503050406030204" pitchFamily="18" charset="0"/>
                          </a:rPr>
                          <m:t>, </m:t>
                        </m:r>
                        <m:sSub>
                          <m:sSubPr>
                            <m:ctrlPr>
                              <a:rPr lang="en-US" sz="1400" b="0" i="1" smtClean="0">
                                <a:solidFill>
                                  <a:srgbClr val="C40C67"/>
                                </a:solidFill>
                                <a:latin typeface="Cambria Math" panose="02040503050406030204" pitchFamily="18" charset="0"/>
                              </a:rPr>
                            </m:ctrlPr>
                          </m:sSubPr>
                          <m:e>
                            <m:r>
                              <a:rPr lang="en-US" sz="1400" b="0" i="1" smtClean="0">
                                <a:solidFill>
                                  <a:srgbClr val="C40C67"/>
                                </a:solidFill>
                                <a:latin typeface="Cambria Math" panose="02040503050406030204" pitchFamily="18" charset="0"/>
                              </a:rPr>
                              <m:t>𝑖</m:t>
                            </m:r>
                          </m:e>
                          <m:sub>
                            <m:r>
                              <a:rPr lang="en-US" sz="1400" b="0" i="1" smtClean="0">
                                <a:solidFill>
                                  <a:srgbClr val="C40C67"/>
                                </a:solidFill>
                                <a:latin typeface="Cambria Math" panose="02040503050406030204" pitchFamily="18" charset="0"/>
                              </a:rPr>
                              <m:t>1</m:t>
                            </m:r>
                          </m:sub>
                        </m:sSub>
                        <m:r>
                          <a:rPr lang="en-US" sz="1400" b="0" i="1" smtClean="0">
                            <a:solidFill>
                              <a:srgbClr val="C40C67"/>
                            </a:solidFill>
                            <a:latin typeface="Cambria Math" panose="02040503050406030204" pitchFamily="18" charset="0"/>
                          </a:rPr>
                          <m:t>), </m:t>
                        </m:r>
                        <m:d>
                          <m:dPr>
                            <m:ctrlPr>
                              <a:rPr lang="en-US" sz="1400" b="0" i="1" smtClean="0">
                                <a:solidFill>
                                  <a:srgbClr val="C40C67"/>
                                </a:solidFill>
                                <a:latin typeface="Cambria Math" panose="02040503050406030204" pitchFamily="18" charset="0"/>
                              </a:rPr>
                            </m:ctrlPr>
                          </m:dPr>
                          <m:e>
                            <m:sSub>
                              <m:sSubPr>
                                <m:ctrlPr>
                                  <a:rPr lang="en-US" sz="1400" b="0" i="1" smtClean="0">
                                    <a:solidFill>
                                      <a:srgbClr val="C40C67"/>
                                    </a:solidFill>
                                    <a:latin typeface="Cambria Math" panose="02040503050406030204" pitchFamily="18" charset="0"/>
                                  </a:rPr>
                                </m:ctrlPr>
                              </m:sSubPr>
                              <m:e>
                                <m:r>
                                  <a:rPr lang="en-US" sz="1400" b="0" i="1" smtClean="0">
                                    <a:solidFill>
                                      <a:srgbClr val="C40C67"/>
                                    </a:solidFill>
                                    <a:latin typeface="Cambria Math" panose="02040503050406030204" pitchFamily="18" charset="0"/>
                                  </a:rPr>
                                  <m:t>𝑖</m:t>
                                </m:r>
                              </m:e>
                              <m:sub>
                                <m:r>
                                  <a:rPr lang="en-US" sz="1400" b="0" i="1" smtClean="0">
                                    <a:solidFill>
                                      <a:srgbClr val="C40C67"/>
                                    </a:solidFill>
                                    <a:latin typeface="Cambria Math" panose="02040503050406030204" pitchFamily="18" charset="0"/>
                                  </a:rPr>
                                  <m:t>1</m:t>
                                </m:r>
                              </m:sub>
                            </m:sSub>
                            <m:r>
                              <a:rPr lang="en-US" sz="1400" b="0" i="1" smtClean="0">
                                <a:solidFill>
                                  <a:srgbClr val="C40C67"/>
                                </a:solidFill>
                                <a:latin typeface="Cambria Math" panose="02040503050406030204" pitchFamily="18" charset="0"/>
                              </a:rPr>
                              <m:t>, </m:t>
                            </m:r>
                            <m:sSub>
                              <m:sSubPr>
                                <m:ctrlPr>
                                  <a:rPr lang="en-US" sz="1400" b="0" i="1" smtClean="0">
                                    <a:solidFill>
                                      <a:srgbClr val="C40C67"/>
                                    </a:solidFill>
                                    <a:latin typeface="Cambria Math" panose="02040503050406030204" pitchFamily="18" charset="0"/>
                                  </a:rPr>
                                </m:ctrlPr>
                              </m:sSubPr>
                              <m:e>
                                <m:r>
                                  <a:rPr lang="en-US" sz="1400" b="0" i="1" smtClean="0">
                                    <a:solidFill>
                                      <a:srgbClr val="C40C67"/>
                                    </a:solidFill>
                                    <a:latin typeface="Cambria Math" panose="02040503050406030204" pitchFamily="18" charset="0"/>
                                  </a:rPr>
                                  <m:t>𝑖</m:t>
                                </m:r>
                              </m:e>
                              <m:sub>
                                <m:r>
                                  <a:rPr lang="en-US" sz="1400" b="0" i="1" smtClean="0">
                                    <a:solidFill>
                                      <a:srgbClr val="C40C67"/>
                                    </a:solidFill>
                                    <a:latin typeface="Cambria Math" panose="02040503050406030204" pitchFamily="18" charset="0"/>
                                  </a:rPr>
                                  <m:t>2</m:t>
                                </m:r>
                              </m:sub>
                            </m:sSub>
                          </m:e>
                        </m:d>
                        <m:r>
                          <a:rPr lang="en-US" sz="1400" b="0" i="1" smtClean="0">
                            <a:solidFill>
                              <a:srgbClr val="C40C67"/>
                            </a:solidFill>
                            <a:latin typeface="Cambria Math" panose="02040503050406030204" pitchFamily="18" charset="0"/>
                          </a:rPr>
                          <m:t>, (</m:t>
                        </m:r>
                        <m:sSub>
                          <m:sSubPr>
                            <m:ctrlPr>
                              <a:rPr lang="en-US" sz="1400" b="0" i="1" smtClean="0">
                                <a:solidFill>
                                  <a:srgbClr val="C40C67"/>
                                </a:solidFill>
                                <a:latin typeface="Cambria Math" panose="02040503050406030204" pitchFamily="18" charset="0"/>
                              </a:rPr>
                            </m:ctrlPr>
                          </m:sSubPr>
                          <m:e>
                            <m:r>
                              <a:rPr lang="en-US" sz="1400" b="0" i="1" smtClean="0">
                                <a:solidFill>
                                  <a:srgbClr val="C40C67"/>
                                </a:solidFill>
                                <a:latin typeface="Cambria Math" panose="02040503050406030204" pitchFamily="18" charset="0"/>
                              </a:rPr>
                              <m:t>𝑖</m:t>
                            </m:r>
                          </m:e>
                          <m:sub>
                            <m:r>
                              <a:rPr lang="en-US" sz="1400" b="0" i="1" smtClean="0">
                                <a:solidFill>
                                  <a:srgbClr val="C40C67"/>
                                </a:solidFill>
                                <a:latin typeface="Cambria Math" panose="02040503050406030204" pitchFamily="18" charset="0"/>
                              </a:rPr>
                              <m:t>2</m:t>
                            </m:r>
                          </m:sub>
                        </m:sSub>
                        <m:r>
                          <a:rPr lang="en-US" sz="1400" b="0" i="1" smtClean="0">
                            <a:solidFill>
                              <a:srgbClr val="C40C67"/>
                            </a:solidFill>
                            <a:latin typeface="Cambria Math" panose="02040503050406030204" pitchFamily="18" charset="0"/>
                          </a:rPr>
                          <m:t>, </m:t>
                        </m:r>
                        <m:sSub>
                          <m:sSubPr>
                            <m:ctrlPr>
                              <a:rPr lang="en-US" sz="1400" b="0" i="1" smtClean="0">
                                <a:solidFill>
                                  <a:srgbClr val="C40C67"/>
                                </a:solidFill>
                                <a:latin typeface="Cambria Math" panose="02040503050406030204" pitchFamily="18" charset="0"/>
                              </a:rPr>
                            </m:ctrlPr>
                          </m:sSubPr>
                          <m:e>
                            <m:r>
                              <a:rPr lang="en-US" sz="1400" b="0" i="1" smtClean="0">
                                <a:solidFill>
                                  <a:srgbClr val="C40C67"/>
                                </a:solidFill>
                                <a:latin typeface="Cambria Math" panose="02040503050406030204" pitchFamily="18" charset="0"/>
                              </a:rPr>
                              <m:t>𝑖</m:t>
                            </m:r>
                          </m:e>
                          <m:sub>
                            <m:r>
                              <a:rPr lang="en-US" sz="1400" b="0" i="1" smtClean="0">
                                <a:solidFill>
                                  <a:srgbClr val="C40C67"/>
                                </a:solidFill>
                                <a:latin typeface="Cambria Math" panose="02040503050406030204" pitchFamily="18" charset="0"/>
                              </a:rPr>
                              <m:t>3</m:t>
                            </m:r>
                          </m:sub>
                        </m:sSub>
                        <m:r>
                          <a:rPr lang="en-US" sz="1400" b="0" i="1" smtClean="0">
                            <a:solidFill>
                              <a:srgbClr val="C40C67"/>
                            </a:solidFill>
                            <a:latin typeface="Cambria Math" panose="02040503050406030204" pitchFamily="18" charset="0"/>
                          </a:rPr>
                          <m:t>), …, (</m:t>
                        </m:r>
                        <m:sSub>
                          <m:sSubPr>
                            <m:ctrlPr>
                              <a:rPr lang="en-US" sz="1400" b="0" i="1" smtClean="0">
                                <a:solidFill>
                                  <a:srgbClr val="C40C67"/>
                                </a:solidFill>
                                <a:latin typeface="Cambria Math" panose="02040503050406030204" pitchFamily="18" charset="0"/>
                              </a:rPr>
                            </m:ctrlPr>
                          </m:sSubPr>
                          <m:e>
                            <m:r>
                              <a:rPr lang="en-US" sz="1400" b="0" i="1" smtClean="0">
                                <a:solidFill>
                                  <a:srgbClr val="C40C67"/>
                                </a:solidFill>
                                <a:latin typeface="Cambria Math" panose="02040503050406030204" pitchFamily="18" charset="0"/>
                              </a:rPr>
                              <m:t>𝑖</m:t>
                            </m:r>
                          </m:e>
                          <m:sub>
                            <m:r>
                              <a:rPr lang="en-US" sz="1400" b="0" i="1" smtClean="0">
                                <a:solidFill>
                                  <a:srgbClr val="C40C67"/>
                                </a:solidFill>
                                <a:latin typeface="Cambria Math" panose="02040503050406030204" pitchFamily="18" charset="0"/>
                              </a:rPr>
                              <m:t>𝑛</m:t>
                            </m:r>
                            <m:r>
                              <a:rPr lang="en-US" sz="1400" b="0" i="1" smtClean="0">
                                <a:solidFill>
                                  <a:srgbClr val="C40C67"/>
                                </a:solidFill>
                                <a:latin typeface="Cambria Math" panose="02040503050406030204" pitchFamily="18" charset="0"/>
                              </a:rPr>
                              <m:t>−1</m:t>
                            </m:r>
                          </m:sub>
                        </m:sSub>
                        <m:r>
                          <a:rPr lang="en-US" sz="1400" b="0" i="1" smtClean="0">
                            <a:solidFill>
                              <a:srgbClr val="C40C67"/>
                            </a:solidFill>
                            <a:latin typeface="Cambria Math" panose="02040503050406030204" pitchFamily="18" charset="0"/>
                          </a:rPr>
                          <m:t>, </m:t>
                        </m:r>
                        <m:sSub>
                          <m:sSubPr>
                            <m:ctrlPr>
                              <a:rPr lang="en-US" sz="1400" b="0" i="1" smtClean="0">
                                <a:solidFill>
                                  <a:srgbClr val="C40C67"/>
                                </a:solidFill>
                                <a:latin typeface="Cambria Math" panose="02040503050406030204" pitchFamily="18" charset="0"/>
                              </a:rPr>
                            </m:ctrlPr>
                          </m:sSubPr>
                          <m:e>
                            <m:r>
                              <a:rPr lang="en-US" sz="1400" b="0" i="1" smtClean="0">
                                <a:solidFill>
                                  <a:srgbClr val="C40C67"/>
                                </a:solidFill>
                                <a:latin typeface="Cambria Math" panose="02040503050406030204" pitchFamily="18" charset="0"/>
                              </a:rPr>
                              <m:t>𝑖</m:t>
                            </m:r>
                          </m:e>
                          <m:sub>
                            <m:r>
                              <a:rPr lang="en-US" sz="1400" b="0" i="1" smtClean="0">
                                <a:solidFill>
                                  <a:srgbClr val="C40C67"/>
                                </a:solidFill>
                                <a:latin typeface="Cambria Math" panose="02040503050406030204" pitchFamily="18" charset="0"/>
                              </a:rPr>
                              <m:t>𝑛</m:t>
                            </m:r>
                          </m:sub>
                        </m:sSub>
                        <m:r>
                          <a:rPr lang="en-US" sz="1400" b="0" i="1" smtClean="0">
                            <a:solidFill>
                              <a:srgbClr val="C40C67"/>
                            </a:solidFill>
                            <a:latin typeface="Cambria Math" panose="02040503050406030204" pitchFamily="18" charset="0"/>
                          </a:rPr>
                          <m:t>)</m:t>
                        </m:r>
                      </m:e>
                    </m:d>
                  </m:oMath>
                </a14:m>
                <a:endParaRPr lang="en-US" sz="1400" b="0" dirty="0"/>
              </a:p>
              <a:p>
                <a:r>
                  <a:rPr lang="en-US" sz="1600" dirty="0"/>
                  <a:t>Path can intersect itself and pass through the same edge multiple times. </a:t>
                </a:r>
              </a:p>
              <a:p>
                <a:pPr lvl="2">
                  <a:buSzPct val="120000"/>
                </a:pPr>
                <a:r>
                  <a:rPr lang="en-US" sz="1400" b="0" dirty="0"/>
                  <a:t>E.g. ACB</a:t>
                </a:r>
                <a:r>
                  <a:rPr lang="en-US" sz="1400" b="0" dirty="0">
                    <a:solidFill>
                      <a:srgbClr val="C40C67"/>
                    </a:solidFill>
                  </a:rPr>
                  <a:t>DCD</a:t>
                </a:r>
                <a:r>
                  <a:rPr lang="en-US" sz="1400" b="0" dirty="0"/>
                  <a:t>EG</a:t>
                </a:r>
              </a:p>
              <a:p>
                <a:pPr lvl="2">
                  <a:buSzPct val="120000"/>
                </a:pPr>
                <a:r>
                  <a:rPr lang="en-US" sz="1400" dirty="0"/>
                  <a:t>In a </a:t>
                </a:r>
                <a:r>
                  <a:rPr lang="en-US" sz="1400" dirty="0">
                    <a:solidFill>
                      <a:srgbClr val="C40C67"/>
                    </a:solidFill>
                  </a:rPr>
                  <a:t>directed graph</a:t>
                </a:r>
                <a:r>
                  <a:rPr lang="en-US" sz="1400" dirty="0"/>
                  <a:t>, a path can </a:t>
                </a:r>
                <a:r>
                  <a:rPr lang="en-US" sz="1400" dirty="0">
                    <a:solidFill>
                      <a:srgbClr val="C40C67"/>
                    </a:solidFill>
                  </a:rPr>
                  <a:t>only follow the direction of the “arrow”</a:t>
                </a:r>
              </a:p>
            </p:txBody>
          </p:sp>
        </mc:Choice>
        <mc:Fallback xmlns="">
          <p:sp>
            <p:nvSpPr>
              <p:cNvPr id="2" name="Text Placeholder 1">
                <a:extLst>
                  <a:ext uri="{FF2B5EF4-FFF2-40B4-BE49-F238E27FC236}">
                    <a16:creationId xmlns:a16="http://schemas.microsoft.com/office/drawing/2014/main" id="{2B8E4434-25A1-8604-21D0-1E06FDB38D30}"/>
                  </a:ext>
                </a:extLst>
              </p:cNvPr>
              <p:cNvSpPr>
                <a:spLocks noGrp="1" noRot="1" noChangeAspect="1" noMove="1" noResize="1" noEditPoints="1" noAdjustHandles="1" noChangeArrowheads="1" noChangeShapeType="1" noTextEdit="1"/>
              </p:cNvSpPr>
              <p:nvPr>
                <p:ph sz="quarter" idx="14"/>
              </p:nvPr>
            </p:nvSpPr>
            <p:spPr>
              <a:blipFill>
                <a:blip r:embed="rId2"/>
                <a:stretch>
                  <a:fillRect l="-303" t="-280"/>
                </a:stretch>
              </a:blipFill>
            </p:spPr>
            <p:txBody>
              <a:bodyPr/>
              <a:lstStyle/>
              <a:p>
                <a:r>
                  <a:rPr lang="en-US">
                    <a:noFill/>
                  </a:rPr>
                  <a:t> </a:t>
                </a:r>
              </a:p>
            </p:txBody>
          </p:sp>
        </mc:Fallback>
      </mc:AlternateContent>
      <p:pic>
        <p:nvPicPr>
          <p:cNvPr id="5" name="Picture 4">
            <a:extLst>
              <a:ext uri="{FF2B5EF4-FFF2-40B4-BE49-F238E27FC236}">
                <a16:creationId xmlns:a16="http://schemas.microsoft.com/office/drawing/2014/main" id="{4FD7C02F-D1FD-4462-89A9-730380F7D9CC}"/>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5082023" y="3818400"/>
            <a:ext cx="3438134" cy="2036601"/>
          </a:xfrm>
          <a:prstGeom prst="rect">
            <a:avLst/>
          </a:prstGeom>
        </p:spPr>
      </p:pic>
    </p:spTree>
    <p:extLst>
      <p:ext uri="{BB962C8B-B14F-4D97-AF65-F5344CB8AC3E}">
        <p14:creationId xmlns:p14="http://schemas.microsoft.com/office/powerpoint/2010/main" val="540509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dissolve">
                                      <p:cBhvr>
                                        <p:cTn id="7" dur="500"/>
                                        <p:tgtEl>
                                          <p:spTgt spid="2">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dissolve">
                                      <p:cBhvr>
                                        <p:cTn id="10" dur="500"/>
                                        <p:tgtEl>
                                          <p:spTgt spid="2">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dissolve">
                                      <p:cBhvr>
                                        <p:cTn id="22" dur="500"/>
                                        <p:tgtEl>
                                          <p:spTgt spid="2">
                                            <p:txEl>
                                              <p:pRg st="2" end="2"/>
                                            </p:txEl>
                                          </p:spTgt>
                                        </p:tgtEl>
                                      </p:cBhvr>
                                    </p:animEffect>
                                  </p:childTnLst>
                                </p:cTn>
                              </p:par>
                              <p:par>
                                <p:cTn id="23" presetID="9" presetClass="entr" presetSubtype="0" fill="hold" nodeType="with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Effect transition="in" filter="dissolve">
                                      <p:cBhvr>
                                        <p:cTn id="25" dur="500"/>
                                        <p:tgtEl>
                                          <p:spTgt spid="2">
                                            <p:txEl>
                                              <p:pRg st="3" end="3"/>
                                            </p:txEl>
                                          </p:spTgt>
                                        </p:tgtEl>
                                      </p:cBhvr>
                                    </p:animEffect>
                                  </p:childTnLst>
                                </p:cTn>
                              </p:par>
                              <p:par>
                                <p:cTn id="26" presetID="9" presetClass="entr" presetSubtype="0" fill="hold" nodeType="withEffect">
                                  <p:stCondLst>
                                    <p:cond delay="0"/>
                                  </p:stCondLst>
                                  <p:childTnLst>
                                    <p:set>
                                      <p:cBhvr>
                                        <p:cTn id="27" dur="1" fill="hold">
                                          <p:stCondLst>
                                            <p:cond delay="0"/>
                                          </p:stCondLst>
                                        </p:cTn>
                                        <p:tgtEl>
                                          <p:spTgt spid="2">
                                            <p:txEl>
                                              <p:pRg st="4" end="4"/>
                                            </p:txEl>
                                          </p:spTgt>
                                        </p:tgtEl>
                                        <p:attrNameLst>
                                          <p:attrName>style.visibility</p:attrName>
                                        </p:attrNameLst>
                                      </p:cBhvr>
                                      <p:to>
                                        <p:strVal val="visible"/>
                                      </p:to>
                                    </p:set>
                                    <p:animEffect transition="in" filter="dissolve">
                                      <p:cBhvr>
                                        <p:cTn id="28"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9">
            <a:extLst>
              <a:ext uri="{FF2B5EF4-FFF2-40B4-BE49-F238E27FC236}">
                <a16:creationId xmlns:a16="http://schemas.microsoft.com/office/drawing/2014/main" id="{309744D2-4453-E842-FFE8-A2EC9C2B3D3B}"/>
              </a:ext>
            </a:extLst>
          </p:cNvPr>
          <p:cNvSpPr>
            <a:spLocks noGrp="1"/>
          </p:cNvSpPr>
          <p:nvPr>
            <p:ph type="title"/>
          </p:nvPr>
        </p:nvSpPr>
        <p:spPr>
          <a:xfrm>
            <a:off x="367681" y="809870"/>
            <a:ext cx="8367943" cy="761478"/>
          </a:xfrm>
        </p:spPr>
        <p:txBody>
          <a:bodyPr/>
          <a:lstStyle/>
          <a:p>
            <a:r>
              <a:rPr lang="en-HK" dirty="0"/>
              <a:t>Hadoop Distributed File System (HDFS)</a:t>
            </a:r>
            <a:endParaRPr lang="en-US" dirty="0"/>
          </a:p>
        </p:txBody>
      </p:sp>
      <p:sp>
        <p:nvSpPr>
          <p:cNvPr id="8" name="Content Placeholder 7">
            <a:extLst>
              <a:ext uri="{FF2B5EF4-FFF2-40B4-BE49-F238E27FC236}">
                <a16:creationId xmlns:a16="http://schemas.microsoft.com/office/drawing/2014/main" id="{6EABD3A2-0894-2F18-3B70-5794A7F175A2}"/>
              </a:ext>
            </a:extLst>
          </p:cNvPr>
          <p:cNvSpPr>
            <a:spLocks noGrp="1"/>
          </p:cNvSpPr>
          <p:nvPr>
            <p:ph sz="quarter" idx="14"/>
          </p:nvPr>
        </p:nvSpPr>
        <p:spPr>
          <a:xfrm>
            <a:off x="367004" y="1686757"/>
            <a:ext cx="8367942" cy="4519510"/>
          </a:xfrm>
        </p:spPr>
        <p:txBody>
          <a:bodyPr/>
          <a:lstStyle/>
          <a:p>
            <a:pPr marL="514346" lvl="1" indent="-342900">
              <a:buFont typeface="Courier New" panose="02070309020205020404" pitchFamily="49" charset="0"/>
              <a:buChar char="o"/>
            </a:pPr>
            <a:r>
              <a:rPr lang="en-HK" dirty="0"/>
              <a:t>The most widely used distributed file system</a:t>
            </a:r>
          </a:p>
          <a:p>
            <a:pPr marL="857237" lvl="2" indent="-342900">
              <a:buFont typeface="Courier New" panose="02070309020205020404" pitchFamily="49" charset="0"/>
              <a:buChar char="o"/>
            </a:pPr>
            <a:r>
              <a:rPr lang="en-HK" dirty="0"/>
              <a:t>Fixed-sized partitioning </a:t>
            </a:r>
          </a:p>
          <a:p>
            <a:pPr marL="857237" lvl="2" indent="-342900">
              <a:buFont typeface="Courier New" panose="02070309020205020404" pitchFamily="49" charset="0"/>
              <a:buChar char="o"/>
            </a:pPr>
            <a:r>
              <a:rPr lang="en-HK" dirty="0"/>
              <a:t>3-way replication</a:t>
            </a:r>
          </a:p>
          <a:p>
            <a:pPr marL="857237" lvl="2" indent="-342900">
              <a:buFont typeface="Courier New" panose="02070309020205020404" pitchFamily="49" charset="0"/>
              <a:buChar char="o"/>
            </a:pPr>
            <a:r>
              <a:rPr lang="en-HK" dirty="0"/>
              <a:t>Write-once read-many</a:t>
            </a:r>
            <a:endParaRPr lang="en-US" dirty="0"/>
          </a:p>
        </p:txBody>
      </p:sp>
      <p:pic>
        <p:nvPicPr>
          <p:cNvPr id="10" name="Content Placeholder 3">
            <a:extLst>
              <a:ext uri="{FF2B5EF4-FFF2-40B4-BE49-F238E27FC236}">
                <a16:creationId xmlns:a16="http://schemas.microsoft.com/office/drawing/2014/main" id="{E85A8327-4EF9-D09C-F023-71083019C6FC}"/>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240665" y="3063692"/>
            <a:ext cx="4840096" cy="1708269"/>
          </a:xfrm>
          <a:prstGeom prst="rect">
            <a:avLst/>
          </a:prstGeom>
        </p:spPr>
      </p:pic>
    </p:spTree>
    <p:extLst>
      <p:ext uri="{BB962C8B-B14F-4D97-AF65-F5344CB8AC3E}">
        <p14:creationId xmlns:p14="http://schemas.microsoft.com/office/powerpoint/2010/main" val="2253169377"/>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702B8E-6207-D5D0-2AE3-2256B46EEF1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346D1943-A929-7B70-0F46-630D8827F653}"/>
              </a:ext>
            </a:extLst>
          </p:cNvPr>
          <p:cNvSpPr>
            <a:spLocks noGrp="1"/>
          </p:cNvSpPr>
          <p:nvPr>
            <p:ph type="title"/>
          </p:nvPr>
        </p:nvSpPr>
        <p:spPr>
          <a:xfrm>
            <a:off x="367681" y="809870"/>
            <a:ext cx="8367943" cy="761478"/>
          </a:xfrm>
        </p:spPr>
        <p:txBody>
          <a:bodyPr/>
          <a:lstStyle/>
          <a:p>
            <a:r>
              <a:rPr lang="en-US"/>
              <a:t>Distance in a Graph</a:t>
            </a:r>
            <a:endParaRPr lang="en-US" dirty="0"/>
          </a:p>
        </p:txBody>
      </p:sp>
      <mc:AlternateContent xmlns:mc="http://schemas.openxmlformats.org/markup-compatibility/2006" xmlns:a14="http://schemas.microsoft.com/office/drawing/2010/main">
        <mc:Choice Requires="a14">
          <p:sp>
            <p:nvSpPr>
              <p:cNvPr id="2" name="Text Placeholder 1">
                <a:extLst>
                  <a:ext uri="{FF2B5EF4-FFF2-40B4-BE49-F238E27FC236}">
                    <a16:creationId xmlns:a16="http://schemas.microsoft.com/office/drawing/2014/main" id="{9F0BBB6E-B789-1A22-4E5E-871C6FA5D03C}"/>
                  </a:ext>
                </a:extLst>
              </p:cNvPr>
              <p:cNvSpPr>
                <a:spLocks noGrp="1"/>
              </p:cNvSpPr>
              <p:nvPr>
                <p:ph sz="quarter" idx="14"/>
              </p:nvPr>
            </p:nvSpPr>
            <p:spPr>
              <a:xfrm>
                <a:off x="367004" y="1686757"/>
                <a:ext cx="8367942" cy="4519510"/>
              </a:xfrm>
            </p:spPr>
            <p:txBody>
              <a:bodyPr>
                <a:normAutofit/>
              </a:bodyPr>
              <a:lstStyle/>
              <a:p>
                <a:r>
                  <a:rPr lang="en-HK" sz="1600" dirty="0"/>
                  <a:t>In </a:t>
                </a:r>
                <a:r>
                  <a:rPr lang="en-HK" sz="1600" dirty="0">
                    <a:solidFill>
                      <a:srgbClr val="C40C67"/>
                    </a:solidFill>
                  </a:rPr>
                  <a:t>undirected</a:t>
                </a:r>
                <a:r>
                  <a:rPr lang="en-HK" sz="1600" dirty="0"/>
                  <a:t> graphs</a:t>
                </a:r>
              </a:p>
              <a:p>
                <a:pPr lvl="2"/>
                <a:r>
                  <a:rPr lang="en-HK" sz="1400" dirty="0">
                    <a:solidFill>
                      <a:srgbClr val="C40C67"/>
                    </a:solidFill>
                  </a:rPr>
                  <a:t>Distance</a:t>
                </a:r>
                <a:r>
                  <a:rPr lang="en-HK" sz="1400" dirty="0"/>
                  <a:t> (shortest path) </a:t>
                </a:r>
              </a:p>
              <a:p>
                <a:pPr lvl="3"/>
                <a:r>
                  <a:rPr lang="en-HK" sz="1400" dirty="0"/>
                  <a:t>The </a:t>
                </a:r>
                <a:r>
                  <a:rPr lang="en-HK" sz="1400" dirty="0">
                    <a:solidFill>
                      <a:srgbClr val="C40C67"/>
                    </a:solidFill>
                  </a:rPr>
                  <a:t>distance between a pair of nodes </a:t>
                </a:r>
                <a:r>
                  <a:rPr lang="en-HK" sz="1400" dirty="0"/>
                  <a:t>is defined as the </a:t>
                </a:r>
                <a:r>
                  <a:rPr lang="en-HK" sz="1400" dirty="0">
                    <a:solidFill>
                      <a:srgbClr val="C40C67"/>
                    </a:solidFill>
                  </a:rPr>
                  <a:t>number of edges </a:t>
                </a:r>
                <a:r>
                  <a:rPr lang="en-HK" sz="1400" dirty="0"/>
                  <a:t>along the shortest path connecting the nodes</a:t>
                </a:r>
              </a:p>
              <a:p>
                <a:pPr lvl="4"/>
                <a:r>
                  <a:rPr lang="en-US" dirty="0"/>
                  <a:t>i.e., </a:t>
                </a:r>
                <a14:m>
                  <m:oMath xmlns:m="http://schemas.openxmlformats.org/officeDocument/2006/math">
                    <m:sSub>
                      <m:sSubPr>
                        <m:ctrlPr>
                          <a:rPr lang="en-US" i="1">
                            <a:latin typeface="Cambria Math" panose="02040503050406030204" pitchFamily="18" charset="0"/>
                          </a:rPr>
                        </m:ctrlPr>
                      </m:sSubPr>
                      <m:e>
                        <m:r>
                          <a:rPr lang="en-US">
                            <a:latin typeface="Cambria Math" panose="02040503050406030204" pitchFamily="18" charset="0"/>
                          </a:rPr>
                          <m:t>𝑑</m:t>
                        </m:r>
                      </m:e>
                      <m:sub>
                        <m:r>
                          <a:rPr lang="en-US">
                            <a:latin typeface="Cambria Math" panose="02040503050406030204" pitchFamily="18" charset="0"/>
                          </a:rPr>
                          <m:t>𝐵</m:t>
                        </m:r>
                        <m:r>
                          <a:rPr lang="en-US">
                            <a:latin typeface="Cambria Math" panose="02040503050406030204" pitchFamily="18" charset="0"/>
                          </a:rPr>
                          <m:t>,</m:t>
                        </m:r>
                        <m:r>
                          <a:rPr lang="en-US">
                            <a:latin typeface="Cambria Math" panose="02040503050406030204" pitchFamily="18" charset="0"/>
                          </a:rPr>
                          <m:t>𝐷</m:t>
                        </m:r>
                      </m:sub>
                    </m:sSub>
                    <m:r>
                      <a:rPr lang="en-US">
                        <a:latin typeface="Cambria Math" panose="02040503050406030204" pitchFamily="18" charset="0"/>
                      </a:rPr>
                      <m:t>=2</m:t>
                    </m:r>
                  </m:oMath>
                </a14:m>
                <a:endParaRPr lang="en-HK" dirty="0"/>
              </a:p>
              <a:p>
                <a:pPr lvl="3"/>
                <a:r>
                  <a:rPr lang="en-HK" sz="1400" dirty="0"/>
                  <a:t>If the </a:t>
                </a:r>
                <a:r>
                  <a:rPr lang="en-HK" sz="1400" dirty="0">
                    <a:solidFill>
                      <a:srgbClr val="C40C67"/>
                    </a:solidFill>
                  </a:rPr>
                  <a:t>two nodes are not connected</a:t>
                </a:r>
                <a:r>
                  <a:rPr lang="en-HK" sz="1400" dirty="0"/>
                  <a:t>, the </a:t>
                </a:r>
                <a:r>
                  <a:rPr lang="en-HK" sz="1400" dirty="0">
                    <a:solidFill>
                      <a:srgbClr val="C40C67"/>
                    </a:solidFill>
                  </a:rPr>
                  <a:t>distance is usually defined as infinite</a:t>
                </a:r>
                <a:r>
                  <a:rPr lang="en-HK" sz="1400" dirty="0"/>
                  <a:t>. </a:t>
                </a:r>
              </a:p>
              <a:p>
                <a:pPr lvl="4"/>
                <a:r>
                  <a:rPr lang="en-US" dirty="0"/>
                  <a:t>i.e., </a:t>
                </a:r>
                <a14:m>
                  <m:oMath xmlns:m="http://schemas.openxmlformats.org/officeDocument/2006/math">
                    <m:sSub>
                      <m:sSubPr>
                        <m:ctrlPr>
                          <a:rPr lang="en-US" i="1">
                            <a:latin typeface="Cambria Math" panose="02040503050406030204" pitchFamily="18" charset="0"/>
                          </a:rPr>
                        </m:ctrlPr>
                      </m:sSubPr>
                      <m:e>
                        <m:r>
                          <a:rPr lang="en-US">
                            <a:latin typeface="Cambria Math" panose="02040503050406030204" pitchFamily="18" charset="0"/>
                          </a:rPr>
                          <m:t>𝑑</m:t>
                        </m:r>
                      </m:e>
                      <m:sub>
                        <m:r>
                          <a:rPr lang="en-US">
                            <a:latin typeface="Cambria Math" panose="02040503050406030204" pitchFamily="18" charset="0"/>
                          </a:rPr>
                          <m:t>𝐴</m:t>
                        </m:r>
                        <m:r>
                          <a:rPr lang="en-US">
                            <a:latin typeface="Cambria Math" panose="02040503050406030204" pitchFamily="18" charset="0"/>
                          </a:rPr>
                          <m:t>, </m:t>
                        </m:r>
                        <m:r>
                          <a:rPr lang="en-US">
                            <a:latin typeface="Cambria Math" panose="02040503050406030204" pitchFamily="18" charset="0"/>
                          </a:rPr>
                          <m:t>𝑋</m:t>
                        </m:r>
                      </m:sub>
                    </m:sSub>
                    <m:r>
                      <a:rPr lang="en-US">
                        <a:latin typeface="Cambria Math" panose="02040503050406030204" pitchFamily="18" charset="0"/>
                      </a:rPr>
                      <m:t>= ∞</m:t>
                    </m:r>
                  </m:oMath>
                </a14:m>
                <a:endParaRPr lang="en-US" dirty="0"/>
              </a:p>
              <a:p>
                <a:pPr lvl="2"/>
                <a:endParaRPr lang="en-US" sz="1600" dirty="0"/>
              </a:p>
            </p:txBody>
          </p:sp>
        </mc:Choice>
        <mc:Fallback xmlns="">
          <p:sp>
            <p:nvSpPr>
              <p:cNvPr id="2" name="Text Placeholder 1">
                <a:extLst>
                  <a:ext uri="{FF2B5EF4-FFF2-40B4-BE49-F238E27FC236}">
                    <a16:creationId xmlns:a16="http://schemas.microsoft.com/office/drawing/2014/main" id="{9F0BBB6E-B789-1A22-4E5E-871C6FA5D03C}"/>
                  </a:ext>
                </a:extLst>
              </p:cNvPr>
              <p:cNvSpPr>
                <a:spLocks noGrp="1" noRot="1" noChangeAspect="1" noMove="1" noResize="1" noEditPoints="1" noAdjustHandles="1" noChangeArrowheads="1" noChangeShapeType="1" noTextEdit="1"/>
              </p:cNvSpPr>
              <p:nvPr>
                <p:ph sz="quarter" idx="14"/>
              </p:nvPr>
            </p:nvSpPr>
            <p:spPr>
              <a:xfrm>
                <a:off x="367004" y="1686757"/>
                <a:ext cx="8367942" cy="4519510"/>
              </a:xfrm>
              <a:blipFill>
                <a:blip r:embed="rId2"/>
                <a:stretch>
                  <a:fillRect l="-303" t="-280"/>
                </a:stretch>
              </a:blipFill>
            </p:spPr>
            <p:txBody>
              <a:bodyPr/>
              <a:lstStyle/>
              <a:p>
                <a:r>
                  <a:rPr lang="en-US">
                    <a:noFill/>
                  </a:rPr>
                  <a:t> </a:t>
                </a:r>
              </a:p>
            </p:txBody>
          </p:sp>
        </mc:Fallback>
      </mc:AlternateContent>
      <p:pic>
        <p:nvPicPr>
          <p:cNvPr id="6" name="Picture 5">
            <a:extLst>
              <a:ext uri="{FF2B5EF4-FFF2-40B4-BE49-F238E27FC236}">
                <a16:creationId xmlns:a16="http://schemas.microsoft.com/office/drawing/2014/main" id="{E7537181-10B9-D09F-6543-0A894D2167A1}"/>
              </a:ext>
            </a:extLst>
          </p:cNvPr>
          <p:cNvPicPr>
            <a:picLocks noChangeAspect="1"/>
          </p:cNvPicPr>
          <p:nvPr/>
        </p:nvPicPr>
        <p:blipFill>
          <a:blip r:embed="rId3"/>
          <a:stretch>
            <a:fillRect/>
          </a:stretch>
        </p:blipFill>
        <p:spPr>
          <a:xfrm>
            <a:off x="6672405" y="4123982"/>
            <a:ext cx="1676400" cy="1676400"/>
          </a:xfrm>
          <a:prstGeom prst="rect">
            <a:avLst/>
          </a:prstGeom>
        </p:spPr>
      </p:pic>
      <p:pic>
        <p:nvPicPr>
          <p:cNvPr id="9" name="Picture 8">
            <a:extLst>
              <a:ext uri="{FF2B5EF4-FFF2-40B4-BE49-F238E27FC236}">
                <a16:creationId xmlns:a16="http://schemas.microsoft.com/office/drawing/2014/main" id="{569221D1-5D0E-27F1-1F71-3ECACD0220FA}"/>
              </a:ext>
            </a:extLst>
          </p:cNvPr>
          <p:cNvPicPr>
            <a:picLocks noChangeAspect="1"/>
          </p:cNvPicPr>
          <p:nvPr/>
        </p:nvPicPr>
        <p:blipFill>
          <a:blip r:embed="rId4"/>
          <a:stretch>
            <a:fillRect/>
          </a:stretch>
        </p:blipFill>
        <p:spPr>
          <a:xfrm>
            <a:off x="6099421" y="4725115"/>
            <a:ext cx="474133" cy="440267"/>
          </a:xfrm>
          <a:prstGeom prst="rect">
            <a:avLst/>
          </a:prstGeom>
        </p:spPr>
      </p:pic>
    </p:spTree>
    <p:extLst>
      <p:ext uri="{BB962C8B-B14F-4D97-AF65-F5344CB8AC3E}">
        <p14:creationId xmlns:p14="http://schemas.microsoft.com/office/powerpoint/2010/main" val="2889031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dissolve">
                                      <p:cBhvr>
                                        <p:cTn id="7" dur="500"/>
                                        <p:tgtEl>
                                          <p:spTgt spid="2">
                                            <p:txEl>
                                              <p:pRg st="1" end="1"/>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2">
                                            <p:txEl>
                                              <p:pRg st="2" end="2"/>
                                            </p:txEl>
                                          </p:spTgt>
                                        </p:tgtEl>
                                        <p:attrNameLst>
                                          <p:attrName>style.visibility</p:attrName>
                                        </p:attrNameLst>
                                      </p:cBhvr>
                                      <p:to>
                                        <p:strVal val="visible"/>
                                      </p:to>
                                    </p:set>
                                    <p:animEffect transition="in" filter="dissolve">
                                      <p:cBhvr>
                                        <p:cTn id="10" dur="500"/>
                                        <p:tgtEl>
                                          <p:spTgt spid="2">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dissolve">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500" fill="hold"/>
                                        <p:tgtEl>
                                          <p:spTgt spid="9"/>
                                        </p:tgtEl>
                                        <p:attrNameLst>
                                          <p:attrName>ppt_w</p:attrName>
                                        </p:attrNameLst>
                                      </p:cBhvr>
                                      <p:tavLst>
                                        <p:tav tm="0">
                                          <p:val>
                                            <p:fltVal val="0"/>
                                          </p:val>
                                        </p:tav>
                                        <p:tav tm="100000">
                                          <p:val>
                                            <p:strVal val="#ppt_w"/>
                                          </p:val>
                                        </p:tav>
                                      </p:tavLst>
                                    </p:anim>
                                    <p:anim calcmode="lin" valueType="num">
                                      <p:cBhvr>
                                        <p:cTn id="28" dur="500" fill="hold"/>
                                        <p:tgtEl>
                                          <p:spTgt spid="9"/>
                                        </p:tgtEl>
                                        <p:attrNameLst>
                                          <p:attrName>ppt_h</p:attrName>
                                        </p:attrNameLst>
                                      </p:cBhvr>
                                      <p:tavLst>
                                        <p:tav tm="0">
                                          <p:val>
                                            <p:fltVal val="0"/>
                                          </p:val>
                                        </p:tav>
                                        <p:tav tm="100000">
                                          <p:val>
                                            <p:strVal val="#ppt_h"/>
                                          </p:val>
                                        </p:tav>
                                      </p:tavLst>
                                    </p:anim>
                                    <p:animEffect transition="in" filter="fade">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nodeType="clickEffect">
                                  <p:stCondLst>
                                    <p:cond delay="0"/>
                                  </p:stCondLst>
                                  <p:childTnLst>
                                    <p:set>
                                      <p:cBhvr>
                                        <p:cTn id="33" dur="1" fill="hold">
                                          <p:stCondLst>
                                            <p:cond delay="0"/>
                                          </p:stCondLst>
                                        </p:cTn>
                                        <p:tgtEl>
                                          <p:spTgt spid="2">
                                            <p:txEl>
                                              <p:pRg st="4" end="4"/>
                                            </p:txEl>
                                          </p:spTgt>
                                        </p:tgtEl>
                                        <p:attrNameLst>
                                          <p:attrName>style.visibility</p:attrName>
                                        </p:attrNameLst>
                                      </p:cBhvr>
                                      <p:to>
                                        <p:strVal val="visible"/>
                                      </p:to>
                                    </p:set>
                                    <p:animEffect transition="in" filter="dissolve">
                                      <p:cBhvr>
                                        <p:cTn id="34" dur="500"/>
                                        <p:tgtEl>
                                          <p:spTgt spid="2">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nodeType="clickEffect">
                                  <p:stCondLst>
                                    <p:cond delay="0"/>
                                  </p:stCondLst>
                                  <p:childTnLst>
                                    <p:set>
                                      <p:cBhvr>
                                        <p:cTn id="38" dur="1" fill="hold">
                                          <p:stCondLst>
                                            <p:cond delay="0"/>
                                          </p:stCondLst>
                                        </p:cTn>
                                        <p:tgtEl>
                                          <p:spTgt spid="2">
                                            <p:txEl>
                                              <p:pRg st="5" end="5"/>
                                            </p:txEl>
                                          </p:spTgt>
                                        </p:tgtEl>
                                        <p:attrNameLst>
                                          <p:attrName>style.visibility</p:attrName>
                                        </p:attrNameLst>
                                      </p:cBhvr>
                                      <p:to>
                                        <p:strVal val="visible"/>
                                      </p:to>
                                    </p:set>
                                    <p:animEffect transition="in" filter="dissolve">
                                      <p:cBhvr>
                                        <p:cTn id="39"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B4AE432-D9AA-EB77-4616-FBFBF1C603DE}"/>
              </a:ext>
            </a:extLst>
          </p:cNvPr>
          <p:cNvSpPr>
            <a:spLocks noGrp="1"/>
          </p:cNvSpPr>
          <p:nvPr>
            <p:ph type="title"/>
          </p:nvPr>
        </p:nvSpPr>
        <p:spPr>
          <a:xfrm>
            <a:off x="367681" y="809870"/>
            <a:ext cx="8367943" cy="761478"/>
          </a:xfrm>
        </p:spPr>
        <p:txBody>
          <a:bodyPr/>
          <a:lstStyle/>
          <a:p>
            <a:r>
              <a:rPr lang="en-US" dirty="0"/>
              <a:t>Distance in a Graph</a:t>
            </a:r>
          </a:p>
        </p:txBody>
      </p:sp>
      <mc:AlternateContent xmlns:mc="http://schemas.openxmlformats.org/markup-compatibility/2006" xmlns:a14="http://schemas.microsoft.com/office/drawing/2010/main">
        <mc:Choice Requires="a14">
          <p:sp>
            <p:nvSpPr>
              <p:cNvPr id="2" name="Text Placeholder 1">
                <a:extLst>
                  <a:ext uri="{FF2B5EF4-FFF2-40B4-BE49-F238E27FC236}">
                    <a16:creationId xmlns:a16="http://schemas.microsoft.com/office/drawing/2014/main" id="{EA92D576-83A8-A434-317C-65E098BE17CE}"/>
                  </a:ext>
                </a:extLst>
              </p:cNvPr>
              <p:cNvSpPr>
                <a:spLocks noGrp="1"/>
              </p:cNvSpPr>
              <p:nvPr>
                <p:ph sz="quarter" idx="14"/>
              </p:nvPr>
            </p:nvSpPr>
            <p:spPr>
              <a:xfrm>
                <a:off x="367004" y="1686757"/>
                <a:ext cx="8367942" cy="4519510"/>
              </a:xfrm>
            </p:spPr>
            <p:txBody>
              <a:bodyPr>
                <a:normAutofit/>
              </a:bodyPr>
              <a:lstStyle/>
              <a:p>
                <a:r>
                  <a:rPr lang="en-HK" sz="1600" dirty="0"/>
                  <a:t>In </a:t>
                </a:r>
                <a:r>
                  <a:rPr lang="en-HK" sz="1600" dirty="0">
                    <a:solidFill>
                      <a:srgbClr val="C40C67"/>
                    </a:solidFill>
                  </a:rPr>
                  <a:t>directed</a:t>
                </a:r>
                <a:r>
                  <a:rPr lang="en-HK" sz="1600" dirty="0"/>
                  <a:t> graphs</a:t>
                </a:r>
              </a:p>
              <a:p>
                <a:pPr lvl="2"/>
                <a:r>
                  <a:rPr lang="en-HK" sz="1400" dirty="0"/>
                  <a:t>Each </a:t>
                </a:r>
                <a:r>
                  <a:rPr lang="en-HK" sz="1400" dirty="0">
                    <a:solidFill>
                      <a:srgbClr val="C40C67"/>
                    </a:solidFill>
                  </a:rPr>
                  <a:t>paths need to follow the direction </a:t>
                </a:r>
                <a:r>
                  <a:rPr lang="en-HK" sz="1400" dirty="0"/>
                  <a:t>of the arrows</a:t>
                </a:r>
              </a:p>
              <a:p>
                <a:pPr lvl="3"/>
                <a:r>
                  <a:rPr lang="en-HK" sz="1400" dirty="0"/>
                  <a:t>i.e., </a:t>
                </a:r>
                <a14:m>
                  <m:oMath xmlns:m="http://schemas.openxmlformats.org/officeDocument/2006/math">
                    <m:sSub>
                      <m:sSubPr>
                        <m:ctrlPr>
                          <a:rPr lang="en-US" sz="1400" i="1">
                            <a:latin typeface="Cambria Math" panose="02040503050406030204" pitchFamily="18" charset="0"/>
                          </a:rPr>
                        </m:ctrlPr>
                      </m:sSubPr>
                      <m:e>
                        <m:r>
                          <a:rPr lang="en-US" sz="1400">
                            <a:latin typeface="Cambria Math" panose="02040503050406030204" pitchFamily="18" charset="0"/>
                          </a:rPr>
                          <m:t>𝑑</m:t>
                        </m:r>
                      </m:e>
                      <m:sub>
                        <m:r>
                          <a:rPr lang="en-US" sz="1400">
                            <a:latin typeface="Cambria Math" panose="02040503050406030204" pitchFamily="18" charset="0"/>
                          </a:rPr>
                          <m:t>𝐵</m:t>
                        </m:r>
                        <m:r>
                          <a:rPr lang="en-US" sz="1400">
                            <a:latin typeface="Cambria Math" panose="02040503050406030204" pitchFamily="18" charset="0"/>
                          </a:rPr>
                          <m:t>,</m:t>
                        </m:r>
                        <m:r>
                          <a:rPr lang="en-US" sz="1400">
                            <a:latin typeface="Cambria Math" panose="02040503050406030204" pitchFamily="18" charset="0"/>
                          </a:rPr>
                          <m:t>𝑐</m:t>
                        </m:r>
                      </m:sub>
                    </m:sSub>
                    <m:r>
                      <a:rPr lang="en-US" sz="1400">
                        <a:latin typeface="Cambria Math" panose="02040503050406030204" pitchFamily="18" charset="0"/>
                      </a:rPr>
                      <m:t>=1</m:t>
                    </m:r>
                  </m:oMath>
                </a14:m>
                <a:endParaRPr lang="en-HK" sz="1400" dirty="0"/>
              </a:p>
              <a:p>
                <a:pPr lvl="2"/>
                <a:r>
                  <a:rPr lang="en-HK" sz="1400" dirty="0"/>
                  <a:t>Distance </a:t>
                </a:r>
                <a:r>
                  <a:rPr lang="en-HK" sz="1400" dirty="0">
                    <a:solidFill>
                      <a:srgbClr val="C40C67"/>
                    </a:solidFill>
                  </a:rPr>
                  <a:t>is not symmetric</a:t>
                </a:r>
              </a:p>
              <a:p>
                <a:pPr lvl="3"/>
                <a:r>
                  <a:rPr lang="en-HK" sz="1400" dirty="0"/>
                  <a:t>i.e. </a:t>
                </a:r>
                <a14:m>
                  <m:oMath xmlns:m="http://schemas.openxmlformats.org/officeDocument/2006/math">
                    <m:sSub>
                      <m:sSubPr>
                        <m:ctrlPr>
                          <a:rPr lang="en-US" sz="1400" i="1">
                            <a:latin typeface="Cambria Math" panose="02040503050406030204" pitchFamily="18" charset="0"/>
                          </a:rPr>
                        </m:ctrlPr>
                      </m:sSubPr>
                      <m:e>
                        <m:r>
                          <a:rPr lang="en-US" sz="1400">
                            <a:latin typeface="Cambria Math" panose="02040503050406030204" pitchFamily="18" charset="0"/>
                          </a:rPr>
                          <m:t>𝑑</m:t>
                        </m:r>
                      </m:e>
                      <m:sub>
                        <m:r>
                          <a:rPr lang="en-US" sz="1400">
                            <a:latin typeface="Cambria Math" panose="02040503050406030204" pitchFamily="18" charset="0"/>
                          </a:rPr>
                          <m:t>𝐵</m:t>
                        </m:r>
                        <m:r>
                          <a:rPr lang="en-US" sz="1400">
                            <a:latin typeface="Cambria Math" panose="02040503050406030204" pitchFamily="18" charset="0"/>
                          </a:rPr>
                          <m:t>,</m:t>
                        </m:r>
                        <m:r>
                          <a:rPr lang="en-US" sz="1400">
                            <a:latin typeface="Cambria Math" panose="02040503050406030204" pitchFamily="18" charset="0"/>
                          </a:rPr>
                          <m:t>𝑐</m:t>
                        </m:r>
                      </m:sub>
                    </m:sSub>
                    <m:r>
                      <a:rPr lang="en-US" sz="1400">
                        <a:latin typeface="Cambria Math" panose="02040503050406030204" pitchFamily="18" charset="0"/>
                      </a:rPr>
                      <m:t>≠</m:t>
                    </m:r>
                    <m:sSub>
                      <m:sSubPr>
                        <m:ctrlPr>
                          <a:rPr lang="en-US" sz="1400" i="1">
                            <a:latin typeface="Cambria Math" panose="02040503050406030204" pitchFamily="18" charset="0"/>
                          </a:rPr>
                        </m:ctrlPr>
                      </m:sSubPr>
                      <m:e>
                        <m:r>
                          <a:rPr lang="en-US" sz="1400">
                            <a:latin typeface="Cambria Math" panose="02040503050406030204" pitchFamily="18" charset="0"/>
                          </a:rPr>
                          <m:t>𝑑</m:t>
                        </m:r>
                      </m:e>
                      <m:sub>
                        <m:r>
                          <a:rPr lang="en-US" sz="1400">
                            <a:latin typeface="Cambria Math" panose="02040503050406030204" pitchFamily="18" charset="0"/>
                          </a:rPr>
                          <m:t>𝐶</m:t>
                        </m:r>
                        <m:r>
                          <a:rPr lang="en-US" sz="1400">
                            <a:latin typeface="Cambria Math" panose="02040503050406030204" pitchFamily="18" charset="0"/>
                          </a:rPr>
                          <m:t>,</m:t>
                        </m:r>
                        <m:r>
                          <a:rPr lang="en-US" sz="1400">
                            <a:latin typeface="Cambria Math" panose="02040503050406030204" pitchFamily="18" charset="0"/>
                          </a:rPr>
                          <m:t>𝐵</m:t>
                        </m:r>
                      </m:sub>
                    </m:sSub>
                  </m:oMath>
                </a14:m>
                <a:endParaRPr lang="en-US" sz="1400" dirty="0"/>
              </a:p>
              <a:p>
                <a:pPr lvl="4"/>
                <a14:m>
                  <m:oMath xmlns:m="http://schemas.openxmlformats.org/officeDocument/2006/math">
                    <m:sSub>
                      <m:sSubPr>
                        <m:ctrlPr>
                          <a:rPr lang="en-US" sz="1400" i="1">
                            <a:latin typeface="Cambria Math" panose="02040503050406030204" pitchFamily="18" charset="0"/>
                          </a:rPr>
                        </m:ctrlPr>
                      </m:sSubPr>
                      <m:e>
                        <m:r>
                          <a:rPr lang="en-US" sz="1400">
                            <a:latin typeface="Cambria Math" panose="02040503050406030204" pitchFamily="18" charset="0"/>
                          </a:rPr>
                          <m:t>𝑑</m:t>
                        </m:r>
                      </m:e>
                      <m:sub>
                        <m:r>
                          <a:rPr lang="en-US" sz="1400">
                            <a:latin typeface="Cambria Math" panose="02040503050406030204" pitchFamily="18" charset="0"/>
                          </a:rPr>
                          <m:t>𝐵</m:t>
                        </m:r>
                        <m:r>
                          <a:rPr lang="en-US" sz="1400">
                            <a:latin typeface="Cambria Math" panose="02040503050406030204" pitchFamily="18" charset="0"/>
                          </a:rPr>
                          <m:t>,</m:t>
                        </m:r>
                        <m:r>
                          <a:rPr lang="en-US" sz="1400">
                            <a:latin typeface="Cambria Math" panose="02040503050406030204" pitchFamily="18" charset="0"/>
                          </a:rPr>
                          <m:t>𝑐</m:t>
                        </m:r>
                      </m:sub>
                    </m:sSub>
                    <m:r>
                      <a:rPr lang="en-US" sz="1400">
                        <a:latin typeface="Cambria Math" panose="02040503050406030204" pitchFamily="18" charset="0"/>
                      </a:rPr>
                      <m:t>=1</m:t>
                    </m:r>
                  </m:oMath>
                </a14:m>
                <a:r>
                  <a:rPr lang="en-HK" sz="1400" dirty="0"/>
                  <a:t>, </a:t>
                </a:r>
                <a14:m>
                  <m:oMath xmlns:m="http://schemas.openxmlformats.org/officeDocument/2006/math">
                    <m:sSub>
                      <m:sSubPr>
                        <m:ctrlPr>
                          <a:rPr lang="en-US" sz="1400" i="1">
                            <a:latin typeface="Cambria Math" panose="02040503050406030204" pitchFamily="18" charset="0"/>
                          </a:rPr>
                        </m:ctrlPr>
                      </m:sSubPr>
                      <m:e>
                        <m:r>
                          <a:rPr lang="en-US" sz="1400">
                            <a:latin typeface="Cambria Math" panose="02040503050406030204" pitchFamily="18" charset="0"/>
                          </a:rPr>
                          <m:t>𝑑</m:t>
                        </m:r>
                      </m:e>
                      <m:sub>
                        <m:r>
                          <a:rPr lang="en-US" sz="1400">
                            <a:latin typeface="Cambria Math" panose="02040503050406030204" pitchFamily="18" charset="0"/>
                          </a:rPr>
                          <m:t>𝐶</m:t>
                        </m:r>
                        <m:r>
                          <a:rPr lang="en-US" sz="1400">
                            <a:latin typeface="Cambria Math" panose="02040503050406030204" pitchFamily="18" charset="0"/>
                          </a:rPr>
                          <m:t>,</m:t>
                        </m:r>
                        <m:r>
                          <a:rPr lang="en-US" sz="1400">
                            <a:latin typeface="Cambria Math" panose="02040503050406030204" pitchFamily="18" charset="0"/>
                          </a:rPr>
                          <m:t>𝐵</m:t>
                        </m:r>
                      </m:sub>
                    </m:sSub>
                    <m:r>
                      <a:rPr lang="en-US" sz="1400">
                        <a:latin typeface="Cambria Math" panose="02040503050406030204" pitchFamily="18" charset="0"/>
                      </a:rPr>
                      <m:t>=2</m:t>
                    </m:r>
                  </m:oMath>
                </a14:m>
                <a:endParaRPr lang="en-HK" sz="1400" dirty="0"/>
              </a:p>
              <a:p>
                <a:pPr lvl="2"/>
                <a:endParaRPr lang="en-HK" sz="1600" dirty="0"/>
              </a:p>
              <a:p>
                <a:endParaRPr lang="en-US" sz="1600" dirty="0"/>
              </a:p>
            </p:txBody>
          </p:sp>
        </mc:Choice>
        <mc:Fallback xmlns="">
          <p:sp>
            <p:nvSpPr>
              <p:cNvPr id="2" name="Text Placeholder 1">
                <a:extLst>
                  <a:ext uri="{FF2B5EF4-FFF2-40B4-BE49-F238E27FC236}">
                    <a16:creationId xmlns:a16="http://schemas.microsoft.com/office/drawing/2014/main" id="{EA92D576-83A8-A434-317C-65E098BE17CE}"/>
                  </a:ext>
                </a:extLst>
              </p:cNvPr>
              <p:cNvSpPr>
                <a:spLocks noGrp="1" noRot="1" noChangeAspect="1" noMove="1" noResize="1" noEditPoints="1" noAdjustHandles="1" noChangeArrowheads="1" noChangeShapeType="1" noTextEdit="1"/>
              </p:cNvSpPr>
              <p:nvPr>
                <p:ph sz="quarter" idx="14"/>
              </p:nvPr>
            </p:nvSpPr>
            <p:spPr>
              <a:xfrm>
                <a:off x="367004" y="1686757"/>
                <a:ext cx="8367942" cy="4519510"/>
              </a:xfrm>
              <a:blipFill>
                <a:blip r:embed="rId2"/>
                <a:stretch>
                  <a:fillRect l="-303" t="-280"/>
                </a:stretch>
              </a:blipFill>
            </p:spPr>
            <p:txBody>
              <a:bodyPr/>
              <a:lstStyle/>
              <a:p>
                <a:r>
                  <a:rPr lang="en-US">
                    <a:noFill/>
                  </a:rPr>
                  <a:t> </a:t>
                </a:r>
              </a:p>
            </p:txBody>
          </p:sp>
        </mc:Fallback>
      </mc:AlternateContent>
      <p:pic>
        <p:nvPicPr>
          <p:cNvPr id="5" name="Picture 4">
            <a:extLst>
              <a:ext uri="{FF2B5EF4-FFF2-40B4-BE49-F238E27FC236}">
                <a16:creationId xmlns:a16="http://schemas.microsoft.com/office/drawing/2014/main" id="{40BF6414-076F-A2F5-BFAF-084222643BC2}"/>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4886356" y="3062023"/>
            <a:ext cx="1659467" cy="1710267"/>
          </a:xfrm>
          <a:prstGeom prst="rect">
            <a:avLst/>
          </a:prstGeom>
        </p:spPr>
      </p:pic>
    </p:spTree>
    <p:extLst>
      <p:ext uri="{BB962C8B-B14F-4D97-AF65-F5344CB8AC3E}">
        <p14:creationId xmlns:p14="http://schemas.microsoft.com/office/powerpoint/2010/main" val="1849690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dissolve">
                                      <p:cBhvr>
                                        <p:cTn id="7" dur="500"/>
                                        <p:tgtEl>
                                          <p:spTgt spid="2">
                                            <p:txEl>
                                              <p:pRg st="1" end="1"/>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2">
                                            <p:txEl>
                                              <p:pRg st="2" end="2"/>
                                            </p:txEl>
                                          </p:spTgt>
                                        </p:tgtEl>
                                        <p:attrNameLst>
                                          <p:attrName>style.visibility</p:attrName>
                                        </p:attrNameLst>
                                      </p:cBhvr>
                                      <p:to>
                                        <p:strVal val="visible"/>
                                      </p:to>
                                    </p:set>
                                    <p:animEffect transition="in" filter="dissolve">
                                      <p:cBhvr>
                                        <p:cTn id="10" dur="500"/>
                                        <p:tgtEl>
                                          <p:spTgt spid="2">
                                            <p:txEl>
                                              <p:pRg st="2" end="2"/>
                                            </p:txEl>
                                          </p:spTgt>
                                        </p:tgtEl>
                                      </p:cBhvr>
                                    </p:animEffect>
                                  </p:childTnLst>
                                </p:cTn>
                              </p:par>
                              <p:par>
                                <p:cTn id="11" presetID="53" presetClass="entr" presetSubtype="16"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2">
                                            <p:txEl>
                                              <p:pRg st="3" end="3"/>
                                            </p:txEl>
                                          </p:spTgt>
                                        </p:tgtEl>
                                        <p:attrNameLst>
                                          <p:attrName>style.visibility</p:attrName>
                                        </p:attrNameLst>
                                      </p:cBhvr>
                                      <p:to>
                                        <p:strVal val="visible"/>
                                      </p:to>
                                    </p:set>
                                    <p:animEffect transition="in" filter="dissolve">
                                      <p:cBhvr>
                                        <p:cTn id="20" dur="500"/>
                                        <p:tgtEl>
                                          <p:spTgt spid="2">
                                            <p:txEl>
                                              <p:pRg st="3" end="3"/>
                                            </p:txEl>
                                          </p:spTgt>
                                        </p:tgtEl>
                                      </p:cBhvr>
                                    </p:animEffect>
                                  </p:childTnLst>
                                </p:cTn>
                              </p:par>
                              <p:par>
                                <p:cTn id="21" presetID="9" presetClass="entr" presetSubtype="0" fill="hold" nodeType="with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animEffect transition="in" filter="dissolve">
                                      <p:cBhvr>
                                        <p:cTn id="23" dur="500"/>
                                        <p:tgtEl>
                                          <p:spTgt spid="2">
                                            <p:txEl>
                                              <p:pRg st="4" end="4"/>
                                            </p:txEl>
                                          </p:spTgt>
                                        </p:tgtEl>
                                      </p:cBhvr>
                                    </p:animEffect>
                                  </p:childTnLst>
                                </p:cTn>
                              </p:par>
                              <p:par>
                                <p:cTn id="24" presetID="9" presetClass="entr" presetSubtype="0" fill="hold" nodeType="withEffect">
                                  <p:stCondLst>
                                    <p:cond delay="0"/>
                                  </p:stCondLst>
                                  <p:childTnLst>
                                    <p:set>
                                      <p:cBhvr>
                                        <p:cTn id="25" dur="1" fill="hold">
                                          <p:stCondLst>
                                            <p:cond delay="0"/>
                                          </p:stCondLst>
                                        </p:cTn>
                                        <p:tgtEl>
                                          <p:spTgt spid="2">
                                            <p:txEl>
                                              <p:pRg st="5" end="5"/>
                                            </p:txEl>
                                          </p:spTgt>
                                        </p:tgtEl>
                                        <p:attrNameLst>
                                          <p:attrName>style.visibility</p:attrName>
                                        </p:attrNameLst>
                                      </p:cBhvr>
                                      <p:to>
                                        <p:strVal val="visible"/>
                                      </p:to>
                                    </p:set>
                                    <p:animEffect transition="in" filter="dissolve">
                                      <p:cBhvr>
                                        <p:cTn id="26"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86BA438-E5CC-74C5-BC44-B79BCB912411}"/>
              </a:ext>
            </a:extLst>
          </p:cNvPr>
          <p:cNvSpPr>
            <a:spLocks noGrp="1"/>
          </p:cNvSpPr>
          <p:nvPr>
            <p:ph type="title"/>
          </p:nvPr>
        </p:nvSpPr>
        <p:spPr/>
        <p:txBody>
          <a:bodyPr/>
          <a:lstStyle/>
          <a:p>
            <a:r>
              <a:rPr lang="en-US" dirty="0"/>
              <a:t>Network Diameter</a:t>
            </a:r>
          </a:p>
        </p:txBody>
      </p:sp>
      <mc:AlternateContent xmlns:mc="http://schemas.openxmlformats.org/markup-compatibility/2006" xmlns:a14="http://schemas.microsoft.com/office/drawing/2010/main">
        <mc:Choice Requires="a14">
          <p:sp>
            <p:nvSpPr>
              <p:cNvPr id="2" name="Text Placeholder 1">
                <a:extLst>
                  <a:ext uri="{FF2B5EF4-FFF2-40B4-BE49-F238E27FC236}">
                    <a16:creationId xmlns:a16="http://schemas.microsoft.com/office/drawing/2014/main" id="{9AD1DEE6-38CF-AB00-09B3-4D9504F12BE8}"/>
                  </a:ext>
                </a:extLst>
              </p:cNvPr>
              <p:cNvSpPr>
                <a:spLocks noGrp="1"/>
              </p:cNvSpPr>
              <p:nvPr>
                <p:ph sz="quarter" idx="14"/>
              </p:nvPr>
            </p:nvSpPr>
            <p:spPr/>
            <p:txBody>
              <a:bodyPr>
                <a:normAutofit/>
              </a:bodyPr>
              <a:lstStyle/>
              <a:p>
                <a:r>
                  <a:rPr lang="en-US" sz="1600" dirty="0">
                    <a:solidFill>
                      <a:srgbClr val="C40C67"/>
                    </a:solidFill>
                  </a:rPr>
                  <a:t>Diameter</a:t>
                </a:r>
                <a:r>
                  <a:rPr lang="en-US" sz="1600" dirty="0"/>
                  <a:t>: </a:t>
                </a:r>
                <a:r>
                  <a:rPr lang="en-HK" sz="1600" dirty="0"/>
                  <a:t>The </a:t>
                </a:r>
                <a:r>
                  <a:rPr lang="en-HK" sz="1600" dirty="0">
                    <a:solidFill>
                      <a:srgbClr val="C40C67"/>
                    </a:solidFill>
                  </a:rPr>
                  <a:t>maximum (shortest path) distance between any pair of nodes </a:t>
                </a:r>
                <a:r>
                  <a:rPr lang="en-HK" sz="1600" dirty="0"/>
                  <a:t>in a graph</a:t>
                </a:r>
                <a:endParaRPr lang="en-US" sz="1600" dirty="0"/>
              </a:p>
              <a:p>
                <a:endParaRPr lang="en-US" sz="1600" dirty="0"/>
              </a:p>
              <a:p>
                <a:r>
                  <a:rPr lang="en-US" sz="1600" dirty="0">
                    <a:solidFill>
                      <a:srgbClr val="C40C67"/>
                    </a:solidFill>
                  </a:rPr>
                  <a:t>Average path length </a:t>
                </a:r>
                <a14:m>
                  <m:oMath xmlns:m="http://schemas.openxmlformats.org/officeDocument/2006/math">
                    <m:sSub>
                      <m:sSubPr>
                        <m:ctrlPr>
                          <a:rPr lang="en-US" sz="1600" i="1">
                            <a:solidFill>
                              <a:srgbClr val="C40C67"/>
                            </a:solidFill>
                            <a:latin typeface="Cambria Math" panose="02040503050406030204" pitchFamily="18" charset="0"/>
                          </a:rPr>
                        </m:ctrlPr>
                      </m:sSubPr>
                      <m:e>
                        <m:r>
                          <a:rPr lang="en-US" sz="1600">
                            <a:solidFill>
                              <a:srgbClr val="C40C67"/>
                            </a:solidFill>
                            <a:latin typeface="Cambria Math" panose="02040503050406030204" pitchFamily="18" charset="0"/>
                          </a:rPr>
                          <m:t>𝑙</m:t>
                        </m:r>
                      </m:e>
                      <m:sub>
                        <m:r>
                          <a:rPr lang="en-US" sz="1600">
                            <a:solidFill>
                              <a:srgbClr val="C40C67"/>
                            </a:solidFill>
                            <a:latin typeface="Cambria Math" panose="02040503050406030204" pitchFamily="18" charset="0"/>
                          </a:rPr>
                          <m:t>𝐺</m:t>
                        </m:r>
                      </m:sub>
                    </m:sSub>
                  </m:oMath>
                </a14:m>
                <a:r>
                  <a:rPr lang="en-US" sz="1600" dirty="0">
                    <a:solidFill>
                      <a:srgbClr val="C40C67"/>
                    </a:solidFill>
                  </a:rPr>
                  <a:t>:</a:t>
                </a:r>
              </a:p>
              <a:p>
                <a:pPr lvl="2">
                  <a:buSzPct val="120000"/>
                </a:pPr>
                <a:r>
                  <a:rPr lang="en-US" sz="1400" dirty="0"/>
                  <a:t>For a connected graph or a strongly connected directed graph</a:t>
                </a:r>
              </a:p>
              <a:p>
                <a:pPr lvl="3">
                  <a:buSzPct val="120000"/>
                </a:pPr>
                <a:r>
                  <a:rPr lang="en-US" sz="1400" dirty="0"/>
                  <a:t>The average distance between any two nodes in a graph.</a:t>
                </a:r>
              </a:p>
              <a:p>
                <a:pPr lvl="3">
                  <a:buSzPct val="120000"/>
                </a:pPr>
                <a14:m>
                  <m:oMath xmlns:m="http://schemas.openxmlformats.org/officeDocument/2006/math">
                    <m:sSub>
                      <m:sSubPr>
                        <m:ctrlPr>
                          <a:rPr lang="en-US" sz="1400" i="1">
                            <a:latin typeface="Cambria Math" panose="02040503050406030204" pitchFamily="18" charset="0"/>
                          </a:rPr>
                        </m:ctrlPr>
                      </m:sSubPr>
                      <m:e>
                        <m:r>
                          <a:rPr lang="en-US" sz="1400" i="1">
                            <a:latin typeface="Cambria Math" panose="02040503050406030204" pitchFamily="18" charset="0"/>
                          </a:rPr>
                          <m:t>𝑙</m:t>
                        </m:r>
                      </m:e>
                      <m:sub>
                        <m:r>
                          <a:rPr lang="en-US" sz="1400" i="1">
                            <a:latin typeface="Cambria Math" panose="02040503050406030204" pitchFamily="18" charset="0"/>
                          </a:rPr>
                          <m:t>𝐺</m:t>
                        </m:r>
                      </m:sub>
                    </m:sSub>
                    <m:r>
                      <a:rPr lang="en-US" sz="1400" i="1">
                        <a:latin typeface="Cambria Math" panose="02040503050406030204" pitchFamily="18" charset="0"/>
                      </a:rPr>
                      <m:t>= </m:t>
                    </m:r>
                    <m:f>
                      <m:fPr>
                        <m:ctrlPr>
                          <a:rPr lang="en-US" sz="1400" i="1">
                            <a:latin typeface="Cambria Math" panose="02040503050406030204" pitchFamily="18" charset="0"/>
                          </a:rPr>
                        </m:ctrlPr>
                      </m:fPr>
                      <m:num>
                        <m:r>
                          <a:rPr lang="en-US" sz="1400" i="1">
                            <a:latin typeface="Cambria Math" panose="02040503050406030204" pitchFamily="18" charset="0"/>
                          </a:rPr>
                          <m:t>𝑊</m:t>
                        </m:r>
                        <m:d>
                          <m:dPr>
                            <m:ctrlPr>
                              <a:rPr lang="en-US" sz="1400" i="1">
                                <a:latin typeface="Cambria Math" panose="02040503050406030204" pitchFamily="18" charset="0"/>
                              </a:rPr>
                            </m:ctrlPr>
                          </m:dPr>
                          <m:e>
                            <m:r>
                              <a:rPr lang="en-US" sz="1400" i="1">
                                <a:latin typeface="Cambria Math" panose="02040503050406030204" pitchFamily="18" charset="0"/>
                              </a:rPr>
                              <m:t>𝐺</m:t>
                            </m:r>
                          </m:e>
                        </m:d>
                      </m:num>
                      <m:den>
                        <m:r>
                          <a:rPr lang="en-US" sz="1400" i="1">
                            <a:latin typeface="Cambria Math" panose="02040503050406030204" pitchFamily="18" charset="0"/>
                          </a:rPr>
                          <m:t>𝑛</m:t>
                        </m:r>
                        <m:r>
                          <a:rPr lang="en-US" sz="1400" i="1">
                            <a:latin typeface="Cambria Math" panose="02040503050406030204" pitchFamily="18" charset="0"/>
                          </a:rPr>
                          <m:t>(</m:t>
                        </m:r>
                        <m:r>
                          <a:rPr lang="en-US" sz="1400" i="1">
                            <a:latin typeface="Cambria Math" panose="02040503050406030204" pitchFamily="18" charset="0"/>
                          </a:rPr>
                          <m:t>𝑛</m:t>
                        </m:r>
                        <m:r>
                          <a:rPr lang="en-US" sz="1400" i="1">
                            <a:latin typeface="Cambria Math" panose="02040503050406030204" pitchFamily="18" charset="0"/>
                          </a:rPr>
                          <m:t>−1)</m:t>
                        </m:r>
                      </m:den>
                    </m:f>
                    <m:r>
                      <a:rPr lang="en-US" sz="1400" i="1">
                        <a:latin typeface="Cambria Math" panose="02040503050406030204" pitchFamily="18" charset="0"/>
                      </a:rPr>
                      <m:t> </m:t>
                    </m:r>
                    <m:r>
                      <a:rPr lang="en-US" sz="1400" i="1">
                        <a:latin typeface="Cambria Math" panose="02040503050406030204" pitchFamily="18" charset="0"/>
                      </a:rPr>
                      <m:t>𝑤h𝑒𝑟𝑒</m:t>
                    </m:r>
                    <m:r>
                      <a:rPr lang="en-US" sz="1400" i="1">
                        <a:latin typeface="Cambria Math" panose="02040503050406030204" pitchFamily="18" charset="0"/>
                      </a:rPr>
                      <m:t> </m:t>
                    </m:r>
                    <m:r>
                      <a:rPr lang="en-US" sz="1400" i="1">
                        <a:latin typeface="Cambria Math" panose="02040503050406030204" pitchFamily="18" charset="0"/>
                      </a:rPr>
                      <m:t>𝑊</m:t>
                    </m:r>
                    <m:d>
                      <m:dPr>
                        <m:ctrlPr>
                          <a:rPr lang="en-US" sz="1400" i="1">
                            <a:latin typeface="Cambria Math" panose="02040503050406030204" pitchFamily="18" charset="0"/>
                          </a:rPr>
                        </m:ctrlPr>
                      </m:dPr>
                      <m:e>
                        <m:r>
                          <a:rPr lang="en-US" sz="1400" i="1">
                            <a:latin typeface="Cambria Math" panose="02040503050406030204" pitchFamily="18" charset="0"/>
                          </a:rPr>
                          <m:t>𝐺</m:t>
                        </m:r>
                      </m:e>
                    </m:d>
                    <m:r>
                      <a:rPr lang="en-US" sz="1400" i="1">
                        <a:latin typeface="Cambria Math" panose="02040503050406030204" pitchFamily="18" charset="0"/>
                      </a:rPr>
                      <m:t>= </m:t>
                    </m:r>
                    <m:nary>
                      <m:naryPr>
                        <m:chr m:val="∑"/>
                        <m:supHide m:val="on"/>
                        <m:ctrlPr>
                          <a:rPr lang="en-US" sz="1400" i="1">
                            <a:latin typeface="Cambria Math" panose="02040503050406030204" pitchFamily="18" charset="0"/>
                          </a:rPr>
                        </m:ctrlPr>
                      </m:naryPr>
                      <m:sub>
                        <m:r>
                          <m:rPr>
                            <m:brk m:alnAt="7"/>
                          </m:rPr>
                          <a:rPr lang="en-US" sz="1400" i="1">
                            <a:latin typeface="Cambria Math" panose="02040503050406030204" pitchFamily="18" charset="0"/>
                          </a:rPr>
                          <m:t>𝑖</m:t>
                        </m:r>
                        <m:r>
                          <a:rPr lang="en-US" sz="1400" i="1">
                            <a:latin typeface="Cambria Math" panose="02040503050406030204" pitchFamily="18" charset="0"/>
                          </a:rPr>
                          <m:t>,</m:t>
                        </m:r>
                        <m:r>
                          <a:rPr lang="en-US" sz="1400" i="1">
                            <a:latin typeface="Cambria Math" panose="02040503050406030204" pitchFamily="18" charset="0"/>
                          </a:rPr>
                          <m:t>𝑗</m:t>
                        </m:r>
                        <m:r>
                          <a:rPr lang="en-US" sz="1400" i="1">
                            <a:latin typeface="Cambria Math" panose="02040503050406030204" pitchFamily="18" charset="0"/>
                          </a:rPr>
                          <m:t>≠</m:t>
                        </m:r>
                        <m:r>
                          <a:rPr lang="en-US" sz="1400" i="1">
                            <a:latin typeface="Cambria Math" panose="02040503050406030204" pitchFamily="18" charset="0"/>
                          </a:rPr>
                          <m:t>𝑖</m:t>
                        </m:r>
                      </m:sub>
                      <m:sup/>
                      <m:e>
                        <m:sSub>
                          <m:sSubPr>
                            <m:ctrlPr>
                              <a:rPr lang="en-US" sz="1400" i="1">
                                <a:latin typeface="Cambria Math" panose="02040503050406030204" pitchFamily="18" charset="0"/>
                              </a:rPr>
                            </m:ctrlPr>
                          </m:sSubPr>
                          <m:e>
                            <m:r>
                              <a:rPr lang="en-US" sz="1400" i="1">
                                <a:latin typeface="Cambria Math" panose="02040503050406030204" pitchFamily="18" charset="0"/>
                              </a:rPr>
                              <m:t>𝑤</m:t>
                            </m:r>
                          </m:e>
                          <m:sub>
                            <m:r>
                              <a:rPr lang="en-US" sz="1400" i="1">
                                <a:latin typeface="Cambria Math" panose="02040503050406030204" pitchFamily="18" charset="0"/>
                              </a:rPr>
                              <m:t>𝑖</m:t>
                            </m:r>
                            <m:r>
                              <a:rPr lang="en-US" sz="1400" i="1">
                                <a:latin typeface="Cambria Math" panose="02040503050406030204" pitchFamily="18" charset="0"/>
                              </a:rPr>
                              <m:t>,</m:t>
                            </m:r>
                            <m:r>
                              <a:rPr lang="en-US" sz="1400" i="1">
                                <a:latin typeface="Cambria Math" panose="02040503050406030204" pitchFamily="18" charset="0"/>
                              </a:rPr>
                              <m:t>𝑗</m:t>
                            </m:r>
                          </m:sub>
                        </m:sSub>
                      </m:e>
                    </m:nary>
                  </m:oMath>
                </a14:m>
                <a:endParaRPr lang="en-US" sz="1400" dirty="0"/>
              </a:p>
            </p:txBody>
          </p:sp>
        </mc:Choice>
        <mc:Fallback xmlns="">
          <p:sp>
            <p:nvSpPr>
              <p:cNvPr id="2" name="Text Placeholder 1">
                <a:extLst>
                  <a:ext uri="{FF2B5EF4-FFF2-40B4-BE49-F238E27FC236}">
                    <a16:creationId xmlns:a16="http://schemas.microsoft.com/office/drawing/2014/main" id="{9AD1DEE6-38CF-AB00-09B3-4D9504F12BE8}"/>
                  </a:ext>
                </a:extLst>
              </p:cNvPr>
              <p:cNvSpPr>
                <a:spLocks noGrp="1" noRot="1" noChangeAspect="1" noMove="1" noResize="1" noEditPoints="1" noAdjustHandles="1" noChangeArrowheads="1" noChangeShapeType="1" noTextEdit="1"/>
              </p:cNvSpPr>
              <p:nvPr>
                <p:ph sz="quarter" idx="14"/>
              </p:nvPr>
            </p:nvSpPr>
            <p:spPr>
              <a:blipFill>
                <a:blip r:embed="rId2"/>
                <a:stretch>
                  <a:fillRect l="-303" t="-280"/>
                </a:stretch>
              </a:blipFill>
            </p:spPr>
            <p:txBody>
              <a:bodyPr/>
              <a:lstStyle/>
              <a:p>
                <a:r>
                  <a:rPr lang="en-US">
                    <a:noFill/>
                  </a:rPr>
                  <a:t> </a:t>
                </a:r>
              </a:p>
            </p:txBody>
          </p:sp>
        </mc:Fallback>
      </mc:AlternateContent>
      <p:pic>
        <p:nvPicPr>
          <p:cNvPr id="6" name="Picture 5">
            <a:extLst>
              <a:ext uri="{FF2B5EF4-FFF2-40B4-BE49-F238E27FC236}">
                <a16:creationId xmlns:a16="http://schemas.microsoft.com/office/drawing/2014/main" id="{5342E066-AE99-CD74-F816-90B56DCC05D1}"/>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882496" y="2122007"/>
            <a:ext cx="1593197" cy="1563874"/>
          </a:xfrm>
          <a:prstGeom prst="rect">
            <a:avLst/>
          </a:prstGeom>
        </p:spPr>
      </p:pic>
      <p:pic>
        <p:nvPicPr>
          <p:cNvPr id="1026" name="Picture 2">
            <a:extLst>
              <a:ext uri="{FF2B5EF4-FFF2-40B4-BE49-F238E27FC236}">
                <a16:creationId xmlns:a16="http://schemas.microsoft.com/office/drawing/2014/main" id="{BFD98410-13FD-2D71-3AF3-28F04E5663FE}"/>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r="61149" b="1895"/>
          <a:stretch/>
        </p:blipFill>
        <p:spPr bwMode="auto">
          <a:xfrm>
            <a:off x="6746653" y="4388607"/>
            <a:ext cx="1729040" cy="16595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4695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dissolv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Effect transition="in" filter="dissolve">
                                      <p:cBhvr>
                                        <p:cTn id="19" dur="500"/>
                                        <p:tgtEl>
                                          <p:spTgt spid="2">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nodeType="clickEffect">
                                  <p:stCondLst>
                                    <p:cond delay="0"/>
                                  </p:stCondLst>
                                  <p:childTnLst>
                                    <p:set>
                                      <p:cBhvr>
                                        <p:cTn id="23" dur="1" fill="hold">
                                          <p:stCondLst>
                                            <p:cond delay="0"/>
                                          </p:stCondLst>
                                        </p:cTn>
                                        <p:tgtEl>
                                          <p:spTgt spid="2">
                                            <p:txEl>
                                              <p:pRg st="3" end="3"/>
                                            </p:txEl>
                                          </p:spTgt>
                                        </p:tgtEl>
                                        <p:attrNameLst>
                                          <p:attrName>style.visibility</p:attrName>
                                        </p:attrNameLst>
                                      </p:cBhvr>
                                      <p:to>
                                        <p:strVal val="visible"/>
                                      </p:to>
                                    </p:set>
                                    <p:animEffect transition="in" filter="dissolve">
                                      <p:cBhvr>
                                        <p:cTn id="24" dur="500"/>
                                        <p:tgtEl>
                                          <p:spTgt spid="2">
                                            <p:txEl>
                                              <p:pRg st="3" end="3"/>
                                            </p:txEl>
                                          </p:spTgt>
                                        </p:tgtEl>
                                      </p:cBhvr>
                                    </p:animEffect>
                                  </p:childTnLst>
                                </p:cTn>
                              </p:par>
                              <p:par>
                                <p:cTn id="25" presetID="9" presetClass="entr" presetSubtype="0" fill="hold" nodeType="with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dissolve">
                                      <p:cBhvr>
                                        <p:cTn id="27" dur="500"/>
                                        <p:tgtEl>
                                          <p:spTgt spid="2">
                                            <p:txEl>
                                              <p:pRg st="4" end="4"/>
                                            </p:txEl>
                                          </p:spTgt>
                                        </p:tgtEl>
                                      </p:cBhvr>
                                    </p:animEffect>
                                  </p:childTnLst>
                                </p:cTn>
                              </p:par>
                              <p:par>
                                <p:cTn id="28" presetID="9" presetClass="entr" presetSubtype="0" fill="hold" nodeType="withEffect">
                                  <p:stCondLst>
                                    <p:cond delay="0"/>
                                  </p:stCondLst>
                                  <p:childTnLst>
                                    <p:set>
                                      <p:cBhvr>
                                        <p:cTn id="29" dur="1" fill="hold">
                                          <p:stCondLst>
                                            <p:cond delay="0"/>
                                          </p:stCondLst>
                                        </p:cTn>
                                        <p:tgtEl>
                                          <p:spTgt spid="2">
                                            <p:txEl>
                                              <p:pRg st="5" end="5"/>
                                            </p:txEl>
                                          </p:spTgt>
                                        </p:tgtEl>
                                        <p:attrNameLst>
                                          <p:attrName>style.visibility</p:attrName>
                                        </p:attrNameLst>
                                      </p:cBhvr>
                                      <p:to>
                                        <p:strVal val="visible"/>
                                      </p:to>
                                    </p:set>
                                    <p:animEffect transition="in" filter="dissolve">
                                      <p:cBhvr>
                                        <p:cTn id="30" dur="500"/>
                                        <p:tgtEl>
                                          <p:spTgt spid="2">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1026"/>
                                        </p:tgtEl>
                                        <p:attrNameLst>
                                          <p:attrName>style.visibility</p:attrName>
                                        </p:attrNameLst>
                                      </p:cBhvr>
                                      <p:to>
                                        <p:strVal val="visible"/>
                                      </p:to>
                                    </p:set>
                                    <p:anim calcmode="lin" valueType="num">
                                      <p:cBhvr>
                                        <p:cTn id="35" dur="500" fill="hold"/>
                                        <p:tgtEl>
                                          <p:spTgt spid="1026"/>
                                        </p:tgtEl>
                                        <p:attrNameLst>
                                          <p:attrName>ppt_w</p:attrName>
                                        </p:attrNameLst>
                                      </p:cBhvr>
                                      <p:tavLst>
                                        <p:tav tm="0">
                                          <p:val>
                                            <p:fltVal val="0"/>
                                          </p:val>
                                        </p:tav>
                                        <p:tav tm="100000">
                                          <p:val>
                                            <p:strVal val="#ppt_w"/>
                                          </p:val>
                                        </p:tav>
                                      </p:tavLst>
                                    </p:anim>
                                    <p:anim calcmode="lin" valueType="num">
                                      <p:cBhvr>
                                        <p:cTn id="36" dur="500" fill="hold"/>
                                        <p:tgtEl>
                                          <p:spTgt spid="1026"/>
                                        </p:tgtEl>
                                        <p:attrNameLst>
                                          <p:attrName>ppt_h</p:attrName>
                                        </p:attrNameLst>
                                      </p:cBhvr>
                                      <p:tavLst>
                                        <p:tav tm="0">
                                          <p:val>
                                            <p:fltVal val="0"/>
                                          </p:val>
                                        </p:tav>
                                        <p:tav tm="100000">
                                          <p:val>
                                            <p:strVal val="#ppt_h"/>
                                          </p:val>
                                        </p:tav>
                                      </p:tavLst>
                                    </p:anim>
                                    <p:animEffect transition="in" filter="fade">
                                      <p:cBhvr>
                                        <p:cTn id="3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61A2680-34DD-DFBD-E6E1-29DA2257BA59}"/>
              </a:ext>
            </a:extLst>
          </p:cNvPr>
          <p:cNvSpPr>
            <a:spLocks noGrp="1"/>
          </p:cNvSpPr>
          <p:nvPr>
            <p:ph type="title"/>
          </p:nvPr>
        </p:nvSpPr>
        <p:spPr/>
        <p:txBody>
          <a:bodyPr/>
          <a:lstStyle/>
          <a:p>
            <a:r>
              <a:rPr lang="en-US" dirty="0"/>
              <a:t>Clustering Coefficient</a:t>
            </a:r>
          </a:p>
        </p:txBody>
      </p:sp>
      <mc:AlternateContent xmlns:mc="http://schemas.openxmlformats.org/markup-compatibility/2006" xmlns:a14="http://schemas.microsoft.com/office/drawing/2010/main">
        <mc:Choice Requires="a14">
          <p:sp>
            <p:nvSpPr>
              <p:cNvPr id="2" name="Text Placeholder 1">
                <a:extLst>
                  <a:ext uri="{FF2B5EF4-FFF2-40B4-BE49-F238E27FC236}">
                    <a16:creationId xmlns:a16="http://schemas.microsoft.com/office/drawing/2014/main" id="{07C374DC-FBF4-2BE8-34B9-AB24AB882007}"/>
                  </a:ext>
                </a:extLst>
              </p:cNvPr>
              <p:cNvSpPr>
                <a:spLocks noGrp="1"/>
              </p:cNvSpPr>
              <p:nvPr>
                <p:ph sz="quarter" idx="14"/>
              </p:nvPr>
            </p:nvSpPr>
            <p:spPr/>
            <p:txBody>
              <a:bodyPr>
                <a:normAutofit/>
              </a:bodyPr>
              <a:lstStyle/>
              <a:p>
                <a:pPr lvl="1">
                  <a:buSzPct val="120000"/>
                </a:pPr>
                <a:r>
                  <a:rPr lang="en-US" sz="1600" dirty="0">
                    <a:solidFill>
                      <a:srgbClr val="C40C67"/>
                    </a:solidFill>
                  </a:rPr>
                  <a:t>What portion of </a:t>
                </a:r>
                <a14:m>
                  <m:oMath xmlns:m="http://schemas.openxmlformats.org/officeDocument/2006/math">
                    <m:sSup>
                      <m:sSupPr>
                        <m:ctrlPr>
                          <a:rPr lang="en-US" sz="1600" b="0" i="1" dirty="0" smtClean="0">
                            <a:solidFill>
                              <a:srgbClr val="C40C67"/>
                            </a:solidFill>
                            <a:latin typeface="Cambria Math" panose="02040503050406030204" pitchFamily="18" charset="0"/>
                          </a:rPr>
                        </m:ctrlPr>
                      </m:sSupPr>
                      <m:e>
                        <m:r>
                          <a:rPr lang="en-US" sz="1600" b="0" i="1" dirty="0" smtClean="0">
                            <a:solidFill>
                              <a:srgbClr val="C40C67"/>
                            </a:solidFill>
                            <a:latin typeface="Cambria Math" panose="02040503050406030204" pitchFamily="18" charset="0"/>
                          </a:rPr>
                          <m:t>𝑖</m:t>
                        </m:r>
                      </m:e>
                      <m:sup>
                        <m:r>
                          <a:rPr lang="en-US" sz="1600" b="0" i="1" dirty="0" smtClean="0">
                            <a:solidFill>
                              <a:srgbClr val="C40C67"/>
                            </a:solidFill>
                            <a:latin typeface="Cambria Math" panose="02040503050406030204" pitchFamily="18" charset="0"/>
                          </a:rPr>
                          <m:t>′</m:t>
                        </m:r>
                      </m:sup>
                    </m:sSup>
                    <m:r>
                      <a:rPr lang="en-US" sz="1600" b="0" i="1" dirty="0" smtClean="0">
                        <a:solidFill>
                          <a:srgbClr val="C40C67"/>
                        </a:solidFill>
                        <a:latin typeface="Cambria Math" panose="02040503050406030204" pitchFamily="18" charset="0"/>
                      </a:rPr>
                      <m:t>𝑠</m:t>
                    </m:r>
                  </m:oMath>
                </a14:m>
                <a:r>
                  <a:rPr lang="en-US" sz="1600" dirty="0">
                    <a:solidFill>
                      <a:srgbClr val="C40C67"/>
                    </a:solidFill>
                  </a:rPr>
                  <a:t> neighbors are connected ?</a:t>
                </a:r>
              </a:p>
              <a:p>
                <a:pPr lvl="2">
                  <a:buSzPct val="120000"/>
                </a:pPr>
                <a:r>
                  <a:rPr lang="en-US" sz="1400" dirty="0"/>
                  <a:t>Node </a:t>
                </a:r>
                <a14:m>
                  <m:oMath xmlns:m="http://schemas.openxmlformats.org/officeDocument/2006/math">
                    <m:r>
                      <a:rPr lang="en-US" sz="1400" b="0" i="1" dirty="0" smtClean="0">
                        <a:solidFill>
                          <a:srgbClr val="C40C67"/>
                        </a:solidFill>
                        <a:latin typeface="Cambria Math" panose="02040503050406030204" pitchFamily="18" charset="0"/>
                      </a:rPr>
                      <m:t>𝑖</m:t>
                    </m:r>
                  </m:oMath>
                </a14:m>
                <a:r>
                  <a:rPr lang="en-US" sz="1400" dirty="0"/>
                  <a:t> with degree </a:t>
                </a:r>
                <a14:m>
                  <m:oMath xmlns:m="http://schemas.openxmlformats.org/officeDocument/2006/math">
                    <m:sSub>
                      <m:sSubPr>
                        <m:ctrlPr>
                          <a:rPr lang="en-US" sz="1400" i="1" dirty="0" smtClean="0">
                            <a:solidFill>
                              <a:srgbClr val="C40C67"/>
                            </a:solidFill>
                            <a:latin typeface="Cambria Math" panose="02040503050406030204" pitchFamily="18" charset="0"/>
                          </a:rPr>
                        </m:ctrlPr>
                      </m:sSubPr>
                      <m:e>
                        <m:r>
                          <a:rPr lang="en-US" sz="1400" i="1" dirty="0" smtClean="0">
                            <a:solidFill>
                              <a:srgbClr val="C40C67"/>
                            </a:solidFill>
                            <a:latin typeface="Cambria Math" panose="02040503050406030204" pitchFamily="18" charset="0"/>
                          </a:rPr>
                          <m:t>𝑘</m:t>
                        </m:r>
                      </m:e>
                      <m:sub>
                        <m:r>
                          <a:rPr lang="en-US" sz="1400" i="1" dirty="0" smtClean="0">
                            <a:solidFill>
                              <a:srgbClr val="C40C67"/>
                            </a:solidFill>
                            <a:latin typeface="Cambria Math" panose="02040503050406030204" pitchFamily="18" charset="0"/>
                          </a:rPr>
                          <m:t>𝑖</m:t>
                        </m:r>
                      </m:sub>
                    </m:sSub>
                  </m:oMath>
                </a14:m>
                <a:endParaRPr lang="en-US" sz="1400" dirty="0"/>
              </a:p>
              <a:p>
                <a:pPr lvl="2">
                  <a:buSzPct val="120000"/>
                </a:pPr>
                <a14:m>
                  <m:oMath xmlns:m="http://schemas.openxmlformats.org/officeDocument/2006/math">
                    <m:sSub>
                      <m:sSubPr>
                        <m:ctrlPr>
                          <a:rPr lang="en-US" sz="1400" i="1" dirty="0" smtClean="0">
                            <a:solidFill>
                              <a:srgbClr val="C40C67"/>
                            </a:solidFill>
                            <a:latin typeface="Cambria Math" panose="02040503050406030204" pitchFamily="18" charset="0"/>
                          </a:rPr>
                        </m:ctrlPr>
                      </m:sSubPr>
                      <m:e>
                        <m:r>
                          <a:rPr lang="en-US" sz="1400" i="1" dirty="0" smtClean="0">
                            <a:solidFill>
                              <a:srgbClr val="C40C67"/>
                            </a:solidFill>
                            <a:latin typeface="Cambria Math" panose="02040503050406030204" pitchFamily="18" charset="0"/>
                          </a:rPr>
                          <m:t>𝐶</m:t>
                        </m:r>
                      </m:e>
                      <m:sub>
                        <m:r>
                          <a:rPr lang="en-US" sz="1400" i="1" dirty="0" smtClean="0">
                            <a:solidFill>
                              <a:srgbClr val="C40C67"/>
                            </a:solidFill>
                            <a:latin typeface="Cambria Math" panose="02040503050406030204" pitchFamily="18" charset="0"/>
                          </a:rPr>
                          <m:t>𝑖</m:t>
                        </m:r>
                      </m:sub>
                    </m:sSub>
                    <m:r>
                      <a:rPr lang="en-US" sz="1400" i="1" dirty="0" smtClean="0">
                        <a:solidFill>
                          <a:srgbClr val="C40C67"/>
                        </a:solidFill>
                        <a:latin typeface="Cambria Math" panose="02040503050406030204" pitchFamily="18" charset="0"/>
                      </a:rPr>
                      <m:t>∈[0, 1]</m:t>
                    </m:r>
                  </m:oMath>
                </a14:m>
                <a:r>
                  <a:rPr lang="en-US" sz="1400" dirty="0">
                    <a:solidFill>
                      <a:srgbClr val="C40C67"/>
                    </a:solidFill>
                  </a:rPr>
                  <a:t>,  </a:t>
                </a:r>
                <a14:m>
                  <m:oMath xmlns:m="http://schemas.openxmlformats.org/officeDocument/2006/math">
                    <m:sSub>
                      <m:sSubPr>
                        <m:ctrlPr>
                          <a:rPr lang="en-US" sz="1400" i="1" dirty="0" smtClean="0">
                            <a:solidFill>
                              <a:srgbClr val="C40C67"/>
                            </a:solidFill>
                            <a:latin typeface="Cambria Math" panose="02040503050406030204" pitchFamily="18" charset="0"/>
                          </a:rPr>
                        </m:ctrlPr>
                      </m:sSubPr>
                      <m:e>
                        <m:r>
                          <a:rPr lang="en-US" sz="1400" i="1" dirty="0" smtClean="0">
                            <a:solidFill>
                              <a:srgbClr val="C40C67"/>
                            </a:solidFill>
                            <a:latin typeface="Cambria Math" panose="02040503050406030204" pitchFamily="18" charset="0"/>
                          </a:rPr>
                          <m:t>𝐶</m:t>
                        </m:r>
                      </m:e>
                      <m:sub>
                        <m:r>
                          <a:rPr lang="en-US" sz="1400" i="1" dirty="0" smtClean="0">
                            <a:solidFill>
                              <a:srgbClr val="C40C67"/>
                            </a:solidFill>
                            <a:latin typeface="Cambria Math" panose="02040503050406030204" pitchFamily="18" charset="0"/>
                          </a:rPr>
                          <m:t>𝑖</m:t>
                        </m:r>
                      </m:sub>
                    </m:sSub>
                    <m:r>
                      <a:rPr lang="en-US" sz="1400" i="1" dirty="0" smtClean="0">
                        <a:solidFill>
                          <a:srgbClr val="C40C67"/>
                        </a:solidFill>
                        <a:latin typeface="Cambria Math" panose="02040503050406030204" pitchFamily="18" charset="0"/>
                      </a:rPr>
                      <m:t> =</m:t>
                    </m:r>
                    <m:f>
                      <m:fPr>
                        <m:ctrlPr>
                          <a:rPr lang="en-US" sz="1400" b="0" i="1" dirty="0" smtClean="0">
                            <a:solidFill>
                              <a:srgbClr val="C40C67"/>
                            </a:solidFill>
                            <a:latin typeface="Cambria Math" panose="02040503050406030204" pitchFamily="18" charset="0"/>
                          </a:rPr>
                        </m:ctrlPr>
                      </m:fPr>
                      <m:num>
                        <m:r>
                          <a:rPr lang="en-US" sz="1400" b="0" i="1" dirty="0" smtClean="0">
                            <a:solidFill>
                              <a:srgbClr val="C40C67"/>
                            </a:solidFill>
                            <a:latin typeface="Cambria Math" panose="02040503050406030204" pitchFamily="18" charset="0"/>
                          </a:rPr>
                          <m:t>2</m:t>
                        </m:r>
                        <m:sSub>
                          <m:sSubPr>
                            <m:ctrlPr>
                              <a:rPr lang="en-US" sz="1400" b="0" i="1" dirty="0" smtClean="0">
                                <a:solidFill>
                                  <a:srgbClr val="C40C67"/>
                                </a:solidFill>
                                <a:latin typeface="Cambria Math" panose="02040503050406030204" pitchFamily="18" charset="0"/>
                              </a:rPr>
                            </m:ctrlPr>
                          </m:sSubPr>
                          <m:e>
                            <m:r>
                              <a:rPr lang="en-US" sz="1400" b="0" i="1" dirty="0" smtClean="0">
                                <a:solidFill>
                                  <a:srgbClr val="C40C67"/>
                                </a:solidFill>
                                <a:latin typeface="Cambria Math" panose="02040503050406030204" pitchFamily="18" charset="0"/>
                              </a:rPr>
                              <m:t>𝑒</m:t>
                            </m:r>
                          </m:e>
                          <m:sub>
                            <m:r>
                              <a:rPr lang="en-US" sz="1400" b="0" i="1" dirty="0" smtClean="0">
                                <a:solidFill>
                                  <a:srgbClr val="C40C67"/>
                                </a:solidFill>
                                <a:latin typeface="Cambria Math" panose="02040503050406030204" pitchFamily="18" charset="0"/>
                              </a:rPr>
                              <m:t>𝑖</m:t>
                            </m:r>
                          </m:sub>
                        </m:sSub>
                      </m:num>
                      <m:den>
                        <m:sSub>
                          <m:sSubPr>
                            <m:ctrlPr>
                              <a:rPr lang="en-US" sz="1400" i="1" dirty="0" err="1" smtClean="0">
                                <a:solidFill>
                                  <a:srgbClr val="C40C67"/>
                                </a:solidFill>
                                <a:latin typeface="Cambria Math" panose="02040503050406030204" pitchFamily="18" charset="0"/>
                              </a:rPr>
                            </m:ctrlPr>
                          </m:sSubPr>
                          <m:e>
                            <m:r>
                              <a:rPr lang="en-US" sz="1400" i="1" dirty="0" err="1" smtClean="0">
                                <a:solidFill>
                                  <a:srgbClr val="C40C67"/>
                                </a:solidFill>
                                <a:latin typeface="Cambria Math" panose="02040503050406030204" pitchFamily="18" charset="0"/>
                              </a:rPr>
                              <m:t>𝑘</m:t>
                            </m:r>
                          </m:e>
                          <m:sub>
                            <m:r>
                              <a:rPr lang="en-US" sz="1400" i="1" dirty="0" err="1" smtClean="0">
                                <a:solidFill>
                                  <a:srgbClr val="C40C67"/>
                                </a:solidFill>
                                <a:latin typeface="Cambria Math" panose="02040503050406030204" pitchFamily="18" charset="0"/>
                              </a:rPr>
                              <m:t>𝑖</m:t>
                            </m:r>
                          </m:sub>
                        </m:sSub>
                        <m:d>
                          <m:dPr>
                            <m:ctrlPr>
                              <a:rPr lang="en-US" sz="1400" i="1" dirty="0" smtClean="0">
                                <a:solidFill>
                                  <a:srgbClr val="C40C67"/>
                                </a:solidFill>
                                <a:latin typeface="Cambria Math" panose="02040503050406030204" pitchFamily="18" charset="0"/>
                              </a:rPr>
                            </m:ctrlPr>
                          </m:dPr>
                          <m:e>
                            <m:sSub>
                              <m:sSubPr>
                                <m:ctrlPr>
                                  <a:rPr lang="en-US" sz="1400" i="1" dirty="0" smtClean="0">
                                    <a:solidFill>
                                      <a:srgbClr val="C40C67"/>
                                    </a:solidFill>
                                    <a:latin typeface="Cambria Math" panose="02040503050406030204" pitchFamily="18" charset="0"/>
                                  </a:rPr>
                                </m:ctrlPr>
                              </m:sSubPr>
                              <m:e>
                                <m:r>
                                  <a:rPr lang="en-US" sz="1400" i="1" dirty="0" smtClean="0">
                                    <a:solidFill>
                                      <a:srgbClr val="C40C67"/>
                                    </a:solidFill>
                                    <a:latin typeface="Cambria Math" panose="02040503050406030204" pitchFamily="18" charset="0"/>
                                  </a:rPr>
                                  <m:t>𝑘</m:t>
                                </m:r>
                              </m:e>
                              <m:sub>
                                <m:r>
                                  <a:rPr lang="en-US" sz="1400" i="1" dirty="0" smtClean="0">
                                    <a:solidFill>
                                      <a:srgbClr val="C40C67"/>
                                    </a:solidFill>
                                    <a:latin typeface="Cambria Math" panose="02040503050406030204" pitchFamily="18" charset="0"/>
                                  </a:rPr>
                                  <m:t>𝑖</m:t>
                                </m:r>
                                <m:r>
                                  <a:rPr lang="en-US" sz="1400" b="0" i="1" dirty="0" smtClean="0">
                                    <a:solidFill>
                                      <a:srgbClr val="C40C67"/>
                                    </a:solidFill>
                                    <a:latin typeface="Cambria Math" panose="02040503050406030204" pitchFamily="18" charset="0"/>
                                  </a:rPr>
                                  <m:t> </m:t>
                                </m:r>
                              </m:sub>
                            </m:sSub>
                            <m:r>
                              <a:rPr lang="en-US" sz="1400" i="1" dirty="0" smtClean="0">
                                <a:solidFill>
                                  <a:srgbClr val="C40C67"/>
                                </a:solidFill>
                                <a:latin typeface="Cambria Math" panose="02040503050406030204" pitchFamily="18" charset="0"/>
                              </a:rPr>
                              <m:t>−1</m:t>
                            </m:r>
                          </m:e>
                        </m:d>
                      </m:den>
                    </m:f>
                  </m:oMath>
                </a14:m>
                <a:endParaRPr lang="en-US" sz="1400" dirty="0"/>
              </a:p>
              <a:p>
                <a:pPr lvl="1">
                  <a:buSzPct val="120000"/>
                </a:pPr>
                <a:endParaRPr lang="en-US" sz="1600" dirty="0"/>
              </a:p>
              <a:p>
                <a:pPr lvl="1">
                  <a:buSzPct val="120000"/>
                </a:pPr>
                <a:endParaRPr lang="en-US" sz="1600" dirty="0"/>
              </a:p>
              <a:p>
                <a:pPr marL="0" lvl="1" indent="0">
                  <a:buSzPct val="120000"/>
                  <a:buNone/>
                </a:pPr>
                <a:endParaRPr lang="en-US" sz="1600" dirty="0"/>
              </a:p>
              <a:p>
                <a:pPr lvl="2">
                  <a:buSzPct val="120000"/>
                </a:pPr>
                <a:r>
                  <a:rPr lang="en-US" sz="1400" dirty="0"/>
                  <a:t>Average clustering coefficient: </a:t>
                </a:r>
                <a14:m>
                  <m:oMath xmlns:m="http://schemas.openxmlformats.org/officeDocument/2006/math">
                    <m:r>
                      <a:rPr lang="en-US" sz="1400" b="0" i="1" smtClean="0">
                        <a:solidFill>
                          <a:srgbClr val="C40C67"/>
                        </a:solidFill>
                        <a:latin typeface="Cambria Math" panose="02040503050406030204" pitchFamily="18" charset="0"/>
                      </a:rPr>
                      <m:t>𝐶</m:t>
                    </m:r>
                    <m:r>
                      <a:rPr lang="en-US" sz="1400" b="0" i="1" smtClean="0">
                        <a:solidFill>
                          <a:srgbClr val="C40C67"/>
                        </a:solidFill>
                        <a:latin typeface="Cambria Math" panose="02040503050406030204" pitchFamily="18" charset="0"/>
                      </a:rPr>
                      <m:t>=</m:t>
                    </m:r>
                    <m:f>
                      <m:fPr>
                        <m:ctrlPr>
                          <a:rPr lang="en-US" sz="1400" b="0" i="1" smtClean="0">
                            <a:solidFill>
                              <a:srgbClr val="C40C67"/>
                            </a:solidFill>
                            <a:latin typeface="Cambria Math" panose="02040503050406030204" pitchFamily="18" charset="0"/>
                          </a:rPr>
                        </m:ctrlPr>
                      </m:fPr>
                      <m:num>
                        <m:r>
                          <a:rPr lang="en-US" sz="1400" b="0" i="1" smtClean="0">
                            <a:solidFill>
                              <a:srgbClr val="C40C67"/>
                            </a:solidFill>
                            <a:latin typeface="Cambria Math" panose="02040503050406030204" pitchFamily="18" charset="0"/>
                          </a:rPr>
                          <m:t>1</m:t>
                        </m:r>
                      </m:num>
                      <m:den>
                        <m:r>
                          <a:rPr lang="en-US" sz="1400" b="0" i="1" smtClean="0">
                            <a:solidFill>
                              <a:srgbClr val="C40C67"/>
                            </a:solidFill>
                            <a:latin typeface="Cambria Math" panose="02040503050406030204" pitchFamily="18" charset="0"/>
                          </a:rPr>
                          <m:t>𝑁</m:t>
                        </m:r>
                      </m:den>
                    </m:f>
                    <m:nary>
                      <m:naryPr>
                        <m:chr m:val="∑"/>
                        <m:ctrlPr>
                          <a:rPr lang="en-US" sz="1400" b="0" i="1" smtClean="0">
                            <a:solidFill>
                              <a:srgbClr val="C40C67"/>
                            </a:solidFill>
                            <a:latin typeface="Cambria Math" panose="02040503050406030204" pitchFamily="18" charset="0"/>
                          </a:rPr>
                        </m:ctrlPr>
                      </m:naryPr>
                      <m:sub>
                        <m:r>
                          <m:rPr>
                            <m:brk m:alnAt="23"/>
                          </m:rPr>
                          <a:rPr lang="en-US" sz="1400" b="0" i="1" smtClean="0">
                            <a:solidFill>
                              <a:srgbClr val="C40C67"/>
                            </a:solidFill>
                            <a:latin typeface="Cambria Math" panose="02040503050406030204" pitchFamily="18" charset="0"/>
                          </a:rPr>
                          <m:t>𝑖</m:t>
                        </m:r>
                      </m:sub>
                      <m:sup>
                        <m:r>
                          <a:rPr lang="en-US" sz="1400" b="0" i="1" smtClean="0">
                            <a:solidFill>
                              <a:srgbClr val="C40C67"/>
                            </a:solidFill>
                            <a:latin typeface="Cambria Math" panose="02040503050406030204" pitchFamily="18" charset="0"/>
                          </a:rPr>
                          <m:t>𝑁</m:t>
                        </m:r>
                      </m:sup>
                      <m:e>
                        <m:sSub>
                          <m:sSubPr>
                            <m:ctrlPr>
                              <a:rPr lang="en-US" sz="1400" b="0" i="1" smtClean="0">
                                <a:solidFill>
                                  <a:srgbClr val="C40C67"/>
                                </a:solidFill>
                                <a:latin typeface="Cambria Math" panose="02040503050406030204" pitchFamily="18" charset="0"/>
                              </a:rPr>
                            </m:ctrlPr>
                          </m:sSubPr>
                          <m:e>
                            <m:r>
                              <a:rPr lang="en-US" sz="1400" b="0" i="1" smtClean="0">
                                <a:solidFill>
                                  <a:srgbClr val="C40C67"/>
                                </a:solidFill>
                                <a:latin typeface="Cambria Math" panose="02040503050406030204" pitchFamily="18" charset="0"/>
                              </a:rPr>
                              <m:t>𝐶</m:t>
                            </m:r>
                          </m:e>
                          <m:sub>
                            <m:r>
                              <a:rPr lang="en-US" sz="1400" b="0" i="1" smtClean="0">
                                <a:solidFill>
                                  <a:srgbClr val="C40C67"/>
                                </a:solidFill>
                                <a:latin typeface="Cambria Math" panose="02040503050406030204" pitchFamily="18" charset="0"/>
                              </a:rPr>
                              <m:t>𝑖</m:t>
                            </m:r>
                          </m:sub>
                        </m:sSub>
                      </m:e>
                    </m:nary>
                  </m:oMath>
                </a14:m>
                <a:endParaRPr lang="en-US" sz="1400" dirty="0"/>
              </a:p>
            </p:txBody>
          </p:sp>
        </mc:Choice>
        <mc:Fallback xmlns="">
          <p:sp>
            <p:nvSpPr>
              <p:cNvPr id="2" name="Text Placeholder 1">
                <a:extLst>
                  <a:ext uri="{FF2B5EF4-FFF2-40B4-BE49-F238E27FC236}">
                    <a16:creationId xmlns:a16="http://schemas.microsoft.com/office/drawing/2014/main" id="{07C374DC-FBF4-2BE8-34B9-AB24AB882007}"/>
                  </a:ext>
                </a:extLst>
              </p:cNvPr>
              <p:cNvSpPr>
                <a:spLocks noGrp="1" noRot="1" noChangeAspect="1" noMove="1" noResize="1" noEditPoints="1" noAdjustHandles="1" noChangeArrowheads="1" noChangeShapeType="1" noTextEdit="1"/>
              </p:cNvSpPr>
              <p:nvPr>
                <p:ph sz="quarter" idx="14"/>
              </p:nvPr>
            </p:nvSpPr>
            <p:spPr>
              <a:blipFill>
                <a:blip r:embed="rId2"/>
                <a:stretch>
                  <a:fillRect l="-455" t="-560"/>
                </a:stretch>
              </a:blipFill>
            </p:spPr>
            <p:txBody>
              <a:bodyPr/>
              <a:lstStyle/>
              <a:p>
                <a:r>
                  <a:rPr lang="en-US">
                    <a:noFill/>
                  </a:rPr>
                  <a:t> </a:t>
                </a:r>
              </a:p>
            </p:txBody>
          </p:sp>
        </mc:Fallback>
      </mc:AlternateContent>
      <p:pic>
        <p:nvPicPr>
          <p:cNvPr id="5" name="Picture 4">
            <a:extLst>
              <a:ext uri="{FF2B5EF4-FFF2-40B4-BE49-F238E27FC236}">
                <a16:creationId xmlns:a16="http://schemas.microsoft.com/office/drawing/2014/main" id="{B44F2176-7EF3-FF38-8734-6A01496082ED}"/>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783382" y="3211476"/>
            <a:ext cx="1032933" cy="1016000"/>
          </a:xfrm>
          <a:prstGeom prst="rect">
            <a:avLst/>
          </a:prstGeom>
        </p:spPr>
      </p:pic>
      <p:pic>
        <p:nvPicPr>
          <p:cNvPr id="6" name="Picture 5">
            <a:extLst>
              <a:ext uri="{FF2B5EF4-FFF2-40B4-BE49-F238E27FC236}">
                <a16:creationId xmlns:a16="http://schemas.microsoft.com/office/drawing/2014/main" id="{4F8AA401-8D5F-13D3-264E-DFB50029290A}"/>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2067391" y="3211476"/>
            <a:ext cx="948267" cy="1016000"/>
          </a:xfrm>
          <a:prstGeom prst="rect">
            <a:avLst/>
          </a:prstGeom>
        </p:spPr>
      </p:pic>
      <p:pic>
        <p:nvPicPr>
          <p:cNvPr id="7" name="Picture 6">
            <a:extLst>
              <a:ext uri="{FF2B5EF4-FFF2-40B4-BE49-F238E27FC236}">
                <a16:creationId xmlns:a16="http://schemas.microsoft.com/office/drawing/2014/main" id="{15DF8281-313B-B04E-83DD-D8A2DAE85953}"/>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212629" y="3247552"/>
            <a:ext cx="982133" cy="999067"/>
          </a:xfrm>
          <a:prstGeom prst="rect">
            <a:avLst/>
          </a:prstGeom>
        </p:spPr>
      </p:pic>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60B6B947-2974-3DF1-55FD-88942E39EACF}"/>
                  </a:ext>
                </a:extLst>
              </p:cNvPr>
              <p:cNvSpPr txBox="1"/>
              <p:nvPr/>
            </p:nvSpPr>
            <p:spPr>
              <a:xfrm>
                <a:off x="2961553" y="2556835"/>
                <a:ext cx="4096945" cy="461665"/>
              </a:xfrm>
              <a:prstGeom prst="rect">
                <a:avLst/>
              </a:prstGeom>
              <a:noFill/>
            </p:spPr>
            <p:txBody>
              <a:bodyPr wrap="square" rtlCol="0">
                <a:spAutoFit/>
              </a:bodyPr>
              <a:lstStyle/>
              <a:p>
                <a:r>
                  <a:rPr lang="en-US" sz="1200" dirty="0">
                    <a:solidFill>
                      <a:srgbClr val="C40C67"/>
                    </a:solidFill>
                    <a:latin typeface="Lato"/>
                    <a:ea typeface="Lato"/>
                    <a:cs typeface="Lato"/>
                    <a:sym typeface="Lato"/>
                  </a:rPr>
                  <a:t>where </a:t>
                </a:r>
                <a14:m>
                  <m:oMath xmlns:m="http://schemas.openxmlformats.org/officeDocument/2006/math">
                    <m:sSub>
                      <m:sSubPr>
                        <m:ctrlPr>
                          <a:rPr lang="en-US" sz="1200" i="1" dirty="0">
                            <a:solidFill>
                              <a:srgbClr val="C40C67"/>
                            </a:solidFill>
                            <a:latin typeface="Cambria Math" panose="02040503050406030204" pitchFamily="18" charset="0"/>
                            <a:ea typeface="Lato"/>
                            <a:cs typeface="Lato"/>
                            <a:sym typeface="Lato"/>
                          </a:rPr>
                        </m:ctrlPr>
                      </m:sSubPr>
                      <m:e>
                        <m:r>
                          <a:rPr lang="en-US" sz="1200" dirty="0">
                            <a:solidFill>
                              <a:srgbClr val="C40C67"/>
                            </a:solidFill>
                            <a:latin typeface="Cambria Math" panose="02040503050406030204" pitchFamily="18" charset="0"/>
                            <a:ea typeface="Lato"/>
                            <a:cs typeface="Lato"/>
                            <a:sym typeface="Lato"/>
                          </a:rPr>
                          <m:t>𝑒</m:t>
                        </m:r>
                      </m:e>
                      <m:sub>
                        <m:r>
                          <a:rPr lang="en-US" sz="1200" dirty="0">
                            <a:solidFill>
                              <a:srgbClr val="C40C67"/>
                            </a:solidFill>
                            <a:latin typeface="Cambria Math" panose="02040503050406030204" pitchFamily="18" charset="0"/>
                            <a:ea typeface="Lato"/>
                            <a:cs typeface="Lato"/>
                            <a:sym typeface="Lato"/>
                          </a:rPr>
                          <m:t>𝑖</m:t>
                        </m:r>
                      </m:sub>
                    </m:sSub>
                  </m:oMath>
                </a14:m>
                <a:r>
                  <a:rPr lang="en-US" sz="1200" dirty="0">
                    <a:solidFill>
                      <a:srgbClr val="C40C67"/>
                    </a:solidFill>
                    <a:latin typeface="Lato"/>
                    <a:ea typeface="Lato"/>
                    <a:cs typeface="Lato"/>
                    <a:sym typeface="Lato"/>
                  </a:rPr>
                  <a:t> is the number of edges between the neighbors of node </a:t>
                </a:r>
                <a14:m>
                  <m:oMath xmlns:m="http://schemas.openxmlformats.org/officeDocument/2006/math">
                    <m:r>
                      <a:rPr lang="en-US" sz="1200" dirty="0">
                        <a:solidFill>
                          <a:srgbClr val="C40C67"/>
                        </a:solidFill>
                        <a:latin typeface="Cambria Math" panose="02040503050406030204" pitchFamily="18" charset="0"/>
                        <a:ea typeface="Lato"/>
                        <a:cs typeface="Lato"/>
                        <a:sym typeface="Lato"/>
                      </a:rPr>
                      <m:t>𝑖</m:t>
                    </m:r>
                  </m:oMath>
                </a14:m>
                <a:endParaRPr lang="en-US" sz="1200" dirty="0">
                  <a:solidFill>
                    <a:srgbClr val="C40C67"/>
                  </a:solidFill>
                  <a:latin typeface="Lato"/>
                  <a:ea typeface="Lato"/>
                  <a:cs typeface="Lato"/>
                  <a:sym typeface="Lato"/>
                </a:endParaRPr>
              </a:p>
            </p:txBody>
          </p:sp>
        </mc:Choice>
        <mc:Fallback xmlns="">
          <p:sp>
            <p:nvSpPr>
              <p:cNvPr id="8" name="TextBox 7">
                <a:extLst>
                  <a:ext uri="{FF2B5EF4-FFF2-40B4-BE49-F238E27FC236}">
                    <a16:creationId xmlns:a16="http://schemas.microsoft.com/office/drawing/2014/main" id="{60B6B947-2974-3DF1-55FD-88942E39EACF}"/>
                  </a:ext>
                </a:extLst>
              </p:cNvPr>
              <p:cNvSpPr txBox="1">
                <a:spLocks noRot="1" noChangeAspect="1" noMove="1" noResize="1" noEditPoints="1" noAdjustHandles="1" noChangeArrowheads="1" noChangeShapeType="1" noTextEdit="1"/>
              </p:cNvSpPr>
              <p:nvPr/>
            </p:nvSpPr>
            <p:spPr>
              <a:xfrm>
                <a:off x="2961553" y="2556835"/>
                <a:ext cx="4096945" cy="461665"/>
              </a:xfrm>
              <a:prstGeom prst="rect">
                <a:avLst/>
              </a:prstGeom>
              <a:blipFill>
                <a:blip r:embed="rId6"/>
                <a:stretch>
                  <a:fillRect b="-810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6955B6A2-E34E-79AD-7CB0-F8E3F22497EB}"/>
                  </a:ext>
                </a:extLst>
              </p:cNvPr>
              <p:cNvSpPr txBox="1"/>
              <p:nvPr/>
            </p:nvSpPr>
            <p:spPr>
              <a:xfrm>
                <a:off x="879820" y="4111673"/>
                <a:ext cx="775405"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600" i="1" dirty="0">
                              <a:latin typeface="Cambria Math" panose="02040503050406030204" pitchFamily="18" charset="0"/>
                              <a:ea typeface="Lato" panose="020F0502020204030203" pitchFamily="34" charset="0"/>
                              <a:cs typeface="Lato" panose="020F0502020204030203" pitchFamily="34" charset="0"/>
                            </a:rPr>
                          </m:ctrlPr>
                        </m:sSubPr>
                        <m:e>
                          <m:r>
                            <a:rPr lang="en-US" sz="1600" i="1" dirty="0">
                              <a:latin typeface="Cambria Math" panose="02040503050406030204" pitchFamily="18" charset="0"/>
                              <a:ea typeface="Lato" panose="020F0502020204030203" pitchFamily="34" charset="0"/>
                              <a:cs typeface="Lato" panose="020F0502020204030203" pitchFamily="34" charset="0"/>
                            </a:rPr>
                            <m:t>𝑐</m:t>
                          </m:r>
                        </m:e>
                        <m:sub>
                          <m:r>
                            <a:rPr lang="en-US" sz="1600" i="1" dirty="0">
                              <a:latin typeface="Cambria Math" panose="02040503050406030204" pitchFamily="18" charset="0"/>
                              <a:ea typeface="Lato" panose="020F0502020204030203" pitchFamily="34" charset="0"/>
                              <a:cs typeface="Lato" panose="020F0502020204030203" pitchFamily="34" charset="0"/>
                            </a:rPr>
                            <m:t>𝑖</m:t>
                          </m:r>
                        </m:sub>
                      </m:sSub>
                      <m:r>
                        <a:rPr lang="en-US" sz="1600" i="1" dirty="0">
                          <a:latin typeface="Cambria Math" panose="02040503050406030204" pitchFamily="18" charset="0"/>
                          <a:ea typeface="Lato" panose="020F0502020204030203" pitchFamily="34" charset="0"/>
                          <a:cs typeface="Lato" panose="020F0502020204030203" pitchFamily="34" charset="0"/>
                        </a:rPr>
                        <m:t>=1</m:t>
                      </m:r>
                    </m:oMath>
                  </m:oMathPara>
                </a14:m>
                <a:endParaRPr lang="en-US" sz="1600" dirty="0">
                  <a:latin typeface="Lato" panose="020F0502020204030203" pitchFamily="34" charset="0"/>
                  <a:ea typeface="Lato" panose="020F0502020204030203" pitchFamily="34" charset="0"/>
                  <a:cs typeface="Lato" panose="020F0502020204030203" pitchFamily="34" charset="0"/>
                </a:endParaRPr>
              </a:p>
            </p:txBody>
          </p:sp>
        </mc:Choice>
        <mc:Fallback xmlns="">
          <p:sp>
            <p:nvSpPr>
              <p:cNvPr id="9" name="TextBox 8">
                <a:extLst>
                  <a:ext uri="{FF2B5EF4-FFF2-40B4-BE49-F238E27FC236}">
                    <a16:creationId xmlns:a16="http://schemas.microsoft.com/office/drawing/2014/main" id="{6955B6A2-E34E-79AD-7CB0-F8E3F22497EB}"/>
                  </a:ext>
                </a:extLst>
              </p:cNvPr>
              <p:cNvSpPr txBox="1">
                <a:spLocks noRot="1" noChangeAspect="1" noMove="1" noResize="1" noEditPoints="1" noAdjustHandles="1" noChangeArrowheads="1" noChangeShapeType="1" noTextEdit="1"/>
              </p:cNvSpPr>
              <p:nvPr/>
            </p:nvSpPr>
            <p:spPr>
              <a:xfrm>
                <a:off x="879820" y="4111673"/>
                <a:ext cx="775405" cy="338554"/>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8792381D-1223-C3A3-72F6-168D4CF1FCCF}"/>
                  </a:ext>
                </a:extLst>
              </p:cNvPr>
              <p:cNvSpPr txBox="1"/>
              <p:nvPr/>
            </p:nvSpPr>
            <p:spPr>
              <a:xfrm>
                <a:off x="2030657" y="4106458"/>
                <a:ext cx="930896"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600" i="1" dirty="0">
                              <a:latin typeface="Cambria Math" panose="02040503050406030204" pitchFamily="18" charset="0"/>
                              <a:ea typeface="Lato" panose="020F0502020204030203" pitchFamily="34" charset="0"/>
                              <a:cs typeface="Lato" panose="020F0502020204030203" pitchFamily="34" charset="0"/>
                            </a:rPr>
                          </m:ctrlPr>
                        </m:sSubPr>
                        <m:e>
                          <m:r>
                            <a:rPr lang="en-US" sz="1600" i="1" dirty="0">
                              <a:latin typeface="Cambria Math" panose="02040503050406030204" pitchFamily="18" charset="0"/>
                              <a:ea typeface="Lato" panose="020F0502020204030203" pitchFamily="34" charset="0"/>
                              <a:cs typeface="Lato" panose="020F0502020204030203" pitchFamily="34" charset="0"/>
                            </a:rPr>
                            <m:t>𝑐</m:t>
                          </m:r>
                        </m:e>
                        <m:sub>
                          <m:r>
                            <a:rPr lang="en-US" sz="1600" i="1" dirty="0">
                              <a:latin typeface="Cambria Math" panose="02040503050406030204" pitchFamily="18" charset="0"/>
                              <a:ea typeface="Lato" panose="020F0502020204030203" pitchFamily="34" charset="0"/>
                              <a:cs typeface="Lato" panose="020F0502020204030203" pitchFamily="34" charset="0"/>
                            </a:rPr>
                            <m:t>𝑖</m:t>
                          </m:r>
                        </m:sub>
                      </m:sSub>
                      <m:r>
                        <a:rPr lang="en-US" sz="1600" i="1" dirty="0">
                          <a:latin typeface="Cambria Math" panose="02040503050406030204" pitchFamily="18" charset="0"/>
                          <a:ea typeface="Lato" panose="020F0502020204030203" pitchFamily="34" charset="0"/>
                          <a:cs typeface="Lato" panose="020F0502020204030203" pitchFamily="34" charset="0"/>
                        </a:rPr>
                        <m:t>=0.5</m:t>
                      </m:r>
                    </m:oMath>
                  </m:oMathPara>
                </a14:m>
                <a:endParaRPr lang="en-US" sz="1600" dirty="0">
                  <a:latin typeface="Lato" panose="020F0502020204030203" pitchFamily="34" charset="0"/>
                  <a:ea typeface="Lato" panose="020F0502020204030203" pitchFamily="34" charset="0"/>
                  <a:cs typeface="Lato" panose="020F0502020204030203" pitchFamily="34" charset="0"/>
                </a:endParaRPr>
              </a:p>
            </p:txBody>
          </p:sp>
        </mc:Choice>
        <mc:Fallback xmlns="">
          <p:sp>
            <p:nvSpPr>
              <p:cNvPr id="10" name="TextBox 9">
                <a:extLst>
                  <a:ext uri="{FF2B5EF4-FFF2-40B4-BE49-F238E27FC236}">
                    <a16:creationId xmlns:a16="http://schemas.microsoft.com/office/drawing/2014/main" id="{8792381D-1223-C3A3-72F6-168D4CF1FCCF}"/>
                  </a:ext>
                </a:extLst>
              </p:cNvPr>
              <p:cNvSpPr txBox="1">
                <a:spLocks noRot="1" noChangeAspect="1" noMove="1" noResize="1" noEditPoints="1" noAdjustHandles="1" noChangeArrowheads="1" noChangeShapeType="1" noTextEdit="1"/>
              </p:cNvSpPr>
              <p:nvPr/>
            </p:nvSpPr>
            <p:spPr>
              <a:xfrm>
                <a:off x="2030657" y="4106458"/>
                <a:ext cx="930896" cy="338554"/>
              </a:xfrm>
              <a:prstGeom prst="rect">
                <a:avLst/>
              </a:prstGeom>
              <a:blipFill>
                <a:blip r:embed="rId8"/>
                <a:stretch>
                  <a:fillRect b="-370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AA2611D6-FFC2-CF2A-3207-1ABDEDC2FCF9}"/>
                  </a:ext>
                </a:extLst>
              </p:cNvPr>
              <p:cNvSpPr txBox="1"/>
              <p:nvPr/>
            </p:nvSpPr>
            <p:spPr>
              <a:xfrm>
                <a:off x="3314953" y="4095169"/>
                <a:ext cx="775405"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600" i="1" dirty="0">
                              <a:latin typeface="Cambria Math" panose="02040503050406030204" pitchFamily="18" charset="0"/>
                              <a:ea typeface="Lato" panose="020F0502020204030203" pitchFamily="34" charset="0"/>
                              <a:cs typeface="Lato" panose="020F0502020204030203" pitchFamily="34" charset="0"/>
                            </a:rPr>
                          </m:ctrlPr>
                        </m:sSubPr>
                        <m:e>
                          <m:r>
                            <a:rPr lang="en-US" sz="1600" i="1" dirty="0">
                              <a:latin typeface="Cambria Math" panose="02040503050406030204" pitchFamily="18" charset="0"/>
                              <a:ea typeface="Lato" panose="020F0502020204030203" pitchFamily="34" charset="0"/>
                              <a:cs typeface="Lato" panose="020F0502020204030203" pitchFamily="34" charset="0"/>
                            </a:rPr>
                            <m:t>𝑐</m:t>
                          </m:r>
                        </m:e>
                        <m:sub>
                          <m:r>
                            <a:rPr lang="en-US" sz="1600" i="1" dirty="0">
                              <a:latin typeface="Cambria Math" panose="02040503050406030204" pitchFamily="18" charset="0"/>
                              <a:ea typeface="Lato" panose="020F0502020204030203" pitchFamily="34" charset="0"/>
                              <a:cs typeface="Lato" panose="020F0502020204030203" pitchFamily="34" charset="0"/>
                            </a:rPr>
                            <m:t>𝑖</m:t>
                          </m:r>
                        </m:sub>
                      </m:sSub>
                      <m:r>
                        <a:rPr lang="en-US" sz="1600" i="1" dirty="0">
                          <a:latin typeface="Cambria Math" panose="02040503050406030204" pitchFamily="18" charset="0"/>
                          <a:ea typeface="Lato" panose="020F0502020204030203" pitchFamily="34" charset="0"/>
                          <a:cs typeface="Lato" panose="020F0502020204030203" pitchFamily="34" charset="0"/>
                        </a:rPr>
                        <m:t>=0</m:t>
                      </m:r>
                    </m:oMath>
                  </m:oMathPara>
                </a14:m>
                <a:endParaRPr lang="en-US" sz="1600" dirty="0">
                  <a:latin typeface="Lato" panose="020F0502020204030203" pitchFamily="34" charset="0"/>
                  <a:ea typeface="Lato" panose="020F0502020204030203" pitchFamily="34" charset="0"/>
                  <a:cs typeface="Lato" panose="020F0502020204030203" pitchFamily="34" charset="0"/>
                </a:endParaRPr>
              </a:p>
            </p:txBody>
          </p:sp>
        </mc:Choice>
        <mc:Fallback xmlns="">
          <p:sp>
            <p:nvSpPr>
              <p:cNvPr id="11" name="TextBox 10">
                <a:extLst>
                  <a:ext uri="{FF2B5EF4-FFF2-40B4-BE49-F238E27FC236}">
                    <a16:creationId xmlns:a16="http://schemas.microsoft.com/office/drawing/2014/main" id="{AA2611D6-FFC2-CF2A-3207-1ABDEDC2FCF9}"/>
                  </a:ext>
                </a:extLst>
              </p:cNvPr>
              <p:cNvSpPr txBox="1">
                <a:spLocks noRot="1" noChangeAspect="1" noMove="1" noResize="1" noEditPoints="1" noAdjustHandles="1" noChangeArrowheads="1" noChangeShapeType="1" noTextEdit="1"/>
              </p:cNvSpPr>
              <p:nvPr/>
            </p:nvSpPr>
            <p:spPr>
              <a:xfrm>
                <a:off x="3314953" y="4095169"/>
                <a:ext cx="775405" cy="338554"/>
              </a:xfrm>
              <a:prstGeom prst="rect">
                <a:avLst/>
              </a:prstGeom>
              <a:blipFill>
                <a:blip r:embed="rId9"/>
                <a:stretch>
                  <a:fillRect b="-3704"/>
                </a:stretch>
              </a:blipFill>
            </p:spPr>
            <p:txBody>
              <a:bodyPr/>
              <a:lstStyle/>
              <a:p>
                <a:r>
                  <a:rPr lang="en-US">
                    <a:noFill/>
                  </a:rPr>
                  <a:t> </a:t>
                </a:r>
              </a:p>
            </p:txBody>
          </p:sp>
        </mc:Fallback>
      </mc:AlternateContent>
    </p:spTree>
    <p:extLst>
      <p:ext uri="{BB962C8B-B14F-4D97-AF65-F5344CB8AC3E}">
        <p14:creationId xmlns:p14="http://schemas.microsoft.com/office/powerpoint/2010/main" val="1254385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dissolv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dissolv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dissolv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dissolv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p:cTn id="27" dur="500" fill="hold"/>
                                        <p:tgtEl>
                                          <p:spTgt spid="5"/>
                                        </p:tgtEl>
                                        <p:attrNameLst>
                                          <p:attrName>ppt_w</p:attrName>
                                        </p:attrNameLst>
                                      </p:cBhvr>
                                      <p:tavLst>
                                        <p:tav tm="0">
                                          <p:val>
                                            <p:fltVal val="0"/>
                                          </p:val>
                                        </p:tav>
                                        <p:tav tm="100000">
                                          <p:val>
                                            <p:strVal val="#ppt_w"/>
                                          </p:val>
                                        </p:tav>
                                      </p:tavLst>
                                    </p:anim>
                                    <p:anim calcmode="lin" valueType="num">
                                      <p:cBhvr>
                                        <p:cTn id="28" dur="500" fill="hold"/>
                                        <p:tgtEl>
                                          <p:spTgt spid="5"/>
                                        </p:tgtEl>
                                        <p:attrNameLst>
                                          <p:attrName>ppt_h</p:attrName>
                                        </p:attrNameLst>
                                      </p:cBhvr>
                                      <p:tavLst>
                                        <p:tav tm="0">
                                          <p:val>
                                            <p:fltVal val="0"/>
                                          </p:val>
                                        </p:tav>
                                        <p:tav tm="100000">
                                          <p:val>
                                            <p:strVal val="#ppt_h"/>
                                          </p:val>
                                        </p:tav>
                                      </p:tavLst>
                                    </p:anim>
                                    <p:animEffect transition="in" filter="fade">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p:cTn id="34" dur="500" fill="hold"/>
                                        <p:tgtEl>
                                          <p:spTgt spid="9"/>
                                        </p:tgtEl>
                                        <p:attrNameLst>
                                          <p:attrName>ppt_w</p:attrName>
                                        </p:attrNameLst>
                                      </p:cBhvr>
                                      <p:tavLst>
                                        <p:tav tm="0">
                                          <p:val>
                                            <p:fltVal val="0"/>
                                          </p:val>
                                        </p:tav>
                                        <p:tav tm="100000">
                                          <p:val>
                                            <p:strVal val="#ppt_w"/>
                                          </p:val>
                                        </p:tav>
                                      </p:tavLst>
                                    </p:anim>
                                    <p:anim calcmode="lin" valueType="num">
                                      <p:cBhvr>
                                        <p:cTn id="35" dur="500" fill="hold"/>
                                        <p:tgtEl>
                                          <p:spTgt spid="9"/>
                                        </p:tgtEl>
                                        <p:attrNameLst>
                                          <p:attrName>ppt_h</p:attrName>
                                        </p:attrNameLst>
                                      </p:cBhvr>
                                      <p:tavLst>
                                        <p:tav tm="0">
                                          <p:val>
                                            <p:fltVal val="0"/>
                                          </p:val>
                                        </p:tav>
                                        <p:tav tm="100000">
                                          <p:val>
                                            <p:strVal val="#ppt_h"/>
                                          </p:val>
                                        </p:tav>
                                      </p:tavLst>
                                    </p:anim>
                                    <p:animEffect transition="in" filter="fade">
                                      <p:cBhvr>
                                        <p:cTn id="36" dur="50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6"/>
                                        </p:tgtEl>
                                        <p:attrNameLst>
                                          <p:attrName>style.visibility</p:attrName>
                                        </p:attrNameLst>
                                      </p:cBhvr>
                                      <p:to>
                                        <p:strVal val="visible"/>
                                      </p:to>
                                    </p:set>
                                    <p:anim calcmode="lin" valueType="num">
                                      <p:cBhvr>
                                        <p:cTn id="41" dur="500" fill="hold"/>
                                        <p:tgtEl>
                                          <p:spTgt spid="6"/>
                                        </p:tgtEl>
                                        <p:attrNameLst>
                                          <p:attrName>ppt_w</p:attrName>
                                        </p:attrNameLst>
                                      </p:cBhvr>
                                      <p:tavLst>
                                        <p:tav tm="0">
                                          <p:val>
                                            <p:fltVal val="0"/>
                                          </p:val>
                                        </p:tav>
                                        <p:tav tm="100000">
                                          <p:val>
                                            <p:strVal val="#ppt_w"/>
                                          </p:val>
                                        </p:tav>
                                      </p:tavLst>
                                    </p:anim>
                                    <p:anim calcmode="lin" valueType="num">
                                      <p:cBhvr>
                                        <p:cTn id="42" dur="500" fill="hold"/>
                                        <p:tgtEl>
                                          <p:spTgt spid="6"/>
                                        </p:tgtEl>
                                        <p:attrNameLst>
                                          <p:attrName>ppt_h</p:attrName>
                                        </p:attrNameLst>
                                      </p:cBhvr>
                                      <p:tavLst>
                                        <p:tav tm="0">
                                          <p:val>
                                            <p:fltVal val="0"/>
                                          </p:val>
                                        </p:tav>
                                        <p:tav tm="100000">
                                          <p:val>
                                            <p:strVal val="#ppt_h"/>
                                          </p:val>
                                        </p:tav>
                                      </p:tavLst>
                                    </p:anim>
                                    <p:animEffect transition="in" filter="fade">
                                      <p:cBhvr>
                                        <p:cTn id="43" dur="500"/>
                                        <p:tgtEl>
                                          <p:spTgt spid="6"/>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grpId="0" nodeType="clickEffect">
                                  <p:stCondLst>
                                    <p:cond delay="0"/>
                                  </p:stCondLst>
                                  <p:childTnLst>
                                    <p:set>
                                      <p:cBhvr>
                                        <p:cTn id="47" dur="1" fill="hold">
                                          <p:stCondLst>
                                            <p:cond delay="0"/>
                                          </p:stCondLst>
                                        </p:cTn>
                                        <p:tgtEl>
                                          <p:spTgt spid="10"/>
                                        </p:tgtEl>
                                        <p:attrNameLst>
                                          <p:attrName>style.visibility</p:attrName>
                                        </p:attrNameLst>
                                      </p:cBhvr>
                                      <p:to>
                                        <p:strVal val="visible"/>
                                      </p:to>
                                    </p:set>
                                    <p:anim calcmode="lin" valueType="num">
                                      <p:cBhvr>
                                        <p:cTn id="48" dur="500" fill="hold"/>
                                        <p:tgtEl>
                                          <p:spTgt spid="10"/>
                                        </p:tgtEl>
                                        <p:attrNameLst>
                                          <p:attrName>ppt_w</p:attrName>
                                        </p:attrNameLst>
                                      </p:cBhvr>
                                      <p:tavLst>
                                        <p:tav tm="0">
                                          <p:val>
                                            <p:fltVal val="0"/>
                                          </p:val>
                                        </p:tav>
                                        <p:tav tm="100000">
                                          <p:val>
                                            <p:strVal val="#ppt_w"/>
                                          </p:val>
                                        </p:tav>
                                      </p:tavLst>
                                    </p:anim>
                                    <p:anim calcmode="lin" valueType="num">
                                      <p:cBhvr>
                                        <p:cTn id="49" dur="500" fill="hold"/>
                                        <p:tgtEl>
                                          <p:spTgt spid="10"/>
                                        </p:tgtEl>
                                        <p:attrNameLst>
                                          <p:attrName>ppt_h</p:attrName>
                                        </p:attrNameLst>
                                      </p:cBhvr>
                                      <p:tavLst>
                                        <p:tav tm="0">
                                          <p:val>
                                            <p:fltVal val="0"/>
                                          </p:val>
                                        </p:tav>
                                        <p:tav tm="100000">
                                          <p:val>
                                            <p:strVal val="#ppt_h"/>
                                          </p:val>
                                        </p:tav>
                                      </p:tavLst>
                                    </p:anim>
                                    <p:animEffect transition="in" filter="fade">
                                      <p:cBhvr>
                                        <p:cTn id="50" dur="500"/>
                                        <p:tgtEl>
                                          <p:spTgt spid="10"/>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nodeType="clickEffect">
                                  <p:stCondLst>
                                    <p:cond delay="0"/>
                                  </p:stCondLst>
                                  <p:childTnLst>
                                    <p:set>
                                      <p:cBhvr>
                                        <p:cTn id="54" dur="1" fill="hold">
                                          <p:stCondLst>
                                            <p:cond delay="0"/>
                                          </p:stCondLst>
                                        </p:cTn>
                                        <p:tgtEl>
                                          <p:spTgt spid="7"/>
                                        </p:tgtEl>
                                        <p:attrNameLst>
                                          <p:attrName>style.visibility</p:attrName>
                                        </p:attrNameLst>
                                      </p:cBhvr>
                                      <p:to>
                                        <p:strVal val="visible"/>
                                      </p:to>
                                    </p:set>
                                    <p:anim calcmode="lin" valueType="num">
                                      <p:cBhvr>
                                        <p:cTn id="55" dur="500" fill="hold"/>
                                        <p:tgtEl>
                                          <p:spTgt spid="7"/>
                                        </p:tgtEl>
                                        <p:attrNameLst>
                                          <p:attrName>ppt_w</p:attrName>
                                        </p:attrNameLst>
                                      </p:cBhvr>
                                      <p:tavLst>
                                        <p:tav tm="0">
                                          <p:val>
                                            <p:fltVal val="0"/>
                                          </p:val>
                                        </p:tav>
                                        <p:tav tm="100000">
                                          <p:val>
                                            <p:strVal val="#ppt_w"/>
                                          </p:val>
                                        </p:tav>
                                      </p:tavLst>
                                    </p:anim>
                                    <p:anim calcmode="lin" valueType="num">
                                      <p:cBhvr>
                                        <p:cTn id="56" dur="500" fill="hold"/>
                                        <p:tgtEl>
                                          <p:spTgt spid="7"/>
                                        </p:tgtEl>
                                        <p:attrNameLst>
                                          <p:attrName>ppt_h</p:attrName>
                                        </p:attrNameLst>
                                      </p:cBhvr>
                                      <p:tavLst>
                                        <p:tav tm="0">
                                          <p:val>
                                            <p:fltVal val="0"/>
                                          </p:val>
                                        </p:tav>
                                        <p:tav tm="100000">
                                          <p:val>
                                            <p:strVal val="#ppt_h"/>
                                          </p:val>
                                        </p:tav>
                                      </p:tavLst>
                                    </p:anim>
                                    <p:animEffect transition="in" filter="fade">
                                      <p:cBhvr>
                                        <p:cTn id="57" dur="500"/>
                                        <p:tgtEl>
                                          <p:spTgt spid="7"/>
                                        </p:tgtEl>
                                      </p:cBhvr>
                                    </p:animEffect>
                                  </p:childTnLst>
                                </p:cTn>
                              </p:par>
                            </p:childTnLst>
                          </p:cTn>
                        </p:par>
                      </p:childTnLst>
                    </p:cTn>
                  </p:par>
                  <p:par>
                    <p:cTn id="58" fill="hold">
                      <p:stCondLst>
                        <p:cond delay="indefinite"/>
                      </p:stCondLst>
                      <p:childTnLst>
                        <p:par>
                          <p:cTn id="59" fill="hold">
                            <p:stCondLst>
                              <p:cond delay="0"/>
                            </p:stCondLst>
                            <p:childTnLst>
                              <p:par>
                                <p:cTn id="60" presetID="53" presetClass="entr" presetSubtype="16" fill="hold" grpId="0" nodeType="clickEffect">
                                  <p:stCondLst>
                                    <p:cond delay="0"/>
                                  </p:stCondLst>
                                  <p:childTnLst>
                                    <p:set>
                                      <p:cBhvr>
                                        <p:cTn id="61" dur="1" fill="hold">
                                          <p:stCondLst>
                                            <p:cond delay="0"/>
                                          </p:stCondLst>
                                        </p:cTn>
                                        <p:tgtEl>
                                          <p:spTgt spid="11"/>
                                        </p:tgtEl>
                                        <p:attrNameLst>
                                          <p:attrName>style.visibility</p:attrName>
                                        </p:attrNameLst>
                                      </p:cBhvr>
                                      <p:to>
                                        <p:strVal val="visible"/>
                                      </p:to>
                                    </p:set>
                                    <p:anim calcmode="lin" valueType="num">
                                      <p:cBhvr>
                                        <p:cTn id="62" dur="500" fill="hold"/>
                                        <p:tgtEl>
                                          <p:spTgt spid="11"/>
                                        </p:tgtEl>
                                        <p:attrNameLst>
                                          <p:attrName>ppt_w</p:attrName>
                                        </p:attrNameLst>
                                      </p:cBhvr>
                                      <p:tavLst>
                                        <p:tav tm="0">
                                          <p:val>
                                            <p:fltVal val="0"/>
                                          </p:val>
                                        </p:tav>
                                        <p:tav tm="100000">
                                          <p:val>
                                            <p:strVal val="#ppt_w"/>
                                          </p:val>
                                        </p:tav>
                                      </p:tavLst>
                                    </p:anim>
                                    <p:anim calcmode="lin" valueType="num">
                                      <p:cBhvr>
                                        <p:cTn id="63" dur="500" fill="hold"/>
                                        <p:tgtEl>
                                          <p:spTgt spid="11"/>
                                        </p:tgtEl>
                                        <p:attrNameLst>
                                          <p:attrName>ppt_h</p:attrName>
                                        </p:attrNameLst>
                                      </p:cBhvr>
                                      <p:tavLst>
                                        <p:tav tm="0">
                                          <p:val>
                                            <p:fltVal val="0"/>
                                          </p:val>
                                        </p:tav>
                                        <p:tav tm="100000">
                                          <p:val>
                                            <p:strVal val="#ppt_h"/>
                                          </p:val>
                                        </p:tav>
                                      </p:tavLst>
                                    </p:anim>
                                    <p:animEffect transition="in" filter="fade">
                                      <p:cBhvr>
                                        <p:cTn id="64" dur="500"/>
                                        <p:tgtEl>
                                          <p:spTgt spid="11"/>
                                        </p:tgtEl>
                                      </p:cBhvr>
                                    </p:animEffect>
                                  </p:childTnLst>
                                </p:cTn>
                              </p:par>
                            </p:childTnLst>
                          </p:cTn>
                        </p:par>
                      </p:childTnLst>
                    </p:cTn>
                  </p:par>
                  <p:par>
                    <p:cTn id="65" fill="hold">
                      <p:stCondLst>
                        <p:cond delay="indefinite"/>
                      </p:stCondLst>
                      <p:childTnLst>
                        <p:par>
                          <p:cTn id="66" fill="hold">
                            <p:stCondLst>
                              <p:cond delay="0"/>
                            </p:stCondLst>
                            <p:childTnLst>
                              <p:par>
                                <p:cTn id="67" presetID="9" presetClass="entr" presetSubtype="0" fill="hold" nodeType="clickEffect">
                                  <p:stCondLst>
                                    <p:cond delay="0"/>
                                  </p:stCondLst>
                                  <p:childTnLst>
                                    <p:set>
                                      <p:cBhvr>
                                        <p:cTn id="68" dur="1" fill="hold">
                                          <p:stCondLst>
                                            <p:cond delay="0"/>
                                          </p:stCondLst>
                                        </p:cTn>
                                        <p:tgtEl>
                                          <p:spTgt spid="2">
                                            <p:txEl>
                                              <p:pRg st="6" end="6"/>
                                            </p:txEl>
                                          </p:spTgt>
                                        </p:tgtEl>
                                        <p:attrNameLst>
                                          <p:attrName>style.visibility</p:attrName>
                                        </p:attrNameLst>
                                      </p:cBhvr>
                                      <p:to>
                                        <p:strVal val="visible"/>
                                      </p:to>
                                    </p:set>
                                    <p:animEffect transition="in" filter="dissolve">
                                      <p:cBhvr>
                                        <p:cTn id="69"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1AA1B05-D55A-642F-6423-CEE99A8D80D1}"/>
              </a:ext>
            </a:extLst>
          </p:cNvPr>
          <p:cNvSpPr>
            <a:spLocks noGrp="1"/>
          </p:cNvSpPr>
          <p:nvPr>
            <p:ph type="title"/>
          </p:nvPr>
        </p:nvSpPr>
        <p:spPr/>
        <p:txBody>
          <a:bodyPr/>
          <a:lstStyle/>
          <a:p>
            <a:r>
              <a:rPr lang="en-US" dirty="0"/>
              <a:t>Connectivity</a:t>
            </a:r>
          </a:p>
        </p:txBody>
      </p:sp>
      <p:sp>
        <p:nvSpPr>
          <p:cNvPr id="2" name="Text Placeholder 1">
            <a:extLst>
              <a:ext uri="{FF2B5EF4-FFF2-40B4-BE49-F238E27FC236}">
                <a16:creationId xmlns:a16="http://schemas.microsoft.com/office/drawing/2014/main" id="{712C6DE3-D7FC-BC1A-AFF7-19A0E8C1BBB8}"/>
              </a:ext>
            </a:extLst>
          </p:cNvPr>
          <p:cNvSpPr>
            <a:spLocks noGrp="1"/>
          </p:cNvSpPr>
          <p:nvPr>
            <p:ph sz="quarter" idx="14"/>
          </p:nvPr>
        </p:nvSpPr>
        <p:spPr/>
        <p:txBody>
          <a:bodyPr>
            <a:normAutofit/>
          </a:bodyPr>
          <a:lstStyle/>
          <a:p>
            <a:r>
              <a:rPr lang="en-US" sz="1600" dirty="0"/>
              <a:t>Size of the largest connected component</a:t>
            </a:r>
          </a:p>
          <a:p>
            <a:pPr lvl="2">
              <a:buSzPct val="120000"/>
            </a:pPr>
            <a:r>
              <a:rPr lang="en-US" sz="1400" dirty="0"/>
              <a:t>Largest set where any two vertices can be joined by a path</a:t>
            </a:r>
          </a:p>
          <a:p>
            <a:pPr lvl="2">
              <a:buSzPct val="120000"/>
            </a:pPr>
            <a:r>
              <a:rPr lang="en-US" sz="1400" dirty="0">
                <a:solidFill>
                  <a:srgbClr val="C40C67"/>
                </a:solidFill>
              </a:rPr>
              <a:t>Largest component = Giant component</a:t>
            </a:r>
          </a:p>
          <a:p>
            <a:endParaRPr lang="en-US" sz="1600" dirty="0"/>
          </a:p>
        </p:txBody>
      </p:sp>
      <p:pic>
        <p:nvPicPr>
          <p:cNvPr id="5" name="Picture 4">
            <a:extLst>
              <a:ext uri="{FF2B5EF4-FFF2-40B4-BE49-F238E27FC236}">
                <a16:creationId xmlns:a16="http://schemas.microsoft.com/office/drawing/2014/main" id="{FEE652F3-AEBD-FBE2-8132-73F5B5A2B50E}"/>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038063" y="2969987"/>
            <a:ext cx="2472267" cy="2590800"/>
          </a:xfrm>
          <a:prstGeom prst="rect">
            <a:avLst/>
          </a:prstGeom>
        </p:spPr>
      </p:pic>
      <p:sp>
        <p:nvSpPr>
          <p:cNvPr id="6" name="TextBox 5">
            <a:extLst>
              <a:ext uri="{FF2B5EF4-FFF2-40B4-BE49-F238E27FC236}">
                <a16:creationId xmlns:a16="http://schemas.microsoft.com/office/drawing/2014/main" id="{9503264F-E63C-AE79-5314-4FA50B762338}"/>
              </a:ext>
            </a:extLst>
          </p:cNvPr>
          <p:cNvSpPr txBox="1"/>
          <p:nvPr/>
        </p:nvSpPr>
        <p:spPr>
          <a:xfrm>
            <a:off x="3634457" y="3051506"/>
            <a:ext cx="4573537" cy="2261453"/>
          </a:xfrm>
          <a:prstGeom prst="rect">
            <a:avLst/>
          </a:prstGeom>
          <a:noFill/>
        </p:spPr>
        <p:txBody>
          <a:bodyPr wrap="square" rtlCol="0">
            <a:spAutoFit/>
          </a:bodyPr>
          <a:lstStyle/>
          <a:p>
            <a:pPr>
              <a:lnSpc>
                <a:spcPct val="120000"/>
              </a:lnSpc>
            </a:pPr>
            <a:r>
              <a:rPr lang="en-US" sz="1600" b="1" i="1" dirty="0">
                <a:latin typeface="Raleway" pitchFamily="2" charset="77"/>
              </a:rPr>
              <a:t>How to find connected components ?</a:t>
            </a:r>
          </a:p>
          <a:p>
            <a:pPr marL="380990" indent="-380990">
              <a:lnSpc>
                <a:spcPct val="120000"/>
              </a:lnSpc>
              <a:buFont typeface="Courier New" panose="02070309020205020404" pitchFamily="49" charset="0"/>
              <a:buChar char="o"/>
            </a:pPr>
            <a:r>
              <a:rPr lang="en-US" sz="1467" dirty="0">
                <a:latin typeface="Raleway" pitchFamily="2" charset="77"/>
              </a:rPr>
              <a:t>Start from </a:t>
            </a:r>
            <a:r>
              <a:rPr lang="en-US" sz="1467" dirty="0">
                <a:solidFill>
                  <a:srgbClr val="C40C67"/>
                </a:solidFill>
                <a:latin typeface="Raleway" pitchFamily="2" charset="77"/>
              </a:rPr>
              <a:t>random node </a:t>
            </a:r>
            <a:r>
              <a:rPr lang="en-US" sz="1467" dirty="0">
                <a:latin typeface="Raleway" pitchFamily="2" charset="77"/>
              </a:rPr>
              <a:t>and perform </a:t>
            </a:r>
            <a:r>
              <a:rPr lang="en-US" sz="1467" dirty="0">
                <a:solidFill>
                  <a:srgbClr val="C40C67"/>
                </a:solidFill>
                <a:latin typeface="Raleway" pitchFamily="2" charset="77"/>
              </a:rPr>
              <a:t>BFS</a:t>
            </a:r>
            <a:r>
              <a:rPr lang="en-US" sz="1467" dirty="0">
                <a:latin typeface="Raleway" pitchFamily="2" charset="77"/>
              </a:rPr>
              <a:t> (Breadth First Search)</a:t>
            </a:r>
          </a:p>
          <a:p>
            <a:pPr marL="380990" indent="-380990">
              <a:lnSpc>
                <a:spcPct val="120000"/>
              </a:lnSpc>
              <a:buFont typeface="Courier New" panose="02070309020205020404" pitchFamily="49" charset="0"/>
              <a:buChar char="o"/>
            </a:pPr>
            <a:r>
              <a:rPr lang="en-US" sz="1467" dirty="0">
                <a:latin typeface="Raleway" pitchFamily="2" charset="77"/>
              </a:rPr>
              <a:t>Label the nodes BFS visited</a:t>
            </a:r>
          </a:p>
          <a:p>
            <a:pPr marL="380990" indent="-380990">
              <a:lnSpc>
                <a:spcPct val="120000"/>
              </a:lnSpc>
              <a:buFont typeface="Courier New" panose="02070309020205020404" pitchFamily="49" charset="0"/>
              <a:buChar char="o"/>
            </a:pPr>
            <a:r>
              <a:rPr lang="en-US" sz="1467" dirty="0">
                <a:solidFill>
                  <a:srgbClr val="C40C67"/>
                </a:solidFill>
                <a:latin typeface="Raleway" pitchFamily="2" charset="77"/>
              </a:rPr>
              <a:t>If all nodes are visited, the network is connected. </a:t>
            </a:r>
          </a:p>
          <a:p>
            <a:pPr marL="380990" indent="-380990">
              <a:lnSpc>
                <a:spcPct val="120000"/>
              </a:lnSpc>
              <a:buFont typeface="Courier New" panose="02070309020205020404" pitchFamily="49" charset="0"/>
              <a:buChar char="o"/>
            </a:pPr>
            <a:r>
              <a:rPr lang="en-US" sz="1467" dirty="0">
                <a:latin typeface="Raleway" pitchFamily="2" charset="77"/>
              </a:rPr>
              <a:t>Otherwise, </a:t>
            </a:r>
            <a:r>
              <a:rPr lang="en-US" sz="1467" dirty="0">
                <a:solidFill>
                  <a:srgbClr val="C40C67"/>
                </a:solidFill>
                <a:latin typeface="Raleway" pitchFamily="2" charset="77"/>
              </a:rPr>
              <a:t>find an unvisited node and repeat BFS.</a:t>
            </a:r>
          </a:p>
        </p:txBody>
      </p:sp>
    </p:spTree>
    <p:extLst>
      <p:ext uri="{BB962C8B-B14F-4D97-AF65-F5344CB8AC3E}">
        <p14:creationId xmlns:p14="http://schemas.microsoft.com/office/powerpoint/2010/main" val="2902784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dissolve">
                                      <p:cBhvr>
                                        <p:cTn id="7" dur="500"/>
                                        <p:tgtEl>
                                          <p:spTgt spid="2">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dissolve">
                                      <p:cBhvr>
                                        <p:cTn id="10" dur="500"/>
                                        <p:tgtEl>
                                          <p:spTgt spid="2">
                                            <p:txEl>
                                              <p:pRg st="1" end="1"/>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dissolve">
                                      <p:cBhvr>
                                        <p:cTn id="13" dur="500"/>
                                        <p:tgtEl>
                                          <p:spTgt spid="2">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500" fill="hold"/>
                                        <p:tgtEl>
                                          <p:spTgt spid="5"/>
                                        </p:tgtEl>
                                        <p:attrNameLst>
                                          <p:attrName>ppt_w</p:attrName>
                                        </p:attrNameLst>
                                      </p:cBhvr>
                                      <p:tavLst>
                                        <p:tav tm="0">
                                          <p:val>
                                            <p:fltVal val="0"/>
                                          </p:val>
                                        </p:tav>
                                        <p:tav tm="100000">
                                          <p:val>
                                            <p:strVal val="#ppt_w"/>
                                          </p:val>
                                        </p:tav>
                                      </p:tavLst>
                                    </p:anim>
                                    <p:anim calcmode="lin" valueType="num">
                                      <p:cBhvr>
                                        <p:cTn id="19" dur="500" fill="hold"/>
                                        <p:tgtEl>
                                          <p:spTgt spid="5"/>
                                        </p:tgtEl>
                                        <p:attrNameLst>
                                          <p:attrName>ppt_h</p:attrName>
                                        </p:attrNameLst>
                                      </p:cBhvr>
                                      <p:tavLst>
                                        <p:tav tm="0">
                                          <p:val>
                                            <p:fltVal val="0"/>
                                          </p:val>
                                        </p:tav>
                                        <p:tav tm="100000">
                                          <p:val>
                                            <p:strVal val="#ppt_h"/>
                                          </p:val>
                                        </p:tav>
                                      </p:tavLst>
                                    </p:anim>
                                    <p:animEffect transition="in" filter="fade">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nodeType="click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animEffect transition="in" filter="dissolve">
                                      <p:cBhvr>
                                        <p:cTn id="25" dur="500"/>
                                        <p:tgtEl>
                                          <p:spTgt spid="6">
                                            <p:txEl>
                                              <p:pRg st="0" end="0"/>
                                            </p:txEl>
                                          </p:spTgt>
                                        </p:tgtEl>
                                      </p:cBhvr>
                                    </p:animEffect>
                                  </p:childTnLst>
                                </p:cTn>
                              </p:par>
                              <p:par>
                                <p:cTn id="26" presetID="9" presetClass="entr" presetSubtype="0" fill="hold" nodeType="withEffect">
                                  <p:stCondLst>
                                    <p:cond delay="0"/>
                                  </p:stCondLst>
                                  <p:childTnLst>
                                    <p:set>
                                      <p:cBhvr>
                                        <p:cTn id="27" dur="1" fill="hold">
                                          <p:stCondLst>
                                            <p:cond delay="0"/>
                                          </p:stCondLst>
                                        </p:cTn>
                                        <p:tgtEl>
                                          <p:spTgt spid="6">
                                            <p:txEl>
                                              <p:pRg st="1" end="1"/>
                                            </p:txEl>
                                          </p:spTgt>
                                        </p:tgtEl>
                                        <p:attrNameLst>
                                          <p:attrName>style.visibility</p:attrName>
                                        </p:attrNameLst>
                                      </p:cBhvr>
                                      <p:to>
                                        <p:strVal val="visible"/>
                                      </p:to>
                                    </p:set>
                                    <p:animEffect transition="in" filter="dissolve">
                                      <p:cBhvr>
                                        <p:cTn id="28" dur="500"/>
                                        <p:tgtEl>
                                          <p:spTgt spid="6">
                                            <p:txEl>
                                              <p:pRg st="1" end="1"/>
                                            </p:txEl>
                                          </p:spTgt>
                                        </p:tgtEl>
                                      </p:cBhvr>
                                    </p:animEffect>
                                  </p:childTnLst>
                                </p:cTn>
                              </p:par>
                              <p:par>
                                <p:cTn id="29" presetID="9" presetClass="entr" presetSubtype="0" fill="hold" nodeType="withEffect">
                                  <p:stCondLst>
                                    <p:cond delay="0"/>
                                  </p:stCondLst>
                                  <p:childTnLst>
                                    <p:set>
                                      <p:cBhvr>
                                        <p:cTn id="30" dur="1" fill="hold">
                                          <p:stCondLst>
                                            <p:cond delay="0"/>
                                          </p:stCondLst>
                                        </p:cTn>
                                        <p:tgtEl>
                                          <p:spTgt spid="6">
                                            <p:txEl>
                                              <p:pRg st="2" end="2"/>
                                            </p:txEl>
                                          </p:spTgt>
                                        </p:tgtEl>
                                        <p:attrNameLst>
                                          <p:attrName>style.visibility</p:attrName>
                                        </p:attrNameLst>
                                      </p:cBhvr>
                                      <p:to>
                                        <p:strVal val="visible"/>
                                      </p:to>
                                    </p:set>
                                    <p:animEffect transition="in" filter="dissolve">
                                      <p:cBhvr>
                                        <p:cTn id="31" dur="500"/>
                                        <p:tgtEl>
                                          <p:spTgt spid="6">
                                            <p:txEl>
                                              <p:pRg st="2" end="2"/>
                                            </p:txEl>
                                          </p:spTgt>
                                        </p:tgtEl>
                                      </p:cBhvr>
                                    </p:animEffect>
                                  </p:childTnLst>
                                </p:cTn>
                              </p:par>
                              <p:par>
                                <p:cTn id="32" presetID="9" presetClass="entr" presetSubtype="0" fill="hold" nodeType="withEffect">
                                  <p:stCondLst>
                                    <p:cond delay="0"/>
                                  </p:stCondLst>
                                  <p:childTnLst>
                                    <p:set>
                                      <p:cBhvr>
                                        <p:cTn id="33" dur="1" fill="hold">
                                          <p:stCondLst>
                                            <p:cond delay="0"/>
                                          </p:stCondLst>
                                        </p:cTn>
                                        <p:tgtEl>
                                          <p:spTgt spid="6">
                                            <p:txEl>
                                              <p:pRg st="3" end="3"/>
                                            </p:txEl>
                                          </p:spTgt>
                                        </p:tgtEl>
                                        <p:attrNameLst>
                                          <p:attrName>style.visibility</p:attrName>
                                        </p:attrNameLst>
                                      </p:cBhvr>
                                      <p:to>
                                        <p:strVal val="visible"/>
                                      </p:to>
                                    </p:set>
                                    <p:animEffect transition="in" filter="dissolve">
                                      <p:cBhvr>
                                        <p:cTn id="34" dur="500"/>
                                        <p:tgtEl>
                                          <p:spTgt spid="6">
                                            <p:txEl>
                                              <p:pRg st="3" end="3"/>
                                            </p:txEl>
                                          </p:spTgt>
                                        </p:tgtEl>
                                      </p:cBhvr>
                                    </p:animEffect>
                                  </p:childTnLst>
                                </p:cTn>
                              </p:par>
                              <p:par>
                                <p:cTn id="35" presetID="9" presetClass="entr" presetSubtype="0" fill="hold" nodeType="withEffect">
                                  <p:stCondLst>
                                    <p:cond delay="0"/>
                                  </p:stCondLst>
                                  <p:childTnLst>
                                    <p:set>
                                      <p:cBhvr>
                                        <p:cTn id="36" dur="1" fill="hold">
                                          <p:stCondLst>
                                            <p:cond delay="0"/>
                                          </p:stCondLst>
                                        </p:cTn>
                                        <p:tgtEl>
                                          <p:spTgt spid="6">
                                            <p:txEl>
                                              <p:pRg st="4" end="4"/>
                                            </p:txEl>
                                          </p:spTgt>
                                        </p:tgtEl>
                                        <p:attrNameLst>
                                          <p:attrName>style.visibility</p:attrName>
                                        </p:attrNameLst>
                                      </p:cBhvr>
                                      <p:to>
                                        <p:strVal val="visible"/>
                                      </p:to>
                                    </p:set>
                                    <p:animEffect transition="in" filter="dissolve">
                                      <p:cBhvr>
                                        <p:cTn id="37"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70D1E42-1517-8A53-16BE-5530B6C7C36F}"/>
              </a:ext>
            </a:extLst>
          </p:cNvPr>
          <p:cNvSpPr>
            <a:spLocks noGrp="1"/>
          </p:cNvSpPr>
          <p:nvPr>
            <p:ph type="title"/>
          </p:nvPr>
        </p:nvSpPr>
        <p:spPr/>
        <p:txBody>
          <a:bodyPr/>
          <a:lstStyle/>
          <a:p>
            <a:r>
              <a:rPr lang="en-US" dirty="0"/>
              <a:t>Types of Centrality Measures</a:t>
            </a:r>
          </a:p>
        </p:txBody>
      </p:sp>
      <p:sp>
        <p:nvSpPr>
          <p:cNvPr id="2" name="Text Placeholder 1">
            <a:extLst>
              <a:ext uri="{FF2B5EF4-FFF2-40B4-BE49-F238E27FC236}">
                <a16:creationId xmlns:a16="http://schemas.microsoft.com/office/drawing/2014/main" id="{645FAE74-BDF6-AACE-0627-B72D76A70B99}"/>
              </a:ext>
            </a:extLst>
          </p:cNvPr>
          <p:cNvSpPr>
            <a:spLocks noGrp="1"/>
          </p:cNvSpPr>
          <p:nvPr>
            <p:ph sz="quarter" idx="14"/>
          </p:nvPr>
        </p:nvSpPr>
        <p:spPr>
          <a:xfrm>
            <a:off x="388029" y="1675202"/>
            <a:ext cx="8367942" cy="4519510"/>
          </a:xfrm>
        </p:spPr>
        <p:txBody>
          <a:bodyPr/>
          <a:lstStyle/>
          <a:p>
            <a:pPr marL="514346" lvl="1" indent="-342900"/>
            <a:r>
              <a:rPr lang="en-US" sz="1600" dirty="0"/>
              <a:t>Geometric Measures</a:t>
            </a:r>
          </a:p>
          <a:p>
            <a:pPr marL="857237" lvl="2" indent="-342900"/>
            <a:r>
              <a:rPr lang="en-US" sz="1400" dirty="0"/>
              <a:t>Importance is a </a:t>
            </a:r>
            <a:r>
              <a:rPr lang="en-US" sz="1400" dirty="0">
                <a:solidFill>
                  <a:srgbClr val="C40C67"/>
                </a:solidFill>
              </a:rPr>
              <a:t>function of distance </a:t>
            </a:r>
            <a:r>
              <a:rPr lang="en-US" sz="1400" dirty="0"/>
              <a:t>to other nodes</a:t>
            </a:r>
          </a:p>
          <a:p>
            <a:pPr marL="514346" lvl="1" indent="-342900"/>
            <a:r>
              <a:rPr lang="en-US" sz="1600" dirty="0"/>
              <a:t>Connectivity-based centralities</a:t>
            </a:r>
          </a:p>
          <a:p>
            <a:pPr marL="857237" lvl="2" indent="-342900"/>
            <a:r>
              <a:rPr lang="en-US" sz="1400" dirty="0"/>
              <a:t>Based on the </a:t>
            </a:r>
            <a:r>
              <a:rPr lang="en-US" sz="1400" dirty="0">
                <a:solidFill>
                  <a:srgbClr val="C40C67"/>
                </a:solidFill>
              </a:rPr>
              <a:t>eigen-structure</a:t>
            </a:r>
            <a:r>
              <a:rPr lang="en-US" sz="1400" dirty="0"/>
              <a:t> of some graph related matrix</a:t>
            </a:r>
          </a:p>
          <a:p>
            <a:endParaRPr lang="en-US" dirty="0"/>
          </a:p>
        </p:txBody>
      </p:sp>
      <p:pic>
        <p:nvPicPr>
          <p:cNvPr id="6" name="Picture 5">
            <a:extLst>
              <a:ext uri="{FF2B5EF4-FFF2-40B4-BE49-F238E27FC236}">
                <a16:creationId xmlns:a16="http://schemas.microsoft.com/office/drawing/2014/main" id="{0F278A0C-2B8D-2E9A-1265-ABF29601C8A2}"/>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973827" y="3516382"/>
            <a:ext cx="4991304" cy="2969875"/>
          </a:xfrm>
          <a:prstGeom prst="rect">
            <a:avLst/>
          </a:prstGeom>
        </p:spPr>
      </p:pic>
      <p:sp>
        <p:nvSpPr>
          <p:cNvPr id="7" name="TextBox 6">
            <a:extLst>
              <a:ext uri="{FF2B5EF4-FFF2-40B4-BE49-F238E27FC236}">
                <a16:creationId xmlns:a16="http://schemas.microsoft.com/office/drawing/2014/main" id="{3E6A4849-99B3-C746-7641-DA66B6B1E865}"/>
              </a:ext>
            </a:extLst>
          </p:cNvPr>
          <p:cNvSpPr txBox="1"/>
          <p:nvPr/>
        </p:nvSpPr>
        <p:spPr>
          <a:xfrm>
            <a:off x="3805694" y="3881913"/>
            <a:ext cx="1668875" cy="420757"/>
          </a:xfrm>
          <a:prstGeom prst="rect">
            <a:avLst/>
          </a:prstGeom>
          <a:noFill/>
        </p:spPr>
        <p:txBody>
          <a:bodyPr wrap="square" rtlCol="0">
            <a:spAutoFit/>
          </a:bodyPr>
          <a:lstStyle/>
          <a:p>
            <a:r>
              <a:rPr lang="en-US" sz="1067" dirty="0">
                <a:solidFill>
                  <a:srgbClr val="C40C67"/>
                </a:solidFill>
                <a:latin typeface="Raleway" pitchFamily="2" charset="77"/>
              </a:rPr>
              <a:t>Highest betweenness centrality</a:t>
            </a:r>
          </a:p>
        </p:txBody>
      </p:sp>
      <p:sp>
        <p:nvSpPr>
          <p:cNvPr id="8" name="TextBox 7">
            <a:extLst>
              <a:ext uri="{FF2B5EF4-FFF2-40B4-BE49-F238E27FC236}">
                <a16:creationId xmlns:a16="http://schemas.microsoft.com/office/drawing/2014/main" id="{6910362D-BBA1-84F4-4B6A-AA28B23CA8FE}"/>
              </a:ext>
            </a:extLst>
          </p:cNvPr>
          <p:cNvSpPr txBox="1"/>
          <p:nvPr/>
        </p:nvSpPr>
        <p:spPr>
          <a:xfrm>
            <a:off x="6056525" y="5946821"/>
            <a:ext cx="1668875" cy="256545"/>
          </a:xfrm>
          <a:prstGeom prst="rect">
            <a:avLst/>
          </a:prstGeom>
          <a:noFill/>
        </p:spPr>
        <p:txBody>
          <a:bodyPr wrap="square" rtlCol="0">
            <a:spAutoFit/>
          </a:bodyPr>
          <a:lstStyle/>
          <a:p>
            <a:r>
              <a:rPr lang="en-US" sz="1067" dirty="0">
                <a:solidFill>
                  <a:srgbClr val="C40C67"/>
                </a:solidFill>
                <a:latin typeface="Raleway" pitchFamily="2" charset="77"/>
              </a:rPr>
              <a:t>Degree Centrality</a:t>
            </a:r>
          </a:p>
        </p:txBody>
      </p:sp>
      <p:sp>
        <p:nvSpPr>
          <p:cNvPr id="9" name="TextBox 8">
            <a:extLst>
              <a:ext uri="{FF2B5EF4-FFF2-40B4-BE49-F238E27FC236}">
                <a16:creationId xmlns:a16="http://schemas.microsoft.com/office/drawing/2014/main" id="{97780912-D9FD-5170-E6EB-D78495AD247A}"/>
              </a:ext>
            </a:extLst>
          </p:cNvPr>
          <p:cNvSpPr txBox="1"/>
          <p:nvPr/>
        </p:nvSpPr>
        <p:spPr>
          <a:xfrm>
            <a:off x="1418603" y="5595076"/>
            <a:ext cx="1668875" cy="420757"/>
          </a:xfrm>
          <a:prstGeom prst="rect">
            <a:avLst/>
          </a:prstGeom>
          <a:noFill/>
        </p:spPr>
        <p:txBody>
          <a:bodyPr wrap="square" rtlCol="0">
            <a:spAutoFit/>
          </a:bodyPr>
          <a:lstStyle/>
          <a:p>
            <a:r>
              <a:rPr lang="en-US" sz="1067" dirty="0">
                <a:solidFill>
                  <a:srgbClr val="C40C67"/>
                </a:solidFill>
                <a:latin typeface="Raleway" pitchFamily="2" charset="77"/>
              </a:rPr>
              <a:t>Highest eigenvector centrality</a:t>
            </a:r>
          </a:p>
        </p:txBody>
      </p:sp>
      <p:sp>
        <p:nvSpPr>
          <p:cNvPr id="10" name="TextBox 9">
            <a:extLst>
              <a:ext uri="{FF2B5EF4-FFF2-40B4-BE49-F238E27FC236}">
                <a16:creationId xmlns:a16="http://schemas.microsoft.com/office/drawing/2014/main" id="{CB470CCD-5568-054D-C3E5-0B489A7700B4}"/>
              </a:ext>
            </a:extLst>
          </p:cNvPr>
          <p:cNvSpPr txBox="1"/>
          <p:nvPr/>
        </p:nvSpPr>
        <p:spPr>
          <a:xfrm>
            <a:off x="4550976" y="4362943"/>
            <a:ext cx="1668875" cy="420757"/>
          </a:xfrm>
          <a:prstGeom prst="rect">
            <a:avLst/>
          </a:prstGeom>
          <a:noFill/>
        </p:spPr>
        <p:txBody>
          <a:bodyPr wrap="square" rtlCol="0">
            <a:spAutoFit/>
          </a:bodyPr>
          <a:lstStyle/>
          <a:p>
            <a:r>
              <a:rPr lang="en-US" sz="1067" dirty="0">
                <a:solidFill>
                  <a:srgbClr val="C40C67"/>
                </a:solidFill>
                <a:latin typeface="Raleway" pitchFamily="2" charset="77"/>
              </a:rPr>
              <a:t>Best closeness centrality</a:t>
            </a:r>
          </a:p>
        </p:txBody>
      </p:sp>
    </p:spTree>
    <p:extLst>
      <p:ext uri="{BB962C8B-B14F-4D97-AF65-F5344CB8AC3E}">
        <p14:creationId xmlns:p14="http://schemas.microsoft.com/office/powerpoint/2010/main" val="846931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dissolve">
                                      <p:cBhvr>
                                        <p:cTn id="7" dur="500"/>
                                        <p:tgtEl>
                                          <p:spTgt spid="2">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dissolve">
                                      <p:cBhvr>
                                        <p:cTn id="10" dur="500"/>
                                        <p:tgtEl>
                                          <p:spTgt spid="2">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dissolve">
                                      <p:cBhvr>
                                        <p:cTn id="15" dur="500"/>
                                        <p:tgtEl>
                                          <p:spTgt spid="2">
                                            <p:txEl>
                                              <p:pRg st="2" end="2"/>
                                            </p:txEl>
                                          </p:spTgt>
                                        </p:tgtEl>
                                      </p:cBhvr>
                                    </p:animEffect>
                                  </p:childTnLst>
                                </p:cTn>
                              </p:par>
                              <p:par>
                                <p:cTn id="16" presetID="9" presetClass="entr" presetSubtype="0" fill="hold" nodeType="withEffect">
                                  <p:stCondLst>
                                    <p:cond delay="0"/>
                                  </p:stCondLst>
                                  <p:childTnLst>
                                    <p:set>
                                      <p:cBhvr>
                                        <p:cTn id="17" dur="1" fill="hold">
                                          <p:stCondLst>
                                            <p:cond delay="0"/>
                                          </p:stCondLst>
                                        </p:cTn>
                                        <p:tgtEl>
                                          <p:spTgt spid="2">
                                            <p:txEl>
                                              <p:pRg st="3" end="3"/>
                                            </p:txEl>
                                          </p:spTgt>
                                        </p:tgtEl>
                                        <p:attrNameLst>
                                          <p:attrName>style.visibility</p:attrName>
                                        </p:attrNameLst>
                                      </p:cBhvr>
                                      <p:to>
                                        <p:strVal val="visible"/>
                                      </p:to>
                                    </p:set>
                                    <p:animEffect transition="in" filter="dissolve">
                                      <p:cBhvr>
                                        <p:cTn id="18" dur="500"/>
                                        <p:tgtEl>
                                          <p:spTgt spid="2">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500" fill="hold"/>
                                        <p:tgtEl>
                                          <p:spTgt spid="6"/>
                                        </p:tgtEl>
                                        <p:attrNameLst>
                                          <p:attrName>ppt_w</p:attrName>
                                        </p:attrNameLst>
                                      </p:cBhvr>
                                      <p:tavLst>
                                        <p:tav tm="0">
                                          <p:val>
                                            <p:fltVal val="0"/>
                                          </p:val>
                                        </p:tav>
                                        <p:tav tm="100000">
                                          <p:val>
                                            <p:strVal val="#ppt_w"/>
                                          </p:val>
                                        </p:tav>
                                      </p:tavLst>
                                    </p:anim>
                                    <p:anim calcmode="lin" valueType="num">
                                      <p:cBhvr>
                                        <p:cTn id="24" dur="500" fill="hold"/>
                                        <p:tgtEl>
                                          <p:spTgt spid="6"/>
                                        </p:tgtEl>
                                        <p:attrNameLst>
                                          <p:attrName>ppt_h</p:attrName>
                                        </p:attrNameLst>
                                      </p:cBhvr>
                                      <p:tavLst>
                                        <p:tav tm="0">
                                          <p:val>
                                            <p:fltVal val="0"/>
                                          </p:val>
                                        </p:tav>
                                        <p:tav tm="100000">
                                          <p:val>
                                            <p:strVal val="#ppt_h"/>
                                          </p:val>
                                        </p:tav>
                                      </p:tavLst>
                                    </p:anim>
                                    <p:animEffect transition="in" filter="fade">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dissolve">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dissolve">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ntr" presetSubtype="0"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dissolve">
                                      <p:cBhvr>
                                        <p:cTn id="40" dur="500"/>
                                        <p:tgtEl>
                                          <p:spTgt spid="10"/>
                                        </p:tgtEl>
                                      </p:cBhvr>
                                    </p:animEffect>
                                  </p:childTnLst>
                                </p:cTn>
                              </p:par>
                            </p:childTnLst>
                          </p:cTn>
                        </p:par>
                      </p:childTnLst>
                    </p:cTn>
                  </p:par>
                  <p:par>
                    <p:cTn id="41" fill="hold">
                      <p:stCondLst>
                        <p:cond delay="indefinite"/>
                      </p:stCondLst>
                      <p:childTnLst>
                        <p:par>
                          <p:cTn id="42" fill="hold">
                            <p:stCondLst>
                              <p:cond delay="0"/>
                            </p:stCondLst>
                            <p:childTnLst>
                              <p:par>
                                <p:cTn id="43" presetID="9" presetClass="entr" presetSubtype="0" fill="hold" grpId="0" nodeType="click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dissolve">
                                      <p:cBhvr>
                                        <p:cTn id="4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E618854-1DFA-5E60-8BAD-5EFCD0EB4B69}"/>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5238860" y="1318285"/>
            <a:ext cx="3753529" cy="3759764"/>
          </a:xfrm>
          <a:prstGeom prst="rect">
            <a:avLst/>
          </a:prstGeom>
        </p:spPr>
      </p:pic>
      <p:sp>
        <p:nvSpPr>
          <p:cNvPr id="4" name="Title 3">
            <a:extLst>
              <a:ext uri="{FF2B5EF4-FFF2-40B4-BE49-F238E27FC236}">
                <a16:creationId xmlns:a16="http://schemas.microsoft.com/office/drawing/2014/main" id="{C50C5FB1-DD69-6E4E-84C5-6AC94C255058}"/>
              </a:ext>
            </a:extLst>
          </p:cNvPr>
          <p:cNvSpPr>
            <a:spLocks noGrp="1"/>
          </p:cNvSpPr>
          <p:nvPr>
            <p:ph type="title"/>
          </p:nvPr>
        </p:nvSpPr>
        <p:spPr/>
        <p:txBody>
          <a:bodyPr/>
          <a:lstStyle/>
          <a:p>
            <a:r>
              <a:rPr lang="en-US" dirty="0"/>
              <a:t>Closeness Centrality</a:t>
            </a:r>
          </a:p>
        </p:txBody>
      </p:sp>
      <mc:AlternateContent xmlns:mc="http://schemas.openxmlformats.org/markup-compatibility/2006" xmlns:a14="http://schemas.microsoft.com/office/drawing/2010/main">
        <mc:Choice Requires="a14">
          <p:sp>
            <p:nvSpPr>
              <p:cNvPr id="2" name="Text Placeholder 1">
                <a:extLst>
                  <a:ext uri="{FF2B5EF4-FFF2-40B4-BE49-F238E27FC236}">
                    <a16:creationId xmlns:a16="http://schemas.microsoft.com/office/drawing/2014/main" id="{977439FB-EB12-0FD6-D9E3-902CA96A6561}"/>
                  </a:ext>
                </a:extLst>
              </p:cNvPr>
              <p:cNvSpPr>
                <a:spLocks noGrp="1"/>
              </p:cNvSpPr>
              <p:nvPr>
                <p:ph sz="quarter" idx="14"/>
              </p:nvPr>
            </p:nvSpPr>
            <p:spPr/>
            <p:txBody>
              <a:bodyPr>
                <a:normAutofit/>
              </a:bodyPr>
              <a:lstStyle/>
              <a:p>
                <a:r>
                  <a:rPr lang="en-HK" sz="1600" dirty="0"/>
                  <a:t>Geometric measures</a:t>
                </a:r>
              </a:p>
              <a:p>
                <a:pPr lvl="2">
                  <a:buSzPct val="120000"/>
                </a:pPr>
                <a:r>
                  <a:rPr lang="en-HK" sz="1400" dirty="0"/>
                  <a:t>Closeness Centrality: </a:t>
                </a:r>
                <a:br>
                  <a:rPr lang="en-HK" sz="1400" dirty="0"/>
                </a:br>
                <a:r>
                  <a:rPr lang="en-HK" sz="1400" dirty="0">
                    <a:solidFill>
                      <a:srgbClr val="C40C67"/>
                    </a:solidFill>
                  </a:rPr>
                  <a:t>Who are the bridges?</a:t>
                </a:r>
              </a:p>
              <a:p>
                <a:pPr lvl="2">
                  <a:buSzPct val="120000"/>
                </a:pPr>
                <a14:m>
                  <m:oMath xmlns:m="http://schemas.openxmlformats.org/officeDocument/2006/math">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𝐶</m:t>
                        </m:r>
                      </m:e>
                      <m:sub>
                        <m:r>
                          <a:rPr lang="en-US" sz="1400" b="0" i="1" smtClean="0">
                            <a:latin typeface="Cambria Math" panose="02040503050406030204" pitchFamily="18" charset="0"/>
                          </a:rPr>
                          <m:t>𝑐𝑙𝑜𝑠</m:t>
                        </m:r>
                      </m:sub>
                    </m:sSub>
                    <m:d>
                      <m:dPr>
                        <m:ctrlPr>
                          <a:rPr lang="en-US" sz="1400" b="0" i="1" smtClean="0">
                            <a:latin typeface="Cambria Math" panose="02040503050406030204" pitchFamily="18" charset="0"/>
                          </a:rPr>
                        </m:ctrlPr>
                      </m:dPr>
                      <m:e>
                        <m:r>
                          <a:rPr lang="en-US" sz="1400" b="0" i="1" smtClean="0">
                            <a:latin typeface="Cambria Math" panose="02040503050406030204" pitchFamily="18" charset="0"/>
                          </a:rPr>
                          <m:t>𝑥</m:t>
                        </m:r>
                      </m:e>
                    </m:d>
                    <m:r>
                      <a:rPr lang="en-US" sz="1400" b="0" i="1" smtClean="0">
                        <a:latin typeface="Cambria Math" panose="02040503050406030204" pitchFamily="18" charset="0"/>
                      </a:rPr>
                      <m:t>=</m:t>
                    </m:r>
                    <m:f>
                      <m:fPr>
                        <m:ctrlPr>
                          <a:rPr lang="en-US" sz="1400" b="0" i="1" smtClean="0">
                            <a:latin typeface="Cambria Math" panose="02040503050406030204" pitchFamily="18" charset="0"/>
                          </a:rPr>
                        </m:ctrlPr>
                      </m:fPr>
                      <m:num>
                        <m:r>
                          <a:rPr lang="en-US" sz="1400" b="0" i="1" smtClean="0">
                            <a:latin typeface="Cambria Math" panose="02040503050406030204" pitchFamily="18" charset="0"/>
                          </a:rPr>
                          <m:t>1</m:t>
                        </m:r>
                      </m:num>
                      <m:den>
                        <m:nary>
                          <m:naryPr>
                            <m:chr m:val="∑"/>
                            <m:supHide m:val="on"/>
                            <m:ctrlPr>
                              <a:rPr lang="en-US" sz="1400" b="0" i="1" smtClean="0">
                                <a:latin typeface="Cambria Math" panose="02040503050406030204" pitchFamily="18" charset="0"/>
                              </a:rPr>
                            </m:ctrlPr>
                          </m:naryPr>
                          <m:sub>
                            <m:r>
                              <m:rPr>
                                <m:brk m:alnAt="7"/>
                              </m:rPr>
                              <a:rPr lang="en-US" sz="1400" b="0" i="1" smtClean="0">
                                <a:latin typeface="Cambria Math" panose="02040503050406030204" pitchFamily="18" charset="0"/>
                              </a:rPr>
                              <m:t>𝑦</m:t>
                            </m:r>
                          </m:sub>
                          <m:sup/>
                          <m:e>
                            <m:r>
                              <a:rPr lang="en-US" sz="1400" b="0" i="1" smtClean="0">
                                <a:latin typeface="Cambria Math" panose="02040503050406030204" pitchFamily="18" charset="0"/>
                              </a:rPr>
                              <m:t>𝑑</m:t>
                            </m:r>
                            <m:r>
                              <a:rPr lang="en-US" sz="1400" b="0" i="1" smtClean="0">
                                <a:latin typeface="Cambria Math" panose="02040503050406030204" pitchFamily="18" charset="0"/>
                              </a:rPr>
                              <m:t>(</m:t>
                            </m:r>
                            <m:r>
                              <a:rPr lang="en-US" sz="1400" b="0" i="1" smtClean="0">
                                <a:latin typeface="Cambria Math" panose="02040503050406030204" pitchFamily="18" charset="0"/>
                              </a:rPr>
                              <m:t>𝑦</m:t>
                            </m:r>
                            <m:r>
                              <a:rPr lang="en-US" sz="1400" b="0" i="1" smtClean="0">
                                <a:latin typeface="Cambria Math" panose="02040503050406030204" pitchFamily="18" charset="0"/>
                              </a:rPr>
                              <m:t>,</m:t>
                            </m:r>
                            <m:r>
                              <a:rPr lang="en-US" sz="1400" b="0" i="1" smtClean="0">
                                <a:latin typeface="Cambria Math" panose="02040503050406030204" pitchFamily="18" charset="0"/>
                              </a:rPr>
                              <m:t>𝑥</m:t>
                            </m:r>
                            <m:r>
                              <a:rPr lang="en-US" sz="1400" b="0" i="1" smtClean="0">
                                <a:latin typeface="Cambria Math" panose="02040503050406030204" pitchFamily="18" charset="0"/>
                              </a:rPr>
                              <m:t>)</m:t>
                            </m:r>
                          </m:e>
                        </m:nary>
                      </m:den>
                    </m:f>
                  </m:oMath>
                </a14:m>
                <a:endParaRPr lang="en-HK" sz="1400" dirty="0"/>
              </a:p>
              <a:p>
                <a:pPr marL="342891" lvl="2" indent="0">
                  <a:buNone/>
                </a:pPr>
                <a:endParaRPr lang="en-HK" sz="1400" dirty="0"/>
              </a:p>
              <a:p>
                <a:pPr lvl="2">
                  <a:buSzPct val="120000"/>
                </a:pPr>
                <a:r>
                  <a:rPr lang="en-HK" sz="1400" dirty="0"/>
                  <a:t>Nodes that are </a:t>
                </a:r>
                <a:r>
                  <a:rPr lang="en-HK" sz="1400" dirty="0">
                    <a:solidFill>
                      <a:srgbClr val="C40C67"/>
                    </a:solidFill>
                  </a:rPr>
                  <a:t>more central have smaller distances</a:t>
                </a:r>
              </a:p>
              <a:p>
                <a:pPr marL="114297" indent="0">
                  <a:buNone/>
                </a:pPr>
                <a:endParaRPr lang="en-US" sz="1600" dirty="0"/>
              </a:p>
            </p:txBody>
          </p:sp>
        </mc:Choice>
        <mc:Fallback xmlns="">
          <p:sp>
            <p:nvSpPr>
              <p:cNvPr id="2" name="Text Placeholder 1">
                <a:extLst>
                  <a:ext uri="{FF2B5EF4-FFF2-40B4-BE49-F238E27FC236}">
                    <a16:creationId xmlns:a16="http://schemas.microsoft.com/office/drawing/2014/main" id="{977439FB-EB12-0FD6-D9E3-902CA96A6561}"/>
                  </a:ext>
                </a:extLst>
              </p:cNvPr>
              <p:cNvSpPr>
                <a:spLocks noGrp="1" noRot="1" noChangeAspect="1" noMove="1" noResize="1" noEditPoints="1" noAdjustHandles="1" noChangeArrowheads="1" noChangeShapeType="1" noTextEdit="1"/>
              </p:cNvSpPr>
              <p:nvPr>
                <p:ph sz="quarter" idx="14"/>
              </p:nvPr>
            </p:nvSpPr>
            <p:spPr>
              <a:blipFill>
                <a:blip r:embed="rId3"/>
                <a:stretch>
                  <a:fillRect l="-303" t="-280"/>
                </a:stretch>
              </a:blipFill>
            </p:spPr>
            <p:txBody>
              <a:bodyPr/>
              <a:lstStyle/>
              <a:p>
                <a:r>
                  <a:rPr lang="en-US">
                    <a:noFill/>
                  </a:rPr>
                  <a:t> </a:t>
                </a:r>
              </a:p>
            </p:txBody>
          </p:sp>
        </mc:Fallback>
      </mc:AlternateContent>
      <p:sp>
        <p:nvSpPr>
          <p:cNvPr id="6" name="TextBox 5">
            <a:extLst>
              <a:ext uri="{FF2B5EF4-FFF2-40B4-BE49-F238E27FC236}">
                <a16:creationId xmlns:a16="http://schemas.microsoft.com/office/drawing/2014/main" id="{AABA8775-1109-AF07-7C5C-43AAAA3BEF91}"/>
              </a:ext>
            </a:extLst>
          </p:cNvPr>
          <p:cNvSpPr txBox="1"/>
          <p:nvPr/>
        </p:nvSpPr>
        <p:spPr>
          <a:xfrm>
            <a:off x="1701701" y="3198167"/>
            <a:ext cx="353715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C40C67"/>
                </a:solidFill>
                <a:effectLst/>
                <a:uLnTx/>
                <a:uFillTx/>
                <a:latin typeface="Raleway" pitchFamily="2" charset="77"/>
                <a:ea typeface="+mn-ea"/>
                <a:cs typeface="+mn-cs"/>
              </a:rPr>
              <a:t>d(y, x) is the distance (length of the shortest path) between vertices x and y.</a:t>
            </a:r>
          </a:p>
        </p:txBody>
      </p:sp>
    </p:spTree>
    <p:extLst>
      <p:ext uri="{BB962C8B-B14F-4D97-AF65-F5344CB8AC3E}">
        <p14:creationId xmlns:p14="http://schemas.microsoft.com/office/powerpoint/2010/main" val="136498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dissolv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dissolv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dissolv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dissolve">
                                      <p:cBhvr>
                                        <p:cTn id="22" dur="500"/>
                                        <p:tgtEl>
                                          <p:spTgt spid="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dissolve">
                                      <p:cBhvr>
                                        <p:cTn id="27"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50C5FB1-DD69-6E4E-84C5-6AC94C255058}"/>
              </a:ext>
            </a:extLst>
          </p:cNvPr>
          <p:cNvSpPr>
            <a:spLocks noGrp="1"/>
          </p:cNvSpPr>
          <p:nvPr>
            <p:ph type="title"/>
          </p:nvPr>
        </p:nvSpPr>
        <p:spPr/>
        <p:txBody>
          <a:bodyPr/>
          <a:lstStyle/>
          <a:p>
            <a:r>
              <a:rPr lang="en-US" dirty="0">
                <a:solidFill>
                  <a:srgbClr val="C40C67"/>
                </a:solidFill>
              </a:rPr>
              <a:t>Closeness Centrality</a:t>
            </a:r>
          </a:p>
        </p:txBody>
      </p:sp>
      <p:sp>
        <p:nvSpPr>
          <p:cNvPr id="2" name="Text Placeholder 1">
            <a:extLst>
              <a:ext uri="{FF2B5EF4-FFF2-40B4-BE49-F238E27FC236}">
                <a16:creationId xmlns:a16="http://schemas.microsoft.com/office/drawing/2014/main" id="{977439FB-EB12-0FD6-D9E3-902CA96A6561}"/>
              </a:ext>
            </a:extLst>
          </p:cNvPr>
          <p:cNvSpPr>
            <a:spLocks noGrp="1"/>
          </p:cNvSpPr>
          <p:nvPr>
            <p:ph sz="quarter" idx="14"/>
          </p:nvPr>
        </p:nvSpPr>
        <p:spPr/>
        <p:txBody>
          <a:bodyPr>
            <a:normAutofit/>
          </a:bodyPr>
          <a:lstStyle/>
          <a:p>
            <a:r>
              <a:rPr lang="en-HK" sz="1600" dirty="0"/>
              <a:t>Geometric measures</a:t>
            </a:r>
          </a:p>
          <a:p>
            <a:pPr lvl="2">
              <a:buSzPct val="120000"/>
            </a:pPr>
            <a:r>
              <a:rPr lang="en-HK" sz="1400" dirty="0"/>
              <a:t>Closeness Centrality:</a:t>
            </a:r>
            <a:br>
              <a:rPr lang="en-HK" sz="1400" dirty="0"/>
            </a:br>
            <a:endParaRPr lang="en-HK" sz="1400" dirty="0"/>
          </a:p>
          <a:p>
            <a:pPr lvl="2"/>
            <a:endParaRPr lang="en-HK" sz="1400" dirty="0"/>
          </a:p>
          <a:p>
            <a:pPr lvl="2">
              <a:buSzPct val="120000"/>
            </a:pPr>
            <a:r>
              <a:rPr lang="en-HK" sz="1400" dirty="0"/>
              <a:t>How much a vertex can communicate without relying on third parties for his messages to be delivered. </a:t>
            </a:r>
          </a:p>
          <a:p>
            <a:pPr lvl="1"/>
            <a:endParaRPr lang="en-HK" sz="1600" dirty="0"/>
          </a:p>
          <a:p>
            <a:pPr marL="114297" indent="0">
              <a:buNone/>
            </a:pPr>
            <a:endParaRPr lang="en-US" sz="1600" dirty="0"/>
          </a:p>
        </p:txBody>
      </p:sp>
      <p:sp>
        <p:nvSpPr>
          <p:cNvPr id="5" name="TextBox 4">
            <a:extLst>
              <a:ext uri="{FF2B5EF4-FFF2-40B4-BE49-F238E27FC236}">
                <a16:creationId xmlns:a16="http://schemas.microsoft.com/office/drawing/2014/main" id="{1390CEA4-7936-D749-B3DC-E29209528E9E}"/>
              </a:ext>
            </a:extLst>
          </p:cNvPr>
          <p:cNvSpPr txBox="1"/>
          <p:nvPr/>
        </p:nvSpPr>
        <p:spPr>
          <a:xfrm>
            <a:off x="1202115" y="5032743"/>
            <a:ext cx="3845925"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C40C67"/>
                </a:solidFill>
                <a:effectLst/>
                <a:uLnTx/>
                <a:uFillTx/>
                <a:latin typeface="Raleway" pitchFamily="2" charset="77"/>
                <a:ea typeface="+mn-ea"/>
                <a:cs typeface="+mn-cs"/>
              </a:rPr>
              <a:t>Nodes that are more central have smaller distances</a:t>
            </a:r>
          </a:p>
        </p:txBody>
      </p:sp>
      <p:sp>
        <p:nvSpPr>
          <p:cNvPr id="6" name="TextBox 5">
            <a:extLst>
              <a:ext uri="{FF2B5EF4-FFF2-40B4-BE49-F238E27FC236}">
                <a16:creationId xmlns:a16="http://schemas.microsoft.com/office/drawing/2014/main" id="{AABA8775-1109-AF07-7C5C-43AAAA3BEF91}"/>
              </a:ext>
            </a:extLst>
          </p:cNvPr>
          <p:cNvSpPr txBox="1"/>
          <p:nvPr/>
        </p:nvSpPr>
        <p:spPr>
          <a:xfrm>
            <a:off x="3125077" y="2525700"/>
            <a:ext cx="353715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C40C67"/>
                </a:solidFill>
                <a:effectLst/>
                <a:uLnTx/>
                <a:uFillTx/>
                <a:latin typeface="Raleway" pitchFamily="2" charset="77"/>
                <a:ea typeface="+mn-ea"/>
                <a:cs typeface="+mn-cs"/>
              </a:rPr>
              <a:t>d(y, x) is the distance (length of the shortest path) between vertices x and y.</a:t>
            </a:r>
          </a:p>
        </p:txBody>
      </p:sp>
      <p:pic>
        <p:nvPicPr>
          <p:cNvPr id="7" name="Picture 6">
            <a:extLst>
              <a:ext uri="{FF2B5EF4-FFF2-40B4-BE49-F238E27FC236}">
                <a16:creationId xmlns:a16="http://schemas.microsoft.com/office/drawing/2014/main" id="{2C91D52F-EDE5-5F75-17A8-5A721AD0E023}"/>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202115" y="4157997"/>
            <a:ext cx="4334933" cy="711200"/>
          </a:xfrm>
          <a:prstGeom prst="rect">
            <a:avLst/>
          </a:prstGeom>
        </p:spPr>
      </p:pic>
      <p:sp>
        <p:nvSpPr>
          <p:cNvPr id="9" name="TextBox 8">
            <a:extLst>
              <a:ext uri="{FF2B5EF4-FFF2-40B4-BE49-F238E27FC236}">
                <a16:creationId xmlns:a16="http://schemas.microsoft.com/office/drawing/2014/main" id="{FEAEF2BB-43A3-4DE4-5CEA-8EE572C20718}"/>
              </a:ext>
            </a:extLst>
          </p:cNvPr>
          <p:cNvSpPr txBox="1"/>
          <p:nvPr/>
        </p:nvSpPr>
        <p:spPr>
          <a:xfrm>
            <a:off x="5656341" y="4513597"/>
            <a:ext cx="263405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C40C67"/>
                </a:solidFill>
                <a:effectLst/>
                <a:uLnTx/>
                <a:uFillTx/>
                <a:latin typeface="Raleway" pitchFamily="2" charset="77"/>
                <a:ea typeface="+mn-ea"/>
                <a:cs typeface="+mn-cs"/>
              </a:rPr>
              <a:t>How to compute </a:t>
            </a:r>
            <a:r>
              <a:rPr kumimoji="0" lang="en-US" sz="1600" b="0" i="0" u="none" strike="noStrike" kern="1200" cap="none" spc="0" normalizeH="0" baseline="0" noProof="0" dirty="0" err="1">
                <a:ln>
                  <a:noFill/>
                </a:ln>
                <a:solidFill>
                  <a:srgbClr val="C40C67"/>
                </a:solidFill>
                <a:effectLst/>
                <a:uLnTx/>
                <a:uFillTx/>
                <a:latin typeface="Raleway" pitchFamily="2" charset="77"/>
                <a:ea typeface="+mn-ea"/>
                <a:cs typeface="+mn-cs"/>
              </a:rPr>
              <a:t>C</a:t>
            </a:r>
            <a:r>
              <a:rPr kumimoji="0" lang="en-US" sz="1600" b="0" i="0" u="none" strike="noStrike" kern="1200" cap="none" spc="0" normalizeH="0" baseline="-25000" noProof="0" dirty="0" err="1">
                <a:ln>
                  <a:noFill/>
                </a:ln>
                <a:solidFill>
                  <a:srgbClr val="C40C67"/>
                </a:solidFill>
                <a:effectLst/>
                <a:uLnTx/>
                <a:uFillTx/>
                <a:latin typeface="Raleway" pitchFamily="2" charset="77"/>
                <a:ea typeface="+mn-ea"/>
                <a:cs typeface="+mn-cs"/>
              </a:rPr>
              <a:t>clos</a:t>
            </a:r>
            <a:r>
              <a:rPr kumimoji="0" lang="en-US" sz="1600" b="0" i="0" u="none" strike="noStrike" kern="1200" cap="none" spc="0" normalizeH="0" baseline="0" noProof="0" dirty="0">
                <a:ln>
                  <a:noFill/>
                </a:ln>
                <a:solidFill>
                  <a:srgbClr val="C40C67"/>
                </a:solidFill>
                <a:effectLst/>
                <a:uLnTx/>
                <a:uFillTx/>
                <a:latin typeface="Raleway" pitchFamily="2" charset="77"/>
                <a:ea typeface="+mn-ea"/>
                <a:cs typeface="+mn-cs"/>
              </a:rPr>
              <a:t>(A) ?</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F194A353-4E60-8BBE-6FB4-100D2CE07AA6}"/>
                  </a:ext>
                </a:extLst>
              </p:cNvPr>
              <p:cNvSpPr txBox="1"/>
              <p:nvPr/>
            </p:nvSpPr>
            <p:spPr>
              <a:xfrm>
                <a:off x="-238603" y="2445209"/>
                <a:ext cx="4572000" cy="69121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800" b="0" i="1" u="none" strike="noStrike" kern="1200" cap="none" spc="0" normalizeH="0" baseline="0" noProof="0" smtClean="0">
                              <a:ln>
                                <a:noFill/>
                              </a:ln>
                              <a:solidFill>
                                <a:srgbClr val="C40C67"/>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srgbClr val="C40C67"/>
                              </a:solidFill>
                              <a:effectLst/>
                              <a:uLnTx/>
                              <a:uFillTx/>
                              <a:latin typeface="Cambria Math" panose="02040503050406030204" pitchFamily="18" charset="0"/>
                              <a:ea typeface="+mn-ea"/>
                              <a:cs typeface="+mn-cs"/>
                            </a:rPr>
                            <m:t>𝐶</m:t>
                          </m:r>
                        </m:e>
                        <m:sub>
                          <m:r>
                            <a:rPr kumimoji="0" lang="en-US" sz="1800" b="0" i="1" u="none" strike="noStrike" kern="1200" cap="none" spc="0" normalizeH="0" baseline="0" noProof="0" smtClean="0">
                              <a:ln>
                                <a:noFill/>
                              </a:ln>
                              <a:solidFill>
                                <a:srgbClr val="C40C67"/>
                              </a:solidFill>
                              <a:effectLst/>
                              <a:uLnTx/>
                              <a:uFillTx/>
                              <a:latin typeface="Cambria Math" panose="02040503050406030204" pitchFamily="18" charset="0"/>
                              <a:ea typeface="+mn-ea"/>
                              <a:cs typeface="+mn-cs"/>
                            </a:rPr>
                            <m:t>𝑐𝑙𝑜𝑠</m:t>
                          </m:r>
                        </m:sub>
                      </m:sSub>
                      <m:d>
                        <m:dPr>
                          <m:ctrlPr>
                            <a:rPr kumimoji="0" lang="en-US" sz="1800" b="0" i="1" u="none" strike="noStrike" kern="1200" cap="none" spc="0" normalizeH="0" baseline="0" noProof="0" smtClean="0">
                              <a:ln>
                                <a:noFill/>
                              </a:ln>
                              <a:solidFill>
                                <a:srgbClr val="C40C67"/>
                              </a:solidFill>
                              <a:effectLst/>
                              <a:uLnTx/>
                              <a:uFillTx/>
                              <a:latin typeface="Cambria Math" panose="02040503050406030204" pitchFamily="18" charset="0"/>
                              <a:ea typeface="+mn-ea"/>
                              <a:cs typeface="+mn-cs"/>
                            </a:rPr>
                          </m:ctrlPr>
                        </m:dPr>
                        <m:e>
                          <m:r>
                            <a:rPr kumimoji="0" lang="en-US" sz="1800" b="0" i="1" u="none" strike="noStrike" kern="1200" cap="none" spc="0" normalizeH="0" baseline="0" noProof="0" smtClean="0">
                              <a:ln>
                                <a:noFill/>
                              </a:ln>
                              <a:solidFill>
                                <a:srgbClr val="C40C67"/>
                              </a:solidFill>
                              <a:effectLst/>
                              <a:uLnTx/>
                              <a:uFillTx/>
                              <a:latin typeface="Cambria Math" panose="02040503050406030204" pitchFamily="18" charset="0"/>
                              <a:ea typeface="+mn-ea"/>
                              <a:cs typeface="+mn-cs"/>
                            </a:rPr>
                            <m:t>𝑥</m:t>
                          </m:r>
                        </m:e>
                      </m:d>
                      <m:r>
                        <a:rPr kumimoji="0" lang="en-US" sz="1800" b="0" i="1" u="none" strike="noStrike" kern="1200" cap="none" spc="0" normalizeH="0" baseline="0" noProof="0" smtClean="0">
                          <a:ln>
                            <a:noFill/>
                          </a:ln>
                          <a:solidFill>
                            <a:srgbClr val="C40C67"/>
                          </a:solidFill>
                          <a:effectLst/>
                          <a:uLnTx/>
                          <a:uFillTx/>
                          <a:latin typeface="Cambria Math" panose="02040503050406030204" pitchFamily="18" charset="0"/>
                          <a:ea typeface="+mn-ea"/>
                          <a:cs typeface="+mn-cs"/>
                        </a:rPr>
                        <m:t>=</m:t>
                      </m:r>
                      <m:f>
                        <m:fPr>
                          <m:ctrlPr>
                            <a:rPr kumimoji="0" lang="en-US" sz="1800" b="0" i="1" u="none" strike="noStrike" kern="1200" cap="none" spc="0" normalizeH="0" baseline="0" noProof="0" smtClean="0">
                              <a:ln>
                                <a:noFill/>
                              </a:ln>
                              <a:solidFill>
                                <a:srgbClr val="C40C67"/>
                              </a:solidFill>
                              <a:effectLst/>
                              <a:uLnTx/>
                              <a:uFillTx/>
                              <a:latin typeface="Cambria Math" panose="02040503050406030204" pitchFamily="18" charset="0"/>
                              <a:ea typeface="+mn-ea"/>
                              <a:cs typeface="+mn-cs"/>
                            </a:rPr>
                          </m:ctrlPr>
                        </m:fPr>
                        <m:num>
                          <m:r>
                            <a:rPr kumimoji="0" lang="en-US" sz="1800" b="0" i="1" u="none" strike="noStrike" kern="1200" cap="none" spc="0" normalizeH="0" baseline="0" noProof="0" smtClean="0">
                              <a:ln>
                                <a:noFill/>
                              </a:ln>
                              <a:solidFill>
                                <a:srgbClr val="C40C67"/>
                              </a:solidFill>
                              <a:effectLst/>
                              <a:uLnTx/>
                              <a:uFillTx/>
                              <a:latin typeface="Cambria Math" panose="02040503050406030204" pitchFamily="18" charset="0"/>
                              <a:ea typeface="+mn-ea"/>
                              <a:cs typeface="+mn-cs"/>
                            </a:rPr>
                            <m:t>1</m:t>
                          </m:r>
                        </m:num>
                        <m:den>
                          <m:nary>
                            <m:naryPr>
                              <m:chr m:val="∑"/>
                              <m:supHide m:val="on"/>
                              <m:ctrlPr>
                                <a:rPr kumimoji="0" lang="en-US" sz="1800" b="0" i="1" u="none" strike="noStrike" kern="1200" cap="none" spc="0" normalizeH="0" baseline="0" noProof="0" smtClean="0">
                                  <a:ln>
                                    <a:noFill/>
                                  </a:ln>
                                  <a:solidFill>
                                    <a:srgbClr val="C40C67"/>
                                  </a:solidFill>
                                  <a:effectLst/>
                                  <a:uLnTx/>
                                  <a:uFillTx/>
                                  <a:latin typeface="Cambria Math" panose="02040503050406030204" pitchFamily="18" charset="0"/>
                                  <a:ea typeface="+mn-ea"/>
                                  <a:cs typeface="+mn-cs"/>
                                </a:rPr>
                              </m:ctrlPr>
                            </m:naryPr>
                            <m:sub>
                              <m:r>
                                <m:rPr>
                                  <m:brk m:alnAt="7"/>
                                </m:rPr>
                                <a:rPr kumimoji="0" lang="en-US" sz="1800" b="0" i="1" u="none" strike="noStrike" kern="1200" cap="none" spc="0" normalizeH="0" baseline="0" noProof="0" smtClean="0">
                                  <a:ln>
                                    <a:noFill/>
                                  </a:ln>
                                  <a:solidFill>
                                    <a:srgbClr val="C40C67"/>
                                  </a:solidFill>
                                  <a:effectLst/>
                                  <a:uLnTx/>
                                  <a:uFillTx/>
                                  <a:latin typeface="Cambria Math" panose="02040503050406030204" pitchFamily="18" charset="0"/>
                                  <a:ea typeface="+mn-ea"/>
                                  <a:cs typeface="+mn-cs"/>
                                </a:rPr>
                                <m:t>𝑦</m:t>
                              </m:r>
                            </m:sub>
                            <m:sup/>
                            <m:e>
                              <m:r>
                                <a:rPr kumimoji="0" lang="en-US" sz="1800" b="0" i="1" u="none" strike="noStrike" kern="1200" cap="none" spc="0" normalizeH="0" baseline="0" noProof="0" smtClean="0">
                                  <a:ln>
                                    <a:noFill/>
                                  </a:ln>
                                  <a:solidFill>
                                    <a:srgbClr val="C40C67"/>
                                  </a:solidFill>
                                  <a:effectLst/>
                                  <a:uLnTx/>
                                  <a:uFillTx/>
                                  <a:latin typeface="Cambria Math" panose="02040503050406030204" pitchFamily="18" charset="0"/>
                                  <a:ea typeface="+mn-ea"/>
                                  <a:cs typeface="+mn-cs"/>
                                </a:rPr>
                                <m:t>𝑑</m:t>
                              </m:r>
                              <m:r>
                                <a:rPr kumimoji="0" lang="en-US" sz="1800" b="0" i="1" u="none" strike="noStrike" kern="1200" cap="none" spc="0" normalizeH="0" baseline="0" noProof="0" smtClean="0">
                                  <a:ln>
                                    <a:noFill/>
                                  </a:ln>
                                  <a:solidFill>
                                    <a:srgbClr val="C40C67"/>
                                  </a:solidFill>
                                  <a:effectLst/>
                                  <a:uLnTx/>
                                  <a:uFillTx/>
                                  <a:latin typeface="Cambria Math" panose="02040503050406030204" pitchFamily="18" charset="0"/>
                                  <a:ea typeface="+mn-ea"/>
                                  <a:cs typeface="+mn-cs"/>
                                </a:rPr>
                                <m:t>(</m:t>
                              </m:r>
                              <m:r>
                                <a:rPr kumimoji="0" lang="en-US" sz="1800" b="0" i="1" u="none" strike="noStrike" kern="1200" cap="none" spc="0" normalizeH="0" baseline="0" noProof="0" smtClean="0">
                                  <a:ln>
                                    <a:noFill/>
                                  </a:ln>
                                  <a:solidFill>
                                    <a:srgbClr val="C40C67"/>
                                  </a:solidFill>
                                  <a:effectLst/>
                                  <a:uLnTx/>
                                  <a:uFillTx/>
                                  <a:latin typeface="Cambria Math" panose="02040503050406030204" pitchFamily="18" charset="0"/>
                                  <a:ea typeface="+mn-ea"/>
                                  <a:cs typeface="+mn-cs"/>
                                </a:rPr>
                                <m:t>𝑦</m:t>
                              </m:r>
                              <m:r>
                                <a:rPr kumimoji="0" lang="en-US" sz="1800" b="0" i="1" u="none" strike="noStrike" kern="1200" cap="none" spc="0" normalizeH="0" baseline="0" noProof="0" smtClean="0">
                                  <a:ln>
                                    <a:noFill/>
                                  </a:ln>
                                  <a:solidFill>
                                    <a:srgbClr val="C40C67"/>
                                  </a:solidFill>
                                  <a:effectLst/>
                                  <a:uLnTx/>
                                  <a:uFillTx/>
                                  <a:latin typeface="Cambria Math" panose="02040503050406030204" pitchFamily="18" charset="0"/>
                                  <a:ea typeface="+mn-ea"/>
                                  <a:cs typeface="+mn-cs"/>
                                </a:rPr>
                                <m:t>,</m:t>
                              </m:r>
                              <m:r>
                                <a:rPr kumimoji="0" lang="en-US" sz="1800" b="0" i="1" u="none" strike="noStrike" kern="1200" cap="none" spc="0" normalizeH="0" baseline="0" noProof="0" smtClean="0">
                                  <a:ln>
                                    <a:noFill/>
                                  </a:ln>
                                  <a:solidFill>
                                    <a:srgbClr val="C40C67"/>
                                  </a:solidFill>
                                  <a:effectLst/>
                                  <a:uLnTx/>
                                  <a:uFillTx/>
                                  <a:latin typeface="Cambria Math" panose="02040503050406030204" pitchFamily="18" charset="0"/>
                                  <a:ea typeface="+mn-ea"/>
                                  <a:cs typeface="+mn-cs"/>
                                </a:rPr>
                                <m:t>𝑥</m:t>
                              </m:r>
                              <m:r>
                                <a:rPr kumimoji="0" lang="en-US" sz="1800" b="0" i="1" u="none" strike="noStrike" kern="1200" cap="none" spc="0" normalizeH="0" baseline="0" noProof="0" smtClean="0">
                                  <a:ln>
                                    <a:noFill/>
                                  </a:ln>
                                  <a:solidFill>
                                    <a:srgbClr val="C40C67"/>
                                  </a:solidFill>
                                  <a:effectLst/>
                                  <a:uLnTx/>
                                  <a:uFillTx/>
                                  <a:latin typeface="Cambria Math" panose="02040503050406030204" pitchFamily="18" charset="0"/>
                                  <a:ea typeface="+mn-ea"/>
                                  <a:cs typeface="+mn-cs"/>
                                </a:rPr>
                                <m:t>)</m:t>
                              </m:r>
                            </m:e>
                          </m:nary>
                        </m:den>
                      </m:f>
                    </m:oMath>
                  </m:oMathPara>
                </a14:m>
                <a:endParaRPr kumimoji="0" lang="en-US" sz="1800" b="0" i="0" u="none" strike="noStrike" kern="1200" cap="none" spc="0" normalizeH="0" baseline="0" noProof="0" dirty="0">
                  <a:ln>
                    <a:noFill/>
                  </a:ln>
                  <a:solidFill>
                    <a:srgbClr val="C40C67"/>
                  </a:solidFill>
                  <a:effectLst/>
                  <a:uLnTx/>
                  <a:uFillTx/>
                  <a:latin typeface="Segoe UI "/>
                  <a:ea typeface="+mn-ea"/>
                  <a:cs typeface="+mn-cs"/>
                </a:endParaRPr>
              </a:p>
            </p:txBody>
          </p:sp>
        </mc:Choice>
        <mc:Fallback xmlns="">
          <p:sp>
            <p:nvSpPr>
              <p:cNvPr id="8" name="TextBox 7">
                <a:extLst>
                  <a:ext uri="{FF2B5EF4-FFF2-40B4-BE49-F238E27FC236}">
                    <a16:creationId xmlns:a16="http://schemas.microsoft.com/office/drawing/2014/main" id="{F194A353-4E60-8BBE-6FB4-100D2CE07AA6}"/>
                  </a:ext>
                </a:extLst>
              </p:cNvPr>
              <p:cNvSpPr txBox="1">
                <a:spLocks noRot="1" noChangeAspect="1" noMove="1" noResize="1" noEditPoints="1" noAdjustHandles="1" noChangeArrowheads="1" noChangeShapeType="1" noTextEdit="1"/>
              </p:cNvSpPr>
              <p:nvPr/>
            </p:nvSpPr>
            <p:spPr>
              <a:xfrm>
                <a:off x="-238603" y="2445209"/>
                <a:ext cx="4572000" cy="691215"/>
              </a:xfrm>
              <a:prstGeom prst="rect">
                <a:avLst/>
              </a:prstGeom>
              <a:blipFill>
                <a:blip r:embed="rId3"/>
                <a:stretch>
                  <a:fillRect t="-17857" b="-83929"/>
                </a:stretch>
              </a:blipFill>
            </p:spPr>
            <p:txBody>
              <a:bodyPr/>
              <a:lstStyle/>
              <a:p>
                <a:r>
                  <a:rPr lang="en-US">
                    <a:noFill/>
                  </a:rPr>
                  <a:t> </a:t>
                </a:r>
              </a:p>
            </p:txBody>
          </p:sp>
        </mc:Fallback>
      </mc:AlternateContent>
    </p:spTree>
    <p:extLst>
      <p:ext uri="{BB962C8B-B14F-4D97-AF65-F5344CB8AC3E}">
        <p14:creationId xmlns:p14="http://schemas.microsoft.com/office/powerpoint/2010/main" val="2933407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dissolve">
                                      <p:cBhvr>
                                        <p:cTn id="7" dur="500"/>
                                        <p:tgtEl>
                                          <p:spTgt spid="2">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dissolve">
                                      <p:cBhvr>
                                        <p:cTn id="10" dur="500"/>
                                        <p:tgtEl>
                                          <p:spTgt spid="2">
                                            <p:txEl>
                                              <p:pRg st="1" end="1"/>
                                            </p:tx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dissolve">
                                      <p:cBhvr>
                                        <p:cTn id="13" dur="500"/>
                                        <p:tgtEl>
                                          <p:spTgt spid="6"/>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dissolv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animEffect transition="in" filter="dissolve">
                                      <p:cBhvr>
                                        <p:cTn id="21" dur="500"/>
                                        <p:tgtEl>
                                          <p:spTgt spid="2">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dissolve">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dissolve">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dissolve">
                                      <p:cBhvr>
                                        <p:cTn id="3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9" grpId="0"/>
      <p:bldP spid="8" grpId="0"/>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B122CDC-23B0-F91E-4F3E-2CE87ACECE8F}"/>
              </a:ext>
            </a:extLst>
          </p:cNvPr>
          <p:cNvSpPr>
            <a:spLocks noGrp="1"/>
          </p:cNvSpPr>
          <p:nvPr>
            <p:ph type="title"/>
          </p:nvPr>
        </p:nvSpPr>
        <p:spPr/>
        <p:txBody>
          <a:bodyPr/>
          <a:lstStyle/>
          <a:p>
            <a:r>
              <a:rPr lang="en-US" dirty="0"/>
              <a:t>Closeness Centrality</a:t>
            </a:r>
          </a:p>
        </p:txBody>
      </p:sp>
      <p:sp>
        <p:nvSpPr>
          <p:cNvPr id="2" name="Text Placeholder 1">
            <a:extLst>
              <a:ext uri="{FF2B5EF4-FFF2-40B4-BE49-F238E27FC236}">
                <a16:creationId xmlns:a16="http://schemas.microsoft.com/office/drawing/2014/main" id="{55FE60CF-6A16-273A-2E72-57604FE8F1F2}"/>
              </a:ext>
            </a:extLst>
          </p:cNvPr>
          <p:cNvSpPr>
            <a:spLocks noGrp="1"/>
          </p:cNvSpPr>
          <p:nvPr>
            <p:ph sz="quarter" idx="14"/>
          </p:nvPr>
        </p:nvSpPr>
        <p:spPr/>
        <p:txBody>
          <a:bodyPr>
            <a:normAutofit/>
          </a:bodyPr>
          <a:lstStyle/>
          <a:p>
            <a:pPr marL="514346" lvl="1" indent="-342900"/>
            <a:r>
              <a:rPr lang="en-US" sz="1600" dirty="0"/>
              <a:t>What’s your </a:t>
            </a:r>
            <a:r>
              <a:rPr lang="en-US" sz="1600" dirty="0">
                <a:solidFill>
                  <a:srgbClr val="C40C67"/>
                </a:solidFill>
              </a:rPr>
              <a:t>average distance </a:t>
            </a:r>
            <a:r>
              <a:rPr lang="en-US" sz="1600" dirty="0"/>
              <a:t>with regards to the rest of the network?</a:t>
            </a:r>
            <a:endParaRPr lang="en-HK" sz="1600" b="0" i="0" dirty="0">
              <a:solidFill>
                <a:srgbClr val="5E636A"/>
              </a:solidFill>
              <a:effectLst/>
              <a:latin typeface="Public Sans"/>
            </a:endParaRPr>
          </a:p>
          <a:p>
            <a:pPr marL="857237" lvl="2" indent="-342900"/>
            <a:r>
              <a:rPr lang="en-HK" sz="1400" b="0" i="0" dirty="0">
                <a:solidFill>
                  <a:srgbClr val="5E636A"/>
                </a:solidFill>
                <a:effectLst/>
                <a:latin typeface="Lato" panose="020F0502020204030203" pitchFamily="34" charset="0"/>
                <a:ea typeface="Lato" panose="020F0502020204030203" pitchFamily="34" charset="0"/>
                <a:cs typeface="Lato" panose="020F0502020204030203" pitchFamily="34" charset="0"/>
              </a:rPr>
              <a:t>To normalize this score so that it represents the </a:t>
            </a:r>
            <a:r>
              <a:rPr lang="en-HK" sz="1400" dirty="0">
                <a:solidFill>
                  <a:srgbClr val="C40C67"/>
                </a:solidFill>
              </a:rPr>
              <a:t>average length of the shortest paths rather than their sum</a:t>
            </a:r>
            <a:r>
              <a:rPr lang="en-HK" sz="1400" b="0" i="0" dirty="0">
                <a:solidFill>
                  <a:srgbClr val="5E636A"/>
                </a:solidFill>
                <a:effectLst/>
                <a:latin typeface="Lato" panose="020F0502020204030203" pitchFamily="34" charset="0"/>
                <a:ea typeface="Lato" panose="020F0502020204030203" pitchFamily="34" charset="0"/>
                <a:cs typeface="Lato" panose="020F0502020204030203" pitchFamily="34" charset="0"/>
              </a:rPr>
              <a:t>.</a:t>
            </a:r>
            <a:br>
              <a:rPr lang="en-HK" sz="1400" b="0" i="0" dirty="0">
                <a:solidFill>
                  <a:srgbClr val="5E636A"/>
                </a:solidFill>
                <a:effectLst/>
                <a:latin typeface="Public Sans"/>
              </a:rPr>
            </a:br>
            <a:r>
              <a:rPr lang="en-US" sz="1400" b="0" dirty="0"/>
              <a:t> </a:t>
            </a:r>
          </a:p>
          <a:p>
            <a:pPr marL="857237" lvl="2" indent="-342900"/>
            <a:endParaRPr lang="en-HK" sz="1400" b="0" i="0" dirty="0">
              <a:solidFill>
                <a:srgbClr val="5E636A"/>
              </a:solidFill>
              <a:effectLst/>
              <a:latin typeface="Public Sans"/>
            </a:endParaRPr>
          </a:p>
          <a:p>
            <a:pPr marL="857237" lvl="2" indent="-342900"/>
            <a:r>
              <a:rPr lang="en-US" sz="1400" dirty="0"/>
              <a:t>Highest closeness = More central</a:t>
            </a:r>
          </a:p>
          <a:p>
            <a:pPr marL="857237" lvl="2" indent="-342900"/>
            <a:r>
              <a:rPr lang="en-US" sz="1400" dirty="0">
                <a:solidFill>
                  <a:srgbClr val="C40C67"/>
                </a:solidFill>
              </a:rPr>
              <a:t>Closeness=1: directly connected to all other nodes</a:t>
            </a:r>
          </a:p>
          <a:p>
            <a:pPr marL="857237" lvl="2" indent="-342900"/>
            <a:r>
              <a:rPr lang="en-US" sz="1400" dirty="0">
                <a:solidFill>
                  <a:srgbClr val="C40C67"/>
                </a:solidFill>
              </a:rPr>
              <a:t>Well defined only on connected networks</a:t>
            </a:r>
            <a:br>
              <a:rPr lang="en-HK" b="0" i="0" dirty="0">
                <a:solidFill>
                  <a:srgbClr val="5E636A"/>
                </a:solidFill>
                <a:effectLst/>
                <a:latin typeface="Public Sans"/>
              </a:rPr>
            </a:br>
            <a:endParaRPr lang="en-US" dirty="0"/>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9B2B702D-D61C-1CA5-0863-51C1261440B7}"/>
                  </a:ext>
                </a:extLst>
              </p:cNvPr>
              <p:cNvSpPr txBox="1"/>
              <p:nvPr/>
            </p:nvSpPr>
            <p:spPr>
              <a:xfrm>
                <a:off x="226464" y="2626690"/>
                <a:ext cx="4572000" cy="69121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𝐶</m:t>
                          </m:r>
                        </m:e>
                        <m:sub>
                          <m: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𝑐𝑙𝑜𝑠𝑒</m:t>
                          </m:r>
                        </m:sub>
                      </m:sSub>
                      <m:d>
                        <m:dPr>
                          <m:ctrlP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dPr>
                        <m:e>
                          <m: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𝑥</m:t>
                          </m:r>
                        </m:e>
                      </m:d>
                      <m: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f>
                        <m:fPr>
                          <m:ctrlP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fPr>
                        <m:num>
                          <m:r>
                            <a:rPr kumimoji="0" lang="en-US" sz="1800" b="0" i="1" u="none" strike="noStrike" kern="1200" cap="none" spc="0" normalizeH="0" baseline="0" noProof="0" smtClean="0">
                              <a:ln>
                                <a:noFill/>
                              </a:ln>
                              <a:solidFill>
                                <a:srgbClr val="C00000"/>
                              </a:solidFill>
                              <a:effectLst/>
                              <a:uLnTx/>
                              <a:uFillTx/>
                              <a:latin typeface="Cambria Math" panose="02040503050406030204" pitchFamily="18" charset="0"/>
                              <a:ea typeface="+mn-ea"/>
                              <a:cs typeface="+mn-cs"/>
                            </a:rPr>
                            <m:t>𝑛</m:t>
                          </m:r>
                          <m:r>
                            <a:rPr kumimoji="0" lang="en-US" sz="1800" b="0" i="1" u="none" strike="noStrike" kern="1200" cap="none" spc="0" normalizeH="0" baseline="0" noProof="0" smtClean="0">
                              <a:ln>
                                <a:noFill/>
                              </a:ln>
                              <a:solidFill>
                                <a:srgbClr val="C00000"/>
                              </a:solidFill>
                              <a:effectLst/>
                              <a:uLnTx/>
                              <a:uFillTx/>
                              <a:latin typeface="Cambria Math" panose="02040503050406030204" pitchFamily="18" charset="0"/>
                              <a:ea typeface="+mn-ea"/>
                              <a:cs typeface="+mn-cs"/>
                            </a:rPr>
                            <m:t>−1</m:t>
                          </m:r>
                        </m:num>
                        <m:den>
                          <m:nary>
                            <m:naryPr>
                              <m:chr m:val="∑"/>
                              <m:supHide m:val="on"/>
                              <m:ctrlP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naryPr>
                            <m:sub>
                              <m:r>
                                <m:rPr>
                                  <m:brk m:alnAt="7"/>
                                </m:rP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𝑦</m:t>
                              </m:r>
                            </m:sub>
                            <m:sup/>
                            <m:e>
                              <m: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𝑑</m:t>
                              </m:r>
                              <m: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𝑦</m:t>
                              </m:r>
                              <m: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𝑥</m:t>
                              </m:r>
                              <m: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e>
                          </m:nary>
                        </m:den>
                      </m:f>
                    </m:oMath>
                  </m:oMathPara>
                </a14:m>
                <a:endParaRPr kumimoji="0" lang="en-US" sz="1800" b="0" i="0" u="none" strike="noStrike" kern="1200" cap="none" spc="0" normalizeH="0" baseline="0" noProof="0" dirty="0">
                  <a:ln>
                    <a:noFill/>
                  </a:ln>
                  <a:solidFill>
                    <a:srgbClr val="000000"/>
                  </a:solidFill>
                  <a:effectLst/>
                  <a:uLnTx/>
                  <a:uFillTx/>
                  <a:latin typeface="Segoe UI "/>
                  <a:ea typeface="+mn-ea"/>
                  <a:cs typeface="+mn-cs"/>
                </a:endParaRPr>
              </a:p>
            </p:txBody>
          </p:sp>
        </mc:Choice>
        <mc:Fallback xmlns="">
          <p:sp>
            <p:nvSpPr>
              <p:cNvPr id="5" name="TextBox 4">
                <a:extLst>
                  <a:ext uri="{FF2B5EF4-FFF2-40B4-BE49-F238E27FC236}">
                    <a16:creationId xmlns:a16="http://schemas.microsoft.com/office/drawing/2014/main" id="{9B2B702D-D61C-1CA5-0863-51C1261440B7}"/>
                  </a:ext>
                </a:extLst>
              </p:cNvPr>
              <p:cNvSpPr txBox="1">
                <a:spLocks noRot="1" noChangeAspect="1" noMove="1" noResize="1" noEditPoints="1" noAdjustHandles="1" noChangeArrowheads="1" noChangeShapeType="1" noTextEdit="1"/>
              </p:cNvSpPr>
              <p:nvPr/>
            </p:nvSpPr>
            <p:spPr>
              <a:xfrm>
                <a:off x="226464" y="2626690"/>
                <a:ext cx="4572000" cy="691215"/>
              </a:xfrm>
              <a:prstGeom prst="rect">
                <a:avLst/>
              </a:prstGeom>
              <a:blipFill>
                <a:blip r:embed="rId2"/>
                <a:stretch>
                  <a:fillRect t="-17857" b="-85714"/>
                </a:stretch>
              </a:blipFill>
            </p:spPr>
            <p:txBody>
              <a:bodyPr/>
              <a:lstStyle/>
              <a:p>
                <a:r>
                  <a:rPr lang="en-US">
                    <a:noFill/>
                  </a:rPr>
                  <a:t> </a:t>
                </a:r>
              </a:p>
            </p:txBody>
          </p:sp>
        </mc:Fallback>
      </mc:AlternateContent>
    </p:spTree>
    <p:extLst>
      <p:ext uri="{BB962C8B-B14F-4D97-AF65-F5344CB8AC3E}">
        <p14:creationId xmlns:p14="http://schemas.microsoft.com/office/powerpoint/2010/main" val="4243833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dissolv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dissolve">
                                      <p:cBhvr>
                                        <p:cTn id="17" dur="500"/>
                                        <p:tgtEl>
                                          <p:spTgt spid="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dissolve">
                                      <p:cBhvr>
                                        <p:cTn id="22" dur="500"/>
                                        <p:tgtEl>
                                          <p:spTgt spid="2">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animEffect transition="in" filter="dissolve">
                                      <p:cBhvr>
                                        <p:cTn id="27"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38C7786-E8AC-2F86-A3B3-29D23C7BD827}"/>
              </a:ext>
            </a:extLst>
          </p:cNvPr>
          <p:cNvSpPr>
            <a:spLocks noGrp="1"/>
          </p:cNvSpPr>
          <p:nvPr>
            <p:ph type="title"/>
          </p:nvPr>
        </p:nvSpPr>
        <p:spPr/>
        <p:txBody>
          <a:bodyPr/>
          <a:lstStyle/>
          <a:p>
            <a:r>
              <a:rPr lang="en-US" dirty="0"/>
              <a:t>Limitation of Closeness Centrality</a:t>
            </a:r>
          </a:p>
        </p:txBody>
      </p:sp>
      <p:pic>
        <p:nvPicPr>
          <p:cNvPr id="5" name="Picture 4">
            <a:extLst>
              <a:ext uri="{FF2B5EF4-FFF2-40B4-BE49-F238E27FC236}">
                <a16:creationId xmlns:a16="http://schemas.microsoft.com/office/drawing/2014/main" id="{C018F798-2CF7-D6EA-39D3-9E8F3A3B307F}"/>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030696" y="1623554"/>
            <a:ext cx="2844800" cy="2777067"/>
          </a:xfrm>
          <a:prstGeom prst="rect">
            <a:avLst/>
          </a:prstGeom>
        </p:spPr>
      </p:pic>
      <p:sp>
        <p:nvSpPr>
          <p:cNvPr id="7" name="TextBox 6">
            <a:extLst>
              <a:ext uri="{FF2B5EF4-FFF2-40B4-BE49-F238E27FC236}">
                <a16:creationId xmlns:a16="http://schemas.microsoft.com/office/drawing/2014/main" id="{FBFB0FF4-33B5-5191-E457-220BA0B1BEB1}"/>
              </a:ext>
            </a:extLst>
          </p:cNvPr>
          <p:cNvSpPr txBox="1"/>
          <p:nvPr/>
        </p:nvSpPr>
        <p:spPr>
          <a:xfrm>
            <a:off x="1030697" y="4601835"/>
            <a:ext cx="2964328" cy="50257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dirty="0">
                <a:ln>
                  <a:noFill/>
                </a:ln>
                <a:solidFill>
                  <a:srgbClr val="C40C67"/>
                </a:solidFill>
                <a:effectLst/>
                <a:uLnTx/>
                <a:uFillTx/>
                <a:latin typeface="Raleway" pitchFamily="2" charset="77"/>
                <a:ea typeface="+mn-ea"/>
                <a:cs typeface="+mn-cs"/>
              </a:rPr>
              <a:t>We get null values for all nodes, if the graph is not connected.</a:t>
            </a:r>
          </a:p>
        </p:txBody>
      </p:sp>
      <p:sp>
        <p:nvSpPr>
          <p:cNvPr id="9" name="TextBox 8">
            <a:extLst>
              <a:ext uri="{FF2B5EF4-FFF2-40B4-BE49-F238E27FC236}">
                <a16:creationId xmlns:a16="http://schemas.microsoft.com/office/drawing/2014/main" id="{E1BFA8E3-5D8C-B77A-89A7-10E7772E0C58}"/>
              </a:ext>
            </a:extLst>
          </p:cNvPr>
          <p:cNvSpPr txBox="1"/>
          <p:nvPr/>
        </p:nvSpPr>
        <p:spPr>
          <a:xfrm>
            <a:off x="1030696" y="5135316"/>
            <a:ext cx="2632635" cy="91281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33" b="0" i="1" u="none" strike="noStrike" kern="1200" cap="none" spc="0" normalizeH="0" baseline="0" noProof="0" dirty="0">
                <a:ln>
                  <a:noFill/>
                </a:ln>
                <a:solidFill>
                  <a:srgbClr val="C40C67"/>
                </a:solidFill>
                <a:effectLst/>
                <a:uLnTx/>
                <a:uFillTx/>
                <a:latin typeface="Raleway" pitchFamily="2" charset="77"/>
                <a:ea typeface="+mn-ea"/>
                <a:cs typeface="+mn-cs"/>
              </a:rPr>
              <a:t>Distance is infinity if a pair of nodes x and y are not connected. Any number divided by infinity is zero. </a:t>
            </a:r>
          </a:p>
        </p:txBody>
      </p:sp>
      <p:pic>
        <p:nvPicPr>
          <p:cNvPr id="10" name="Picture 9">
            <a:extLst>
              <a:ext uri="{FF2B5EF4-FFF2-40B4-BE49-F238E27FC236}">
                <a16:creationId xmlns:a16="http://schemas.microsoft.com/office/drawing/2014/main" id="{C9624D45-75A4-D1BE-A3AD-C66B2E316A82}"/>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692323" y="1832242"/>
            <a:ext cx="2576356" cy="257635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01598B65-4FEA-DB69-BB6D-5578F7E08BC2}"/>
              </a:ext>
            </a:extLst>
          </p:cNvPr>
          <p:cNvPicPr>
            <a:picLocks noChangeAspect="1"/>
          </p:cNvPicPr>
          <p:nvPr/>
        </p:nvPicPr>
        <p:blipFill>
          <a:blip r:embed="rId4"/>
          <a:stretch>
            <a:fillRect/>
          </a:stretch>
        </p:blipFill>
        <p:spPr>
          <a:xfrm>
            <a:off x="4661943" y="4601835"/>
            <a:ext cx="3818965" cy="770909"/>
          </a:xfrm>
          <a:prstGeom prst="rect">
            <a:avLst/>
          </a:prstGeom>
        </p:spPr>
      </p:pic>
    </p:spTree>
    <p:extLst>
      <p:ext uri="{BB962C8B-B14F-4D97-AF65-F5344CB8AC3E}">
        <p14:creationId xmlns:p14="http://schemas.microsoft.com/office/powerpoint/2010/main" val="1585830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p:cTn id="28" dur="500" fill="hold"/>
                                        <p:tgtEl>
                                          <p:spTgt spid="10"/>
                                        </p:tgtEl>
                                        <p:attrNameLst>
                                          <p:attrName>ppt_w</p:attrName>
                                        </p:attrNameLst>
                                      </p:cBhvr>
                                      <p:tavLst>
                                        <p:tav tm="0">
                                          <p:val>
                                            <p:fltVal val="0"/>
                                          </p:val>
                                        </p:tav>
                                        <p:tav tm="100000">
                                          <p:val>
                                            <p:strVal val="#ppt_w"/>
                                          </p:val>
                                        </p:tav>
                                      </p:tavLst>
                                    </p:anim>
                                    <p:anim calcmode="lin" valueType="num">
                                      <p:cBhvr>
                                        <p:cTn id="29" dur="500" fill="hold"/>
                                        <p:tgtEl>
                                          <p:spTgt spid="10"/>
                                        </p:tgtEl>
                                        <p:attrNameLst>
                                          <p:attrName>ppt_h</p:attrName>
                                        </p:attrNameLst>
                                      </p:cBhvr>
                                      <p:tavLst>
                                        <p:tav tm="0">
                                          <p:val>
                                            <p:fltVal val="0"/>
                                          </p:val>
                                        </p:tav>
                                        <p:tav tm="100000">
                                          <p:val>
                                            <p:strVal val="#ppt_h"/>
                                          </p:val>
                                        </p:tav>
                                      </p:tavLst>
                                    </p:anim>
                                    <p:animEffect transition="in" filter="fade">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16FA31C-D371-C397-EF79-F114E05389B4}"/>
              </a:ext>
            </a:extLst>
          </p:cNvPr>
          <p:cNvSpPr>
            <a:spLocks noGrp="1"/>
          </p:cNvSpPr>
          <p:nvPr>
            <p:ph type="title"/>
          </p:nvPr>
        </p:nvSpPr>
        <p:spPr/>
        <p:txBody>
          <a:bodyPr/>
          <a:lstStyle/>
          <a:p>
            <a:r>
              <a:rPr lang="en-US" dirty="0"/>
              <a:t>Replication Mechanism</a:t>
            </a:r>
          </a:p>
        </p:txBody>
      </p:sp>
      <p:graphicFrame>
        <p:nvGraphicFramePr>
          <p:cNvPr id="4" name="Table 3">
            <a:extLst>
              <a:ext uri="{FF2B5EF4-FFF2-40B4-BE49-F238E27FC236}">
                <a16:creationId xmlns:a16="http://schemas.microsoft.com/office/drawing/2014/main" id="{32428375-433A-6702-E3BC-0A8847CD2F96}"/>
              </a:ext>
            </a:extLst>
          </p:cNvPr>
          <p:cNvGraphicFramePr>
            <a:graphicFrameLocks noGrp="1"/>
          </p:cNvGraphicFramePr>
          <p:nvPr/>
        </p:nvGraphicFramePr>
        <p:xfrm>
          <a:off x="449345" y="2413000"/>
          <a:ext cx="842128" cy="2032000"/>
        </p:xfrm>
        <a:graphic>
          <a:graphicData uri="http://schemas.openxmlformats.org/drawingml/2006/table">
            <a:tbl>
              <a:tblPr bandRow="1">
                <a:tableStyleId>{5C22544A-7EE6-4342-B048-85BDC9FD1C3A}</a:tableStyleId>
              </a:tblPr>
              <a:tblGrid>
                <a:gridCol w="842128">
                  <a:extLst>
                    <a:ext uri="{9D8B030D-6E8A-4147-A177-3AD203B41FA5}">
                      <a16:colId xmlns:a16="http://schemas.microsoft.com/office/drawing/2014/main" val="3304014964"/>
                    </a:ext>
                  </a:extLst>
                </a:gridCol>
              </a:tblGrid>
              <a:tr h="406400">
                <a:tc>
                  <a:txBody>
                    <a:bodyPr/>
                    <a:lstStyle/>
                    <a:p>
                      <a:pPr algn="ctr"/>
                      <a:r>
                        <a:rPr lang="en-US" dirty="0"/>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50017481"/>
                  </a:ext>
                </a:extLst>
              </a:tr>
              <a:tr h="406400">
                <a:tc>
                  <a:txBody>
                    <a:bodyPr/>
                    <a:lstStyle/>
                    <a:p>
                      <a:pPr algn="ctr"/>
                      <a:r>
                        <a:rPr lang="en-US" dirty="0"/>
                        <a:t>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69040330"/>
                  </a:ext>
                </a:extLst>
              </a:tr>
              <a:tr h="406400">
                <a:tc>
                  <a:txBody>
                    <a:bodyPr/>
                    <a:lstStyle/>
                    <a:p>
                      <a:pPr algn="ctr"/>
                      <a:r>
                        <a:rPr lang="en-US" dirty="0"/>
                        <a:t>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75251381"/>
                  </a:ext>
                </a:extLst>
              </a:tr>
              <a:tr h="406400">
                <a:tc>
                  <a:txBody>
                    <a:bodyPr/>
                    <a:lstStyle/>
                    <a:p>
                      <a:pPr algn="ctr"/>
                      <a:r>
                        <a:rPr lang="en-US" dirty="0"/>
                        <a:t>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37664231"/>
                  </a:ext>
                </a:extLst>
              </a:tr>
              <a:tr h="406400">
                <a:tc>
                  <a:txBody>
                    <a:bodyPr/>
                    <a:lstStyle/>
                    <a:p>
                      <a:pPr algn="ctr"/>
                      <a:r>
                        <a:rPr lang="en-US" dirty="0"/>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77367265"/>
                  </a:ext>
                </a:extLst>
              </a:tr>
            </a:tbl>
          </a:graphicData>
        </a:graphic>
      </p:graphicFrame>
      <p:sp>
        <p:nvSpPr>
          <p:cNvPr id="5" name="TextBox 4">
            <a:extLst>
              <a:ext uri="{FF2B5EF4-FFF2-40B4-BE49-F238E27FC236}">
                <a16:creationId xmlns:a16="http://schemas.microsoft.com/office/drawing/2014/main" id="{E2E5460A-65A3-A97D-5D37-20AA86659AC6}"/>
              </a:ext>
            </a:extLst>
          </p:cNvPr>
          <p:cNvSpPr txBox="1"/>
          <p:nvPr/>
        </p:nvSpPr>
        <p:spPr>
          <a:xfrm>
            <a:off x="2156413" y="3956901"/>
            <a:ext cx="771365" cy="307777"/>
          </a:xfrm>
          <a:prstGeom prst="rect">
            <a:avLst/>
          </a:prstGeom>
          <a:noFill/>
        </p:spPr>
        <p:txBody>
          <a:bodyPr wrap="none" rtlCol="0">
            <a:spAutoFit/>
          </a:bodyPr>
          <a:lstStyle/>
          <a:p>
            <a:r>
              <a:rPr lang="en-US" sz="1400" dirty="0"/>
              <a:t>Node 1</a:t>
            </a:r>
          </a:p>
        </p:txBody>
      </p:sp>
      <p:graphicFrame>
        <p:nvGraphicFramePr>
          <p:cNvPr id="6" name="Table 5">
            <a:extLst>
              <a:ext uri="{FF2B5EF4-FFF2-40B4-BE49-F238E27FC236}">
                <a16:creationId xmlns:a16="http://schemas.microsoft.com/office/drawing/2014/main" id="{D8026B54-1436-951B-79EA-6AB9638ADD17}"/>
              </a:ext>
            </a:extLst>
          </p:cNvPr>
          <p:cNvGraphicFramePr>
            <a:graphicFrameLocks noGrp="1"/>
          </p:cNvGraphicFramePr>
          <p:nvPr/>
        </p:nvGraphicFramePr>
        <p:xfrm>
          <a:off x="2121031" y="2737701"/>
          <a:ext cx="842128" cy="1219200"/>
        </p:xfrm>
        <a:graphic>
          <a:graphicData uri="http://schemas.openxmlformats.org/drawingml/2006/table">
            <a:tbl>
              <a:tblPr bandRow="1">
                <a:tableStyleId>{5C22544A-7EE6-4342-B048-85BDC9FD1C3A}</a:tableStyleId>
              </a:tblPr>
              <a:tblGrid>
                <a:gridCol w="842128">
                  <a:extLst>
                    <a:ext uri="{9D8B030D-6E8A-4147-A177-3AD203B41FA5}">
                      <a16:colId xmlns:a16="http://schemas.microsoft.com/office/drawing/2014/main" val="3131118476"/>
                    </a:ext>
                  </a:extLst>
                </a:gridCol>
              </a:tblGrid>
              <a:tr h="406400">
                <a:tc>
                  <a:txBody>
                    <a:bodyPr/>
                    <a:lstStyle/>
                    <a:p>
                      <a:pPr algn="ctr"/>
                      <a:r>
                        <a:rPr lang="en-US" dirty="0"/>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79749847"/>
                  </a:ext>
                </a:extLst>
              </a:tr>
              <a:tr h="406400">
                <a:tc>
                  <a:txBody>
                    <a:bodyPr/>
                    <a:lstStyle/>
                    <a:p>
                      <a:pPr algn="ctr"/>
                      <a:r>
                        <a:rPr lang="en-US" dirty="0"/>
                        <a:t>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92672003"/>
                  </a:ext>
                </a:extLst>
              </a:tr>
              <a:tr h="406400">
                <a:tc>
                  <a:txBody>
                    <a:bodyPr/>
                    <a:lstStyle/>
                    <a:p>
                      <a:pPr algn="ctr"/>
                      <a:r>
                        <a:rPr lang="en-US" dirty="0"/>
                        <a:t>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94391137"/>
                  </a:ext>
                </a:extLst>
              </a:tr>
            </a:tbl>
          </a:graphicData>
        </a:graphic>
      </p:graphicFrame>
      <p:sp>
        <p:nvSpPr>
          <p:cNvPr id="7" name="TextBox 6">
            <a:extLst>
              <a:ext uri="{FF2B5EF4-FFF2-40B4-BE49-F238E27FC236}">
                <a16:creationId xmlns:a16="http://schemas.microsoft.com/office/drawing/2014/main" id="{74478BD9-9C91-DB51-3A82-69E7A2A3DC39}"/>
              </a:ext>
            </a:extLst>
          </p:cNvPr>
          <p:cNvSpPr txBox="1"/>
          <p:nvPr/>
        </p:nvSpPr>
        <p:spPr>
          <a:xfrm>
            <a:off x="3463635" y="3956901"/>
            <a:ext cx="771365" cy="307777"/>
          </a:xfrm>
          <a:prstGeom prst="rect">
            <a:avLst/>
          </a:prstGeom>
          <a:noFill/>
        </p:spPr>
        <p:txBody>
          <a:bodyPr wrap="none" rtlCol="0">
            <a:spAutoFit/>
          </a:bodyPr>
          <a:lstStyle/>
          <a:p>
            <a:r>
              <a:rPr lang="en-US" sz="1400" dirty="0"/>
              <a:t>Node 2</a:t>
            </a:r>
          </a:p>
        </p:txBody>
      </p:sp>
      <p:graphicFrame>
        <p:nvGraphicFramePr>
          <p:cNvPr id="8" name="Table 7">
            <a:extLst>
              <a:ext uri="{FF2B5EF4-FFF2-40B4-BE49-F238E27FC236}">
                <a16:creationId xmlns:a16="http://schemas.microsoft.com/office/drawing/2014/main" id="{5DDFC969-E8C6-CE6C-2398-E76DF8D475C0}"/>
              </a:ext>
            </a:extLst>
          </p:cNvPr>
          <p:cNvGraphicFramePr>
            <a:graphicFrameLocks noGrp="1"/>
          </p:cNvGraphicFramePr>
          <p:nvPr/>
        </p:nvGraphicFramePr>
        <p:xfrm>
          <a:off x="3428253" y="2737701"/>
          <a:ext cx="842128" cy="1219200"/>
        </p:xfrm>
        <a:graphic>
          <a:graphicData uri="http://schemas.openxmlformats.org/drawingml/2006/table">
            <a:tbl>
              <a:tblPr bandRow="1">
                <a:tableStyleId>{5C22544A-7EE6-4342-B048-85BDC9FD1C3A}</a:tableStyleId>
              </a:tblPr>
              <a:tblGrid>
                <a:gridCol w="842128">
                  <a:extLst>
                    <a:ext uri="{9D8B030D-6E8A-4147-A177-3AD203B41FA5}">
                      <a16:colId xmlns:a16="http://schemas.microsoft.com/office/drawing/2014/main" val="3131118476"/>
                    </a:ext>
                  </a:extLst>
                </a:gridCol>
              </a:tblGrid>
              <a:tr h="406400">
                <a:tc>
                  <a:txBody>
                    <a:bodyPr/>
                    <a:lstStyle/>
                    <a:p>
                      <a:pPr algn="ctr"/>
                      <a:r>
                        <a:rPr lang="en-US" dirty="0"/>
                        <a:t>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79749847"/>
                  </a:ext>
                </a:extLst>
              </a:tr>
              <a:tr h="406400">
                <a:tc>
                  <a:txBody>
                    <a:bodyPr/>
                    <a:lstStyle/>
                    <a:p>
                      <a:pPr algn="ctr"/>
                      <a:r>
                        <a:rPr lang="en-US" dirty="0"/>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92672003"/>
                  </a:ext>
                </a:extLst>
              </a:tr>
              <a:tr h="406400">
                <a:tc>
                  <a:txBody>
                    <a:bodyPr/>
                    <a:lstStyle/>
                    <a:p>
                      <a:pPr algn="ctr"/>
                      <a:r>
                        <a:rPr lang="en-US" dirty="0"/>
                        <a:t>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94391137"/>
                  </a:ext>
                </a:extLst>
              </a:tr>
            </a:tbl>
          </a:graphicData>
        </a:graphic>
      </p:graphicFrame>
      <p:sp>
        <p:nvSpPr>
          <p:cNvPr id="9" name="TextBox 8">
            <a:extLst>
              <a:ext uri="{FF2B5EF4-FFF2-40B4-BE49-F238E27FC236}">
                <a16:creationId xmlns:a16="http://schemas.microsoft.com/office/drawing/2014/main" id="{D27A481D-DA36-29B2-D83D-9428B9A821ED}"/>
              </a:ext>
            </a:extLst>
          </p:cNvPr>
          <p:cNvSpPr txBox="1"/>
          <p:nvPr/>
        </p:nvSpPr>
        <p:spPr>
          <a:xfrm>
            <a:off x="4770857" y="3956901"/>
            <a:ext cx="771365" cy="307777"/>
          </a:xfrm>
          <a:prstGeom prst="rect">
            <a:avLst/>
          </a:prstGeom>
          <a:noFill/>
        </p:spPr>
        <p:txBody>
          <a:bodyPr wrap="none" rtlCol="0">
            <a:spAutoFit/>
          </a:bodyPr>
          <a:lstStyle/>
          <a:p>
            <a:r>
              <a:rPr lang="en-US" sz="1400" dirty="0"/>
              <a:t>Node 3</a:t>
            </a:r>
          </a:p>
        </p:txBody>
      </p:sp>
      <p:graphicFrame>
        <p:nvGraphicFramePr>
          <p:cNvPr id="10" name="Table 9">
            <a:extLst>
              <a:ext uri="{FF2B5EF4-FFF2-40B4-BE49-F238E27FC236}">
                <a16:creationId xmlns:a16="http://schemas.microsoft.com/office/drawing/2014/main" id="{850BB1C5-F01E-385D-EC9E-09224B582BB2}"/>
              </a:ext>
            </a:extLst>
          </p:cNvPr>
          <p:cNvGraphicFramePr>
            <a:graphicFrameLocks noGrp="1"/>
          </p:cNvGraphicFramePr>
          <p:nvPr/>
        </p:nvGraphicFramePr>
        <p:xfrm>
          <a:off x="4735475" y="2737701"/>
          <a:ext cx="842128" cy="1219200"/>
        </p:xfrm>
        <a:graphic>
          <a:graphicData uri="http://schemas.openxmlformats.org/drawingml/2006/table">
            <a:tbl>
              <a:tblPr bandRow="1">
                <a:tableStyleId>{5C22544A-7EE6-4342-B048-85BDC9FD1C3A}</a:tableStyleId>
              </a:tblPr>
              <a:tblGrid>
                <a:gridCol w="842128">
                  <a:extLst>
                    <a:ext uri="{9D8B030D-6E8A-4147-A177-3AD203B41FA5}">
                      <a16:colId xmlns:a16="http://schemas.microsoft.com/office/drawing/2014/main" val="3131118476"/>
                    </a:ext>
                  </a:extLst>
                </a:gridCol>
              </a:tblGrid>
              <a:tr h="406400">
                <a:tc>
                  <a:txBody>
                    <a:bodyPr/>
                    <a:lstStyle/>
                    <a:p>
                      <a:pPr algn="ctr"/>
                      <a:r>
                        <a:rPr lang="en-US" dirty="0"/>
                        <a:t>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79749847"/>
                  </a:ext>
                </a:extLst>
              </a:tr>
              <a:tr h="406400">
                <a:tc>
                  <a:txBody>
                    <a:bodyPr/>
                    <a:lstStyle/>
                    <a:p>
                      <a:pPr algn="ctr"/>
                      <a:r>
                        <a:rPr lang="en-US" dirty="0"/>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92672003"/>
                  </a:ext>
                </a:extLst>
              </a:tr>
              <a:tr h="406400">
                <a:tc>
                  <a:txBody>
                    <a:bodyPr/>
                    <a:lstStyle/>
                    <a:p>
                      <a:pPr algn="ctr"/>
                      <a:r>
                        <a:rPr lang="en-US" dirty="0"/>
                        <a:t>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94391137"/>
                  </a:ext>
                </a:extLst>
              </a:tr>
            </a:tbl>
          </a:graphicData>
        </a:graphic>
      </p:graphicFrame>
      <p:sp>
        <p:nvSpPr>
          <p:cNvPr id="11" name="TextBox 10">
            <a:extLst>
              <a:ext uri="{FF2B5EF4-FFF2-40B4-BE49-F238E27FC236}">
                <a16:creationId xmlns:a16="http://schemas.microsoft.com/office/drawing/2014/main" id="{E9313FBC-CD3A-7B62-FF50-A3807F757EA1}"/>
              </a:ext>
            </a:extLst>
          </p:cNvPr>
          <p:cNvSpPr txBox="1"/>
          <p:nvPr/>
        </p:nvSpPr>
        <p:spPr>
          <a:xfrm>
            <a:off x="6078079" y="3956901"/>
            <a:ext cx="771365" cy="307777"/>
          </a:xfrm>
          <a:prstGeom prst="rect">
            <a:avLst/>
          </a:prstGeom>
          <a:noFill/>
        </p:spPr>
        <p:txBody>
          <a:bodyPr wrap="none" rtlCol="0">
            <a:spAutoFit/>
          </a:bodyPr>
          <a:lstStyle/>
          <a:p>
            <a:r>
              <a:rPr lang="en-US" sz="1400" dirty="0"/>
              <a:t>Node 4</a:t>
            </a:r>
          </a:p>
        </p:txBody>
      </p:sp>
      <p:graphicFrame>
        <p:nvGraphicFramePr>
          <p:cNvPr id="12" name="Table 11">
            <a:extLst>
              <a:ext uri="{FF2B5EF4-FFF2-40B4-BE49-F238E27FC236}">
                <a16:creationId xmlns:a16="http://schemas.microsoft.com/office/drawing/2014/main" id="{C8D82F2D-4FC9-F6D5-E4ED-6D8CBC66BA1E}"/>
              </a:ext>
            </a:extLst>
          </p:cNvPr>
          <p:cNvGraphicFramePr>
            <a:graphicFrameLocks noGrp="1"/>
          </p:cNvGraphicFramePr>
          <p:nvPr/>
        </p:nvGraphicFramePr>
        <p:xfrm>
          <a:off x="6042697" y="2737701"/>
          <a:ext cx="842128" cy="1219200"/>
        </p:xfrm>
        <a:graphic>
          <a:graphicData uri="http://schemas.openxmlformats.org/drawingml/2006/table">
            <a:tbl>
              <a:tblPr bandRow="1">
                <a:tableStyleId>{5C22544A-7EE6-4342-B048-85BDC9FD1C3A}</a:tableStyleId>
              </a:tblPr>
              <a:tblGrid>
                <a:gridCol w="842128">
                  <a:extLst>
                    <a:ext uri="{9D8B030D-6E8A-4147-A177-3AD203B41FA5}">
                      <a16:colId xmlns:a16="http://schemas.microsoft.com/office/drawing/2014/main" val="3131118476"/>
                    </a:ext>
                  </a:extLst>
                </a:gridCol>
              </a:tblGrid>
              <a:tr h="406400">
                <a:tc>
                  <a:txBody>
                    <a:bodyPr/>
                    <a:lstStyle/>
                    <a:p>
                      <a:pPr algn="ctr"/>
                      <a:r>
                        <a:rPr lang="en-US" dirty="0"/>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79749847"/>
                  </a:ext>
                </a:extLst>
              </a:tr>
              <a:tr h="406400">
                <a:tc>
                  <a:txBody>
                    <a:bodyPr/>
                    <a:lstStyle/>
                    <a:p>
                      <a:pPr algn="ctr"/>
                      <a:r>
                        <a:rPr lang="en-US" dirty="0"/>
                        <a:t>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92672003"/>
                  </a:ext>
                </a:extLst>
              </a:tr>
              <a:tr h="406400">
                <a:tc>
                  <a:txBody>
                    <a:bodyPr/>
                    <a:lstStyle/>
                    <a:p>
                      <a:pPr algn="ctr"/>
                      <a:r>
                        <a:rPr lang="en-US" dirty="0"/>
                        <a:t>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94391137"/>
                  </a:ext>
                </a:extLst>
              </a:tr>
            </a:tbl>
          </a:graphicData>
        </a:graphic>
      </p:graphicFrame>
      <p:sp>
        <p:nvSpPr>
          <p:cNvPr id="13" name="TextBox 12">
            <a:extLst>
              <a:ext uri="{FF2B5EF4-FFF2-40B4-BE49-F238E27FC236}">
                <a16:creationId xmlns:a16="http://schemas.microsoft.com/office/drawing/2014/main" id="{AC9268D0-E1CB-C456-499D-3FDB70EC5D63}"/>
              </a:ext>
            </a:extLst>
          </p:cNvPr>
          <p:cNvSpPr txBox="1"/>
          <p:nvPr/>
        </p:nvSpPr>
        <p:spPr>
          <a:xfrm>
            <a:off x="7385301" y="3956901"/>
            <a:ext cx="771365" cy="307777"/>
          </a:xfrm>
          <a:prstGeom prst="rect">
            <a:avLst/>
          </a:prstGeom>
          <a:noFill/>
        </p:spPr>
        <p:txBody>
          <a:bodyPr wrap="none" rtlCol="0">
            <a:spAutoFit/>
          </a:bodyPr>
          <a:lstStyle/>
          <a:p>
            <a:r>
              <a:rPr lang="en-US" sz="1400" dirty="0"/>
              <a:t>Node 5</a:t>
            </a:r>
          </a:p>
        </p:txBody>
      </p:sp>
      <p:graphicFrame>
        <p:nvGraphicFramePr>
          <p:cNvPr id="14" name="Table 13">
            <a:extLst>
              <a:ext uri="{FF2B5EF4-FFF2-40B4-BE49-F238E27FC236}">
                <a16:creationId xmlns:a16="http://schemas.microsoft.com/office/drawing/2014/main" id="{304C57CD-F6F0-333A-9AAA-E45B896A36DA}"/>
              </a:ext>
            </a:extLst>
          </p:cNvPr>
          <p:cNvGraphicFramePr>
            <a:graphicFrameLocks noGrp="1"/>
          </p:cNvGraphicFramePr>
          <p:nvPr/>
        </p:nvGraphicFramePr>
        <p:xfrm>
          <a:off x="7349919" y="2737701"/>
          <a:ext cx="842128" cy="1219200"/>
        </p:xfrm>
        <a:graphic>
          <a:graphicData uri="http://schemas.openxmlformats.org/drawingml/2006/table">
            <a:tbl>
              <a:tblPr bandRow="1">
                <a:tableStyleId>{5C22544A-7EE6-4342-B048-85BDC9FD1C3A}</a:tableStyleId>
              </a:tblPr>
              <a:tblGrid>
                <a:gridCol w="842128">
                  <a:extLst>
                    <a:ext uri="{9D8B030D-6E8A-4147-A177-3AD203B41FA5}">
                      <a16:colId xmlns:a16="http://schemas.microsoft.com/office/drawing/2014/main" val="3131118476"/>
                    </a:ext>
                  </a:extLst>
                </a:gridCol>
              </a:tblGrid>
              <a:tr h="406400">
                <a:tc>
                  <a:txBody>
                    <a:bodyPr/>
                    <a:lstStyle/>
                    <a:p>
                      <a:pPr algn="ctr"/>
                      <a:r>
                        <a:rPr lang="en-US" dirty="0"/>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79749847"/>
                  </a:ext>
                </a:extLst>
              </a:tr>
              <a:tr h="406400">
                <a:tc>
                  <a:txBody>
                    <a:bodyPr/>
                    <a:lstStyle/>
                    <a:p>
                      <a:pPr algn="ctr"/>
                      <a:r>
                        <a:rPr lang="en-US" dirty="0"/>
                        <a:t>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92672003"/>
                  </a:ext>
                </a:extLst>
              </a:tr>
              <a:tr h="406400">
                <a:tc>
                  <a:txBody>
                    <a:bodyPr/>
                    <a:lstStyle/>
                    <a:p>
                      <a:pPr algn="ctr"/>
                      <a:r>
                        <a:rPr lang="en-US" dirty="0"/>
                        <a:t>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94391137"/>
                  </a:ext>
                </a:extLst>
              </a:tr>
            </a:tbl>
          </a:graphicData>
        </a:graphic>
      </p:graphicFrame>
      <p:sp>
        <p:nvSpPr>
          <p:cNvPr id="15" name="TextBox 14">
            <a:extLst>
              <a:ext uri="{FF2B5EF4-FFF2-40B4-BE49-F238E27FC236}">
                <a16:creationId xmlns:a16="http://schemas.microsoft.com/office/drawing/2014/main" id="{1B3DC631-0822-1E98-146C-4EA499F702BB}"/>
              </a:ext>
            </a:extLst>
          </p:cNvPr>
          <p:cNvSpPr txBox="1"/>
          <p:nvPr/>
        </p:nvSpPr>
        <p:spPr>
          <a:xfrm>
            <a:off x="449345" y="4445000"/>
            <a:ext cx="920445" cy="307777"/>
          </a:xfrm>
          <a:prstGeom prst="rect">
            <a:avLst/>
          </a:prstGeom>
          <a:noFill/>
        </p:spPr>
        <p:txBody>
          <a:bodyPr wrap="none" rtlCol="0">
            <a:spAutoFit/>
          </a:bodyPr>
          <a:lstStyle/>
          <a:p>
            <a:r>
              <a:rPr lang="en-US" sz="1400" dirty="0"/>
              <a:t>Input File</a:t>
            </a:r>
          </a:p>
        </p:txBody>
      </p:sp>
      <p:sp>
        <p:nvSpPr>
          <p:cNvPr id="16" name="Striped Right Arrow 15">
            <a:extLst>
              <a:ext uri="{FF2B5EF4-FFF2-40B4-BE49-F238E27FC236}">
                <a16:creationId xmlns:a16="http://schemas.microsoft.com/office/drawing/2014/main" id="{D7E7402E-60EA-086A-169B-3F74A3AC1F19}"/>
              </a:ext>
            </a:extLst>
          </p:cNvPr>
          <p:cNvSpPr/>
          <p:nvPr/>
        </p:nvSpPr>
        <p:spPr>
          <a:xfrm>
            <a:off x="1390882" y="3175310"/>
            <a:ext cx="634738" cy="507380"/>
          </a:xfrm>
          <a:prstGeom prst="stripedRightArrow">
            <a:avLst/>
          </a:prstGeom>
          <a:solidFill>
            <a:srgbClr val="C40C6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2" descr="Workstation Icon Style 8328757 Vector Art at Vecteezy">
            <a:extLst>
              <a:ext uri="{FF2B5EF4-FFF2-40B4-BE49-F238E27FC236}">
                <a16:creationId xmlns:a16="http://schemas.microsoft.com/office/drawing/2014/main" id="{1556DBA0-51D1-8D93-9EDB-11528520934C}"/>
              </a:ext>
            </a:extLst>
          </p:cNvPr>
          <p:cNvPicPr>
            <a:picLocks noChangeAspect="1" noChangeArrowheads="1"/>
          </p:cNvPicPr>
          <p:nvPr/>
        </p:nvPicPr>
        <p:blipFill>
          <a:blip r:embed="rId2">
            <a:clrChange>
              <a:clrFrom>
                <a:srgbClr val="FFFFFF"/>
              </a:clrFrom>
              <a:clrTo>
                <a:srgbClr val="FFFFFF">
                  <a:alpha val="0"/>
                </a:srgbClr>
              </a:clrTo>
            </a:clrChange>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156413" y="1992589"/>
            <a:ext cx="761479" cy="76147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Workstation Icon Style 8328757 Vector Art at Vecteezy">
            <a:extLst>
              <a:ext uri="{FF2B5EF4-FFF2-40B4-BE49-F238E27FC236}">
                <a16:creationId xmlns:a16="http://schemas.microsoft.com/office/drawing/2014/main" id="{E35C14A6-2F0E-E5C0-C4E0-361BD2121025}"/>
              </a:ext>
            </a:extLst>
          </p:cNvPr>
          <p:cNvPicPr>
            <a:picLocks noChangeAspect="1" noChangeArrowheads="1"/>
          </p:cNvPicPr>
          <p:nvPr/>
        </p:nvPicPr>
        <p:blipFill>
          <a:blip r:embed="rId2">
            <a:clrChange>
              <a:clrFrom>
                <a:srgbClr val="FFFFFF"/>
              </a:clrFrom>
              <a:clrTo>
                <a:srgbClr val="FFFFFF">
                  <a:alpha val="0"/>
                </a:srgbClr>
              </a:clrTo>
            </a:clrChange>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445944" y="1976222"/>
            <a:ext cx="761479" cy="76147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Workstation Icon Style 8328757 Vector Art at Vecteezy">
            <a:extLst>
              <a:ext uri="{FF2B5EF4-FFF2-40B4-BE49-F238E27FC236}">
                <a16:creationId xmlns:a16="http://schemas.microsoft.com/office/drawing/2014/main" id="{44FE3D1D-21C6-A3FA-3CFB-E8528E89D162}"/>
              </a:ext>
            </a:extLst>
          </p:cNvPr>
          <p:cNvPicPr>
            <a:picLocks noChangeAspect="1" noChangeArrowheads="1"/>
          </p:cNvPicPr>
          <p:nvPr/>
        </p:nvPicPr>
        <p:blipFill>
          <a:blip r:embed="rId2">
            <a:clrChange>
              <a:clrFrom>
                <a:srgbClr val="FFFFFF"/>
              </a:clrFrom>
              <a:clrTo>
                <a:srgbClr val="FFFFFF">
                  <a:alpha val="0"/>
                </a:srgbClr>
              </a:clrTo>
            </a:clrChange>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770857" y="1992589"/>
            <a:ext cx="761479" cy="76147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Workstation Icon Style 8328757 Vector Art at Vecteezy">
            <a:extLst>
              <a:ext uri="{FF2B5EF4-FFF2-40B4-BE49-F238E27FC236}">
                <a16:creationId xmlns:a16="http://schemas.microsoft.com/office/drawing/2014/main" id="{519E19D5-420E-B694-D0BA-10C330988F46}"/>
              </a:ext>
            </a:extLst>
          </p:cNvPr>
          <p:cNvPicPr>
            <a:picLocks noChangeAspect="1" noChangeArrowheads="1"/>
          </p:cNvPicPr>
          <p:nvPr/>
        </p:nvPicPr>
        <p:blipFill>
          <a:blip r:embed="rId2">
            <a:clrChange>
              <a:clrFrom>
                <a:srgbClr val="FFFFFF"/>
              </a:clrFrom>
              <a:clrTo>
                <a:srgbClr val="FFFFFF">
                  <a:alpha val="0"/>
                </a:srgbClr>
              </a:clrTo>
            </a:clrChange>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060388" y="1976222"/>
            <a:ext cx="761479" cy="76147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Workstation Icon Style 8328757 Vector Art at Vecteezy">
            <a:extLst>
              <a:ext uri="{FF2B5EF4-FFF2-40B4-BE49-F238E27FC236}">
                <a16:creationId xmlns:a16="http://schemas.microsoft.com/office/drawing/2014/main" id="{5B7D0219-6BC1-F7A1-8377-8DE43F46F4D4}"/>
              </a:ext>
            </a:extLst>
          </p:cNvPr>
          <p:cNvPicPr>
            <a:picLocks noChangeAspect="1" noChangeArrowheads="1"/>
          </p:cNvPicPr>
          <p:nvPr/>
        </p:nvPicPr>
        <p:blipFill>
          <a:blip r:embed="rId2">
            <a:clrChange>
              <a:clrFrom>
                <a:srgbClr val="FFFFFF"/>
              </a:clrFrom>
              <a:clrTo>
                <a:srgbClr val="FFFFFF">
                  <a:alpha val="0"/>
                </a:srgbClr>
              </a:clrTo>
            </a:clrChange>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390243" y="1992588"/>
            <a:ext cx="761479" cy="761479"/>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a:extLst>
              <a:ext uri="{FF2B5EF4-FFF2-40B4-BE49-F238E27FC236}">
                <a16:creationId xmlns:a16="http://schemas.microsoft.com/office/drawing/2014/main" id="{B655859D-A1A8-C850-03EC-92B7FCDF8D22}"/>
              </a:ext>
            </a:extLst>
          </p:cNvPr>
          <p:cNvSpPr/>
          <p:nvPr/>
        </p:nvSpPr>
        <p:spPr>
          <a:xfrm rot="19710565">
            <a:off x="2469712" y="2596826"/>
            <a:ext cx="183527" cy="1480008"/>
          </a:xfrm>
          <a:prstGeom prst="rect">
            <a:avLst/>
          </a:prstGeom>
          <a:solidFill>
            <a:srgbClr val="C40C6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9BD40085-5916-3401-663E-BD7CECC877D2}"/>
              </a:ext>
            </a:extLst>
          </p:cNvPr>
          <p:cNvSpPr/>
          <p:nvPr/>
        </p:nvSpPr>
        <p:spPr>
          <a:xfrm rot="2085282">
            <a:off x="2469713" y="2596827"/>
            <a:ext cx="183527" cy="1480008"/>
          </a:xfrm>
          <a:prstGeom prst="rect">
            <a:avLst/>
          </a:prstGeom>
          <a:solidFill>
            <a:srgbClr val="C40C6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4" name="Table 23">
            <a:extLst>
              <a:ext uri="{FF2B5EF4-FFF2-40B4-BE49-F238E27FC236}">
                <a16:creationId xmlns:a16="http://schemas.microsoft.com/office/drawing/2014/main" id="{20682D19-FF62-A082-F269-F3BF6F4F42F9}"/>
              </a:ext>
            </a:extLst>
          </p:cNvPr>
          <p:cNvGraphicFramePr>
            <a:graphicFrameLocks noGrp="1"/>
          </p:cNvGraphicFramePr>
          <p:nvPr/>
        </p:nvGraphicFramePr>
        <p:xfrm>
          <a:off x="7349918" y="2737701"/>
          <a:ext cx="842128" cy="406400"/>
        </p:xfrm>
        <a:graphic>
          <a:graphicData uri="http://schemas.openxmlformats.org/drawingml/2006/table">
            <a:tbl>
              <a:tblPr bandRow="1">
                <a:tableStyleId>{5C22544A-7EE6-4342-B048-85BDC9FD1C3A}</a:tableStyleId>
              </a:tblPr>
              <a:tblGrid>
                <a:gridCol w="842128">
                  <a:extLst>
                    <a:ext uri="{9D8B030D-6E8A-4147-A177-3AD203B41FA5}">
                      <a16:colId xmlns:a16="http://schemas.microsoft.com/office/drawing/2014/main" val="2286174924"/>
                    </a:ext>
                  </a:extLst>
                </a:gridCol>
              </a:tblGrid>
              <a:tr h="406400">
                <a:tc>
                  <a:txBody>
                    <a:bodyPr/>
                    <a:lstStyle/>
                    <a:p>
                      <a:pPr algn="ctr"/>
                      <a:r>
                        <a:rPr lang="en-US" dirty="0"/>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928644371"/>
                  </a:ext>
                </a:extLst>
              </a:tr>
            </a:tbl>
          </a:graphicData>
        </a:graphic>
      </p:graphicFrame>
      <p:graphicFrame>
        <p:nvGraphicFramePr>
          <p:cNvPr id="25" name="Table 24">
            <a:extLst>
              <a:ext uri="{FF2B5EF4-FFF2-40B4-BE49-F238E27FC236}">
                <a16:creationId xmlns:a16="http://schemas.microsoft.com/office/drawing/2014/main" id="{CC84FDF6-D707-1C8C-ADB2-6F6AB8C00054}"/>
              </a:ext>
            </a:extLst>
          </p:cNvPr>
          <p:cNvGraphicFramePr>
            <a:graphicFrameLocks noGrp="1"/>
          </p:cNvGraphicFramePr>
          <p:nvPr/>
        </p:nvGraphicFramePr>
        <p:xfrm>
          <a:off x="4735475" y="3144101"/>
          <a:ext cx="842128" cy="406400"/>
        </p:xfrm>
        <a:graphic>
          <a:graphicData uri="http://schemas.openxmlformats.org/drawingml/2006/table">
            <a:tbl>
              <a:tblPr bandRow="1">
                <a:tableStyleId>{5C22544A-7EE6-4342-B048-85BDC9FD1C3A}</a:tableStyleId>
              </a:tblPr>
              <a:tblGrid>
                <a:gridCol w="842128">
                  <a:extLst>
                    <a:ext uri="{9D8B030D-6E8A-4147-A177-3AD203B41FA5}">
                      <a16:colId xmlns:a16="http://schemas.microsoft.com/office/drawing/2014/main" val="2286174924"/>
                    </a:ext>
                  </a:extLst>
                </a:gridCol>
              </a:tblGrid>
              <a:tr h="406400">
                <a:tc>
                  <a:txBody>
                    <a:bodyPr/>
                    <a:lstStyle/>
                    <a:p>
                      <a:pPr algn="ctr"/>
                      <a:r>
                        <a:rPr lang="en-US" dirty="0"/>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928644371"/>
                  </a:ext>
                </a:extLst>
              </a:tr>
            </a:tbl>
          </a:graphicData>
        </a:graphic>
      </p:graphicFrame>
      <p:graphicFrame>
        <p:nvGraphicFramePr>
          <p:cNvPr id="26" name="Table 25">
            <a:extLst>
              <a:ext uri="{FF2B5EF4-FFF2-40B4-BE49-F238E27FC236}">
                <a16:creationId xmlns:a16="http://schemas.microsoft.com/office/drawing/2014/main" id="{558F6A0B-2C5F-A775-AA15-668ABA59757B}"/>
              </a:ext>
            </a:extLst>
          </p:cNvPr>
          <p:cNvGraphicFramePr>
            <a:graphicFrameLocks noGrp="1"/>
          </p:cNvGraphicFramePr>
          <p:nvPr/>
        </p:nvGraphicFramePr>
        <p:xfrm>
          <a:off x="7349918" y="3144101"/>
          <a:ext cx="842128" cy="406400"/>
        </p:xfrm>
        <a:graphic>
          <a:graphicData uri="http://schemas.openxmlformats.org/drawingml/2006/table">
            <a:tbl>
              <a:tblPr bandRow="1">
                <a:tableStyleId>{5C22544A-7EE6-4342-B048-85BDC9FD1C3A}</a:tableStyleId>
              </a:tblPr>
              <a:tblGrid>
                <a:gridCol w="842128">
                  <a:extLst>
                    <a:ext uri="{9D8B030D-6E8A-4147-A177-3AD203B41FA5}">
                      <a16:colId xmlns:a16="http://schemas.microsoft.com/office/drawing/2014/main" val="2286174924"/>
                    </a:ext>
                  </a:extLst>
                </a:gridCol>
              </a:tblGrid>
              <a:tr h="406400">
                <a:tc>
                  <a:txBody>
                    <a:bodyPr/>
                    <a:lstStyle/>
                    <a:p>
                      <a:pPr algn="ctr"/>
                      <a:r>
                        <a:rPr lang="en-US" dirty="0"/>
                        <a:t>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7FFE9"/>
                    </a:solidFill>
                  </a:tcPr>
                </a:tc>
                <a:extLst>
                  <a:ext uri="{0D108BD9-81ED-4DB2-BD59-A6C34878D82A}">
                    <a16:rowId xmlns:a16="http://schemas.microsoft.com/office/drawing/2014/main" val="2928644371"/>
                  </a:ext>
                </a:extLst>
              </a:tr>
            </a:tbl>
          </a:graphicData>
        </a:graphic>
      </p:graphicFrame>
      <p:graphicFrame>
        <p:nvGraphicFramePr>
          <p:cNvPr id="27" name="Table 26">
            <a:extLst>
              <a:ext uri="{FF2B5EF4-FFF2-40B4-BE49-F238E27FC236}">
                <a16:creationId xmlns:a16="http://schemas.microsoft.com/office/drawing/2014/main" id="{76CD281B-C0A5-1F2B-359F-CE286CBABEF7}"/>
              </a:ext>
            </a:extLst>
          </p:cNvPr>
          <p:cNvGraphicFramePr>
            <a:graphicFrameLocks noGrp="1"/>
          </p:cNvGraphicFramePr>
          <p:nvPr/>
        </p:nvGraphicFramePr>
        <p:xfrm>
          <a:off x="4735475" y="3550501"/>
          <a:ext cx="842128" cy="406400"/>
        </p:xfrm>
        <a:graphic>
          <a:graphicData uri="http://schemas.openxmlformats.org/drawingml/2006/table">
            <a:tbl>
              <a:tblPr bandRow="1">
                <a:tableStyleId>{5C22544A-7EE6-4342-B048-85BDC9FD1C3A}</a:tableStyleId>
              </a:tblPr>
              <a:tblGrid>
                <a:gridCol w="842128">
                  <a:extLst>
                    <a:ext uri="{9D8B030D-6E8A-4147-A177-3AD203B41FA5}">
                      <a16:colId xmlns:a16="http://schemas.microsoft.com/office/drawing/2014/main" val="2286174924"/>
                    </a:ext>
                  </a:extLst>
                </a:gridCol>
              </a:tblGrid>
              <a:tr h="406400">
                <a:tc>
                  <a:txBody>
                    <a:bodyPr/>
                    <a:lstStyle/>
                    <a:p>
                      <a:pPr algn="ctr"/>
                      <a:r>
                        <a:rPr lang="en-US" dirty="0"/>
                        <a:t>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7FFE9"/>
                    </a:solidFill>
                  </a:tcPr>
                </a:tc>
                <a:extLst>
                  <a:ext uri="{0D108BD9-81ED-4DB2-BD59-A6C34878D82A}">
                    <a16:rowId xmlns:a16="http://schemas.microsoft.com/office/drawing/2014/main" val="2928644371"/>
                  </a:ext>
                </a:extLst>
              </a:tr>
            </a:tbl>
          </a:graphicData>
        </a:graphic>
      </p:graphicFrame>
      <p:graphicFrame>
        <p:nvGraphicFramePr>
          <p:cNvPr id="28" name="Table 27">
            <a:extLst>
              <a:ext uri="{FF2B5EF4-FFF2-40B4-BE49-F238E27FC236}">
                <a16:creationId xmlns:a16="http://schemas.microsoft.com/office/drawing/2014/main" id="{E80D20BD-5033-A399-9FAE-34214F60ACA9}"/>
              </a:ext>
            </a:extLst>
          </p:cNvPr>
          <p:cNvGraphicFramePr>
            <a:graphicFrameLocks noGrp="1"/>
          </p:cNvGraphicFramePr>
          <p:nvPr/>
        </p:nvGraphicFramePr>
        <p:xfrm>
          <a:off x="6042697" y="3144101"/>
          <a:ext cx="842128" cy="406400"/>
        </p:xfrm>
        <a:graphic>
          <a:graphicData uri="http://schemas.openxmlformats.org/drawingml/2006/table">
            <a:tbl>
              <a:tblPr bandRow="1">
                <a:tableStyleId>{5C22544A-7EE6-4342-B048-85BDC9FD1C3A}</a:tableStyleId>
              </a:tblPr>
              <a:tblGrid>
                <a:gridCol w="842128">
                  <a:extLst>
                    <a:ext uri="{9D8B030D-6E8A-4147-A177-3AD203B41FA5}">
                      <a16:colId xmlns:a16="http://schemas.microsoft.com/office/drawing/2014/main" val="2286174924"/>
                    </a:ext>
                  </a:extLst>
                </a:gridCol>
              </a:tblGrid>
              <a:tr h="406400">
                <a:tc>
                  <a:txBody>
                    <a:bodyPr/>
                    <a:lstStyle/>
                    <a:p>
                      <a:pPr algn="ctr"/>
                      <a:r>
                        <a:rPr lang="en-US" dirty="0"/>
                        <a:t>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928644371"/>
                  </a:ext>
                </a:extLst>
              </a:tr>
            </a:tbl>
          </a:graphicData>
        </a:graphic>
      </p:graphicFrame>
      <p:graphicFrame>
        <p:nvGraphicFramePr>
          <p:cNvPr id="29" name="Table 28">
            <a:extLst>
              <a:ext uri="{FF2B5EF4-FFF2-40B4-BE49-F238E27FC236}">
                <a16:creationId xmlns:a16="http://schemas.microsoft.com/office/drawing/2014/main" id="{60556F8A-F432-09F5-EF7A-87B8CC7BF9B9}"/>
              </a:ext>
            </a:extLst>
          </p:cNvPr>
          <p:cNvGraphicFramePr>
            <a:graphicFrameLocks noGrp="1"/>
          </p:cNvGraphicFramePr>
          <p:nvPr/>
        </p:nvGraphicFramePr>
        <p:xfrm>
          <a:off x="3431049" y="2741450"/>
          <a:ext cx="842128" cy="406400"/>
        </p:xfrm>
        <a:graphic>
          <a:graphicData uri="http://schemas.openxmlformats.org/drawingml/2006/table">
            <a:tbl>
              <a:tblPr bandRow="1">
                <a:tableStyleId>{5C22544A-7EE6-4342-B048-85BDC9FD1C3A}</a:tableStyleId>
              </a:tblPr>
              <a:tblGrid>
                <a:gridCol w="842128">
                  <a:extLst>
                    <a:ext uri="{9D8B030D-6E8A-4147-A177-3AD203B41FA5}">
                      <a16:colId xmlns:a16="http://schemas.microsoft.com/office/drawing/2014/main" val="2286174924"/>
                    </a:ext>
                  </a:extLst>
                </a:gridCol>
              </a:tblGrid>
              <a:tr h="406400">
                <a:tc>
                  <a:txBody>
                    <a:bodyPr/>
                    <a:lstStyle/>
                    <a:p>
                      <a:pPr algn="ctr"/>
                      <a:r>
                        <a:rPr lang="en-US" dirty="0"/>
                        <a:t>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928644371"/>
                  </a:ext>
                </a:extLst>
              </a:tr>
            </a:tbl>
          </a:graphicData>
        </a:graphic>
      </p:graphicFrame>
    </p:spTree>
    <p:extLst>
      <p:ext uri="{BB962C8B-B14F-4D97-AF65-F5344CB8AC3E}">
        <p14:creationId xmlns:p14="http://schemas.microsoft.com/office/powerpoint/2010/main" val="2567180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dissolve">
                                      <p:cBhvr>
                                        <p:cTn id="7" dur="500"/>
                                        <p:tgtEl>
                                          <p:spTgt spid="23"/>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dissolve">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500"/>
                                        <p:tgtEl>
                                          <p:spTgt spid="25"/>
                                        </p:tgtEl>
                                      </p:cBhvr>
                                    </p:animEffect>
                                  </p:childTnLst>
                                </p:cTn>
                              </p:par>
                              <p:par>
                                <p:cTn id="16" presetID="10" presetClass="entr" presetSubtype="0" fill="hold"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fade">
                                      <p:cBhvr>
                                        <p:cTn id="18" dur="500"/>
                                        <p:tgtEl>
                                          <p:spTgt spid="2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fade">
                                      <p:cBhvr>
                                        <p:cTn id="23" dur="500"/>
                                        <p:tgtEl>
                                          <p:spTgt spid="27"/>
                                        </p:tgtEl>
                                      </p:cBhvr>
                                    </p:animEffect>
                                  </p:childTnLst>
                                </p:cTn>
                              </p:par>
                              <p:par>
                                <p:cTn id="24" presetID="10" presetClass="entr" presetSubtype="0" fill="hold" nodeType="with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fade">
                                      <p:cBhvr>
                                        <p:cTn id="26" dur="500"/>
                                        <p:tgtEl>
                                          <p:spTgt spid="2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fade">
                                      <p:cBhvr>
                                        <p:cTn id="31" dur="500"/>
                                        <p:tgtEl>
                                          <p:spTgt spid="29"/>
                                        </p:tgtEl>
                                      </p:cBhvr>
                                    </p:animEffect>
                                  </p:childTnLst>
                                </p:cTn>
                              </p:par>
                              <p:par>
                                <p:cTn id="32" presetID="10" presetClass="entr" presetSubtype="0" fill="hold" nodeType="with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fade">
                                      <p:cBhvr>
                                        <p:cTn id="3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B122CDC-23B0-F91E-4F3E-2CE87ACECE8F}"/>
              </a:ext>
            </a:extLst>
          </p:cNvPr>
          <p:cNvSpPr>
            <a:spLocks noGrp="1"/>
          </p:cNvSpPr>
          <p:nvPr>
            <p:ph type="title"/>
          </p:nvPr>
        </p:nvSpPr>
        <p:spPr/>
        <p:txBody>
          <a:bodyPr/>
          <a:lstStyle/>
          <a:p>
            <a:r>
              <a:rPr lang="en-US" dirty="0"/>
              <a:t>Harmonic Centrality</a:t>
            </a:r>
          </a:p>
        </p:txBody>
      </p:sp>
      <mc:AlternateContent xmlns:mc="http://schemas.openxmlformats.org/markup-compatibility/2006" xmlns:a14="http://schemas.microsoft.com/office/drawing/2010/main">
        <mc:Choice Requires="a14">
          <p:sp>
            <p:nvSpPr>
              <p:cNvPr id="2" name="Text Placeholder 1">
                <a:extLst>
                  <a:ext uri="{FF2B5EF4-FFF2-40B4-BE49-F238E27FC236}">
                    <a16:creationId xmlns:a16="http://schemas.microsoft.com/office/drawing/2014/main" id="{55FE60CF-6A16-273A-2E72-57604FE8F1F2}"/>
                  </a:ext>
                </a:extLst>
              </p:cNvPr>
              <p:cNvSpPr>
                <a:spLocks noGrp="1"/>
              </p:cNvSpPr>
              <p:nvPr>
                <p:ph sz="quarter" idx="14"/>
              </p:nvPr>
            </p:nvSpPr>
            <p:spPr/>
            <p:txBody>
              <a:bodyPr>
                <a:normAutofit/>
              </a:bodyPr>
              <a:lstStyle/>
              <a:p>
                <a:pPr marL="514346" lvl="1" indent="-342900"/>
                <a:r>
                  <a:rPr lang="en-HK" sz="1600" dirty="0"/>
                  <a:t>Replace the </a:t>
                </a:r>
                <a:r>
                  <a:rPr lang="en-HK" sz="1600" dirty="0">
                    <a:solidFill>
                      <a:srgbClr val="C40C67"/>
                    </a:solidFill>
                  </a:rPr>
                  <a:t>average distance with the harmonic mean </a:t>
                </a:r>
                <a:r>
                  <a:rPr lang="en-HK" sz="1600" dirty="0"/>
                  <a:t>of all distances.</a:t>
                </a:r>
              </a:p>
              <a:p>
                <a:pPr marL="857237" lvl="2" indent="-342900"/>
                <a:r>
                  <a:rPr lang="en-HK" sz="1600" b="0" i="0" dirty="0">
                    <a:solidFill>
                      <a:schemeClr val="tx1"/>
                    </a:solidFill>
                    <a:effectLst/>
                    <a:latin typeface="Public Sans"/>
                  </a:rPr>
                  <a:t>The </a:t>
                </a:r>
                <a14:m>
                  <m:oMath xmlns:m="http://schemas.openxmlformats.org/officeDocument/2006/math">
                    <m:r>
                      <a:rPr lang="en-HK" sz="1600" b="0" i="1" dirty="0" smtClean="0">
                        <a:solidFill>
                          <a:schemeClr val="tx1"/>
                        </a:solidFill>
                        <a:effectLst/>
                        <a:latin typeface="Cambria Math" panose="02040503050406030204" pitchFamily="18" charset="0"/>
                      </a:rPr>
                      <m:t>𝑛</m:t>
                    </m:r>
                    <m:r>
                      <a:rPr lang="en-HK" sz="1600" b="0" i="1" dirty="0" smtClean="0">
                        <a:solidFill>
                          <a:schemeClr val="tx1"/>
                        </a:solidFill>
                        <a:effectLst/>
                        <a:latin typeface="Cambria Math" panose="02040503050406030204" pitchFamily="18" charset="0"/>
                      </a:rPr>
                      <m:t>(</m:t>
                    </m:r>
                    <m:r>
                      <a:rPr lang="en-HK" sz="1600" b="0" i="1" dirty="0" smtClean="0">
                        <a:solidFill>
                          <a:schemeClr val="tx1"/>
                        </a:solidFill>
                        <a:effectLst/>
                        <a:latin typeface="Cambria Math" panose="02040503050406030204" pitchFamily="18" charset="0"/>
                      </a:rPr>
                      <m:t>𝑛</m:t>
                    </m:r>
                    <m:r>
                      <a:rPr lang="en-HK" sz="1600" b="0" i="1" dirty="0" smtClean="0">
                        <a:solidFill>
                          <a:schemeClr val="tx1"/>
                        </a:solidFill>
                        <a:effectLst/>
                        <a:latin typeface="Cambria Math" panose="02040503050406030204" pitchFamily="18" charset="0"/>
                      </a:rPr>
                      <m:t>−1)</m:t>
                    </m:r>
                  </m:oMath>
                </a14:m>
                <a:r>
                  <a:rPr lang="en-HK" sz="1600" b="0" i="0" dirty="0">
                    <a:solidFill>
                      <a:schemeClr val="tx1"/>
                    </a:solidFill>
                    <a:effectLst/>
                    <a:latin typeface="Public Sans"/>
                  </a:rPr>
                  <a:t> distances between every pair of distinct nodes.</a:t>
                </a:r>
                <a:br>
                  <a:rPr lang="en-HK" sz="1600" b="0" i="0" dirty="0">
                    <a:solidFill>
                      <a:srgbClr val="5E636A"/>
                    </a:solidFill>
                    <a:effectLst/>
                    <a:latin typeface="Public Sans"/>
                  </a:rPr>
                </a:br>
                <a:r>
                  <a:rPr lang="en-US" sz="1600" b="0" dirty="0"/>
                  <a:t> </a:t>
                </a:r>
                <a14:m>
                  <m:oMath xmlns:m="http://schemas.openxmlformats.org/officeDocument/2006/math">
                    <m:sSub>
                      <m:sSubPr>
                        <m:ctrlPr>
                          <a:rPr lang="en-US" sz="1600" b="0" i="1" smtClean="0">
                            <a:solidFill>
                              <a:srgbClr val="C40C67"/>
                            </a:solidFill>
                            <a:latin typeface="Cambria Math" panose="02040503050406030204" pitchFamily="18" charset="0"/>
                          </a:rPr>
                        </m:ctrlPr>
                      </m:sSubPr>
                      <m:e>
                        <m:r>
                          <a:rPr lang="en-US" sz="1600" b="0" i="1" smtClean="0">
                            <a:solidFill>
                              <a:srgbClr val="C40C67"/>
                            </a:solidFill>
                            <a:latin typeface="Cambria Math" panose="02040503050406030204" pitchFamily="18" charset="0"/>
                          </a:rPr>
                          <m:t>𝐶</m:t>
                        </m:r>
                      </m:e>
                      <m:sub>
                        <m:r>
                          <a:rPr lang="en-US" sz="1600" b="0" i="1" smtClean="0">
                            <a:solidFill>
                              <a:srgbClr val="C40C67"/>
                            </a:solidFill>
                            <a:latin typeface="Cambria Math" panose="02040503050406030204" pitchFamily="18" charset="0"/>
                          </a:rPr>
                          <m:t>h𝑎𝑟</m:t>
                        </m:r>
                      </m:sub>
                    </m:sSub>
                    <m:d>
                      <m:dPr>
                        <m:ctrlPr>
                          <a:rPr lang="en-US" sz="1600" b="0" i="1" smtClean="0">
                            <a:solidFill>
                              <a:srgbClr val="C40C67"/>
                            </a:solidFill>
                            <a:latin typeface="Cambria Math" panose="02040503050406030204" pitchFamily="18" charset="0"/>
                          </a:rPr>
                        </m:ctrlPr>
                      </m:dPr>
                      <m:e>
                        <m:r>
                          <a:rPr lang="en-US" sz="1600" b="0" i="1" smtClean="0">
                            <a:solidFill>
                              <a:srgbClr val="C40C67"/>
                            </a:solidFill>
                            <a:latin typeface="Cambria Math" panose="02040503050406030204" pitchFamily="18" charset="0"/>
                          </a:rPr>
                          <m:t>𝑥</m:t>
                        </m:r>
                      </m:e>
                    </m:d>
                    <m:r>
                      <a:rPr lang="en-US" sz="1600" b="0" i="1" smtClean="0">
                        <a:solidFill>
                          <a:srgbClr val="C40C67"/>
                        </a:solidFill>
                        <a:latin typeface="Cambria Math" panose="02040503050406030204" pitchFamily="18" charset="0"/>
                      </a:rPr>
                      <m:t>=</m:t>
                    </m:r>
                    <m:nary>
                      <m:naryPr>
                        <m:chr m:val="∑"/>
                        <m:supHide m:val="on"/>
                        <m:ctrlPr>
                          <a:rPr lang="en-US" sz="1600" b="0" i="1" smtClean="0">
                            <a:solidFill>
                              <a:srgbClr val="C40C67"/>
                            </a:solidFill>
                            <a:latin typeface="Cambria Math" panose="02040503050406030204" pitchFamily="18" charset="0"/>
                          </a:rPr>
                        </m:ctrlPr>
                      </m:naryPr>
                      <m:sub>
                        <m:r>
                          <m:rPr>
                            <m:brk m:alnAt="7"/>
                          </m:rPr>
                          <a:rPr lang="en-US" sz="1600" b="0" i="1" smtClean="0">
                            <a:solidFill>
                              <a:srgbClr val="C40C67"/>
                            </a:solidFill>
                            <a:latin typeface="Cambria Math" panose="02040503050406030204" pitchFamily="18" charset="0"/>
                          </a:rPr>
                          <m:t>𝑥</m:t>
                        </m:r>
                        <m:r>
                          <a:rPr lang="en-US" sz="1600" b="0" i="1" smtClean="0">
                            <a:solidFill>
                              <a:srgbClr val="C40C67"/>
                            </a:solidFill>
                            <a:latin typeface="Cambria Math" panose="02040503050406030204" pitchFamily="18" charset="0"/>
                          </a:rPr>
                          <m:t>≠</m:t>
                        </m:r>
                        <m:r>
                          <a:rPr lang="en-US" sz="1600" b="0" i="1" smtClean="0">
                            <a:solidFill>
                              <a:srgbClr val="C40C67"/>
                            </a:solidFill>
                            <a:latin typeface="Cambria Math" panose="02040503050406030204" pitchFamily="18" charset="0"/>
                          </a:rPr>
                          <m:t>𝑦</m:t>
                        </m:r>
                      </m:sub>
                      <m:sup/>
                      <m:e>
                        <m:f>
                          <m:fPr>
                            <m:ctrlPr>
                              <a:rPr lang="en-US" sz="1600" i="1">
                                <a:solidFill>
                                  <a:srgbClr val="C40C67"/>
                                </a:solidFill>
                                <a:latin typeface="Cambria Math" panose="02040503050406030204" pitchFamily="18" charset="0"/>
                              </a:rPr>
                            </m:ctrlPr>
                          </m:fPr>
                          <m:num>
                            <m:r>
                              <a:rPr lang="en-US" sz="1600" i="1">
                                <a:solidFill>
                                  <a:srgbClr val="C40C67"/>
                                </a:solidFill>
                                <a:latin typeface="Cambria Math" panose="02040503050406030204" pitchFamily="18" charset="0"/>
                              </a:rPr>
                              <m:t>1</m:t>
                            </m:r>
                          </m:num>
                          <m:den>
                            <m:r>
                              <a:rPr lang="en-US" sz="1600" i="1">
                                <a:solidFill>
                                  <a:srgbClr val="C40C67"/>
                                </a:solidFill>
                                <a:latin typeface="Cambria Math" panose="02040503050406030204" pitchFamily="18" charset="0"/>
                              </a:rPr>
                              <m:t>𝑑</m:t>
                            </m:r>
                            <m:r>
                              <a:rPr lang="en-US" sz="1600" i="1">
                                <a:solidFill>
                                  <a:srgbClr val="C40C67"/>
                                </a:solidFill>
                                <a:latin typeface="Cambria Math" panose="02040503050406030204" pitchFamily="18" charset="0"/>
                              </a:rPr>
                              <m:t>(</m:t>
                            </m:r>
                            <m:r>
                              <a:rPr lang="en-US" sz="1600" i="1">
                                <a:solidFill>
                                  <a:srgbClr val="C40C67"/>
                                </a:solidFill>
                                <a:latin typeface="Cambria Math" panose="02040503050406030204" pitchFamily="18" charset="0"/>
                              </a:rPr>
                              <m:t>𝑦</m:t>
                            </m:r>
                            <m:r>
                              <a:rPr lang="en-US" sz="1600" i="1">
                                <a:solidFill>
                                  <a:srgbClr val="C40C67"/>
                                </a:solidFill>
                                <a:latin typeface="Cambria Math" panose="02040503050406030204" pitchFamily="18" charset="0"/>
                              </a:rPr>
                              <m:t>,</m:t>
                            </m:r>
                            <m:r>
                              <a:rPr lang="en-US" sz="1600" i="1">
                                <a:solidFill>
                                  <a:srgbClr val="C40C67"/>
                                </a:solidFill>
                                <a:latin typeface="Cambria Math" panose="02040503050406030204" pitchFamily="18" charset="0"/>
                              </a:rPr>
                              <m:t>𝑥</m:t>
                            </m:r>
                            <m:r>
                              <a:rPr lang="en-US" sz="1600" i="1">
                                <a:solidFill>
                                  <a:srgbClr val="C40C67"/>
                                </a:solidFill>
                                <a:latin typeface="Cambria Math" panose="02040503050406030204" pitchFamily="18" charset="0"/>
                              </a:rPr>
                              <m:t>)</m:t>
                            </m:r>
                          </m:den>
                        </m:f>
                      </m:e>
                    </m:nary>
                  </m:oMath>
                </a14:m>
                <a:endParaRPr lang="en-HK" sz="1600" b="0" i="0" dirty="0">
                  <a:solidFill>
                    <a:srgbClr val="5E636A"/>
                  </a:solidFill>
                  <a:effectLst/>
                  <a:latin typeface="Public Sans"/>
                </a:endParaRPr>
              </a:p>
              <a:p>
                <a:pPr marL="857237" lvl="2" indent="-342900"/>
                <a:r>
                  <a:rPr lang="en-HK" sz="1600" dirty="0"/>
                  <a:t>Strongly correlated to closeness centrality</a:t>
                </a:r>
              </a:p>
              <a:p>
                <a:pPr marL="857237" lvl="2" indent="-342900"/>
                <a:r>
                  <a:rPr lang="en-HK" sz="1600" dirty="0"/>
                  <a:t>Naturally also </a:t>
                </a:r>
                <a:r>
                  <a:rPr lang="en-HK" sz="1600" dirty="0">
                    <a:solidFill>
                      <a:srgbClr val="C40C67"/>
                    </a:solidFill>
                  </a:rPr>
                  <a:t>accounts for nodes y that cannot reach node x</a:t>
                </a:r>
                <a:r>
                  <a:rPr lang="en-HK" sz="1600" dirty="0"/>
                  <a:t>.</a:t>
                </a:r>
              </a:p>
              <a:p>
                <a:pPr marL="857237" lvl="2" indent="-342900"/>
                <a:r>
                  <a:rPr lang="en-HK" sz="1600" dirty="0"/>
                  <a:t>Can be applied to graphs that are </a:t>
                </a:r>
                <a:r>
                  <a:rPr lang="en-HK" sz="1600" dirty="0">
                    <a:solidFill>
                      <a:srgbClr val="C40C67"/>
                    </a:solidFill>
                  </a:rPr>
                  <a:t>not strongly connected</a:t>
                </a:r>
                <a:br>
                  <a:rPr lang="en-HK" sz="1600" b="0" i="0" dirty="0">
                    <a:solidFill>
                      <a:srgbClr val="5E636A"/>
                    </a:solidFill>
                    <a:effectLst/>
                    <a:latin typeface="Public Sans"/>
                  </a:rPr>
                </a:br>
                <a:endParaRPr lang="en-US" sz="1600" dirty="0"/>
              </a:p>
            </p:txBody>
          </p:sp>
        </mc:Choice>
        <mc:Fallback xmlns="">
          <p:sp>
            <p:nvSpPr>
              <p:cNvPr id="2" name="Text Placeholder 1">
                <a:extLst>
                  <a:ext uri="{FF2B5EF4-FFF2-40B4-BE49-F238E27FC236}">
                    <a16:creationId xmlns:a16="http://schemas.microsoft.com/office/drawing/2014/main" id="{55FE60CF-6A16-273A-2E72-57604FE8F1F2}"/>
                  </a:ext>
                </a:extLst>
              </p:cNvPr>
              <p:cNvSpPr>
                <a:spLocks noGrp="1" noRot="1" noChangeAspect="1" noMove="1" noResize="1" noEditPoints="1" noAdjustHandles="1" noChangeArrowheads="1" noChangeShapeType="1" noTextEdit="1"/>
              </p:cNvSpPr>
              <p:nvPr>
                <p:ph sz="quarter" idx="14"/>
              </p:nvPr>
            </p:nvSpPr>
            <p:spPr>
              <a:blipFill>
                <a:blip r:embed="rId2"/>
                <a:stretch>
                  <a:fillRect t="-560"/>
                </a:stretch>
              </a:blipFill>
            </p:spPr>
            <p:txBody>
              <a:bodyPr/>
              <a:lstStyle/>
              <a:p>
                <a:r>
                  <a:rPr lang="en-US">
                    <a:noFill/>
                  </a:rPr>
                  <a:t> </a:t>
                </a:r>
              </a:p>
            </p:txBody>
          </p:sp>
        </mc:Fallback>
      </mc:AlternateContent>
    </p:spTree>
    <p:extLst>
      <p:ext uri="{BB962C8B-B14F-4D97-AF65-F5344CB8AC3E}">
        <p14:creationId xmlns:p14="http://schemas.microsoft.com/office/powerpoint/2010/main" val="4154866706"/>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F7FE741-EF9C-F62B-E5F5-FDF84C375735}"/>
              </a:ext>
            </a:extLst>
          </p:cNvPr>
          <p:cNvSpPr>
            <a:spLocks noGrp="1"/>
          </p:cNvSpPr>
          <p:nvPr>
            <p:ph type="title"/>
          </p:nvPr>
        </p:nvSpPr>
        <p:spPr/>
        <p:txBody>
          <a:bodyPr/>
          <a:lstStyle/>
          <a:p>
            <a:r>
              <a:rPr lang="en-US" dirty="0"/>
              <a:t>Harmonic Example</a:t>
            </a:r>
          </a:p>
        </p:txBody>
      </p:sp>
      <p:pic>
        <p:nvPicPr>
          <p:cNvPr id="5" name="Picture 4">
            <a:extLst>
              <a:ext uri="{FF2B5EF4-FFF2-40B4-BE49-F238E27FC236}">
                <a16:creationId xmlns:a16="http://schemas.microsoft.com/office/drawing/2014/main" id="{977ADE73-8A8B-46B4-CF85-815EB3FE1963}"/>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2346263" y="3191818"/>
            <a:ext cx="2658533" cy="2607733"/>
          </a:xfrm>
          <a:prstGeom prst="rect">
            <a:avLst/>
          </a:prstGeom>
        </p:spPr>
      </p:pic>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38210B1C-CAD4-21AA-610E-1E3EF0E150A9}"/>
                  </a:ext>
                </a:extLst>
              </p:cNvPr>
              <p:cNvSpPr txBox="1"/>
              <p:nvPr/>
            </p:nvSpPr>
            <p:spPr>
              <a:xfrm>
                <a:off x="699247" y="1954097"/>
                <a:ext cx="4518929" cy="7861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2400" b="0" i="1" u="none" strike="noStrike" kern="1200" cap="none" spc="0" normalizeH="0" baseline="0" noProof="0" smtClean="0">
                              <a:ln>
                                <a:noFill/>
                              </a:ln>
                              <a:solidFill>
                                <a:srgbClr val="C40C67"/>
                              </a:solidFill>
                              <a:effectLst/>
                              <a:uLnTx/>
                              <a:uFillTx/>
                              <a:latin typeface="Cambria Math" panose="02040503050406030204" pitchFamily="18" charset="0"/>
                              <a:ea typeface="+mn-ea"/>
                              <a:cs typeface="+mn-cs"/>
                            </a:rPr>
                          </m:ctrlPr>
                        </m:sSubPr>
                        <m:e>
                          <m:r>
                            <a:rPr kumimoji="0" lang="en-US" sz="2400" b="0" i="1" u="none" strike="noStrike" kern="1200" cap="none" spc="0" normalizeH="0" baseline="0" noProof="0">
                              <a:ln>
                                <a:noFill/>
                              </a:ln>
                              <a:solidFill>
                                <a:srgbClr val="C40C67"/>
                              </a:solidFill>
                              <a:effectLst/>
                              <a:uLnTx/>
                              <a:uFillTx/>
                              <a:latin typeface="Cambria Math" panose="02040503050406030204" pitchFamily="18" charset="0"/>
                              <a:ea typeface="+mn-ea"/>
                              <a:cs typeface="+mn-cs"/>
                            </a:rPr>
                            <m:t>𝐶</m:t>
                          </m:r>
                        </m:e>
                        <m:sub>
                          <m:r>
                            <a:rPr kumimoji="0" lang="en-US" sz="2400" b="0" i="1" u="none" strike="noStrike" kern="1200" cap="none" spc="0" normalizeH="0" baseline="0" noProof="0">
                              <a:ln>
                                <a:noFill/>
                              </a:ln>
                              <a:solidFill>
                                <a:srgbClr val="C40C67"/>
                              </a:solidFill>
                              <a:effectLst/>
                              <a:uLnTx/>
                              <a:uFillTx/>
                              <a:latin typeface="Cambria Math" panose="02040503050406030204" pitchFamily="18" charset="0"/>
                              <a:ea typeface="+mn-ea"/>
                              <a:cs typeface="+mn-cs"/>
                            </a:rPr>
                            <m:t>h𝑎𝑟𝑚</m:t>
                          </m:r>
                        </m:sub>
                      </m:sSub>
                      <m:r>
                        <a:rPr kumimoji="0" lang="en-US" sz="2400" b="0" i="1" u="none" strike="noStrike" kern="1200" cap="none" spc="0" normalizeH="0" baseline="0" noProof="0">
                          <a:ln>
                            <a:noFill/>
                          </a:ln>
                          <a:solidFill>
                            <a:srgbClr val="C40C67"/>
                          </a:solidFill>
                          <a:effectLst/>
                          <a:uLnTx/>
                          <a:uFillTx/>
                          <a:latin typeface="Cambria Math" panose="02040503050406030204" pitchFamily="18" charset="0"/>
                          <a:ea typeface="+mn-ea"/>
                          <a:cs typeface="+mn-cs"/>
                        </a:rPr>
                        <m:t>=</m:t>
                      </m:r>
                      <m:f>
                        <m:fPr>
                          <m:ctrlPr>
                            <a:rPr kumimoji="0" lang="en-US" sz="2400" b="0" i="1" u="none" strike="noStrike" kern="1200" cap="none" spc="0" normalizeH="0" baseline="0" noProof="0">
                              <a:ln>
                                <a:noFill/>
                              </a:ln>
                              <a:solidFill>
                                <a:srgbClr val="C40C67"/>
                              </a:solidFill>
                              <a:effectLst/>
                              <a:uLnTx/>
                              <a:uFillTx/>
                              <a:latin typeface="Cambria Math" panose="02040503050406030204" pitchFamily="18" charset="0"/>
                              <a:ea typeface="+mn-ea"/>
                              <a:cs typeface="+mn-cs"/>
                            </a:rPr>
                          </m:ctrlPr>
                        </m:fPr>
                        <m:num>
                          <m:r>
                            <a:rPr kumimoji="0" lang="en-US" sz="2400" b="0" i="1" u="none" strike="noStrike" kern="1200" cap="none" spc="0" normalizeH="0" baseline="0" noProof="0">
                              <a:ln>
                                <a:noFill/>
                              </a:ln>
                              <a:solidFill>
                                <a:srgbClr val="C40C67"/>
                              </a:solidFill>
                              <a:effectLst/>
                              <a:uLnTx/>
                              <a:uFillTx/>
                              <a:latin typeface="Cambria Math" panose="02040503050406030204" pitchFamily="18" charset="0"/>
                              <a:ea typeface="+mn-ea"/>
                              <a:cs typeface="+mn-cs"/>
                            </a:rPr>
                            <m:t>1</m:t>
                          </m:r>
                        </m:num>
                        <m:den>
                          <m:r>
                            <a:rPr kumimoji="0" lang="en-US" sz="2400" b="0" i="1" u="none" strike="noStrike" kern="1200" cap="none" spc="0" normalizeH="0" baseline="0" noProof="0">
                              <a:ln>
                                <a:noFill/>
                              </a:ln>
                              <a:solidFill>
                                <a:srgbClr val="C40C67"/>
                              </a:solidFill>
                              <a:effectLst/>
                              <a:uLnTx/>
                              <a:uFillTx/>
                              <a:latin typeface="Cambria Math" panose="02040503050406030204" pitchFamily="18" charset="0"/>
                              <a:ea typeface="+mn-ea"/>
                              <a:cs typeface="+mn-cs"/>
                            </a:rPr>
                            <m:t>1</m:t>
                          </m:r>
                        </m:den>
                      </m:f>
                      <m:r>
                        <a:rPr kumimoji="0" lang="en-US" sz="2400" b="0" i="1" u="none" strike="noStrike" kern="1200" cap="none" spc="0" normalizeH="0" baseline="0" noProof="0">
                          <a:ln>
                            <a:noFill/>
                          </a:ln>
                          <a:solidFill>
                            <a:srgbClr val="C40C67"/>
                          </a:solidFill>
                          <a:effectLst/>
                          <a:uLnTx/>
                          <a:uFillTx/>
                          <a:latin typeface="Cambria Math" panose="02040503050406030204" pitchFamily="18" charset="0"/>
                          <a:ea typeface="+mn-ea"/>
                          <a:cs typeface="+mn-cs"/>
                        </a:rPr>
                        <m:t>+</m:t>
                      </m:r>
                      <m:f>
                        <m:fPr>
                          <m:ctrlPr>
                            <a:rPr kumimoji="0" lang="en-US" sz="2400" b="0" i="1" u="none" strike="noStrike" kern="1200" cap="none" spc="0" normalizeH="0" baseline="0" noProof="0">
                              <a:ln>
                                <a:noFill/>
                              </a:ln>
                              <a:solidFill>
                                <a:srgbClr val="C40C67"/>
                              </a:solidFill>
                              <a:effectLst/>
                              <a:uLnTx/>
                              <a:uFillTx/>
                              <a:latin typeface="Cambria Math" panose="02040503050406030204" pitchFamily="18" charset="0"/>
                              <a:ea typeface="+mn-ea"/>
                              <a:cs typeface="+mn-cs"/>
                            </a:rPr>
                          </m:ctrlPr>
                        </m:fPr>
                        <m:num>
                          <m:r>
                            <a:rPr kumimoji="0" lang="en-US" sz="2400" b="0" i="1" u="none" strike="noStrike" kern="1200" cap="none" spc="0" normalizeH="0" baseline="0" noProof="0">
                              <a:ln>
                                <a:noFill/>
                              </a:ln>
                              <a:solidFill>
                                <a:srgbClr val="C40C67"/>
                              </a:solidFill>
                              <a:effectLst/>
                              <a:uLnTx/>
                              <a:uFillTx/>
                              <a:latin typeface="Cambria Math" panose="02040503050406030204" pitchFamily="18" charset="0"/>
                              <a:ea typeface="+mn-ea"/>
                              <a:cs typeface="+mn-cs"/>
                            </a:rPr>
                            <m:t>1</m:t>
                          </m:r>
                        </m:num>
                        <m:den>
                          <m:r>
                            <a:rPr kumimoji="0" lang="en-US" sz="2400" b="0" i="1" u="none" strike="noStrike" kern="1200" cap="none" spc="0" normalizeH="0" baseline="0" noProof="0">
                              <a:ln>
                                <a:noFill/>
                              </a:ln>
                              <a:solidFill>
                                <a:srgbClr val="C40C67"/>
                              </a:solidFill>
                              <a:effectLst/>
                              <a:uLnTx/>
                              <a:uFillTx/>
                              <a:latin typeface="Cambria Math" panose="02040503050406030204" pitchFamily="18" charset="0"/>
                              <a:ea typeface="+mn-ea"/>
                              <a:cs typeface="+mn-cs"/>
                            </a:rPr>
                            <m:t>2</m:t>
                          </m:r>
                        </m:den>
                      </m:f>
                      <m:d>
                        <m:dPr>
                          <m:ctrlPr>
                            <a:rPr kumimoji="0" lang="en-US" sz="2400" b="0" i="1" u="none" strike="noStrike" kern="1200" cap="none" spc="0" normalizeH="0" baseline="0" noProof="0">
                              <a:ln>
                                <a:noFill/>
                              </a:ln>
                              <a:solidFill>
                                <a:srgbClr val="C40C67"/>
                              </a:solidFill>
                              <a:effectLst/>
                              <a:uLnTx/>
                              <a:uFillTx/>
                              <a:latin typeface="Cambria Math" panose="02040503050406030204" pitchFamily="18" charset="0"/>
                              <a:ea typeface="+mn-ea"/>
                              <a:cs typeface="+mn-cs"/>
                            </a:rPr>
                          </m:ctrlPr>
                        </m:dPr>
                        <m:e>
                          <m:r>
                            <a:rPr kumimoji="0" lang="en-US" sz="2400" b="0" i="1" u="none" strike="noStrike" kern="1200" cap="none" spc="0" normalizeH="0" baseline="0" noProof="0">
                              <a:ln>
                                <a:noFill/>
                              </a:ln>
                              <a:solidFill>
                                <a:srgbClr val="C40C67"/>
                              </a:solidFill>
                              <a:effectLst/>
                              <a:uLnTx/>
                              <a:uFillTx/>
                              <a:latin typeface="Cambria Math" panose="02040503050406030204" pitchFamily="18" charset="0"/>
                              <a:ea typeface="+mn-ea"/>
                              <a:cs typeface="+mn-cs"/>
                            </a:rPr>
                            <m:t>2</m:t>
                          </m:r>
                        </m:e>
                      </m:d>
                      <m:r>
                        <a:rPr kumimoji="0" lang="en-US" sz="2400" b="0" i="1" u="none" strike="noStrike" kern="1200" cap="none" spc="0" normalizeH="0" baseline="0" noProof="0">
                          <a:ln>
                            <a:noFill/>
                          </a:ln>
                          <a:solidFill>
                            <a:srgbClr val="C40C67"/>
                          </a:solidFill>
                          <a:effectLst/>
                          <a:uLnTx/>
                          <a:uFillTx/>
                          <a:latin typeface="Cambria Math" panose="02040503050406030204" pitchFamily="18" charset="0"/>
                          <a:ea typeface="+mn-ea"/>
                          <a:cs typeface="+mn-cs"/>
                        </a:rPr>
                        <m:t>+</m:t>
                      </m:r>
                      <m:f>
                        <m:fPr>
                          <m:ctrlPr>
                            <a:rPr kumimoji="0" lang="en-US" sz="2400" b="0" i="1" u="none" strike="noStrike" kern="1200" cap="none" spc="0" normalizeH="0" baseline="0" noProof="0">
                              <a:ln>
                                <a:noFill/>
                              </a:ln>
                              <a:solidFill>
                                <a:srgbClr val="C40C67"/>
                              </a:solidFill>
                              <a:effectLst/>
                              <a:uLnTx/>
                              <a:uFillTx/>
                              <a:latin typeface="Cambria Math" panose="02040503050406030204" pitchFamily="18" charset="0"/>
                              <a:ea typeface="+mn-ea"/>
                              <a:cs typeface="+mn-cs"/>
                            </a:rPr>
                          </m:ctrlPr>
                        </m:fPr>
                        <m:num>
                          <m:r>
                            <a:rPr kumimoji="0" lang="en-US" sz="2400" b="0" i="1" u="none" strike="noStrike" kern="1200" cap="none" spc="0" normalizeH="0" baseline="0" noProof="0">
                              <a:ln>
                                <a:noFill/>
                              </a:ln>
                              <a:solidFill>
                                <a:srgbClr val="C40C67"/>
                              </a:solidFill>
                              <a:effectLst/>
                              <a:uLnTx/>
                              <a:uFillTx/>
                              <a:latin typeface="Cambria Math" panose="02040503050406030204" pitchFamily="18" charset="0"/>
                              <a:ea typeface="+mn-ea"/>
                              <a:cs typeface="+mn-cs"/>
                            </a:rPr>
                            <m:t>1</m:t>
                          </m:r>
                        </m:num>
                        <m:den>
                          <m:r>
                            <a:rPr kumimoji="0" lang="en-US" sz="2400" b="0" i="1" u="none" strike="noStrike" kern="1200" cap="none" spc="0" normalizeH="0" baseline="0" noProof="0">
                              <a:ln>
                                <a:noFill/>
                              </a:ln>
                              <a:solidFill>
                                <a:srgbClr val="C40C67"/>
                              </a:solidFill>
                              <a:effectLst/>
                              <a:uLnTx/>
                              <a:uFillTx/>
                              <a:latin typeface="Cambria Math" panose="02040503050406030204" pitchFamily="18" charset="0"/>
                              <a:ea typeface="+mn-ea"/>
                              <a:cs typeface="+mn-cs"/>
                            </a:rPr>
                            <m:t>3</m:t>
                          </m:r>
                        </m:den>
                      </m:f>
                      <m:r>
                        <a:rPr kumimoji="0" lang="en-US" sz="2400" b="0" i="1" u="none" strike="noStrike" kern="1200" cap="none" spc="0" normalizeH="0" baseline="0" noProof="0">
                          <a:ln>
                            <a:noFill/>
                          </a:ln>
                          <a:solidFill>
                            <a:srgbClr val="C40C67"/>
                          </a:solidFill>
                          <a:effectLst/>
                          <a:uLnTx/>
                          <a:uFillTx/>
                          <a:latin typeface="Cambria Math" panose="02040503050406030204" pitchFamily="18" charset="0"/>
                          <a:ea typeface="+mn-ea"/>
                          <a:cs typeface="+mn-cs"/>
                        </a:rPr>
                        <m:t>+</m:t>
                      </m:r>
                      <m:f>
                        <m:fPr>
                          <m:ctrlPr>
                            <a:rPr kumimoji="0" lang="en-US" sz="2400" b="0" i="1" u="none" strike="noStrike" kern="1200" cap="none" spc="0" normalizeH="0" baseline="0" noProof="0">
                              <a:ln>
                                <a:noFill/>
                              </a:ln>
                              <a:solidFill>
                                <a:srgbClr val="C40C67"/>
                              </a:solidFill>
                              <a:effectLst/>
                              <a:uLnTx/>
                              <a:uFillTx/>
                              <a:latin typeface="Cambria Math" panose="02040503050406030204" pitchFamily="18" charset="0"/>
                              <a:ea typeface="+mn-ea"/>
                              <a:cs typeface="+mn-cs"/>
                            </a:rPr>
                          </m:ctrlPr>
                        </m:fPr>
                        <m:num>
                          <m:r>
                            <a:rPr kumimoji="0" lang="en-US" sz="2400" b="0" i="1" u="none" strike="noStrike" kern="1200" cap="none" spc="0" normalizeH="0" baseline="0" noProof="0">
                              <a:ln>
                                <a:noFill/>
                              </a:ln>
                              <a:solidFill>
                                <a:srgbClr val="C40C67"/>
                              </a:solidFill>
                              <a:effectLst/>
                              <a:uLnTx/>
                              <a:uFillTx/>
                              <a:latin typeface="Cambria Math" panose="02040503050406030204" pitchFamily="18" charset="0"/>
                              <a:ea typeface="+mn-ea"/>
                              <a:cs typeface="+mn-cs"/>
                            </a:rPr>
                            <m:t>1</m:t>
                          </m:r>
                        </m:num>
                        <m:den>
                          <m:r>
                            <a:rPr kumimoji="0" lang="en-US" sz="2400" b="0" i="1" u="none" strike="noStrike" kern="1200" cap="none" spc="0" normalizeH="0" baseline="0" noProof="0">
                              <a:ln>
                                <a:noFill/>
                              </a:ln>
                              <a:solidFill>
                                <a:srgbClr val="C40C67"/>
                              </a:solidFill>
                              <a:effectLst/>
                              <a:uLnTx/>
                              <a:uFillTx/>
                              <a:latin typeface="Cambria Math" panose="02040503050406030204" pitchFamily="18" charset="0"/>
                              <a:ea typeface="+mn-ea"/>
                              <a:cs typeface="+mn-cs"/>
                            </a:rPr>
                            <m:t>4</m:t>
                          </m:r>
                        </m:den>
                      </m:f>
                      <m:r>
                        <a:rPr kumimoji="0" lang="en-US" sz="2400" b="0" i="1" u="none" strike="noStrike" kern="1200" cap="none" spc="0" normalizeH="0" baseline="0" noProof="0">
                          <a:ln>
                            <a:noFill/>
                          </a:ln>
                          <a:solidFill>
                            <a:srgbClr val="C40C67"/>
                          </a:solidFill>
                          <a:effectLst/>
                          <a:uLnTx/>
                          <a:uFillTx/>
                          <a:latin typeface="Cambria Math" panose="02040503050406030204" pitchFamily="18" charset="0"/>
                          <a:ea typeface="+mn-ea"/>
                          <a:cs typeface="+mn-cs"/>
                        </a:rPr>
                        <m:t>=2.5</m:t>
                      </m:r>
                    </m:oMath>
                  </m:oMathPara>
                </a14:m>
                <a:endParaRPr kumimoji="0" lang="en-US" sz="2400" b="0" i="0" u="none" strike="noStrike" kern="1200" cap="none" spc="0" normalizeH="0" baseline="0" noProof="0" dirty="0">
                  <a:ln>
                    <a:noFill/>
                  </a:ln>
                  <a:solidFill>
                    <a:srgbClr val="2185C5"/>
                  </a:solidFill>
                  <a:effectLst/>
                  <a:uLnTx/>
                  <a:uFillTx/>
                  <a:latin typeface="Segoe UI "/>
                  <a:ea typeface="+mn-ea"/>
                  <a:cs typeface="+mn-cs"/>
                </a:endParaRPr>
              </a:p>
            </p:txBody>
          </p:sp>
        </mc:Choice>
        <mc:Fallback xmlns="">
          <p:sp>
            <p:nvSpPr>
              <p:cNvPr id="6" name="TextBox 5">
                <a:extLst>
                  <a:ext uri="{FF2B5EF4-FFF2-40B4-BE49-F238E27FC236}">
                    <a16:creationId xmlns:a16="http://schemas.microsoft.com/office/drawing/2014/main" id="{38210B1C-CAD4-21AA-610E-1E3EF0E150A9}"/>
                  </a:ext>
                </a:extLst>
              </p:cNvPr>
              <p:cNvSpPr txBox="1">
                <a:spLocks noRot="1" noChangeAspect="1" noMove="1" noResize="1" noEditPoints="1" noAdjustHandles="1" noChangeArrowheads="1" noChangeShapeType="1" noTextEdit="1"/>
              </p:cNvSpPr>
              <p:nvPr/>
            </p:nvSpPr>
            <p:spPr>
              <a:xfrm>
                <a:off x="699247" y="1954097"/>
                <a:ext cx="4518929" cy="786177"/>
              </a:xfrm>
              <a:prstGeom prst="rect">
                <a:avLst/>
              </a:prstGeom>
              <a:blipFill>
                <a:blip r:embed="rId3"/>
                <a:stretch>
                  <a:fillRect b="-4762"/>
                </a:stretch>
              </a:blipFill>
            </p:spPr>
            <p:txBody>
              <a:bodyPr/>
              <a:lstStyle/>
              <a:p>
                <a:r>
                  <a:rPr lang="en-US">
                    <a:noFill/>
                  </a:rPr>
                  <a:t> </a:t>
                </a:r>
              </a:p>
            </p:txBody>
          </p:sp>
        </mc:Fallback>
      </mc:AlternateContent>
      <p:cxnSp>
        <p:nvCxnSpPr>
          <p:cNvPr id="8" name="Straight Arrow Connector 7">
            <a:extLst>
              <a:ext uri="{FF2B5EF4-FFF2-40B4-BE49-F238E27FC236}">
                <a16:creationId xmlns:a16="http://schemas.microsoft.com/office/drawing/2014/main" id="{81A45628-0887-573F-C355-336A379E6287}"/>
              </a:ext>
            </a:extLst>
          </p:cNvPr>
          <p:cNvCxnSpPr>
            <a:cxnSpLocks/>
          </p:cNvCxnSpPr>
          <p:nvPr/>
        </p:nvCxnSpPr>
        <p:spPr>
          <a:xfrm>
            <a:off x="2253379" y="2867473"/>
            <a:ext cx="185768" cy="31002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23120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par>
                                <p:cTn id="8" presetID="9"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dissolv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22248B4-4DA3-F7CE-2AAD-5A1221EB581D}"/>
              </a:ext>
            </a:extLst>
          </p:cNvPr>
          <p:cNvSpPr>
            <a:spLocks noGrp="1"/>
          </p:cNvSpPr>
          <p:nvPr>
            <p:ph type="title"/>
          </p:nvPr>
        </p:nvSpPr>
        <p:spPr/>
        <p:txBody>
          <a:bodyPr/>
          <a:lstStyle/>
          <a:p>
            <a:r>
              <a:rPr lang="it" dirty="0"/>
              <a:t>Betweenness Centrality</a:t>
            </a:r>
            <a:endParaRPr lang="en-US" dirty="0"/>
          </a:p>
        </p:txBody>
      </p:sp>
      <p:sp>
        <p:nvSpPr>
          <p:cNvPr id="2" name="Text Placeholder 1">
            <a:extLst>
              <a:ext uri="{FF2B5EF4-FFF2-40B4-BE49-F238E27FC236}">
                <a16:creationId xmlns:a16="http://schemas.microsoft.com/office/drawing/2014/main" id="{CAED3ADC-C717-4324-F7ED-8E9C24D08A1C}"/>
              </a:ext>
            </a:extLst>
          </p:cNvPr>
          <p:cNvSpPr>
            <a:spLocks noGrp="1"/>
          </p:cNvSpPr>
          <p:nvPr>
            <p:ph sz="quarter" idx="14"/>
          </p:nvPr>
        </p:nvSpPr>
        <p:spPr/>
        <p:txBody>
          <a:bodyPr>
            <a:normAutofit/>
          </a:bodyPr>
          <a:lstStyle/>
          <a:p>
            <a:r>
              <a:rPr lang="en-US" sz="1600" dirty="0"/>
              <a:t>Intuition: </a:t>
            </a:r>
          </a:p>
          <a:p>
            <a:pPr lvl="2">
              <a:buSzPct val="120000"/>
            </a:pPr>
            <a:r>
              <a:rPr lang="en-US" sz="1400" dirty="0"/>
              <a:t>How many pairs of individuals would have to go through you in order to reach one another in the minimum number of hops. </a:t>
            </a:r>
          </a:p>
        </p:txBody>
      </p:sp>
      <p:pic>
        <p:nvPicPr>
          <p:cNvPr id="5" name="Picture 4">
            <a:extLst>
              <a:ext uri="{FF2B5EF4-FFF2-40B4-BE49-F238E27FC236}">
                <a16:creationId xmlns:a16="http://schemas.microsoft.com/office/drawing/2014/main" id="{5B0D9E50-4FA0-5686-63F9-5BA5B5E09260}"/>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190936" y="2813765"/>
            <a:ext cx="4711159" cy="1302864"/>
          </a:xfrm>
          <a:prstGeom prst="rect">
            <a:avLst/>
          </a:prstGeom>
        </p:spPr>
      </p:pic>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2768D88A-68BA-9C5D-3E84-C2AC08154AC8}"/>
                  </a:ext>
                </a:extLst>
              </p:cNvPr>
              <p:cNvSpPr txBox="1"/>
              <p:nvPr/>
            </p:nvSpPr>
            <p:spPr>
              <a:xfrm>
                <a:off x="1190936" y="4505976"/>
                <a:ext cx="3137462" cy="102329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𝐶</m:t>
                          </m:r>
                        </m:e>
                        <m:sub>
                          <m:r>
                            <a:rPr kumimoji="0" 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𝑏𝑒𝑡</m:t>
                          </m:r>
                        </m:sub>
                      </m:sSub>
                      <m:d>
                        <m:dPr>
                          <m:ctrlPr>
                            <a:rPr kumimoji="0" 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dPr>
                        <m:e>
                          <m:r>
                            <a:rPr kumimoji="0" 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𝑣</m:t>
                          </m:r>
                        </m:e>
                      </m:d>
                      <m:r>
                        <a:rPr kumimoji="0" 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nary>
                        <m:naryPr>
                          <m:chr m:val="∑"/>
                          <m:supHide m:val="on"/>
                          <m:ctrlPr>
                            <a:rPr kumimoji="0" 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naryPr>
                        <m:sub>
                          <m:r>
                            <m:rPr>
                              <m:brk m:alnAt="7"/>
                            </m:rPr>
                            <a:rPr kumimoji="0" 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𝑠</m:t>
                          </m:r>
                          <m:r>
                            <a:rPr kumimoji="0" 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r>
                            <a:rPr kumimoji="0" 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𝑡</m:t>
                          </m:r>
                          <m:r>
                            <a:rPr kumimoji="0" 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r>
                            <a:rPr kumimoji="0" 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𝑉</m:t>
                          </m:r>
                        </m:sub>
                        <m:sup/>
                        <m:e>
                          <m:f>
                            <m:fPr>
                              <m:ctrlPr>
                                <a:rPr kumimoji="0" 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fPr>
                            <m:num>
                              <m:sSub>
                                <m:sSubPr>
                                  <m:ctrlPr>
                                    <a:rPr kumimoji="0" 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𝑔</m:t>
                                  </m:r>
                                </m:e>
                                <m:sub>
                                  <m:r>
                                    <a:rPr kumimoji="0" 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𝑠</m:t>
                                  </m:r>
                                  <m:r>
                                    <a:rPr kumimoji="0" 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r>
                                    <a:rPr kumimoji="0" 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𝑡</m:t>
                                  </m:r>
                                </m:sub>
                              </m:sSub>
                              <m:d>
                                <m:dPr>
                                  <m:ctrlPr>
                                    <a:rPr kumimoji="0" 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dPr>
                                <m:e>
                                  <m:r>
                                    <a:rPr kumimoji="0" 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𝑣</m:t>
                                  </m:r>
                                </m:e>
                              </m:d>
                            </m:num>
                            <m:den>
                              <m:sSub>
                                <m:sSubPr>
                                  <m:ctrlPr>
                                    <a:rPr kumimoji="0" 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𝑔</m:t>
                                  </m:r>
                                </m:e>
                                <m:sub>
                                  <m:r>
                                    <a:rPr kumimoji="0" 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𝑠</m:t>
                                  </m:r>
                                  <m:r>
                                    <a:rPr kumimoji="0" 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r>
                                    <a:rPr kumimoji="0" 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𝑡</m:t>
                                  </m:r>
                                </m:sub>
                              </m:sSub>
                            </m:den>
                          </m:f>
                        </m:e>
                      </m:nary>
                    </m:oMath>
                  </m:oMathPara>
                </a14:m>
                <a:endParaRPr kumimoji="0" lang="en-US" sz="2400" b="0" i="0" u="none" strike="noStrike" kern="1200" cap="none" spc="0" normalizeH="0" baseline="0" noProof="0" dirty="0">
                  <a:ln>
                    <a:noFill/>
                  </a:ln>
                  <a:solidFill>
                    <a:srgbClr val="000000"/>
                  </a:solidFill>
                  <a:effectLst/>
                  <a:uLnTx/>
                  <a:uFillTx/>
                  <a:latin typeface="Segoe UI "/>
                  <a:ea typeface="+mn-ea"/>
                  <a:cs typeface="+mn-cs"/>
                </a:endParaRPr>
              </a:p>
            </p:txBody>
          </p:sp>
        </mc:Choice>
        <mc:Fallback xmlns="">
          <p:sp>
            <p:nvSpPr>
              <p:cNvPr id="6" name="TextBox 5">
                <a:extLst>
                  <a:ext uri="{FF2B5EF4-FFF2-40B4-BE49-F238E27FC236}">
                    <a16:creationId xmlns:a16="http://schemas.microsoft.com/office/drawing/2014/main" id="{2768D88A-68BA-9C5D-3E84-C2AC08154AC8}"/>
                  </a:ext>
                </a:extLst>
              </p:cNvPr>
              <p:cNvSpPr txBox="1">
                <a:spLocks noRot="1" noChangeAspect="1" noMove="1" noResize="1" noEditPoints="1" noAdjustHandles="1" noChangeArrowheads="1" noChangeShapeType="1" noTextEdit="1"/>
              </p:cNvSpPr>
              <p:nvPr/>
            </p:nvSpPr>
            <p:spPr>
              <a:xfrm>
                <a:off x="1190936" y="4505976"/>
                <a:ext cx="3137462" cy="1023293"/>
              </a:xfrm>
              <a:prstGeom prst="rect">
                <a:avLst/>
              </a:prstGeom>
              <a:blipFill>
                <a:blip r:embed="rId3"/>
                <a:stretch>
                  <a:fillRect t="-124390" b="-17073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9D438198-B7FE-2E25-D384-C18F75885219}"/>
                  </a:ext>
                </a:extLst>
              </p:cNvPr>
              <p:cNvSpPr txBox="1"/>
              <p:nvPr/>
            </p:nvSpPr>
            <p:spPr>
              <a:xfrm>
                <a:off x="4389948" y="4575695"/>
                <a:ext cx="3835322" cy="5955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Segoe UI "/>
                    <a:ea typeface="+mn-ea"/>
                    <a:cs typeface="+mn-cs"/>
                  </a:rPr>
                  <a:t>where </a:t>
                </a:r>
                <a14:m>
                  <m:oMath xmlns:m="http://schemas.openxmlformats.org/officeDocument/2006/math">
                    <m:sSub>
                      <m:sSubPr>
                        <m:ctrlPr>
                          <a:rPr kumimoji="0" lang="en-US" sz="1600" b="0" i="1"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m:ctrlPr>
                      </m:sSubPr>
                      <m:e>
                        <m:r>
                          <a:rPr kumimoji="0" lang="en-US" sz="1600" b="0" i="1"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m:t>𝑔</m:t>
                        </m:r>
                      </m:e>
                      <m:sub>
                        <m:r>
                          <a:rPr kumimoji="0" lang="en-US" sz="1600" b="0" i="1"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m:t>𝑠</m:t>
                        </m:r>
                        <m:r>
                          <a:rPr kumimoji="0" lang="en-US" sz="1600" b="0" i="1"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m:t>,</m:t>
                        </m:r>
                        <m:r>
                          <a:rPr kumimoji="0" lang="en-US" sz="1600" b="0" i="1"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m:t>𝑡</m:t>
                        </m:r>
                      </m:sub>
                    </m:sSub>
                  </m:oMath>
                </a14:m>
                <a:r>
                  <a:rPr kumimoji="0" lang="en-US" sz="1600" b="0" i="0" u="none" strike="noStrike" kern="1200" cap="none" spc="0" normalizeH="0" baseline="0" noProof="0" dirty="0">
                    <a:ln>
                      <a:noFill/>
                    </a:ln>
                    <a:solidFill>
                      <a:srgbClr val="000000"/>
                    </a:solidFill>
                    <a:effectLst/>
                    <a:uLnTx/>
                    <a:uFillTx/>
                    <a:latin typeface="Segoe UI "/>
                    <a:ea typeface="+mn-ea"/>
                    <a:cs typeface="+mn-cs"/>
                  </a:rPr>
                  <a:t> = the number of shortest paths connecting node s with node </a:t>
                </a:r>
                <a14:m>
                  <m:oMath xmlns:m="http://schemas.openxmlformats.org/officeDocument/2006/math">
                    <m:r>
                      <a:rPr kumimoji="0" lang="en-US" sz="1600" b="0" i="1" u="none" strike="noStrike" kern="1200" cap="none" spc="0" normalizeH="0" baseline="0" noProof="0" dirty="0" smtClean="0">
                        <a:ln>
                          <a:noFill/>
                        </a:ln>
                        <a:solidFill>
                          <a:srgbClr val="000000"/>
                        </a:solidFill>
                        <a:effectLst/>
                        <a:uLnTx/>
                        <a:uFillTx/>
                        <a:latin typeface="Cambria Math" panose="02040503050406030204" pitchFamily="18" charset="0"/>
                        <a:ea typeface="+mn-ea"/>
                        <a:cs typeface="+mn-cs"/>
                      </a:rPr>
                      <m:t>𝑡</m:t>
                    </m:r>
                  </m:oMath>
                </a14:m>
                <a:endParaRPr kumimoji="0" lang="en-US" sz="1600" b="0" i="0" u="none" strike="noStrike" kern="1200" cap="none" spc="0" normalizeH="0" baseline="0" noProof="0" dirty="0">
                  <a:ln>
                    <a:noFill/>
                  </a:ln>
                  <a:solidFill>
                    <a:srgbClr val="000000"/>
                  </a:solidFill>
                  <a:effectLst/>
                  <a:uLnTx/>
                  <a:uFillTx/>
                  <a:latin typeface="Segoe UI "/>
                  <a:ea typeface="+mn-ea"/>
                  <a:cs typeface="+mn-cs"/>
                </a:endParaRPr>
              </a:p>
            </p:txBody>
          </p:sp>
        </mc:Choice>
        <mc:Fallback xmlns="">
          <p:sp>
            <p:nvSpPr>
              <p:cNvPr id="7" name="TextBox 6">
                <a:extLst>
                  <a:ext uri="{FF2B5EF4-FFF2-40B4-BE49-F238E27FC236}">
                    <a16:creationId xmlns:a16="http://schemas.microsoft.com/office/drawing/2014/main" id="{9D438198-B7FE-2E25-D384-C18F75885219}"/>
                  </a:ext>
                </a:extLst>
              </p:cNvPr>
              <p:cNvSpPr txBox="1">
                <a:spLocks noRot="1" noChangeAspect="1" noMove="1" noResize="1" noEditPoints="1" noAdjustHandles="1" noChangeArrowheads="1" noChangeShapeType="1" noTextEdit="1"/>
              </p:cNvSpPr>
              <p:nvPr/>
            </p:nvSpPr>
            <p:spPr>
              <a:xfrm>
                <a:off x="4389948" y="4575695"/>
                <a:ext cx="3835322" cy="595548"/>
              </a:xfrm>
              <a:prstGeom prst="rect">
                <a:avLst/>
              </a:prstGeom>
              <a:blipFill>
                <a:blip r:embed="rId4"/>
                <a:stretch>
                  <a:fillRect l="-660" t="-4167" b="-12500"/>
                </a:stretch>
              </a:blipFill>
            </p:spPr>
            <p:txBody>
              <a:bodyPr/>
              <a:lstStyle/>
              <a:p>
                <a:r>
                  <a:rPr lang="en-US">
                    <a:noFill/>
                  </a:rPr>
                  <a:t> </a:t>
                </a:r>
              </a:p>
            </p:txBody>
          </p:sp>
        </mc:Fallback>
      </mc:AlternateContent>
    </p:spTree>
    <p:extLst>
      <p:ext uri="{BB962C8B-B14F-4D97-AF65-F5344CB8AC3E}">
        <p14:creationId xmlns:p14="http://schemas.microsoft.com/office/powerpoint/2010/main" val="3766060772"/>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C0032D-9EFF-4877-FB12-47D44980C85B}"/>
              </a:ext>
            </a:extLst>
          </p:cNvPr>
          <p:cNvSpPr>
            <a:spLocks noGrp="1"/>
          </p:cNvSpPr>
          <p:nvPr>
            <p:ph type="title"/>
          </p:nvPr>
        </p:nvSpPr>
        <p:spPr/>
        <p:txBody>
          <a:bodyPr/>
          <a:lstStyle/>
          <a:p>
            <a:r>
              <a:rPr lang="en-US" dirty="0"/>
              <a:t>Example of Betweenness</a:t>
            </a:r>
          </a:p>
        </p:txBody>
      </p:sp>
      <p:pic>
        <p:nvPicPr>
          <p:cNvPr id="5" name="Picture 4">
            <a:extLst>
              <a:ext uri="{FF2B5EF4-FFF2-40B4-BE49-F238E27FC236}">
                <a16:creationId xmlns:a16="http://schemas.microsoft.com/office/drawing/2014/main" id="{292B4086-A0C1-F2C4-AFB6-84EF022E291B}"/>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691951" y="1734509"/>
            <a:ext cx="5094252" cy="4645640"/>
          </a:xfrm>
          <a:prstGeom prst="rect">
            <a:avLst/>
          </a:prstGeom>
        </p:spPr>
      </p:pic>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23374E1C-5DBF-6EF3-B72E-8358C73A4863}"/>
                  </a:ext>
                </a:extLst>
              </p:cNvPr>
              <p:cNvSpPr txBox="1"/>
              <p:nvPr/>
            </p:nvSpPr>
            <p:spPr>
              <a:xfrm>
                <a:off x="2449070" y="3188283"/>
                <a:ext cx="4572000" cy="80669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2400" b="0" i="1" u="none" strike="noStrike" kern="1200" cap="none" spc="0" normalizeH="0" baseline="0" noProof="0" dirty="0" smtClean="0">
                              <a:ln>
                                <a:noFill/>
                              </a:ln>
                              <a:solidFill>
                                <a:srgbClr val="C40C67"/>
                              </a:solidFill>
                              <a:effectLst/>
                              <a:uLnTx/>
                              <a:uFillTx/>
                              <a:latin typeface="Cambria Math" panose="02040503050406030204" pitchFamily="18" charset="0"/>
                              <a:ea typeface="+mn-ea"/>
                              <a:cs typeface="+mn-cs"/>
                            </a:rPr>
                          </m:ctrlPr>
                        </m:sSubPr>
                        <m:e>
                          <m:r>
                            <a:rPr kumimoji="0" lang="en-US" sz="2400" b="0" i="1" u="none" strike="noStrike" kern="1200" cap="none" spc="0" normalizeH="0" baseline="0" noProof="0" dirty="0">
                              <a:ln>
                                <a:noFill/>
                              </a:ln>
                              <a:solidFill>
                                <a:srgbClr val="C40C67"/>
                              </a:solidFill>
                              <a:effectLst/>
                              <a:uLnTx/>
                              <a:uFillTx/>
                              <a:latin typeface="Cambria Math" panose="02040503050406030204" pitchFamily="18" charset="0"/>
                              <a:ea typeface="+mn-ea"/>
                              <a:cs typeface="+mn-cs"/>
                            </a:rPr>
                            <m:t>𝐶</m:t>
                          </m:r>
                        </m:e>
                        <m:sub>
                          <m:r>
                            <a:rPr kumimoji="0" lang="en-US" sz="2400" b="0" i="1" u="none" strike="noStrike" kern="1200" cap="none" spc="0" normalizeH="0" baseline="0" noProof="0" dirty="0">
                              <a:ln>
                                <a:noFill/>
                              </a:ln>
                              <a:solidFill>
                                <a:srgbClr val="C40C67"/>
                              </a:solidFill>
                              <a:effectLst/>
                              <a:uLnTx/>
                              <a:uFillTx/>
                              <a:latin typeface="Cambria Math" panose="02040503050406030204" pitchFamily="18" charset="0"/>
                              <a:ea typeface="+mn-ea"/>
                              <a:cs typeface="+mn-cs"/>
                            </a:rPr>
                            <m:t>𝑏𝑒𝑡</m:t>
                          </m:r>
                        </m:sub>
                      </m:sSub>
                      <m:r>
                        <a:rPr kumimoji="0" lang="en-US" sz="2400" b="0" i="1" u="none" strike="noStrike" kern="1200" cap="none" spc="0" normalizeH="0" baseline="0" noProof="0" dirty="0">
                          <a:ln>
                            <a:noFill/>
                          </a:ln>
                          <a:solidFill>
                            <a:srgbClr val="C40C67"/>
                          </a:solidFill>
                          <a:effectLst/>
                          <a:uLnTx/>
                          <a:uFillTx/>
                          <a:latin typeface="Cambria Math" panose="02040503050406030204" pitchFamily="18" charset="0"/>
                          <a:ea typeface="+mn-ea"/>
                          <a:cs typeface="+mn-cs"/>
                        </a:rPr>
                        <m:t> =</m:t>
                      </m:r>
                      <m:f>
                        <m:fPr>
                          <m:ctrlPr>
                            <a:rPr kumimoji="0" lang="en-US" sz="2400" b="0" i="1" u="none" strike="noStrike" kern="1200" cap="none" spc="0" normalizeH="0" baseline="0" noProof="0" dirty="0">
                              <a:ln>
                                <a:noFill/>
                              </a:ln>
                              <a:solidFill>
                                <a:srgbClr val="C40C67"/>
                              </a:solidFill>
                              <a:effectLst/>
                              <a:uLnTx/>
                              <a:uFillTx/>
                              <a:latin typeface="Cambria Math" panose="02040503050406030204" pitchFamily="18" charset="0"/>
                              <a:ea typeface="+mn-ea"/>
                              <a:cs typeface="+mn-cs"/>
                            </a:rPr>
                          </m:ctrlPr>
                        </m:fPr>
                        <m:num>
                          <m:r>
                            <a:rPr kumimoji="0" lang="en-US" sz="2400" b="0" i="1" u="none" strike="noStrike" kern="1200" cap="none" spc="0" normalizeH="0" baseline="0" noProof="0" dirty="0">
                              <a:ln>
                                <a:noFill/>
                              </a:ln>
                              <a:solidFill>
                                <a:srgbClr val="C40C67"/>
                              </a:solidFill>
                              <a:effectLst/>
                              <a:uLnTx/>
                              <a:uFillTx/>
                              <a:latin typeface="Cambria Math" panose="02040503050406030204" pitchFamily="18" charset="0"/>
                              <a:ea typeface="+mn-ea"/>
                              <a:cs typeface="+mn-cs"/>
                            </a:rPr>
                            <m:t>5</m:t>
                          </m:r>
                          <m:d>
                            <m:dPr>
                              <m:ctrlPr>
                                <a:rPr kumimoji="0" lang="en-US" sz="2400" b="0" i="1" u="none" strike="noStrike" kern="1200" cap="none" spc="0" normalizeH="0" baseline="0" noProof="0" dirty="0">
                                  <a:ln>
                                    <a:noFill/>
                                  </a:ln>
                                  <a:solidFill>
                                    <a:srgbClr val="C40C67"/>
                                  </a:solidFill>
                                  <a:effectLst/>
                                  <a:uLnTx/>
                                  <a:uFillTx/>
                                  <a:latin typeface="Cambria Math" panose="02040503050406030204" pitchFamily="18" charset="0"/>
                                  <a:ea typeface="+mn-ea"/>
                                  <a:cs typeface="+mn-cs"/>
                                </a:rPr>
                              </m:ctrlPr>
                            </m:dPr>
                            <m:e>
                              <m:r>
                                <a:rPr kumimoji="0" lang="en-US" sz="2400" b="0" i="1" u="none" strike="noStrike" kern="1200" cap="none" spc="0" normalizeH="0" baseline="0" noProof="0" dirty="0">
                                  <a:ln>
                                    <a:noFill/>
                                  </a:ln>
                                  <a:solidFill>
                                    <a:srgbClr val="C40C67"/>
                                  </a:solidFill>
                                  <a:effectLst/>
                                  <a:uLnTx/>
                                  <a:uFillTx/>
                                  <a:latin typeface="Cambria Math" panose="02040503050406030204" pitchFamily="18" charset="0"/>
                                  <a:ea typeface="+mn-ea"/>
                                  <a:cs typeface="+mn-cs"/>
                                </a:rPr>
                                <m:t>5−1</m:t>
                              </m:r>
                            </m:e>
                          </m:d>
                        </m:num>
                        <m:den>
                          <m:r>
                            <a:rPr kumimoji="0" lang="en-US" sz="2400" b="0" i="1" u="none" strike="noStrike" kern="1200" cap="none" spc="0" normalizeH="0" baseline="0" noProof="0" dirty="0">
                              <a:ln>
                                <a:noFill/>
                              </a:ln>
                              <a:solidFill>
                                <a:srgbClr val="C40C67"/>
                              </a:solidFill>
                              <a:effectLst/>
                              <a:uLnTx/>
                              <a:uFillTx/>
                              <a:latin typeface="Cambria Math" panose="02040503050406030204" pitchFamily="18" charset="0"/>
                              <a:ea typeface="+mn-ea"/>
                              <a:cs typeface="+mn-cs"/>
                            </a:rPr>
                            <m:t>2</m:t>
                          </m:r>
                        </m:den>
                      </m:f>
                      <m:r>
                        <a:rPr kumimoji="0" lang="en-US" sz="2400" b="0" i="1" u="none" strike="noStrike" kern="1200" cap="none" spc="0" normalizeH="0" baseline="0" noProof="0" dirty="0">
                          <a:ln>
                            <a:noFill/>
                          </a:ln>
                          <a:solidFill>
                            <a:srgbClr val="C40C67"/>
                          </a:solidFill>
                          <a:effectLst/>
                          <a:uLnTx/>
                          <a:uFillTx/>
                          <a:latin typeface="Cambria Math" panose="02040503050406030204" pitchFamily="18" charset="0"/>
                          <a:ea typeface="+mn-ea"/>
                          <a:cs typeface="+mn-cs"/>
                        </a:rPr>
                        <m:t> </m:t>
                      </m:r>
                    </m:oMath>
                  </m:oMathPara>
                </a14:m>
                <a:endParaRPr kumimoji="0" lang="en-US" sz="2400" b="0" i="0" u="none" strike="noStrike" kern="1200" cap="none" spc="0" normalizeH="0" baseline="0" noProof="0" dirty="0">
                  <a:ln>
                    <a:noFill/>
                  </a:ln>
                  <a:solidFill>
                    <a:srgbClr val="C40C67"/>
                  </a:solidFill>
                  <a:effectLst/>
                  <a:uLnTx/>
                  <a:uFillTx/>
                  <a:latin typeface="Segoe UI "/>
                  <a:ea typeface="+mn-ea"/>
                  <a:cs typeface="+mn-cs"/>
                </a:endParaRPr>
              </a:p>
            </p:txBody>
          </p:sp>
        </mc:Choice>
        <mc:Fallback xmlns="">
          <p:sp>
            <p:nvSpPr>
              <p:cNvPr id="8" name="TextBox 7">
                <a:extLst>
                  <a:ext uri="{FF2B5EF4-FFF2-40B4-BE49-F238E27FC236}">
                    <a16:creationId xmlns:a16="http://schemas.microsoft.com/office/drawing/2014/main" id="{23374E1C-5DBF-6EF3-B72E-8358C73A4863}"/>
                  </a:ext>
                </a:extLst>
              </p:cNvPr>
              <p:cNvSpPr txBox="1">
                <a:spLocks noRot="1" noChangeAspect="1" noMove="1" noResize="1" noEditPoints="1" noAdjustHandles="1" noChangeArrowheads="1" noChangeShapeType="1" noTextEdit="1"/>
              </p:cNvSpPr>
              <p:nvPr/>
            </p:nvSpPr>
            <p:spPr>
              <a:xfrm>
                <a:off x="2449070" y="3188283"/>
                <a:ext cx="4572000" cy="806696"/>
              </a:xfrm>
              <a:prstGeom prst="rect">
                <a:avLst/>
              </a:prstGeom>
              <a:blipFill>
                <a:blip r:embed="rId3"/>
                <a:stretch>
                  <a:fillRect b="-6250"/>
                </a:stretch>
              </a:blipFill>
            </p:spPr>
            <p:txBody>
              <a:bodyPr/>
              <a:lstStyle/>
              <a:p>
                <a:r>
                  <a:rPr lang="en-US">
                    <a:noFill/>
                  </a:rPr>
                  <a:t> </a:t>
                </a:r>
              </a:p>
            </p:txBody>
          </p:sp>
        </mc:Fallback>
      </mc:AlternateContent>
    </p:spTree>
    <p:extLst>
      <p:ext uri="{BB962C8B-B14F-4D97-AF65-F5344CB8AC3E}">
        <p14:creationId xmlns:p14="http://schemas.microsoft.com/office/powerpoint/2010/main" val="4253504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E9BDB9F-998C-7AD6-C40C-258566D7E48D}"/>
              </a:ext>
            </a:extLst>
          </p:cNvPr>
          <p:cNvSpPr>
            <a:spLocks noGrp="1"/>
          </p:cNvSpPr>
          <p:nvPr>
            <p:ph type="title"/>
          </p:nvPr>
        </p:nvSpPr>
        <p:spPr/>
        <p:txBody>
          <a:bodyPr/>
          <a:lstStyle/>
          <a:p>
            <a:r>
              <a:rPr lang="en-US" dirty="0"/>
              <a:t>Example of Betweenness</a:t>
            </a:r>
          </a:p>
        </p:txBody>
      </p:sp>
      <p:sp>
        <p:nvSpPr>
          <p:cNvPr id="8" name="Text Placeholder 7">
            <a:extLst>
              <a:ext uri="{FF2B5EF4-FFF2-40B4-BE49-F238E27FC236}">
                <a16:creationId xmlns:a16="http://schemas.microsoft.com/office/drawing/2014/main" id="{A8F43D3A-354E-FAC6-7A00-0E512E78029C}"/>
              </a:ext>
            </a:extLst>
          </p:cNvPr>
          <p:cNvSpPr>
            <a:spLocks noGrp="1"/>
          </p:cNvSpPr>
          <p:nvPr>
            <p:ph sz="quarter" idx="14"/>
          </p:nvPr>
        </p:nvSpPr>
        <p:spPr>
          <a:xfrm>
            <a:off x="367004" y="3337089"/>
            <a:ext cx="8367942" cy="2869178"/>
          </a:xfrm>
        </p:spPr>
        <p:txBody>
          <a:bodyPr>
            <a:normAutofit/>
          </a:bodyPr>
          <a:lstStyle/>
          <a:p>
            <a:pPr marL="514346" lvl="1" indent="-342900"/>
            <a:r>
              <a:rPr lang="en-HK" sz="1600" dirty="0"/>
              <a:t>A lies between no two other vertices</a:t>
            </a:r>
          </a:p>
          <a:p>
            <a:pPr marL="514346" lvl="1" indent="-342900"/>
            <a:r>
              <a:rPr lang="en-HK" sz="1600" dirty="0"/>
              <a:t>B lies between A and 3 other vertices: C, D, and E</a:t>
            </a:r>
          </a:p>
          <a:p>
            <a:pPr marL="514346" lvl="1" indent="-342900"/>
            <a:r>
              <a:rPr lang="en-HK" sz="1600" dirty="0"/>
              <a:t>C lies between 4 pairs of vertices (A,D),(A,E),(B,D),(B,E)</a:t>
            </a:r>
          </a:p>
          <a:p>
            <a:pPr marL="514346" lvl="1" indent="-342900"/>
            <a:r>
              <a:rPr lang="en-HK" sz="1600" dirty="0"/>
              <a:t>There are no alternate paths for these pairs to take, so C gets full credit.</a:t>
            </a:r>
          </a:p>
        </p:txBody>
      </p:sp>
      <p:pic>
        <p:nvPicPr>
          <p:cNvPr id="5" name="Picture 4">
            <a:extLst>
              <a:ext uri="{FF2B5EF4-FFF2-40B4-BE49-F238E27FC236}">
                <a16:creationId xmlns:a16="http://schemas.microsoft.com/office/drawing/2014/main" id="{6443C14B-7ED8-D2DE-FCB1-DD76908CB94E}"/>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451818" y="1659922"/>
            <a:ext cx="7015397" cy="1588592"/>
          </a:xfrm>
          <a:prstGeom prst="rect">
            <a:avLst/>
          </a:prstGeom>
        </p:spPr>
      </p:pic>
    </p:spTree>
    <p:extLst>
      <p:ext uri="{BB962C8B-B14F-4D97-AF65-F5344CB8AC3E}">
        <p14:creationId xmlns:p14="http://schemas.microsoft.com/office/powerpoint/2010/main" val="2559777235"/>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919733-574C-B8AD-60BB-5ECBE302A03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6588073-68FF-24E7-1FDE-03E5EDF2A778}"/>
              </a:ext>
            </a:extLst>
          </p:cNvPr>
          <p:cNvSpPr>
            <a:spLocks noGrp="1"/>
          </p:cNvSpPr>
          <p:nvPr>
            <p:ph type="title"/>
          </p:nvPr>
        </p:nvSpPr>
        <p:spPr/>
        <p:txBody>
          <a:bodyPr/>
          <a:lstStyle/>
          <a:p>
            <a:r>
              <a:rPr lang="en-US" dirty="0"/>
              <a:t>Example of Betweenness</a:t>
            </a:r>
          </a:p>
        </p:txBody>
      </p:sp>
      <p:pic>
        <p:nvPicPr>
          <p:cNvPr id="4" name="Picture 3" descr="A diagram of a diagram&#10;&#10;Description automatically generated">
            <a:extLst>
              <a:ext uri="{FF2B5EF4-FFF2-40B4-BE49-F238E27FC236}">
                <a16:creationId xmlns:a16="http://schemas.microsoft.com/office/drawing/2014/main" id="{2399AAE4-BE11-A83B-C41C-26E089F323EA}"/>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704553" y="1875797"/>
            <a:ext cx="4021271" cy="4104403"/>
          </a:xfrm>
          <a:prstGeom prst="rect">
            <a:avLst/>
          </a:prstGeom>
        </p:spPr>
      </p:pic>
      <p:sp>
        <p:nvSpPr>
          <p:cNvPr id="5" name="TextBox 4">
            <a:extLst>
              <a:ext uri="{FF2B5EF4-FFF2-40B4-BE49-F238E27FC236}">
                <a16:creationId xmlns:a16="http://schemas.microsoft.com/office/drawing/2014/main" id="{5A647464-9532-6C7D-2402-8F7F48F42B06}"/>
              </a:ext>
            </a:extLst>
          </p:cNvPr>
          <p:cNvSpPr txBox="1"/>
          <p:nvPr/>
        </p:nvSpPr>
        <p:spPr>
          <a:xfrm>
            <a:off x="5001112" y="2905569"/>
            <a:ext cx="3734512" cy="1400383"/>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600"/>
              </a:spcAft>
              <a:buClrTx/>
              <a:buSzTx/>
              <a:buFont typeface="Courier New" panose="02070309020205020404" pitchFamily="49" charset="0"/>
              <a:buChar char="o"/>
              <a:tabLst/>
              <a:defRPr/>
            </a:pPr>
            <a:r>
              <a:rPr kumimoji="0" lang="en-US" sz="1400" b="0" i="0" u="none" strike="noStrike" kern="1200" cap="none" spc="0" normalizeH="0" baseline="0" noProof="0" dirty="0">
                <a:ln>
                  <a:noFill/>
                </a:ln>
                <a:solidFill>
                  <a:srgbClr val="C40C67"/>
                </a:solidFill>
                <a:effectLst/>
                <a:uLnTx/>
                <a:uFillTx/>
                <a:latin typeface="Raleway" pitchFamily="2" charset="77"/>
                <a:ea typeface="+mn-ea"/>
                <a:cs typeface="+mn-cs"/>
              </a:rPr>
              <a:t>Why do C and D each have betweenness of 1 ?</a:t>
            </a:r>
            <a:endParaRPr kumimoji="0" lang="en-HK" sz="1400" b="0" i="0" u="none" strike="noStrike" kern="1200" cap="none" spc="0" normalizeH="0" baseline="0" noProof="0" dirty="0">
              <a:ln>
                <a:noFill/>
              </a:ln>
              <a:solidFill>
                <a:srgbClr val="C40C67"/>
              </a:solidFill>
              <a:effectLst/>
              <a:uLnTx/>
              <a:uFillTx/>
              <a:latin typeface="Raleway" pitchFamily="2" charset="77"/>
              <a:ea typeface="+mn-ea"/>
              <a:cs typeface="+mn-cs"/>
            </a:endParaRPr>
          </a:p>
          <a:p>
            <a:pPr marL="285750" marR="0" lvl="0" indent="-285750" algn="l" defTabSz="914400" rtl="0" eaLnBrk="1" fontAlgn="auto" latinLnBrk="0" hangingPunct="1">
              <a:lnSpc>
                <a:spcPct val="100000"/>
              </a:lnSpc>
              <a:spcBef>
                <a:spcPts val="0"/>
              </a:spcBef>
              <a:spcAft>
                <a:spcPts val="600"/>
              </a:spcAft>
              <a:buClrTx/>
              <a:buSzTx/>
              <a:buFont typeface="Courier New" panose="02070309020205020404" pitchFamily="49" charset="0"/>
              <a:buChar char="o"/>
              <a:tabLst/>
              <a:defRPr/>
            </a:pPr>
            <a:r>
              <a:rPr kumimoji="0" lang="en-US" sz="1400" b="0" i="0" u="none" strike="noStrike" kern="1200" cap="none" spc="0" normalizeH="0" baseline="0" noProof="0" dirty="0">
                <a:ln>
                  <a:noFill/>
                </a:ln>
                <a:solidFill>
                  <a:srgbClr val="C40C67"/>
                </a:solidFill>
                <a:effectLst/>
                <a:uLnTx/>
                <a:uFillTx/>
                <a:latin typeface="Raleway" pitchFamily="2" charset="77"/>
                <a:ea typeface="+mn-ea"/>
                <a:cs typeface="+mn-cs"/>
              </a:rPr>
              <a:t>Why B has betweenness of 3.5 ?</a:t>
            </a:r>
            <a:endParaRPr kumimoji="0" lang="en-HK" sz="1400" b="0" i="0" u="none" strike="noStrike" kern="1200" cap="none" spc="0" normalizeH="0" baseline="0" noProof="0" dirty="0">
              <a:ln>
                <a:noFill/>
              </a:ln>
              <a:solidFill>
                <a:srgbClr val="C40C67"/>
              </a:solidFill>
              <a:effectLst/>
              <a:uLnTx/>
              <a:uFillTx/>
              <a:latin typeface="Raleway" pitchFamily="2" charset="77"/>
              <a:ea typeface="+mn-ea"/>
              <a:cs typeface="+mn-cs"/>
            </a:endParaRPr>
          </a:p>
          <a:p>
            <a:pPr marL="285750" marR="0" lvl="0" indent="-285750" algn="l" defTabSz="914400" rtl="0" eaLnBrk="1" fontAlgn="auto" latinLnBrk="0" hangingPunct="1">
              <a:lnSpc>
                <a:spcPct val="100000"/>
              </a:lnSpc>
              <a:spcBef>
                <a:spcPts val="0"/>
              </a:spcBef>
              <a:spcAft>
                <a:spcPts val="600"/>
              </a:spcAft>
              <a:buClrTx/>
              <a:buSzTx/>
              <a:buFont typeface="Courier New" panose="02070309020205020404" pitchFamily="49" charset="0"/>
              <a:buChar char="o"/>
              <a:tabLst/>
              <a:defRPr/>
            </a:pPr>
            <a:r>
              <a:rPr kumimoji="0" lang="en-US" sz="1400" b="0" i="0" u="none" strike="noStrike" kern="1200" cap="none" spc="0" normalizeH="0" baseline="0" noProof="0" dirty="0">
                <a:ln>
                  <a:noFill/>
                </a:ln>
                <a:solidFill>
                  <a:srgbClr val="C40C67"/>
                </a:solidFill>
                <a:effectLst/>
                <a:uLnTx/>
                <a:uFillTx/>
                <a:latin typeface="Raleway" pitchFamily="2" charset="77"/>
                <a:ea typeface="+mn-ea"/>
                <a:cs typeface="+mn-cs"/>
              </a:rPr>
              <a:t>What is the betweenness of node E ?</a:t>
            </a:r>
            <a:endParaRPr kumimoji="0" lang="en-HK" sz="1400" b="0" i="0" u="none" strike="noStrike" kern="1200" cap="none" spc="0" normalizeH="0" baseline="0" noProof="0" dirty="0">
              <a:ln>
                <a:noFill/>
              </a:ln>
              <a:solidFill>
                <a:srgbClr val="C40C67"/>
              </a:solidFill>
              <a:effectLst/>
              <a:uLnTx/>
              <a:uFillTx/>
              <a:latin typeface="Raleway" pitchFamily="2" charset="77"/>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C40C67"/>
              </a:solidFill>
              <a:effectLst/>
              <a:uLnTx/>
              <a:uFillTx/>
              <a:latin typeface="Raleway" pitchFamily="2" charset="77"/>
              <a:ea typeface="+mn-ea"/>
              <a:cs typeface="+mn-cs"/>
            </a:endParaRPr>
          </a:p>
        </p:txBody>
      </p:sp>
    </p:spTree>
    <p:extLst>
      <p:ext uri="{BB962C8B-B14F-4D97-AF65-F5344CB8AC3E}">
        <p14:creationId xmlns:p14="http://schemas.microsoft.com/office/powerpoint/2010/main" val="2779831934"/>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ED00DC8-9B85-FED6-F00B-7354F0632569}"/>
              </a:ext>
            </a:extLst>
          </p:cNvPr>
          <p:cNvSpPr>
            <a:spLocks noGrp="1"/>
          </p:cNvSpPr>
          <p:nvPr>
            <p:ph type="title"/>
          </p:nvPr>
        </p:nvSpPr>
        <p:spPr/>
        <p:txBody>
          <a:bodyPr/>
          <a:lstStyle/>
          <a:p>
            <a:r>
              <a:rPr lang="en-JP" sz="3733"/>
              <a:t>Correctness of a database: ACID</a:t>
            </a:r>
          </a:p>
        </p:txBody>
      </p:sp>
      <p:sp>
        <p:nvSpPr>
          <p:cNvPr id="2" name="Text Placeholder 1">
            <a:extLst>
              <a:ext uri="{FF2B5EF4-FFF2-40B4-BE49-F238E27FC236}">
                <a16:creationId xmlns:a16="http://schemas.microsoft.com/office/drawing/2014/main" id="{994F1B85-E176-0E3F-3919-B21D626E0877}"/>
              </a:ext>
            </a:extLst>
          </p:cNvPr>
          <p:cNvSpPr>
            <a:spLocks noGrp="1"/>
          </p:cNvSpPr>
          <p:nvPr>
            <p:ph sz="quarter" idx="14"/>
          </p:nvPr>
        </p:nvSpPr>
        <p:spPr/>
        <p:txBody>
          <a:bodyPr>
            <a:normAutofit/>
          </a:bodyPr>
          <a:lstStyle/>
          <a:p>
            <a:pPr marL="514346" lvl="1" indent="-342900">
              <a:lnSpc>
                <a:spcPct val="160000"/>
              </a:lnSpc>
              <a:spcBef>
                <a:spcPts val="0"/>
              </a:spcBef>
              <a:buFont typeface="Courier New" panose="02070309020205020404" pitchFamily="49" charset="0"/>
              <a:buChar char="o"/>
            </a:pPr>
            <a:r>
              <a:rPr lang="en-JP" sz="1700">
                <a:solidFill>
                  <a:srgbClr val="C40C67"/>
                </a:solidFill>
              </a:rPr>
              <a:t>Atomicity</a:t>
            </a:r>
            <a:r>
              <a:rPr lang="en-JP" sz="1700"/>
              <a:t>: all operations in the transactions happen or none of them happen. (</a:t>
            </a:r>
            <a:r>
              <a:rPr lang="en-JP" sz="1700">
                <a:solidFill>
                  <a:srgbClr val="C40C67"/>
                </a:solidFill>
              </a:rPr>
              <a:t>ALL or nothing</a:t>
            </a:r>
            <a:r>
              <a:rPr lang="en-JP" sz="1700"/>
              <a:t>)</a:t>
            </a:r>
            <a:endParaRPr lang="en-US" sz="1700" dirty="0"/>
          </a:p>
          <a:p>
            <a:pPr marL="514346" lvl="1" indent="-342900">
              <a:lnSpc>
                <a:spcPct val="160000"/>
              </a:lnSpc>
              <a:spcBef>
                <a:spcPts val="0"/>
              </a:spcBef>
              <a:buFont typeface="Courier New" panose="02070309020205020404" pitchFamily="49" charset="0"/>
              <a:buChar char="o"/>
            </a:pPr>
            <a:r>
              <a:rPr lang="en-JP" sz="1700">
                <a:solidFill>
                  <a:srgbClr val="C40C67"/>
                </a:solidFill>
              </a:rPr>
              <a:t>Consistency</a:t>
            </a:r>
            <a:r>
              <a:rPr lang="en-JP" sz="1700"/>
              <a:t>: If each transaction is consistent and the DB </a:t>
            </a:r>
            <a:r>
              <a:rPr lang="en-JP" sz="1700">
                <a:solidFill>
                  <a:srgbClr val="C40C67"/>
                </a:solidFill>
              </a:rPr>
              <a:t>start in a consistent state</a:t>
            </a:r>
            <a:r>
              <a:rPr lang="en-JP" sz="1700"/>
              <a:t>, then it should also </a:t>
            </a:r>
            <a:r>
              <a:rPr lang="en-JP" sz="1700">
                <a:solidFill>
                  <a:srgbClr val="C40C67"/>
                </a:solidFill>
              </a:rPr>
              <a:t>end up with a consistent state</a:t>
            </a:r>
            <a:r>
              <a:rPr lang="en-JP" sz="1700"/>
              <a:t>. </a:t>
            </a:r>
            <a:endParaRPr lang="en-US" sz="1700" dirty="0"/>
          </a:p>
          <a:p>
            <a:pPr marL="857237" lvl="2" indent="-342900">
              <a:lnSpc>
                <a:spcPct val="120000"/>
              </a:lnSpc>
              <a:spcBef>
                <a:spcPts val="300"/>
              </a:spcBef>
              <a:spcAft>
                <a:spcPts val="300"/>
              </a:spcAft>
              <a:buFont typeface="Courier New" panose="02070309020205020404" pitchFamily="49" charset="0"/>
              <a:buChar char="o"/>
            </a:pPr>
            <a:r>
              <a:rPr lang="en-US" sz="1600" dirty="0"/>
              <a:t>The database always reflects a logically valid state of the world.</a:t>
            </a:r>
          </a:p>
          <a:p>
            <a:pPr marL="857237" lvl="2" indent="-342900">
              <a:lnSpc>
                <a:spcPct val="120000"/>
              </a:lnSpc>
              <a:spcBef>
                <a:spcPts val="300"/>
              </a:spcBef>
              <a:spcAft>
                <a:spcPts val="300"/>
              </a:spcAft>
              <a:buFont typeface="Courier New" panose="02070309020205020404" pitchFamily="49" charset="0"/>
              <a:buChar char="o"/>
            </a:pPr>
            <a:r>
              <a:rPr lang="en-US" sz="1600" dirty="0"/>
              <a:t>All queries return logically correct answers based on defined rules.</a:t>
            </a:r>
            <a:endParaRPr lang="en-US" sz="1500" dirty="0"/>
          </a:p>
          <a:p>
            <a:pPr marL="514346" lvl="1" indent="-342900">
              <a:lnSpc>
                <a:spcPct val="160000"/>
              </a:lnSpc>
              <a:spcBef>
                <a:spcPts val="0"/>
              </a:spcBef>
              <a:buFont typeface="Courier New" panose="02070309020205020404" pitchFamily="49" charset="0"/>
              <a:buChar char="o"/>
            </a:pPr>
            <a:r>
              <a:rPr lang="en-JP" sz="1700">
                <a:solidFill>
                  <a:srgbClr val="C40C67"/>
                </a:solidFill>
              </a:rPr>
              <a:t>Isolation</a:t>
            </a:r>
            <a:r>
              <a:rPr lang="en-JP" sz="1700"/>
              <a:t>: Execution of one transaction is </a:t>
            </a:r>
            <a:r>
              <a:rPr lang="en-JP" sz="1700">
                <a:solidFill>
                  <a:srgbClr val="C40C67"/>
                </a:solidFill>
              </a:rPr>
              <a:t>isolated from </a:t>
            </a:r>
            <a:r>
              <a:rPr lang="en-JP" sz="1700"/>
              <a:t>that of </a:t>
            </a:r>
            <a:r>
              <a:rPr lang="en-JP" sz="1700">
                <a:solidFill>
                  <a:srgbClr val="C40C67"/>
                </a:solidFill>
              </a:rPr>
              <a:t>other transactions</a:t>
            </a:r>
            <a:r>
              <a:rPr lang="en-JP" sz="1700"/>
              <a:t>. </a:t>
            </a:r>
            <a:br>
              <a:rPr lang="en-JP" sz="1700"/>
            </a:br>
            <a:r>
              <a:rPr lang="en-JP" sz="1700"/>
              <a:t>If a user issue a transaction to DB system, the transaction should be executed as if I am the single solo user. </a:t>
            </a:r>
            <a:endParaRPr lang="en-US" sz="1700" dirty="0"/>
          </a:p>
          <a:p>
            <a:pPr marL="514346" lvl="1" indent="-342900">
              <a:lnSpc>
                <a:spcPct val="160000"/>
              </a:lnSpc>
              <a:spcBef>
                <a:spcPts val="0"/>
              </a:spcBef>
              <a:buFont typeface="Courier New" panose="02070309020205020404" pitchFamily="49" charset="0"/>
              <a:buChar char="o"/>
            </a:pPr>
            <a:r>
              <a:rPr lang="en-JP" sz="1700">
                <a:solidFill>
                  <a:srgbClr val="C40C67"/>
                </a:solidFill>
              </a:rPr>
              <a:t>Durability</a:t>
            </a:r>
            <a:r>
              <a:rPr lang="en-JP" sz="1700"/>
              <a:t>: If a transaction commits, its </a:t>
            </a:r>
            <a:r>
              <a:rPr lang="en-JP" sz="1700">
                <a:solidFill>
                  <a:srgbClr val="C40C67"/>
                </a:solidFill>
              </a:rPr>
              <a:t>effects persistent</a:t>
            </a:r>
            <a:r>
              <a:rPr lang="en-JP" sz="1700"/>
              <a:t>. </a:t>
            </a:r>
          </a:p>
        </p:txBody>
      </p:sp>
    </p:spTree>
    <p:extLst>
      <p:ext uri="{BB962C8B-B14F-4D97-AF65-F5344CB8AC3E}">
        <p14:creationId xmlns:p14="http://schemas.microsoft.com/office/powerpoint/2010/main" val="911418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randombar(horizont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randombar(horizont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randombar(horizontal)">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randombar(horizontal)">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randombar(horizontal)">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randombar(horizontal)">
                                      <p:cBhvr>
                                        <p:cTn id="32"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760224F-6247-3FB2-F7CF-5D48C85F737C}"/>
              </a:ext>
            </a:extLst>
          </p:cNvPr>
          <p:cNvSpPr>
            <a:spLocks noGrp="1"/>
          </p:cNvSpPr>
          <p:nvPr>
            <p:ph type="title"/>
          </p:nvPr>
        </p:nvSpPr>
        <p:spPr>
          <a:xfrm>
            <a:off x="367681" y="809870"/>
            <a:ext cx="8608368" cy="761478"/>
          </a:xfrm>
        </p:spPr>
        <p:txBody>
          <a:bodyPr>
            <a:normAutofit fontScale="90000"/>
          </a:bodyPr>
          <a:lstStyle/>
          <a:p>
            <a:r>
              <a:rPr lang="en-US" dirty="0"/>
              <a:t>Distributed RDBMS: A consistency bottleneck</a:t>
            </a:r>
          </a:p>
        </p:txBody>
      </p:sp>
      <p:sp>
        <p:nvSpPr>
          <p:cNvPr id="2" name="Text Placeholder 1">
            <a:extLst>
              <a:ext uri="{FF2B5EF4-FFF2-40B4-BE49-F238E27FC236}">
                <a16:creationId xmlns:a16="http://schemas.microsoft.com/office/drawing/2014/main" id="{E702ED9D-E31F-19F6-96C6-DF59E25541F6}"/>
              </a:ext>
            </a:extLst>
          </p:cNvPr>
          <p:cNvSpPr>
            <a:spLocks noGrp="1"/>
          </p:cNvSpPr>
          <p:nvPr>
            <p:ph sz="quarter" idx="14"/>
          </p:nvPr>
        </p:nvSpPr>
        <p:spPr>
          <a:xfrm>
            <a:off x="367004" y="1686757"/>
            <a:ext cx="8367942" cy="4909986"/>
          </a:xfrm>
        </p:spPr>
        <p:txBody>
          <a:bodyPr>
            <a:normAutofit/>
          </a:bodyPr>
          <a:lstStyle/>
          <a:p>
            <a:pPr marL="514346" lvl="1" indent="-342900">
              <a:lnSpc>
                <a:spcPct val="120000"/>
              </a:lnSpc>
              <a:spcBef>
                <a:spcPts val="0"/>
              </a:spcBef>
              <a:buFont typeface="Courier New" panose="02070309020205020404" pitchFamily="49" charset="0"/>
              <a:buChar char="o"/>
            </a:pPr>
            <a:r>
              <a:rPr lang="en-US" sz="1400" dirty="0"/>
              <a:t>Partitioning - Use multiple machines to distribute data</a:t>
            </a:r>
          </a:p>
          <a:p>
            <a:pPr marL="857237" lvl="2" indent="-342900">
              <a:lnSpc>
                <a:spcPct val="120000"/>
              </a:lnSpc>
              <a:spcBef>
                <a:spcPts val="0"/>
              </a:spcBef>
              <a:buFont typeface="Courier New" panose="02070309020205020404" pitchFamily="49" charset="0"/>
              <a:buChar char="o"/>
            </a:pPr>
            <a:r>
              <a:rPr lang="en-US" sz="1400" dirty="0">
                <a:solidFill>
                  <a:srgbClr val="00B050"/>
                </a:solidFill>
              </a:rPr>
              <a:t>Write performance ok</a:t>
            </a:r>
          </a:p>
          <a:p>
            <a:pPr marL="857237" lvl="2" indent="-342900">
              <a:lnSpc>
                <a:spcPct val="120000"/>
              </a:lnSpc>
              <a:spcBef>
                <a:spcPts val="0"/>
              </a:spcBef>
              <a:buFont typeface="Courier New" panose="02070309020205020404" pitchFamily="49" charset="0"/>
              <a:buChar char="o"/>
            </a:pPr>
            <a:r>
              <a:rPr lang="en-US" sz="1400" dirty="0">
                <a:solidFill>
                  <a:srgbClr val="C40C67"/>
                </a:solidFill>
              </a:rPr>
              <a:t>Read performance suffers!</a:t>
            </a:r>
          </a:p>
          <a:p>
            <a:pPr marL="1200128" lvl="3" indent="-342900">
              <a:lnSpc>
                <a:spcPct val="120000"/>
              </a:lnSpc>
              <a:spcBef>
                <a:spcPts val="0"/>
              </a:spcBef>
              <a:buFont typeface="Courier New" panose="02070309020205020404" pitchFamily="49" charset="0"/>
              <a:buChar char="o"/>
            </a:pPr>
            <a:r>
              <a:rPr lang="en-US" sz="1400" dirty="0">
                <a:solidFill>
                  <a:srgbClr val="C40C67"/>
                </a:solidFill>
              </a:rPr>
              <a:t>Join across servers may have huge network IO cost</a:t>
            </a:r>
          </a:p>
          <a:p>
            <a:pPr marL="514346" lvl="1" indent="-342900">
              <a:lnSpc>
                <a:spcPct val="120000"/>
              </a:lnSpc>
              <a:spcBef>
                <a:spcPts val="0"/>
              </a:spcBef>
              <a:buFont typeface="Courier New" panose="02070309020205020404" pitchFamily="49" charset="0"/>
              <a:buChar char="o"/>
            </a:pPr>
            <a:r>
              <a:rPr lang="en-US" sz="1400" dirty="0"/>
              <a:t>Replication - Create multiple copies of each database partition</a:t>
            </a:r>
          </a:p>
          <a:p>
            <a:pPr marL="857237" lvl="2" indent="-342900">
              <a:lnSpc>
                <a:spcPct val="120000"/>
              </a:lnSpc>
              <a:spcBef>
                <a:spcPts val="0"/>
              </a:spcBef>
              <a:buFont typeface="Courier New" panose="02070309020205020404" pitchFamily="49" charset="0"/>
              <a:buChar char="o"/>
            </a:pPr>
            <a:r>
              <a:rPr lang="en-US" sz="1400" dirty="0">
                <a:solidFill>
                  <a:srgbClr val="00B050"/>
                </a:solidFill>
              </a:rPr>
              <a:t>Improves fault tolerance</a:t>
            </a:r>
          </a:p>
          <a:p>
            <a:pPr marL="857237" lvl="2" indent="-342900">
              <a:lnSpc>
                <a:spcPct val="120000"/>
              </a:lnSpc>
              <a:spcBef>
                <a:spcPts val="0"/>
              </a:spcBef>
              <a:buFont typeface="Courier New" panose="02070309020205020404" pitchFamily="49" charset="0"/>
              <a:buChar char="o"/>
            </a:pPr>
            <a:r>
              <a:rPr lang="en-US" sz="1400" dirty="0">
                <a:solidFill>
                  <a:srgbClr val="00B050"/>
                </a:solidFill>
              </a:rPr>
              <a:t>Read performance ok</a:t>
            </a:r>
          </a:p>
          <a:p>
            <a:pPr marL="857237" lvl="2" indent="-342900">
              <a:lnSpc>
                <a:spcPct val="120000"/>
              </a:lnSpc>
              <a:spcBef>
                <a:spcPts val="0"/>
              </a:spcBef>
              <a:buFont typeface="Courier New" panose="02070309020205020404" pitchFamily="49" charset="0"/>
              <a:buChar char="o"/>
            </a:pPr>
            <a:r>
              <a:rPr lang="en-US" sz="1400" dirty="0">
                <a:solidFill>
                  <a:srgbClr val="C40C67"/>
                </a:solidFill>
              </a:rPr>
              <a:t>Write performance suffers!</a:t>
            </a:r>
          </a:p>
          <a:p>
            <a:pPr marL="1200128" lvl="3" indent="-342900">
              <a:lnSpc>
                <a:spcPct val="120000"/>
              </a:lnSpc>
              <a:spcBef>
                <a:spcPts val="0"/>
              </a:spcBef>
              <a:buFont typeface="Courier New" panose="02070309020205020404" pitchFamily="49" charset="0"/>
              <a:buChar char="o"/>
            </a:pPr>
            <a:r>
              <a:rPr lang="en-US" sz="1400" dirty="0">
                <a:solidFill>
                  <a:srgbClr val="C40C67"/>
                </a:solidFill>
              </a:rPr>
              <a:t>Need to write same value to multiple servers</a:t>
            </a:r>
          </a:p>
          <a:p>
            <a:pPr marL="514346" lvl="1" indent="-342900">
              <a:lnSpc>
                <a:spcPct val="150000"/>
              </a:lnSpc>
              <a:spcBef>
                <a:spcPts val="0"/>
              </a:spcBef>
              <a:buFont typeface="Courier New" panose="02070309020205020404" pitchFamily="49" charset="0"/>
              <a:buChar char="o"/>
            </a:pPr>
            <a:r>
              <a:rPr lang="en-US" sz="1400" dirty="0"/>
              <a:t>RDBMS scaling makes consistency hard</a:t>
            </a:r>
          </a:p>
          <a:p>
            <a:pPr marL="857237" lvl="2" indent="-342900">
              <a:lnSpc>
                <a:spcPct val="150000"/>
              </a:lnSpc>
              <a:spcBef>
                <a:spcPts val="0"/>
              </a:spcBef>
              <a:buFont typeface="Courier New" panose="02070309020205020404" pitchFamily="49" charset="0"/>
              <a:buChar char="o"/>
            </a:pPr>
            <a:r>
              <a:rPr lang="en-US" sz="1400" dirty="0"/>
              <a:t>Partitioning- Need to coordinate server actions</a:t>
            </a:r>
          </a:p>
          <a:p>
            <a:pPr marL="857237" lvl="2" indent="-342900">
              <a:lnSpc>
                <a:spcPct val="150000"/>
              </a:lnSpc>
              <a:spcBef>
                <a:spcPts val="0"/>
              </a:spcBef>
              <a:buFont typeface="Courier New" panose="02070309020205020404" pitchFamily="49" charset="0"/>
              <a:buChar char="o"/>
            </a:pPr>
            <a:r>
              <a:rPr lang="en-US" sz="1400" dirty="0"/>
              <a:t>Replication - Need to prevent inconsistent versions</a:t>
            </a:r>
          </a:p>
        </p:txBody>
      </p:sp>
      <p:sp>
        <p:nvSpPr>
          <p:cNvPr id="6" name="TextBox 5">
            <a:extLst>
              <a:ext uri="{FF2B5EF4-FFF2-40B4-BE49-F238E27FC236}">
                <a16:creationId xmlns:a16="http://schemas.microsoft.com/office/drawing/2014/main" id="{B2F516DA-EA02-5A70-D4CD-EEEC47D4DBAF}"/>
              </a:ext>
            </a:extLst>
          </p:cNvPr>
          <p:cNvSpPr txBox="1"/>
          <p:nvPr/>
        </p:nvSpPr>
        <p:spPr>
          <a:xfrm>
            <a:off x="4104984" y="5068607"/>
            <a:ext cx="3266946" cy="369332"/>
          </a:xfrm>
          <a:prstGeom prst="rect">
            <a:avLst/>
          </a:prstGeom>
          <a:noFill/>
        </p:spPr>
        <p:txBody>
          <a:bodyPr wrap="square">
            <a:spAutoFit/>
          </a:bodyPr>
          <a:lstStyle/>
          <a:p>
            <a:r>
              <a:rPr lang="en-US" b="1" dirty="0">
                <a:solidFill>
                  <a:srgbClr val="F20052"/>
                </a:solidFill>
                <a:latin typeface="Raleway" pitchFamily="2" charset="77"/>
              </a:rPr>
              <a:t>ACID is hard to maintain</a:t>
            </a:r>
          </a:p>
        </p:txBody>
      </p:sp>
    </p:spTree>
    <p:extLst>
      <p:ext uri="{BB962C8B-B14F-4D97-AF65-F5344CB8AC3E}">
        <p14:creationId xmlns:p14="http://schemas.microsoft.com/office/powerpoint/2010/main" val="324036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dissolve">
                                      <p:cBhvr>
                                        <p:cTn id="7" dur="500"/>
                                        <p:tgtEl>
                                          <p:spTgt spid="2">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dissolve">
                                      <p:cBhvr>
                                        <p:cTn id="10" dur="500"/>
                                        <p:tgtEl>
                                          <p:spTgt spid="2">
                                            <p:txEl>
                                              <p:pRg st="1" end="1"/>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dissolve">
                                      <p:cBhvr>
                                        <p:cTn id="13" dur="500"/>
                                        <p:tgtEl>
                                          <p:spTgt spid="2">
                                            <p:txEl>
                                              <p:pRg st="2" end="2"/>
                                            </p:txEl>
                                          </p:spTgt>
                                        </p:tgtEl>
                                      </p:cBhvr>
                                    </p:animEffect>
                                  </p:childTnLst>
                                </p:cTn>
                              </p:par>
                              <p:par>
                                <p:cTn id="14" presetID="9" presetClass="entr" presetSubtype="0" fill="hold" nodeType="withEffect">
                                  <p:stCondLst>
                                    <p:cond delay="0"/>
                                  </p:stCondLst>
                                  <p:childTnLst>
                                    <p:set>
                                      <p:cBhvr>
                                        <p:cTn id="15" dur="1" fill="hold">
                                          <p:stCondLst>
                                            <p:cond delay="0"/>
                                          </p:stCondLst>
                                        </p:cTn>
                                        <p:tgtEl>
                                          <p:spTgt spid="2">
                                            <p:txEl>
                                              <p:pRg st="3" end="3"/>
                                            </p:txEl>
                                          </p:spTgt>
                                        </p:tgtEl>
                                        <p:attrNameLst>
                                          <p:attrName>style.visibility</p:attrName>
                                        </p:attrNameLst>
                                      </p:cBhvr>
                                      <p:to>
                                        <p:strVal val="visible"/>
                                      </p:to>
                                    </p:set>
                                    <p:animEffect transition="in" filter="dissolve">
                                      <p:cBhvr>
                                        <p:cTn id="16" dur="500"/>
                                        <p:tgtEl>
                                          <p:spTgt spid="2">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animEffect transition="in" filter="dissolve">
                                      <p:cBhvr>
                                        <p:cTn id="21" dur="500"/>
                                        <p:tgtEl>
                                          <p:spTgt spid="2">
                                            <p:txEl>
                                              <p:pRg st="4" end="4"/>
                                            </p:txEl>
                                          </p:spTgt>
                                        </p:tgtEl>
                                      </p:cBhvr>
                                    </p:animEffect>
                                  </p:childTnLst>
                                </p:cTn>
                              </p:par>
                              <p:par>
                                <p:cTn id="22" presetID="9" presetClass="entr" presetSubtype="0" fill="hold" nodeType="withEffect">
                                  <p:stCondLst>
                                    <p:cond delay="0"/>
                                  </p:stCondLst>
                                  <p:childTnLst>
                                    <p:set>
                                      <p:cBhvr>
                                        <p:cTn id="23" dur="1" fill="hold">
                                          <p:stCondLst>
                                            <p:cond delay="0"/>
                                          </p:stCondLst>
                                        </p:cTn>
                                        <p:tgtEl>
                                          <p:spTgt spid="2">
                                            <p:txEl>
                                              <p:pRg st="5" end="5"/>
                                            </p:txEl>
                                          </p:spTgt>
                                        </p:tgtEl>
                                        <p:attrNameLst>
                                          <p:attrName>style.visibility</p:attrName>
                                        </p:attrNameLst>
                                      </p:cBhvr>
                                      <p:to>
                                        <p:strVal val="visible"/>
                                      </p:to>
                                    </p:set>
                                    <p:animEffect transition="in" filter="dissolve">
                                      <p:cBhvr>
                                        <p:cTn id="24" dur="500"/>
                                        <p:tgtEl>
                                          <p:spTgt spid="2">
                                            <p:txEl>
                                              <p:pRg st="5" end="5"/>
                                            </p:txEl>
                                          </p:spTgt>
                                        </p:tgtEl>
                                      </p:cBhvr>
                                    </p:animEffect>
                                  </p:childTnLst>
                                </p:cTn>
                              </p:par>
                              <p:par>
                                <p:cTn id="25" presetID="9" presetClass="entr" presetSubtype="0" fill="hold" nodeType="with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animEffect transition="in" filter="dissolve">
                                      <p:cBhvr>
                                        <p:cTn id="27" dur="500"/>
                                        <p:tgtEl>
                                          <p:spTgt spid="2">
                                            <p:txEl>
                                              <p:pRg st="6" end="6"/>
                                            </p:txEl>
                                          </p:spTgt>
                                        </p:tgtEl>
                                      </p:cBhvr>
                                    </p:animEffect>
                                  </p:childTnLst>
                                </p:cTn>
                              </p:par>
                              <p:par>
                                <p:cTn id="28" presetID="9" presetClass="entr" presetSubtype="0" fill="hold" nodeType="withEffect">
                                  <p:stCondLst>
                                    <p:cond delay="0"/>
                                  </p:stCondLst>
                                  <p:childTnLst>
                                    <p:set>
                                      <p:cBhvr>
                                        <p:cTn id="29" dur="1" fill="hold">
                                          <p:stCondLst>
                                            <p:cond delay="0"/>
                                          </p:stCondLst>
                                        </p:cTn>
                                        <p:tgtEl>
                                          <p:spTgt spid="2">
                                            <p:txEl>
                                              <p:pRg st="7" end="7"/>
                                            </p:txEl>
                                          </p:spTgt>
                                        </p:tgtEl>
                                        <p:attrNameLst>
                                          <p:attrName>style.visibility</p:attrName>
                                        </p:attrNameLst>
                                      </p:cBhvr>
                                      <p:to>
                                        <p:strVal val="visible"/>
                                      </p:to>
                                    </p:set>
                                    <p:animEffect transition="in" filter="dissolve">
                                      <p:cBhvr>
                                        <p:cTn id="30" dur="500"/>
                                        <p:tgtEl>
                                          <p:spTgt spid="2">
                                            <p:txEl>
                                              <p:pRg st="7" end="7"/>
                                            </p:txEl>
                                          </p:spTgt>
                                        </p:tgtEl>
                                      </p:cBhvr>
                                    </p:animEffect>
                                  </p:childTnLst>
                                </p:cTn>
                              </p:par>
                              <p:par>
                                <p:cTn id="31" presetID="9" presetClass="entr" presetSubtype="0" fill="hold" nodeType="withEffect">
                                  <p:stCondLst>
                                    <p:cond delay="0"/>
                                  </p:stCondLst>
                                  <p:childTnLst>
                                    <p:set>
                                      <p:cBhvr>
                                        <p:cTn id="32" dur="1" fill="hold">
                                          <p:stCondLst>
                                            <p:cond delay="0"/>
                                          </p:stCondLst>
                                        </p:cTn>
                                        <p:tgtEl>
                                          <p:spTgt spid="2">
                                            <p:txEl>
                                              <p:pRg st="8" end="8"/>
                                            </p:txEl>
                                          </p:spTgt>
                                        </p:tgtEl>
                                        <p:attrNameLst>
                                          <p:attrName>style.visibility</p:attrName>
                                        </p:attrNameLst>
                                      </p:cBhvr>
                                      <p:to>
                                        <p:strVal val="visible"/>
                                      </p:to>
                                    </p:set>
                                    <p:animEffect transition="in" filter="dissolve">
                                      <p:cBhvr>
                                        <p:cTn id="33" dur="500"/>
                                        <p:tgtEl>
                                          <p:spTgt spid="2">
                                            <p:txEl>
                                              <p:pRg st="8" end="8"/>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nodeType="clickEffect">
                                  <p:stCondLst>
                                    <p:cond delay="0"/>
                                  </p:stCondLst>
                                  <p:childTnLst>
                                    <p:set>
                                      <p:cBhvr>
                                        <p:cTn id="37" dur="1" fill="hold">
                                          <p:stCondLst>
                                            <p:cond delay="0"/>
                                          </p:stCondLst>
                                        </p:cTn>
                                        <p:tgtEl>
                                          <p:spTgt spid="2">
                                            <p:txEl>
                                              <p:pRg st="9" end="9"/>
                                            </p:txEl>
                                          </p:spTgt>
                                        </p:tgtEl>
                                        <p:attrNameLst>
                                          <p:attrName>style.visibility</p:attrName>
                                        </p:attrNameLst>
                                      </p:cBhvr>
                                      <p:to>
                                        <p:strVal val="visible"/>
                                      </p:to>
                                    </p:set>
                                    <p:animEffect transition="in" filter="dissolve">
                                      <p:cBhvr>
                                        <p:cTn id="38" dur="500"/>
                                        <p:tgtEl>
                                          <p:spTgt spid="2">
                                            <p:txEl>
                                              <p:pRg st="9" end="9"/>
                                            </p:txEl>
                                          </p:spTgt>
                                        </p:tgtEl>
                                      </p:cBhvr>
                                    </p:animEffect>
                                  </p:childTnLst>
                                </p:cTn>
                              </p:par>
                              <p:par>
                                <p:cTn id="39" presetID="9" presetClass="entr" presetSubtype="0" fill="hold" nodeType="withEffect">
                                  <p:stCondLst>
                                    <p:cond delay="0"/>
                                  </p:stCondLst>
                                  <p:childTnLst>
                                    <p:set>
                                      <p:cBhvr>
                                        <p:cTn id="40" dur="1" fill="hold">
                                          <p:stCondLst>
                                            <p:cond delay="0"/>
                                          </p:stCondLst>
                                        </p:cTn>
                                        <p:tgtEl>
                                          <p:spTgt spid="2">
                                            <p:txEl>
                                              <p:pRg st="10" end="10"/>
                                            </p:txEl>
                                          </p:spTgt>
                                        </p:tgtEl>
                                        <p:attrNameLst>
                                          <p:attrName>style.visibility</p:attrName>
                                        </p:attrNameLst>
                                      </p:cBhvr>
                                      <p:to>
                                        <p:strVal val="visible"/>
                                      </p:to>
                                    </p:set>
                                    <p:animEffect transition="in" filter="dissolve">
                                      <p:cBhvr>
                                        <p:cTn id="41" dur="500"/>
                                        <p:tgtEl>
                                          <p:spTgt spid="2">
                                            <p:txEl>
                                              <p:pRg st="10" end="10"/>
                                            </p:txEl>
                                          </p:spTgt>
                                        </p:tgtEl>
                                      </p:cBhvr>
                                    </p:animEffect>
                                  </p:childTnLst>
                                </p:cTn>
                              </p:par>
                              <p:par>
                                <p:cTn id="42" presetID="9" presetClass="entr" presetSubtype="0" fill="hold" nodeType="withEffect">
                                  <p:stCondLst>
                                    <p:cond delay="0"/>
                                  </p:stCondLst>
                                  <p:childTnLst>
                                    <p:set>
                                      <p:cBhvr>
                                        <p:cTn id="43" dur="1" fill="hold">
                                          <p:stCondLst>
                                            <p:cond delay="0"/>
                                          </p:stCondLst>
                                        </p:cTn>
                                        <p:tgtEl>
                                          <p:spTgt spid="2">
                                            <p:txEl>
                                              <p:pRg st="11" end="11"/>
                                            </p:txEl>
                                          </p:spTgt>
                                        </p:tgtEl>
                                        <p:attrNameLst>
                                          <p:attrName>style.visibility</p:attrName>
                                        </p:attrNameLst>
                                      </p:cBhvr>
                                      <p:to>
                                        <p:strVal val="visible"/>
                                      </p:to>
                                    </p:set>
                                    <p:animEffect transition="in" filter="dissolve">
                                      <p:cBhvr>
                                        <p:cTn id="44" dur="500"/>
                                        <p:tgtEl>
                                          <p:spTgt spid="2">
                                            <p:txEl>
                                              <p:pRg st="11" end="11"/>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6"/>
                                        </p:tgtEl>
                                        <p:attrNameLst>
                                          <p:attrName>style.visibility</p:attrName>
                                        </p:attrNameLst>
                                      </p:cBhvr>
                                      <p:to>
                                        <p:strVal val="visible"/>
                                      </p:to>
                                    </p:set>
                                    <p:anim calcmode="lin" valueType="num">
                                      <p:cBhvr>
                                        <p:cTn id="49" dur="500" fill="hold"/>
                                        <p:tgtEl>
                                          <p:spTgt spid="6"/>
                                        </p:tgtEl>
                                        <p:attrNameLst>
                                          <p:attrName>ppt_w</p:attrName>
                                        </p:attrNameLst>
                                      </p:cBhvr>
                                      <p:tavLst>
                                        <p:tav tm="0">
                                          <p:val>
                                            <p:fltVal val="0"/>
                                          </p:val>
                                        </p:tav>
                                        <p:tav tm="100000">
                                          <p:val>
                                            <p:strVal val="#ppt_w"/>
                                          </p:val>
                                        </p:tav>
                                      </p:tavLst>
                                    </p:anim>
                                    <p:anim calcmode="lin" valueType="num">
                                      <p:cBhvr>
                                        <p:cTn id="50" dur="500" fill="hold"/>
                                        <p:tgtEl>
                                          <p:spTgt spid="6"/>
                                        </p:tgtEl>
                                        <p:attrNameLst>
                                          <p:attrName>ppt_h</p:attrName>
                                        </p:attrNameLst>
                                      </p:cBhvr>
                                      <p:tavLst>
                                        <p:tav tm="0">
                                          <p:val>
                                            <p:fltVal val="0"/>
                                          </p:val>
                                        </p:tav>
                                        <p:tav tm="100000">
                                          <p:val>
                                            <p:strVal val="#ppt_h"/>
                                          </p:val>
                                        </p:tav>
                                      </p:tavLst>
                                    </p:anim>
                                    <p:animEffect transition="in" filter="fade">
                                      <p:cBhvr>
                                        <p:cTn id="5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BEFDDE-852E-88F6-48E0-49CCA36C752E}"/>
              </a:ext>
            </a:extLst>
          </p:cNvPr>
          <p:cNvSpPr>
            <a:spLocks noGrp="1"/>
          </p:cNvSpPr>
          <p:nvPr>
            <p:ph type="title"/>
          </p:nvPr>
        </p:nvSpPr>
        <p:spPr/>
        <p:txBody>
          <a:bodyPr/>
          <a:lstStyle/>
          <a:p>
            <a:r>
              <a:rPr lang="en-US" dirty="0"/>
              <a:t>What is NoSQL?</a:t>
            </a:r>
          </a:p>
        </p:txBody>
      </p:sp>
      <p:sp>
        <p:nvSpPr>
          <p:cNvPr id="3" name="Content Placeholder 2">
            <a:extLst>
              <a:ext uri="{FF2B5EF4-FFF2-40B4-BE49-F238E27FC236}">
                <a16:creationId xmlns:a16="http://schemas.microsoft.com/office/drawing/2014/main" id="{CB2F091E-644C-E715-F43B-492037298716}"/>
              </a:ext>
            </a:extLst>
          </p:cNvPr>
          <p:cNvSpPr>
            <a:spLocks noGrp="1"/>
          </p:cNvSpPr>
          <p:nvPr>
            <p:ph sz="quarter" idx="14"/>
          </p:nvPr>
        </p:nvSpPr>
        <p:spPr/>
        <p:txBody>
          <a:bodyPr/>
          <a:lstStyle/>
          <a:p>
            <a:pPr marL="514346" lvl="1" indent="-342900">
              <a:lnSpc>
                <a:spcPct val="120000"/>
              </a:lnSpc>
              <a:spcBef>
                <a:spcPts val="0"/>
              </a:spcBef>
              <a:buFont typeface="Courier New" panose="02070309020205020404" pitchFamily="49" charset="0"/>
              <a:buChar char="o"/>
            </a:pPr>
            <a:r>
              <a:rPr lang="en-HK" sz="1400" dirty="0"/>
              <a:t>NoSQL (Looser data model) refers to a non-relational database</a:t>
            </a:r>
          </a:p>
          <a:p>
            <a:pPr marL="857237" lvl="2" indent="-342900">
              <a:lnSpc>
                <a:spcPct val="120000"/>
              </a:lnSpc>
              <a:spcBef>
                <a:spcPts val="0"/>
              </a:spcBef>
              <a:buFont typeface="Courier New" panose="02070309020205020404" pitchFamily="49" charset="0"/>
              <a:buChar char="o"/>
            </a:pPr>
            <a:r>
              <a:rPr lang="en-HK" sz="1200" dirty="0"/>
              <a:t>stores data in a format other than relational tables</a:t>
            </a:r>
          </a:p>
          <a:p>
            <a:pPr marL="514346" lvl="1" indent="-342900">
              <a:lnSpc>
                <a:spcPct val="120000"/>
              </a:lnSpc>
              <a:spcBef>
                <a:spcPts val="0"/>
              </a:spcBef>
              <a:buFont typeface="Courier New" panose="02070309020205020404" pitchFamily="49" charset="0"/>
              <a:buChar char="o"/>
            </a:pPr>
            <a:r>
              <a:rPr lang="en-HK" sz="1400" dirty="0"/>
              <a:t>”SQL” refers to traditional relational database management systems (“DBMS”)</a:t>
            </a:r>
          </a:p>
          <a:p>
            <a:pPr marL="857237" lvl="2" indent="-342900">
              <a:lnSpc>
                <a:spcPct val="120000"/>
              </a:lnSpc>
              <a:spcBef>
                <a:spcPts val="0"/>
              </a:spcBef>
              <a:buFont typeface="Courier New" panose="02070309020205020404" pitchFamily="49" charset="0"/>
              <a:buChar char="o"/>
            </a:pPr>
            <a:r>
              <a:rPr lang="en-HK" sz="1200" dirty="0"/>
              <a:t>NoSQL systems can involve SQL-like querying languages in many cases.</a:t>
            </a:r>
          </a:p>
          <a:p>
            <a:pPr marL="514346" lvl="1" indent="-342900">
              <a:lnSpc>
                <a:spcPct val="120000"/>
              </a:lnSpc>
              <a:spcBef>
                <a:spcPts val="0"/>
              </a:spcBef>
              <a:buFont typeface="Courier New" panose="02070309020205020404" pitchFamily="49" charset="0"/>
              <a:buChar char="o"/>
            </a:pPr>
            <a:r>
              <a:rPr lang="en-HK" sz="1400" dirty="0"/>
              <a:t>NoSQL has come to stand for “Not Only SQL”</a:t>
            </a:r>
          </a:p>
          <a:p>
            <a:pPr marL="857237" lvl="2" indent="-342900">
              <a:lnSpc>
                <a:spcPct val="120000"/>
              </a:lnSpc>
              <a:spcBef>
                <a:spcPts val="0"/>
              </a:spcBef>
              <a:buFont typeface="Courier New" panose="02070309020205020404" pitchFamily="49" charset="0"/>
              <a:buChar char="o"/>
            </a:pPr>
            <a:r>
              <a:rPr lang="en-HK" sz="1200" dirty="0"/>
              <a:t>using relational and non-relational databases alongside one another, </a:t>
            </a:r>
          </a:p>
          <a:p>
            <a:pPr marL="857237" lvl="2" indent="-342900">
              <a:lnSpc>
                <a:spcPct val="120000"/>
              </a:lnSpc>
              <a:spcBef>
                <a:spcPts val="0"/>
              </a:spcBef>
              <a:buFont typeface="Courier New" panose="02070309020205020404" pitchFamily="49" charset="0"/>
              <a:buChar char="o"/>
            </a:pPr>
            <a:r>
              <a:rPr lang="en-HK" sz="1200" dirty="0"/>
              <a:t>each for the tasks they are most suited for</a:t>
            </a:r>
          </a:p>
          <a:p>
            <a:pPr marL="514346" lvl="1" indent="-342900">
              <a:lnSpc>
                <a:spcPct val="120000"/>
              </a:lnSpc>
              <a:spcBef>
                <a:spcPts val="0"/>
              </a:spcBef>
              <a:buFont typeface="Courier New" panose="02070309020205020404" pitchFamily="49" charset="0"/>
              <a:buChar char="o"/>
            </a:pPr>
            <a:r>
              <a:rPr lang="en-HK" sz="1400" dirty="0"/>
              <a:t>Give up built-in ACID consistency - Availability more important than consistency</a:t>
            </a:r>
          </a:p>
          <a:p>
            <a:pPr marL="514346" lvl="1" indent="-342900">
              <a:lnSpc>
                <a:spcPct val="120000"/>
              </a:lnSpc>
              <a:spcBef>
                <a:spcPts val="0"/>
              </a:spcBef>
              <a:buFont typeface="Courier New" panose="02070309020205020404" pitchFamily="49" charset="0"/>
              <a:buChar char="o"/>
            </a:pPr>
            <a:endParaRPr lang="en-HK" sz="1400" dirty="0"/>
          </a:p>
          <a:p>
            <a:pPr marL="514346" lvl="1" indent="-342900">
              <a:lnSpc>
                <a:spcPct val="120000"/>
              </a:lnSpc>
              <a:spcBef>
                <a:spcPts val="0"/>
              </a:spcBef>
              <a:buFont typeface="Courier New" panose="02070309020205020404" pitchFamily="49" charset="0"/>
              <a:buChar char="o"/>
            </a:pPr>
            <a:endParaRPr lang="en-HK" sz="1400" dirty="0"/>
          </a:p>
          <a:p>
            <a:pPr marL="514346" lvl="1" indent="-342900">
              <a:lnSpc>
                <a:spcPct val="120000"/>
              </a:lnSpc>
              <a:spcBef>
                <a:spcPts val="0"/>
              </a:spcBef>
              <a:buFont typeface="Courier New" panose="02070309020205020404" pitchFamily="49" charset="0"/>
              <a:buChar char="o"/>
            </a:pPr>
            <a:endParaRPr lang="en-HK" sz="1400" dirty="0"/>
          </a:p>
          <a:p>
            <a:pPr marL="514346" lvl="1" indent="-342900">
              <a:lnSpc>
                <a:spcPct val="120000"/>
              </a:lnSpc>
              <a:spcBef>
                <a:spcPts val="0"/>
              </a:spcBef>
              <a:buFont typeface="Courier New" panose="02070309020205020404" pitchFamily="49" charset="0"/>
              <a:buChar char="o"/>
            </a:pPr>
            <a:endParaRPr lang="en-HK" sz="1400" dirty="0"/>
          </a:p>
        </p:txBody>
      </p:sp>
      <p:sp>
        <p:nvSpPr>
          <p:cNvPr id="6" name="TextBox 5">
            <a:extLst>
              <a:ext uri="{FF2B5EF4-FFF2-40B4-BE49-F238E27FC236}">
                <a16:creationId xmlns:a16="http://schemas.microsoft.com/office/drawing/2014/main" id="{084FC7C9-FED9-8602-8B99-11C6F1EB2E9F}"/>
              </a:ext>
            </a:extLst>
          </p:cNvPr>
          <p:cNvSpPr txBox="1"/>
          <p:nvPr/>
        </p:nvSpPr>
        <p:spPr>
          <a:xfrm>
            <a:off x="1861456" y="4735307"/>
            <a:ext cx="2514601" cy="890885"/>
          </a:xfrm>
          <a:prstGeom prst="rect">
            <a:avLst/>
          </a:prstGeom>
          <a:noFill/>
        </p:spPr>
        <p:txBody>
          <a:bodyPr wrap="square" rtlCol="0">
            <a:spAutoFit/>
          </a:bodyPr>
          <a:lstStyle/>
          <a:p>
            <a:pPr marL="285750" marR="0" lvl="4" indent="-285750" algn="l" defTabSz="914400" rtl="0" eaLnBrk="1" fontAlgn="auto" latinLnBrk="0" hangingPunct="1">
              <a:lnSpc>
                <a:spcPct val="150000"/>
              </a:lnSpc>
              <a:spcBef>
                <a:spcPts val="0"/>
              </a:spcBef>
              <a:spcAft>
                <a:spcPts val="0"/>
              </a:spcAft>
              <a:buClrTx/>
              <a:buSzTx/>
              <a:buFont typeface="Wingdings" pitchFamily="2" charset="2"/>
              <a:buChar char="§"/>
              <a:tabLst/>
              <a:defRPr/>
            </a:pPr>
            <a:r>
              <a:rPr kumimoji="0" lang="en-US" sz="1200" b="0" i="0" u="none" strike="noStrike" kern="1200" cap="none" spc="0" normalizeH="0" baseline="0" noProof="0" dirty="0">
                <a:ln>
                  <a:noFill/>
                </a:ln>
                <a:solidFill>
                  <a:srgbClr val="000000"/>
                </a:solidFill>
                <a:effectLst/>
                <a:uLnTx/>
                <a:uFillTx/>
                <a:latin typeface="Raleway" pitchFamily="2" charset="77"/>
                <a:ea typeface="+mn-ea"/>
                <a:cs typeface="+mn-cs"/>
              </a:rPr>
              <a:t>Don’t care if I don’t see every “like” in real time</a:t>
            </a:r>
          </a:p>
          <a:p>
            <a:pPr marL="285750" marR="0" lvl="4" indent="-285750" algn="l" defTabSz="914400" rtl="0" eaLnBrk="1" fontAlgn="auto" latinLnBrk="0" hangingPunct="1">
              <a:lnSpc>
                <a:spcPct val="150000"/>
              </a:lnSpc>
              <a:spcBef>
                <a:spcPts val="0"/>
              </a:spcBef>
              <a:spcAft>
                <a:spcPts val="0"/>
              </a:spcAft>
              <a:buClrTx/>
              <a:buSzTx/>
              <a:buFont typeface="Wingdings" pitchFamily="2" charset="2"/>
              <a:buChar char="§"/>
              <a:tabLst/>
              <a:defRPr/>
            </a:pPr>
            <a:r>
              <a:rPr kumimoji="0" lang="en-US" sz="1200" b="0" i="0" u="none" strike="noStrike" kern="1200" cap="none" spc="0" normalizeH="0" baseline="0" noProof="0" dirty="0">
                <a:ln>
                  <a:noFill/>
                </a:ln>
                <a:solidFill>
                  <a:srgbClr val="000000"/>
                </a:solidFill>
                <a:effectLst/>
                <a:uLnTx/>
                <a:uFillTx/>
                <a:latin typeface="Raleway" pitchFamily="2" charset="77"/>
                <a:ea typeface="+mn-ea"/>
                <a:cs typeface="+mn-cs"/>
              </a:rPr>
              <a:t>Do care if I can’t send a “like”</a:t>
            </a:r>
          </a:p>
        </p:txBody>
      </p:sp>
      <p:sp>
        <p:nvSpPr>
          <p:cNvPr id="7" name="TextBox 6">
            <a:extLst>
              <a:ext uri="{FF2B5EF4-FFF2-40B4-BE49-F238E27FC236}">
                <a16:creationId xmlns:a16="http://schemas.microsoft.com/office/drawing/2014/main" id="{29796277-4646-5155-1719-7D48C0F2E0AF}"/>
              </a:ext>
            </a:extLst>
          </p:cNvPr>
          <p:cNvSpPr txBox="1"/>
          <p:nvPr/>
        </p:nvSpPr>
        <p:spPr>
          <a:xfrm>
            <a:off x="5467220" y="4746981"/>
            <a:ext cx="2514601" cy="1167884"/>
          </a:xfrm>
          <a:prstGeom prst="rect">
            <a:avLst/>
          </a:prstGeom>
          <a:noFill/>
        </p:spPr>
        <p:txBody>
          <a:bodyPr wrap="square" rtlCol="0">
            <a:spAutoFit/>
          </a:bodyPr>
          <a:lstStyle/>
          <a:p>
            <a:pPr marL="285750" marR="0" lvl="4" indent="-285750" algn="l" defTabSz="914400" rtl="0" eaLnBrk="1" fontAlgn="auto" latinLnBrk="0" hangingPunct="1">
              <a:lnSpc>
                <a:spcPct val="150000"/>
              </a:lnSpc>
              <a:spcBef>
                <a:spcPts val="0"/>
              </a:spcBef>
              <a:spcAft>
                <a:spcPts val="0"/>
              </a:spcAft>
              <a:buClrTx/>
              <a:buSzTx/>
              <a:buFont typeface="Wingdings" pitchFamily="2" charset="2"/>
              <a:buChar char="§"/>
              <a:tabLst/>
              <a:defRPr/>
            </a:pPr>
            <a:r>
              <a:rPr kumimoji="0" lang="en-US" sz="1200" b="0" i="0" u="none" strike="noStrike" kern="1200" cap="none" spc="0" normalizeH="0" baseline="0" noProof="0" dirty="0">
                <a:ln>
                  <a:noFill/>
                </a:ln>
                <a:solidFill>
                  <a:srgbClr val="000000"/>
                </a:solidFill>
                <a:effectLst/>
                <a:uLnTx/>
                <a:uFillTx/>
                <a:latin typeface="Raleway" pitchFamily="2" charset="77"/>
                <a:ea typeface="+mn-ea"/>
                <a:cs typeface="+mn-cs"/>
              </a:rPr>
              <a:t>Don’t care if my cart forgot an item</a:t>
            </a:r>
          </a:p>
          <a:p>
            <a:pPr marL="285750" marR="0" lvl="4" indent="-285750" algn="l" defTabSz="914400" rtl="0" eaLnBrk="1" fontAlgn="auto" latinLnBrk="0" hangingPunct="1">
              <a:lnSpc>
                <a:spcPct val="150000"/>
              </a:lnSpc>
              <a:spcBef>
                <a:spcPts val="0"/>
              </a:spcBef>
              <a:spcAft>
                <a:spcPts val="0"/>
              </a:spcAft>
              <a:buClrTx/>
              <a:buSzTx/>
              <a:buFont typeface="Wingdings" pitchFamily="2" charset="2"/>
              <a:buChar char="§"/>
              <a:tabLst/>
              <a:defRPr/>
            </a:pPr>
            <a:r>
              <a:rPr kumimoji="0" lang="en-US" sz="1200" b="0" i="0" u="none" strike="noStrike" kern="1200" cap="none" spc="0" normalizeH="0" baseline="0" noProof="0" dirty="0">
                <a:ln>
                  <a:noFill/>
                </a:ln>
                <a:solidFill>
                  <a:srgbClr val="000000"/>
                </a:solidFill>
                <a:effectLst/>
                <a:uLnTx/>
                <a:uFillTx/>
                <a:latin typeface="Raleway" pitchFamily="2" charset="77"/>
                <a:ea typeface="+mn-ea"/>
                <a:cs typeface="+mn-cs"/>
              </a:rPr>
              <a:t>Do care if I can’t put an item into my cart</a:t>
            </a:r>
          </a:p>
        </p:txBody>
      </p:sp>
      <p:pic>
        <p:nvPicPr>
          <p:cNvPr id="10244" name="Picture 4">
            <a:extLst>
              <a:ext uri="{FF2B5EF4-FFF2-40B4-BE49-F238E27FC236}">
                <a16:creationId xmlns:a16="http://schemas.microsoft.com/office/drawing/2014/main" id="{3E2F56E2-1343-D41B-8A06-6B33767946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4735307"/>
            <a:ext cx="1008354" cy="1008354"/>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a:extLst>
              <a:ext uri="{FF2B5EF4-FFF2-40B4-BE49-F238E27FC236}">
                <a16:creationId xmlns:a16="http://schemas.microsoft.com/office/drawing/2014/main" id="{82EF848A-20A8-4FA8-193F-8756321378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0191" y="4833195"/>
            <a:ext cx="718456" cy="7184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555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dissolv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dissolve">
                                      <p:cBhvr>
                                        <p:cTn id="15" dur="500"/>
                                        <p:tgtEl>
                                          <p:spTgt spid="3">
                                            <p:txEl>
                                              <p:pRg st="2" end="2"/>
                                            </p:txEl>
                                          </p:spTgt>
                                        </p:tgtEl>
                                      </p:cBhvr>
                                    </p:animEffect>
                                  </p:childTnLst>
                                </p:cTn>
                              </p:par>
                              <p:par>
                                <p:cTn id="16" presetID="9" presetClass="entr" presetSubtype="0"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dissolve">
                                      <p:cBhvr>
                                        <p:cTn id="18" dur="500"/>
                                        <p:tgtEl>
                                          <p:spTgt spid="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dissolve">
                                      <p:cBhvr>
                                        <p:cTn id="23" dur="500"/>
                                        <p:tgtEl>
                                          <p:spTgt spid="3">
                                            <p:txEl>
                                              <p:pRg st="4" end="4"/>
                                            </p:txEl>
                                          </p:spTgt>
                                        </p:tgtEl>
                                      </p:cBhvr>
                                    </p:animEffect>
                                  </p:childTnLst>
                                </p:cTn>
                              </p:par>
                              <p:par>
                                <p:cTn id="24" presetID="9" presetClass="entr" presetSubtype="0" fill="hold"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dissolve">
                                      <p:cBhvr>
                                        <p:cTn id="26" dur="500"/>
                                        <p:tgtEl>
                                          <p:spTgt spid="3">
                                            <p:txEl>
                                              <p:pRg st="5" end="5"/>
                                            </p:txEl>
                                          </p:spTgt>
                                        </p:tgtEl>
                                      </p:cBhvr>
                                    </p:animEffect>
                                  </p:childTnLst>
                                </p:cTn>
                              </p:par>
                              <p:par>
                                <p:cTn id="27" presetID="9" presetClass="entr" presetSubtype="0" fill="hold"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dissolve">
                                      <p:cBhvr>
                                        <p:cTn id="29" dur="500"/>
                                        <p:tgtEl>
                                          <p:spTgt spid="3">
                                            <p:txEl>
                                              <p:pRg st="6" end="6"/>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nodeType="clickEffect">
                                  <p:stCondLst>
                                    <p:cond delay="0"/>
                                  </p:stCondLst>
                                  <p:childTnLst>
                                    <p:set>
                                      <p:cBhvr>
                                        <p:cTn id="33" dur="1" fill="hold">
                                          <p:stCondLst>
                                            <p:cond delay="0"/>
                                          </p:stCondLst>
                                        </p:cTn>
                                        <p:tgtEl>
                                          <p:spTgt spid="3">
                                            <p:txEl>
                                              <p:pRg st="7" end="7"/>
                                            </p:txEl>
                                          </p:spTgt>
                                        </p:tgtEl>
                                        <p:attrNameLst>
                                          <p:attrName>style.visibility</p:attrName>
                                        </p:attrNameLst>
                                      </p:cBhvr>
                                      <p:to>
                                        <p:strVal val="visible"/>
                                      </p:to>
                                    </p:set>
                                    <p:animEffect transition="in" filter="dissolve">
                                      <p:cBhvr>
                                        <p:cTn id="34" dur="500"/>
                                        <p:tgtEl>
                                          <p:spTgt spid="3">
                                            <p:txEl>
                                              <p:pRg st="7" end="7"/>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10246"/>
                                        </p:tgtEl>
                                        <p:attrNameLst>
                                          <p:attrName>style.visibility</p:attrName>
                                        </p:attrNameLst>
                                      </p:cBhvr>
                                      <p:to>
                                        <p:strVal val="visible"/>
                                      </p:to>
                                    </p:set>
                                    <p:anim calcmode="lin" valueType="num">
                                      <p:cBhvr>
                                        <p:cTn id="39" dur="500" fill="hold"/>
                                        <p:tgtEl>
                                          <p:spTgt spid="10246"/>
                                        </p:tgtEl>
                                        <p:attrNameLst>
                                          <p:attrName>ppt_w</p:attrName>
                                        </p:attrNameLst>
                                      </p:cBhvr>
                                      <p:tavLst>
                                        <p:tav tm="0">
                                          <p:val>
                                            <p:fltVal val="0"/>
                                          </p:val>
                                        </p:tav>
                                        <p:tav tm="100000">
                                          <p:val>
                                            <p:strVal val="#ppt_w"/>
                                          </p:val>
                                        </p:tav>
                                      </p:tavLst>
                                    </p:anim>
                                    <p:anim calcmode="lin" valueType="num">
                                      <p:cBhvr>
                                        <p:cTn id="40" dur="500" fill="hold"/>
                                        <p:tgtEl>
                                          <p:spTgt spid="10246"/>
                                        </p:tgtEl>
                                        <p:attrNameLst>
                                          <p:attrName>ppt_h</p:attrName>
                                        </p:attrNameLst>
                                      </p:cBhvr>
                                      <p:tavLst>
                                        <p:tav tm="0">
                                          <p:val>
                                            <p:fltVal val="0"/>
                                          </p:val>
                                        </p:tav>
                                        <p:tav tm="100000">
                                          <p:val>
                                            <p:strVal val="#ppt_h"/>
                                          </p:val>
                                        </p:tav>
                                      </p:tavLst>
                                    </p:anim>
                                    <p:animEffect transition="in" filter="fade">
                                      <p:cBhvr>
                                        <p:cTn id="41" dur="500"/>
                                        <p:tgtEl>
                                          <p:spTgt spid="10246"/>
                                        </p:tgtEl>
                                      </p:cBhvr>
                                    </p:animEffect>
                                  </p:childTnLst>
                                </p:cTn>
                              </p:par>
                              <p:par>
                                <p:cTn id="42" presetID="53" presetClass="entr" presetSubtype="16" fill="hold" grpId="0" nodeType="withEffect">
                                  <p:stCondLst>
                                    <p:cond delay="0"/>
                                  </p:stCondLst>
                                  <p:childTnLst>
                                    <p:set>
                                      <p:cBhvr>
                                        <p:cTn id="43" dur="1" fill="hold">
                                          <p:stCondLst>
                                            <p:cond delay="0"/>
                                          </p:stCondLst>
                                        </p:cTn>
                                        <p:tgtEl>
                                          <p:spTgt spid="6"/>
                                        </p:tgtEl>
                                        <p:attrNameLst>
                                          <p:attrName>style.visibility</p:attrName>
                                        </p:attrNameLst>
                                      </p:cBhvr>
                                      <p:to>
                                        <p:strVal val="visible"/>
                                      </p:to>
                                    </p:set>
                                    <p:anim calcmode="lin" valueType="num">
                                      <p:cBhvr>
                                        <p:cTn id="44" dur="500" fill="hold"/>
                                        <p:tgtEl>
                                          <p:spTgt spid="6"/>
                                        </p:tgtEl>
                                        <p:attrNameLst>
                                          <p:attrName>ppt_w</p:attrName>
                                        </p:attrNameLst>
                                      </p:cBhvr>
                                      <p:tavLst>
                                        <p:tav tm="0">
                                          <p:val>
                                            <p:fltVal val="0"/>
                                          </p:val>
                                        </p:tav>
                                        <p:tav tm="100000">
                                          <p:val>
                                            <p:strVal val="#ppt_w"/>
                                          </p:val>
                                        </p:tav>
                                      </p:tavLst>
                                    </p:anim>
                                    <p:anim calcmode="lin" valueType="num">
                                      <p:cBhvr>
                                        <p:cTn id="45" dur="500" fill="hold"/>
                                        <p:tgtEl>
                                          <p:spTgt spid="6"/>
                                        </p:tgtEl>
                                        <p:attrNameLst>
                                          <p:attrName>ppt_h</p:attrName>
                                        </p:attrNameLst>
                                      </p:cBhvr>
                                      <p:tavLst>
                                        <p:tav tm="0">
                                          <p:val>
                                            <p:fltVal val="0"/>
                                          </p:val>
                                        </p:tav>
                                        <p:tav tm="100000">
                                          <p:val>
                                            <p:strVal val="#ppt_h"/>
                                          </p:val>
                                        </p:tav>
                                      </p:tavLst>
                                    </p:anim>
                                    <p:animEffect transition="in" filter="fade">
                                      <p:cBhvr>
                                        <p:cTn id="46" dur="500"/>
                                        <p:tgtEl>
                                          <p:spTgt spid="6"/>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nodeType="clickEffect">
                                  <p:stCondLst>
                                    <p:cond delay="0"/>
                                  </p:stCondLst>
                                  <p:childTnLst>
                                    <p:set>
                                      <p:cBhvr>
                                        <p:cTn id="50" dur="1" fill="hold">
                                          <p:stCondLst>
                                            <p:cond delay="0"/>
                                          </p:stCondLst>
                                        </p:cTn>
                                        <p:tgtEl>
                                          <p:spTgt spid="10244"/>
                                        </p:tgtEl>
                                        <p:attrNameLst>
                                          <p:attrName>style.visibility</p:attrName>
                                        </p:attrNameLst>
                                      </p:cBhvr>
                                      <p:to>
                                        <p:strVal val="visible"/>
                                      </p:to>
                                    </p:set>
                                    <p:anim calcmode="lin" valueType="num">
                                      <p:cBhvr>
                                        <p:cTn id="51" dur="500" fill="hold"/>
                                        <p:tgtEl>
                                          <p:spTgt spid="10244"/>
                                        </p:tgtEl>
                                        <p:attrNameLst>
                                          <p:attrName>ppt_w</p:attrName>
                                        </p:attrNameLst>
                                      </p:cBhvr>
                                      <p:tavLst>
                                        <p:tav tm="0">
                                          <p:val>
                                            <p:fltVal val="0"/>
                                          </p:val>
                                        </p:tav>
                                        <p:tav tm="100000">
                                          <p:val>
                                            <p:strVal val="#ppt_w"/>
                                          </p:val>
                                        </p:tav>
                                      </p:tavLst>
                                    </p:anim>
                                    <p:anim calcmode="lin" valueType="num">
                                      <p:cBhvr>
                                        <p:cTn id="52" dur="500" fill="hold"/>
                                        <p:tgtEl>
                                          <p:spTgt spid="10244"/>
                                        </p:tgtEl>
                                        <p:attrNameLst>
                                          <p:attrName>ppt_h</p:attrName>
                                        </p:attrNameLst>
                                      </p:cBhvr>
                                      <p:tavLst>
                                        <p:tav tm="0">
                                          <p:val>
                                            <p:fltVal val="0"/>
                                          </p:val>
                                        </p:tav>
                                        <p:tav tm="100000">
                                          <p:val>
                                            <p:strVal val="#ppt_h"/>
                                          </p:val>
                                        </p:tav>
                                      </p:tavLst>
                                    </p:anim>
                                    <p:animEffect transition="in" filter="fade">
                                      <p:cBhvr>
                                        <p:cTn id="53" dur="500"/>
                                        <p:tgtEl>
                                          <p:spTgt spid="10244"/>
                                        </p:tgtEl>
                                      </p:cBhvr>
                                    </p:animEffect>
                                  </p:childTnLst>
                                </p:cTn>
                              </p:par>
                              <p:par>
                                <p:cTn id="54" presetID="53" presetClass="entr" presetSubtype="16" fill="hold" grpId="0" nodeType="withEffect">
                                  <p:stCondLst>
                                    <p:cond delay="0"/>
                                  </p:stCondLst>
                                  <p:childTnLst>
                                    <p:set>
                                      <p:cBhvr>
                                        <p:cTn id="55" dur="1" fill="hold">
                                          <p:stCondLst>
                                            <p:cond delay="0"/>
                                          </p:stCondLst>
                                        </p:cTn>
                                        <p:tgtEl>
                                          <p:spTgt spid="7"/>
                                        </p:tgtEl>
                                        <p:attrNameLst>
                                          <p:attrName>style.visibility</p:attrName>
                                        </p:attrNameLst>
                                      </p:cBhvr>
                                      <p:to>
                                        <p:strVal val="visible"/>
                                      </p:to>
                                    </p:set>
                                    <p:anim calcmode="lin" valueType="num">
                                      <p:cBhvr>
                                        <p:cTn id="56" dur="500" fill="hold"/>
                                        <p:tgtEl>
                                          <p:spTgt spid="7"/>
                                        </p:tgtEl>
                                        <p:attrNameLst>
                                          <p:attrName>ppt_w</p:attrName>
                                        </p:attrNameLst>
                                      </p:cBhvr>
                                      <p:tavLst>
                                        <p:tav tm="0">
                                          <p:val>
                                            <p:fltVal val="0"/>
                                          </p:val>
                                        </p:tav>
                                        <p:tav tm="100000">
                                          <p:val>
                                            <p:strVal val="#ppt_w"/>
                                          </p:val>
                                        </p:tav>
                                      </p:tavLst>
                                    </p:anim>
                                    <p:anim calcmode="lin" valueType="num">
                                      <p:cBhvr>
                                        <p:cTn id="57" dur="500" fill="hold"/>
                                        <p:tgtEl>
                                          <p:spTgt spid="7"/>
                                        </p:tgtEl>
                                        <p:attrNameLst>
                                          <p:attrName>ppt_h</p:attrName>
                                        </p:attrNameLst>
                                      </p:cBhvr>
                                      <p:tavLst>
                                        <p:tav tm="0">
                                          <p:val>
                                            <p:fltVal val="0"/>
                                          </p:val>
                                        </p:tav>
                                        <p:tav tm="100000">
                                          <p:val>
                                            <p:strVal val="#ppt_h"/>
                                          </p:val>
                                        </p:tav>
                                      </p:tavLst>
                                    </p:anim>
                                    <p:animEffect transition="in" filter="fade">
                                      <p:cBhvr>
                                        <p:cTn id="5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3373E6E-C509-7E56-593C-812608B3FC91}"/>
              </a:ext>
            </a:extLst>
          </p:cNvPr>
          <p:cNvSpPr>
            <a:spLocks noGrp="1"/>
          </p:cNvSpPr>
          <p:nvPr>
            <p:ph type="title"/>
          </p:nvPr>
        </p:nvSpPr>
        <p:spPr/>
        <p:txBody>
          <a:bodyPr/>
          <a:lstStyle/>
          <a:p>
            <a:r>
              <a:rPr lang="en-HK" dirty="0"/>
              <a:t>We need to Sacrifice - CAP Theorem</a:t>
            </a:r>
          </a:p>
        </p:txBody>
      </p:sp>
      <p:sp>
        <p:nvSpPr>
          <p:cNvPr id="2" name="Text Placeholder 1">
            <a:extLst>
              <a:ext uri="{FF2B5EF4-FFF2-40B4-BE49-F238E27FC236}">
                <a16:creationId xmlns:a16="http://schemas.microsoft.com/office/drawing/2014/main" id="{AD83B30D-DE68-3857-F284-C8AC350F6B1C}"/>
              </a:ext>
            </a:extLst>
          </p:cNvPr>
          <p:cNvSpPr>
            <a:spLocks noGrp="1"/>
          </p:cNvSpPr>
          <p:nvPr>
            <p:ph sz="quarter" idx="14"/>
          </p:nvPr>
        </p:nvSpPr>
        <p:spPr/>
        <p:txBody>
          <a:bodyPr/>
          <a:lstStyle/>
          <a:p>
            <a:pPr marL="514346" lvl="1" indent="-342900">
              <a:lnSpc>
                <a:spcPct val="120000"/>
              </a:lnSpc>
              <a:spcBef>
                <a:spcPts val="0"/>
              </a:spcBef>
              <a:buFont typeface="Courier New" panose="02070309020205020404" pitchFamily="49" charset="0"/>
              <a:buChar char="o"/>
            </a:pPr>
            <a:r>
              <a:rPr lang="en-US" sz="1600" dirty="0"/>
              <a:t>In a distributed data store, </a:t>
            </a:r>
            <a:r>
              <a:rPr lang="en-US" sz="1600" dirty="0">
                <a:solidFill>
                  <a:srgbClr val="C40C67"/>
                </a:solidFill>
              </a:rPr>
              <a:t>can only provide </a:t>
            </a:r>
            <a:r>
              <a:rPr lang="en-US" sz="1600" u="sng" dirty="0">
                <a:solidFill>
                  <a:srgbClr val="C40C67"/>
                </a:solidFill>
              </a:rPr>
              <a:t>two of the following three guarantees</a:t>
            </a:r>
            <a:r>
              <a:rPr lang="en-US" sz="1600" dirty="0"/>
              <a:t>:</a:t>
            </a:r>
          </a:p>
          <a:p>
            <a:pPr marL="857237" lvl="2" indent="-342900">
              <a:lnSpc>
                <a:spcPct val="120000"/>
              </a:lnSpc>
              <a:spcBef>
                <a:spcPts val="0"/>
              </a:spcBef>
              <a:buFont typeface="Courier New" panose="02070309020205020404" pitchFamily="49" charset="0"/>
              <a:buChar char="o"/>
            </a:pPr>
            <a:r>
              <a:rPr lang="en-US" sz="1400" dirty="0"/>
              <a:t>Consistency</a:t>
            </a:r>
          </a:p>
          <a:p>
            <a:pPr marL="1200128" lvl="3" indent="-342900">
              <a:lnSpc>
                <a:spcPct val="120000"/>
              </a:lnSpc>
              <a:spcBef>
                <a:spcPts val="0"/>
              </a:spcBef>
              <a:buFont typeface="Courier New" panose="02070309020205020404" pitchFamily="49" charset="0"/>
              <a:buChar char="o"/>
            </a:pPr>
            <a:r>
              <a:rPr lang="en-US" sz="1400" dirty="0"/>
              <a:t>A read from any node results in the </a:t>
            </a:r>
            <a:r>
              <a:rPr lang="en-US" sz="1400" dirty="0">
                <a:solidFill>
                  <a:srgbClr val="C40C67"/>
                </a:solidFill>
              </a:rPr>
              <a:t>same data </a:t>
            </a:r>
            <a:r>
              <a:rPr lang="en-US" sz="1400" dirty="0"/>
              <a:t>across multiple nodes (i.e., </a:t>
            </a:r>
            <a:r>
              <a:rPr lang="en-US" sz="1400" dirty="0">
                <a:solidFill>
                  <a:srgbClr val="C40C67"/>
                </a:solidFill>
              </a:rPr>
              <a:t>data must be up-to-date, same data across nodes</a:t>
            </a:r>
            <a:r>
              <a:rPr lang="en-US" sz="1400" dirty="0"/>
              <a:t>)</a:t>
            </a:r>
          </a:p>
          <a:p>
            <a:pPr marL="857237" lvl="2" indent="-342900">
              <a:lnSpc>
                <a:spcPct val="120000"/>
              </a:lnSpc>
              <a:spcBef>
                <a:spcPts val="0"/>
              </a:spcBef>
              <a:buFont typeface="Courier New" panose="02070309020205020404" pitchFamily="49" charset="0"/>
              <a:buChar char="o"/>
            </a:pPr>
            <a:r>
              <a:rPr lang="en-US" sz="1400" dirty="0"/>
              <a:t>Availability</a:t>
            </a:r>
          </a:p>
          <a:p>
            <a:pPr marL="1200128" lvl="3" indent="-342900">
              <a:lnSpc>
                <a:spcPct val="120000"/>
              </a:lnSpc>
              <a:spcBef>
                <a:spcPts val="0"/>
              </a:spcBef>
              <a:buFont typeface="Courier New" panose="02070309020205020404" pitchFamily="49" charset="0"/>
              <a:buChar char="o"/>
            </a:pPr>
            <a:r>
              <a:rPr lang="en-US" sz="1400" dirty="0"/>
              <a:t>a read/write request will always be noticed in the form of success or a failure  (i.e., nodes always </a:t>
            </a:r>
            <a:r>
              <a:rPr lang="en-US" sz="1400" dirty="0">
                <a:solidFill>
                  <a:srgbClr val="C40C67"/>
                </a:solidFill>
              </a:rPr>
              <a:t>available</a:t>
            </a:r>
            <a:r>
              <a:rPr lang="en-US" sz="1400" dirty="0"/>
              <a:t>) </a:t>
            </a:r>
          </a:p>
          <a:p>
            <a:pPr marL="857237" lvl="2" indent="-342900">
              <a:lnSpc>
                <a:spcPct val="120000"/>
              </a:lnSpc>
              <a:spcBef>
                <a:spcPts val="0"/>
              </a:spcBef>
              <a:buFont typeface="Courier New" panose="02070309020205020404" pitchFamily="49" charset="0"/>
              <a:buChar char="o"/>
            </a:pPr>
            <a:r>
              <a:rPr lang="en-US" sz="1400" dirty="0"/>
              <a:t>Partition tolerance</a:t>
            </a:r>
          </a:p>
          <a:p>
            <a:pPr marL="1200128" lvl="3" indent="-342900">
              <a:lnSpc>
                <a:spcPct val="120000"/>
              </a:lnSpc>
              <a:spcBef>
                <a:spcPts val="0"/>
              </a:spcBef>
              <a:buFont typeface="Courier New" panose="02070309020205020404" pitchFamily="49" charset="0"/>
              <a:buChar char="o"/>
            </a:pPr>
            <a:r>
              <a:rPr lang="en-US" sz="1400" dirty="0"/>
              <a:t>the system can </a:t>
            </a:r>
            <a:r>
              <a:rPr lang="en-US" sz="1400" dirty="0">
                <a:solidFill>
                  <a:srgbClr val="C40C67"/>
                </a:solidFill>
              </a:rPr>
              <a:t>continue to operate even there are message drop or delay </a:t>
            </a:r>
            <a:r>
              <a:rPr lang="en-US" sz="1400" dirty="0"/>
              <a:t>during data transmission between nodes (i.e., message drop/delay is okay)</a:t>
            </a:r>
          </a:p>
        </p:txBody>
      </p:sp>
    </p:spTree>
    <p:extLst>
      <p:ext uri="{BB962C8B-B14F-4D97-AF65-F5344CB8AC3E}">
        <p14:creationId xmlns:p14="http://schemas.microsoft.com/office/powerpoint/2010/main" val="3775169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dissolv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dissolve">
                                      <p:cBhvr>
                                        <p:cTn id="12" dur="500"/>
                                        <p:tgtEl>
                                          <p:spTgt spid="2">
                                            <p:txEl>
                                              <p:pRg st="1" end="1"/>
                                            </p:txEl>
                                          </p:spTgt>
                                        </p:tgtEl>
                                      </p:cBhvr>
                                    </p:animEffect>
                                  </p:childTnLst>
                                </p:cTn>
                              </p:par>
                              <p:par>
                                <p:cTn id="13" presetID="9" presetClass="entr" presetSubtype="0" fill="hold" nodeType="with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dissolve">
                                      <p:cBhvr>
                                        <p:cTn id="15" dur="500"/>
                                        <p:tgtEl>
                                          <p:spTgt spid="2">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2">
                                            <p:txEl>
                                              <p:pRg st="3" end="3"/>
                                            </p:txEl>
                                          </p:spTgt>
                                        </p:tgtEl>
                                        <p:attrNameLst>
                                          <p:attrName>style.visibility</p:attrName>
                                        </p:attrNameLst>
                                      </p:cBhvr>
                                      <p:to>
                                        <p:strVal val="visible"/>
                                      </p:to>
                                    </p:set>
                                    <p:animEffect transition="in" filter="dissolve">
                                      <p:cBhvr>
                                        <p:cTn id="20" dur="500"/>
                                        <p:tgtEl>
                                          <p:spTgt spid="2">
                                            <p:txEl>
                                              <p:pRg st="3" end="3"/>
                                            </p:txEl>
                                          </p:spTgt>
                                        </p:tgtEl>
                                      </p:cBhvr>
                                    </p:animEffect>
                                  </p:childTnLst>
                                </p:cTn>
                              </p:par>
                              <p:par>
                                <p:cTn id="21" presetID="9" presetClass="entr" presetSubtype="0" fill="hold" nodeType="with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animEffect transition="in" filter="dissolve">
                                      <p:cBhvr>
                                        <p:cTn id="23" dur="500"/>
                                        <p:tgtEl>
                                          <p:spTgt spid="2">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nodeType="clickEffect">
                                  <p:stCondLst>
                                    <p:cond delay="0"/>
                                  </p:stCondLst>
                                  <p:childTnLst>
                                    <p:set>
                                      <p:cBhvr>
                                        <p:cTn id="27" dur="1" fill="hold">
                                          <p:stCondLst>
                                            <p:cond delay="0"/>
                                          </p:stCondLst>
                                        </p:cTn>
                                        <p:tgtEl>
                                          <p:spTgt spid="2">
                                            <p:txEl>
                                              <p:pRg st="5" end="5"/>
                                            </p:txEl>
                                          </p:spTgt>
                                        </p:tgtEl>
                                        <p:attrNameLst>
                                          <p:attrName>style.visibility</p:attrName>
                                        </p:attrNameLst>
                                      </p:cBhvr>
                                      <p:to>
                                        <p:strVal val="visible"/>
                                      </p:to>
                                    </p:set>
                                    <p:animEffect transition="in" filter="dissolve">
                                      <p:cBhvr>
                                        <p:cTn id="28" dur="500"/>
                                        <p:tgtEl>
                                          <p:spTgt spid="2">
                                            <p:txEl>
                                              <p:pRg st="5" end="5"/>
                                            </p:txEl>
                                          </p:spTgt>
                                        </p:tgtEl>
                                      </p:cBhvr>
                                    </p:animEffect>
                                  </p:childTnLst>
                                </p:cTn>
                              </p:par>
                              <p:par>
                                <p:cTn id="29" presetID="9" presetClass="entr" presetSubtype="0" fill="hold" nodeType="with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animEffect transition="in" filter="dissolve">
                                      <p:cBhvr>
                                        <p:cTn id="31"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787993-5010-53B7-6668-C381C57671B3}"/>
              </a:ext>
            </a:extLst>
          </p:cNvPr>
          <p:cNvSpPr>
            <a:spLocks noGrp="1"/>
          </p:cNvSpPr>
          <p:nvPr>
            <p:ph type="title"/>
          </p:nvPr>
        </p:nvSpPr>
        <p:spPr>
          <a:xfrm>
            <a:off x="367681" y="809870"/>
            <a:ext cx="8367943" cy="761478"/>
          </a:xfrm>
        </p:spPr>
        <p:txBody>
          <a:bodyPr/>
          <a:lstStyle/>
          <a:p>
            <a:r>
              <a:rPr lang="en-US" dirty="0"/>
              <a:t>Dask</a:t>
            </a:r>
          </a:p>
        </p:txBody>
      </p:sp>
      <p:sp>
        <p:nvSpPr>
          <p:cNvPr id="3" name="Content Placeholder 2">
            <a:extLst>
              <a:ext uri="{FF2B5EF4-FFF2-40B4-BE49-F238E27FC236}">
                <a16:creationId xmlns:a16="http://schemas.microsoft.com/office/drawing/2014/main" id="{DA03C55C-F02E-099D-09F3-1F3EF1E3DB39}"/>
              </a:ext>
            </a:extLst>
          </p:cNvPr>
          <p:cNvSpPr>
            <a:spLocks noGrp="1"/>
          </p:cNvSpPr>
          <p:nvPr>
            <p:ph sz="quarter" idx="14"/>
          </p:nvPr>
        </p:nvSpPr>
        <p:spPr>
          <a:xfrm>
            <a:off x="367004" y="1686757"/>
            <a:ext cx="8367942" cy="4519510"/>
          </a:xfrm>
        </p:spPr>
        <p:txBody>
          <a:bodyPr>
            <a:normAutofit/>
          </a:bodyPr>
          <a:lstStyle/>
          <a:p>
            <a:pPr marL="514346" lvl="1" indent="-342900"/>
            <a:r>
              <a:rPr lang="en-US" dirty="0"/>
              <a:t>Complex data structures enable data science in Python</a:t>
            </a:r>
          </a:p>
          <a:p>
            <a:pPr marL="971541" lvl="2" indent="-342900"/>
            <a:r>
              <a:rPr lang="en-US" dirty="0"/>
              <a:t>E.g. </a:t>
            </a:r>
            <a:r>
              <a:rPr lang="en-US" dirty="0" err="1"/>
              <a:t>Numpy</a:t>
            </a:r>
            <a:r>
              <a:rPr lang="en-US" dirty="0"/>
              <a:t> Array, Pandas series and </a:t>
            </a:r>
            <a:r>
              <a:rPr lang="en-US" dirty="0" err="1"/>
              <a:t>dataframes</a:t>
            </a:r>
            <a:r>
              <a:rPr lang="en-US" dirty="0"/>
              <a:t>, etc.</a:t>
            </a:r>
          </a:p>
          <a:p>
            <a:pPr marL="971541" lvl="2" indent="-342900"/>
            <a:r>
              <a:rPr lang="en-US" dirty="0"/>
              <a:t>But </a:t>
            </a:r>
            <a:r>
              <a:rPr lang="en-US" dirty="0">
                <a:solidFill>
                  <a:srgbClr val="C40C67"/>
                </a:solidFill>
              </a:rPr>
              <a:t>datasets are getting larger </a:t>
            </a:r>
            <a:r>
              <a:rPr lang="en-US" dirty="0"/>
              <a:t>all the time. </a:t>
            </a:r>
          </a:p>
          <a:p>
            <a:pPr marL="971541" lvl="2" indent="-342900"/>
            <a:r>
              <a:rPr lang="en-US" dirty="0"/>
              <a:t>What if my </a:t>
            </a:r>
            <a:r>
              <a:rPr lang="en-US" dirty="0">
                <a:solidFill>
                  <a:srgbClr val="C40C67"/>
                </a:solidFill>
              </a:rPr>
              <a:t>dataset is too big to fit into the memory </a:t>
            </a:r>
            <a:r>
              <a:rPr lang="en-US" dirty="0"/>
              <a:t>of the computer. </a:t>
            </a:r>
          </a:p>
          <a:p>
            <a:pPr marL="971541" lvl="2" indent="-342900"/>
            <a:r>
              <a:rPr lang="en-US" dirty="0"/>
              <a:t>What if the analysis is </a:t>
            </a:r>
            <a:r>
              <a:rPr lang="en-US" dirty="0">
                <a:solidFill>
                  <a:srgbClr val="C40C67"/>
                </a:solidFill>
              </a:rPr>
              <a:t>too long to complete</a:t>
            </a:r>
            <a:r>
              <a:rPr lang="en-US" dirty="0"/>
              <a:t>. </a:t>
            </a:r>
          </a:p>
          <a:p>
            <a:pPr marL="514346" lvl="1" indent="-342900"/>
            <a:r>
              <a:rPr lang="en-US" dirty="0"/>
              <a:t>Dask is an open-source Python library:</a:t>
            </a:r>
          </a:p>
          <a:p>
            <a:pPr marL="857237" lvl="2" indent="-342900"/>
            <a:r>
              <a:rPr lang="en-US" dirty="0"/>
              <a:t>Enable us to perform </a:t>
            </a:r>
            <a:r>
              <a:rPr lang="en-US" dirty="0">
                <a:solidFill>
                  <a:srgbClr val="C40C67"/>
                </a:solidFill>
              </a:rPr>
              <a:t>parallel computing </a:t>
            </a:r>
          </a:p>
          <a:p>
            <a:pPr marL="857237" lvl="2" indent="-342900"/>
            <a:r>
              <a:rPr lang="en-US" dirty="0">
                <a:solidFill>
                  <a:srgbClr val="C40C67"/>
                </a:solidFill>
              </a:rPr>
              <a:t>Scales Python packages </a:t>
            </a:r>
            <a:r>
              <a:rPr lang="en-US" dirty="0"/>
              <a:t>such as </a:t>
            </a:r>
            <a:r>
              <a:rPr lang="en-US" dirty="0" err="1"/>
              <a:t>Numpy</a:t>
            </a:r>
            <a:r>
              <a:rPr lang="en-US" dirty="0"/>
              <a:t>, Pandas, etc. </a:t>
            </a:r>
          </a:p>
          <a:p>
            <a:pPr marL="1200128" lvl="3" indent="-342900"/>
            <a:r>
              <a:rPr lang="en-US" dirty="0">
                <a:solidFill>
                  <a:srgbClr val="C40C67"/>
                </a:solidFill>
              </a:rPr>
              <a:t>From one machine to thousand core machine </a:t>
            </a:r>
            <a:r>
              <a:rPr lang="en-US" dirty="0"/>
              <a:t>such as HPC clusters.</a:t>
            </a:r>
          </a:p>
          <a:p>
            <a:pPr marL="514346" lvl="1" indent="-342900"/>
            <a:endParaRPr lang="en-US" dirty="0"/>
          </a:p>
          <a:p>
            <a:endParaRPr lang="en-US" dirty="0"/>
          </a:p>
          <a:p>
            <a:endParaRPr lang="en-US" dirty="0"/>
          </a:p>
        </p:txBody>
      </p:sp>
      <p:pic>
        <p:nvPicPr>
          <p:cNvPr id="27" name="Picture 4">
            <a:extLst>
              <a:ext uri="{FF2B5EF4-FFF2-40B4-BE49-F238E27FC236}">
                <a16:creationId xmlns:a16="http://schemas.microsoft.com/office/drawing/2014/main" id="{CA71D0D7-D8A9-70CA-3F48-93744E25D4A4}"/>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546053" y="3662631"/>
            <a:ext cx="2197410" cy="7259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8393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ssolv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dissolv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dissolve">
                                      <p:cBhvr>
                                        <p:cTn id="32" dur="500"/>
                                        <p:tgtEl>
                                          <p:spTgt spid="3">
                                            <p:txEl>
                                              <p:pRg st="5" end="5"/>
                                            </p:txEl>
                                          </p:spTgt>
                                        </p:tgtEl>
                                      </p:cBhvr>
                                    </p:animEffect>
                                  </p:childTnLst>
                                </p:cTn>
                              </p:par>
                              <p:par>
                                <p:cTn id="33" presetID="53" presetClass="entr" presetSubtype="16" fill="hold" nodeType="withEffect">
                                  <p:stCondLst>
                                    <p:cond delay="0"/>
                                  </p:stCondLst>
                                  <p:childTnLst>
                                    <p:set>
                                      <p:cBhvr>
                                        <p:cTn id="34" dur="1" fill="hold">
                                          <p:stCondLst>
                                            <p:cond delay="0"/>
                                          </p:stCondLst>
                                        </p:cTn>
                                        <p:tgtEl>
                                          <p:spTgt spid="27"/>
                                        </p:tgtEl>
                                        <p:attrNameLst>
                                          <p:attrName>style.visibility</p:attrName>
                                        </p:attrNameLst>
                                      </p:cBhvr>
                                      <p:to>
                                        <p:strVal val="visible"/>
                                      </p:to>
                                    </p:set>
                                    <p:anim calcmode="lin" valueType="num">
                                      <p:cBhvr>
                                        <p:cTn id="35" dur="500" fill="hold"/>
                                        <p:tgtEl>
                                          <p:spTgt spid="27"/>
                                        </p:tgtEl>
                                        <p:attrNameLst>
                                          <p:attrName>ppt_w</p:attrName>
                                        </p:attrNameLst>
                                      </p:cBhvr>
                                      <p:tavLst>
                                        <p:tav tm="0">
                                          <p:val>
                                            <p:fltVal val="0"/>
                                          </p:val>
                                        </p:tav>
                                        <p:tav tm="100000">
                                          <p:val>
                                            <p:strVal val="#ppt_w"/>
                                          </p:val>
                                        </p:tav>
                                      </p:tavLst>
                                    </p:anim>
                                    <p:anim calcmode="lin" valueType="num">
                                      <p:cBhvr>
                                        <p:cTn id="36" dur="500" fill="hold"/>
                                        <p:tgtEl>
                                          <p:spTgt spid="27"/>
                                        </p:tgtEl>
                                        <p:attrNameLst>
                                          <p:attrName>ppt_h</p:attrName>
                                        </p:attrNameLst>
                                      </p:cBhvr>
                                      <p:tavLst>
                                        <p:tav tm="0">
                                          <p:val>
                                            <p:fltVal val="0"/>
                                          </p:val>
                                        </p:tav>
                                        <p:tav tm="100000">
                                          <p:val>
                                            <p:strVal val="#ppt_h"/>
                                          </p:val>
                                        </p:tav>
                                      </p:tavLst>
                                    </p:anim>
                                    <p:animEffect transition="in" filter="fade">
                                      <p:cBhvr>
                                        <p:cTn id="37" dur="500"/>
                                        <p:tgtEl>
                                          <p:spTgt spid="27"/>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dissolve">
                                      <p:cBhvr>
                                        <p:cTn id="42" dur="500"/>
                                        <p:tgtEl>
                                          <p:spTgt spid="3">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nodeType="clickEffect">
                                  <p:stCondLst>
                                    <p:cond delay="0"/>
                                  </p:stCondLst>
                                  <p:childTnLst>
                                    <p:set>
                                      <p:cBhvr>
                                        <p:cTn id="46" dur="1" fill="hold">
                                          <p:stCondLst>
                                            <p:cond delay="0"/>
                                          </p:stCondLst>
                                        </p:cTn>
                                        <p:tgtEl>
                                          <p:spTgt spid="3">
                                            <p:txEl>
                                              <p:pRg st="7" end="7"/>
                                            </p:txEl>
                                          </p:spTgt>
                                        </p:tgtEl>
                                        <p:attrNameLst>
                                          <p:attrName>style.visibility</p:attrName>
                                        </p:attrNameLst>
                                      </p:cBhvr>
                                      <p:to>
                                        <p:strVal val="visible"/>
                                      </p:to>
                                    </p:set>
                                    <p:animEffect transition="in" filter="dissolve">
                                      <p:cBhvr>
                                        <p:cTn id="47" dur="500"/>
                                        <p:tgtEl>
                                          <p:spTgt spid="3">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ntr" presetSubtype="0" fill="hold" nodeType="clickEffect">
                                  <p:stCondLst>
                                    <p:cond delay="0"/>
                                  </p:stCondLst>
                                  <p:childTnLst>
                                    <p:set>
                                      <p:cBhvr>
                                        <p:cTn id="51" dur="1" fill="hold">
                                          <p:stCondLst>
                                            <p:cond delay="0"/>
                                          </p:stCondLst>
                                        </p:cTn>
                                        <p:tgtEl>
                                          <p:spTgt spid="3">
                                            <p:txEl>
                                              <p:pRg st="8" end="8"/>
                                            </p:txEl>
                                          </p:spTgt>
                                        </p:tgtEl>
                                        <p:attrNameLst>
                                          <p:attrName>style.visibility</p:attrName>
                                        </p:attrNameLst>
                                      </p:cBhvr>
                                      <p:to>
                                        <p:strVal val="visible"/>
                                      </p:to>
                                    </p:set>
                                    <p:animEffect transition="in" filter="dissolve">
                                      <p:cBhvr>
                                        <p:cTn id="52"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C9647B-C18C-5E60-7CDD-CF51CC620EF0}"/>
              </a:ext>
            </a:extLst>
          </p:cNvPr>
          <p:cNvSpPr>
            <a:spLocks noGrp="1"/>
          </p:cNvSpPr>
          <p:nvPr>
            <p:ph type="title"/>
          </p:nvPr>
        </p:nvSpPr>
        <p:spPr/>
        <p:txBody>
          <a:bodyPr/>
          <a:lstStyle/>
          <a:p>
            <a:r>
              <a:rPr lang="en-US" dirty="0"/>
              <a:t>CA vs CP vs AP</a:t>
            </a:r>
          </a:p>
        </p:txBody>
      </p:sp>
      <p:sp>
        <p:nvSpPr>
          <p:cNvPr id="3" name="Content Placeholder 2">
            <a:extLst>
              <a:ext uri="{FF2B5EF4-FFF2-40B4-BE49-F238E27FC236}">
                <a16:creationId xmlns:a16="http://schemas.microsoft.com/office/drawing/2014/main" id="{152AC176-3FA2-2225-2A50-2E696F264F92}"/>
              </a:ext>
            </a:extLst>
          </p:cNvPr>
          <p:cNvSpPr>
            <a:spLocks noGrp="1"/>
          </p:cNvSpPr>
          <p:nvPr>
            <p:ph sz="quarter" idx="14"/>
          </p:nvPr>
        </p:nvSpPr>
        <p:spPr>
          <a:xfrm>
            <a:off x="367004" y="1686757"/>
            <a:ext cx="8367942" cy="4919316"/>
          </a:xfrm>
        </p:spPr>
        <p:txBody>
          <a:bodyPr>
            <a:normAutofit/>
          </a:bodyPr>
          <a:lstStyle/>
          <a:p>
            <a:pPr marL="514346" lvl="1" indent="-342900">
              <a:lnSpc>
                <a:spcPct val="130000"/>
              </a:lnSpc>
              <a:spcBef>
                <a:spcPts val="0"/>
              </a:spcBef>
              <a:buFont typeface="Courier New" panose="02070309020205020404" pitchFamily="49" charset="0"/>
              <a:buChar char="o"/>
            </a:pPr>
            <a:r>
              <a:rPr lang="en-US" sz="1600" dirty="0">
                <a:solidFill>
                  <a:srgbClr val="C40C67"/>
                </a:solidFill>
              </a:rPr>
              <a:t>CA</a:t>
            </a:r>
            <a:r>
              <a:rPr lang="en-US" sz="1600" dirty="0"/>
              <a:t>: When </a:t>
            </a:r>
            <a:r>
              <a:rPr lang="en-US" sz="1600" dirty="0">
                <a:solidFill>
                  <a:srgbClr val="C40C67"/>
                </a:solidFill>
              </a:rPr>
              <a:t>consistency (C) </a:t>
            </a:r>
            <a:r>
              <a:rPr lang="en-US" sz="1600" dirty="0"/>
              <a:t>and </a:t>
            </a:r>
            <a:r>
              <a:rPr lang="en-US" sz="1600" dirty="0">
                <a:solidFill>
                  <a:srgbClr val="C40C67"/>
                </a:solidFill>
              </a:rPr>
              <a:t>availability (A)</a:t>
            </a:r>
            <a:r>
              <a:rPr lang="en-US" sz="1600" dirty="0"/>
              <a:t> are needed</a:t>
            </a:r>
          </a:p>
          <a:p>
            <a:pPr marL="857237" lvl="2" indent="-342900">
              <a:lnSpc>
                <a:spcPct val="130000"/>
              </a:lnSpc>
              <a:spcBef>
                <a:spcPts val="0"/>
              </a:spcBef>
              <a:buFont typeface="Courier New" panose="02070309020205020404" pitchFamily="49" charset="0"/>
              <a:buChar char="o"/>
            </a:pPr>
            <a:r>
              <a:rPr lang="en-US" sz="1400" dirty="0"/>
              <a:t>The system </a:t>
            </a:r>
            <a:r>
              <a:rPr lang="en-US" sz="1400" dirty="0">
                <a:solidFill>
                  <a:srgbClr val="C40C67"/>
                </a:solidFill>
              </a:rPr>
              <a:t>always has response</a:t>
            </a:r>
            <a:r>
              <a:rPr lang="en-US" sz="1400" dirty="0"/>
              <a:t>, with the </a:t>
            </a:r>
            <a:r>
              <a:rPr lang="en-US" sz="1400" dirty="0">
                <a:solidFill>
                  <a:srgbClr val="C40C67"/>
                </a:solidFill>
              </a:rPr>
              <a:t>latest</a:t>
            </a:r>
            <a:r>
              <a:rPr lang="en-US" sz="1400" dirty="0"/>
              <a:t> </a:t>
            </a:r>
            <a:r>
              <a:rPr lang="en-US" sz="1400" dirty="0">
                <a:solidFill>
                  <a:srgbClr val="C40C67"/>
                </a:solidFill>
              </a:rPr>
              <a:t>data</a:t>
            </a:r>
            <a:r>
              <a:rPr lang="en-US" sz="1400" dirty="0"/>
              <a:t>, </a:t>
            </a:r>
          </a:p>
          <a:p>
            <a:pPr marL="857237" lvl="2" indent="-342900">
              <a:lnSpc>
                <a:spcPct val="130000"/>
              </a:lnSpc>
              <a:spcBef>
                <a:spcPts val="0"/>
              </a:spcBef>
              <a:buFont typeface="Courier New" panose="02070309020205020404" pitchFamily="49" charset="0"/>
              <a:buChar char="o"/>
            </a:pPr>
            <a:r>
              <a:rPr lang="en-US" sz="1400" dirty="0"/>
              <a:t>Then </a:t>
            </a:r>
            <a:r>
              <a:rPr lang="en-US" sz="1400" dirty="0">
                <a:solidFill>
                  <a:srgbClr val="C40C67"/>
                </a:solidFill>
              </a:rPr>
              <a:t>partition tolerance (P) is not possible </a:t>
            </a:r>
            <a:r>
              <a:rPr lang="en-US" sz="1400" dirty="0"/>
              <a:t>(i.e., message delay/drop is NOT okay)</a:t>
            </a:r>
          </a:p>
          <a:p>
            <a:pPr marL="514346" lvl="1" indent="-342900">
              <a:lnSpc>
                <a:spcPct val="130000"/>
              </a:lnSpc>
              <a:spcBef>
                <a:spcPts val="0"/>
              </a:spcBef>
              <a:buFont typeface="Courier New" panose="02070309020205020404" pitchFamily="49" charset="0"/>
              <a:buChar char="o"/>
            </a:pPr>
            <a:r>
              <a:rPr lang="en-US" sz="1600" dirty="0">
                <a:solidFill>
                  <a:srgbClr val="C40C67"/>
                </a:solidFill>
              </a:rPr>
              <a:t>CP</a:t>
            </a:r>
            <a:r>
              <a:rPr lang="en-US" sz="1600" dirty="0"/>
              <a:t>: When </a:t>
            </a:r>
            <a:r>
              <a:rPr lang="en-US" sz="1600" dirty="0">
                <a:solidFill>
                  <a:srgbClr val="C40C67"/>
                </a:solidFill>
              </a:rPr>
              <a:t>consistency (C) </a:t>
            </a:r>
            <a:r>
              <a:rPr lang="en-US" sz="1600" dirty="0"/>
              <a:t>and </a:t>
            </a:r>
            <a:r>
              <a:rPr lang="en-US" sz="1600" dirty="0">
                <a:solidFill>
                  <a:srgbClr val="C40C67"/>
                </a:solidFill>
              </a:rPr>
              <a:t>partition tolerance (P) </a:t>
            </a:r>
            <a:r>
              <a:rPr lang="en-US" sz="1600" dirty="0"/>
              <a:t>are needed </a:t>
            </a:r>
          </a:p>
          <a:p>
            <a:pPr marL="857237" lvl="2" indent="-342900">
              <a:lnSpc>
                <a:spcPct val="130000"/>
              </a:lnSpc>
              <a:spcBef>
                <a:spcPts val="0"/>
              </a:spcBef>
              <a:buFont typeface="Courier New" panose="02070309020205020404" pitchFamily="49" charset="0"/>
              <a:buChar char="o"/>
            </a:pPr>
            <a:r>
              <a:rPr lang="en-US" sz="1400" dirty="0"/>
              <a:t>The system </a:t>
            </a:r>
            <a:r>
              <a:rPr lang="en-US" sz="1400" dirty="0">
                <a:solidFill>
                  <a:srgbClr val="C40C67"/>
                </a:solidFill>
              </a:rPr>
              <a:t>always</a:t>
            </a:r>
            <a:r>
              <a:rPr lang="en-US" sz="1400" dirty="0"/>
              <a:t> return </a:t>
            </a:r>
            <a:r>
              <a:rPr lang="en-US" sz="1400" dirty="0">
                <a:solidFill>
                  <a:srgbClr val="C40C67"/>
                </a:solidFill>
              </a:rPr>
              <a:t>latest</a:t>
            </a:r>
            <a:r>
              <a:rPr lang="en-US" sz="1400" dirty="0"/>
              <a:t> </a:t>
            </a:r>
            <a:r>
              <a:rPr lang="en-US" sz="1400" dirty="0">
                <a:solidFill>
                  <a:srgbClr val="C40C67"/>
                </a:solidFill>
              </a:rPr>
              <a:t>data</a:t>
            </a:r>
            <a:r>
              <a:rPr lang="en-US" sz="1400" dirty="0"/>
              <a:t>.</a:t>
            </a:r>
          </a:p>
          <a:p>
            <a:pPr marL="857237" lvl="2" indent="-342900">
              <a:lnSpc>
                <a:spcPct val="130000"/>
              </a:lnSpc>
              <a:spcBef>
                <a:spcPts val="0"/>
              </a:spcBef>
              <a:buFont typeface="Courier New" panose="02070309020205020404" pitchFamily="49" charset="0"/>
              <a:buChar char="o"/>
            </a:pPr>
            <a:r>
              <a:rPr lang="en-US" sz="1400" dirty="0"/>
              <a:t>Then </a:t>
            </a:r>
            <a:r>
              <a:rPr lang="en-HK" sz="1400" dirty="0"/>
              <a:t>nodes </a:t>
            </a:r>
            <a:r>
              <a:rPr lang="en-HK" sz="1400" dirty="0">
                <a:solidFill>
                  <a:srgbClr val="C40C67"/>
                </a:solidFill>
              </a:rPr>
              <a:t>cannot remain available </a:t>
            </a:r>
            <a:r>
              <a:rPr lang="en-HK" sz="1400" dirty="0"/>
              <a:t>(A) </a:t>
            </a:r>
          </a:p>
          <a:p>
            <a:pPr marL="1200128" lvl="3" indent="-342900">
              <a:lnSpc>
                <a:spcPct val="130000"/>
              </a:lnSpc>
              <a:spcBef>
                <a:spcPts val="0"/>
              </a:spcBef>
              <a:buFont typeface="Courier New" panose="02070309020205020404" pitchFamily="49" charset="0"/>
              <a:buChar char="o"/>
            </a:pPr>
            <a:r>
              <a:rPr lang="en-HK" sz="1200" dirty="0"/>
              <a:t>The nodes will become unavailable while achieving a state of consistency (C) </a:t>
            </a:r>
            <a:br>
              <a:rPr lang="en-HK" sz="1200" dirty="0"/>
            </a:br>
            <a:r>
              <a:rPr lang="en-HK" sz="1200" dirty="0"/>
              <a:t>(e.g., data may lock for update)</a:t>
            </a:r>
          </a:p>
          <a:p>
            <a:pPr marL="514346" lvl="1" indent="-342900">
              <a:lnSpc>
                <a:spcPct val="130000"/>
              </a:lnSpc>
              <a:spcBef>
                <a:spcPts val="0"/>
              </a:spcBef>
              <a:buFont typeface="Courier New" panose="02070309020205020404" pitchFamily="49" charset="0"/>
              <a:buChar char="o"/>
            </a:pPr>
            <a:r>
              <a:rPr lang="en-HK" sz="1600" dirty="0">
                <a:solidFill>
                  <a:srgbClr val="C40C67"/>
                </a:solidFill>
              </a:rPr>
              <a:t>AP</a:t>
            </a:r>
            <a:r>
              <a:rPr lang="en-HK" sz="1600" dirty="0"/>
              <a:t>: ﻿When </a:t>
            </a:r>
            <a:r>
              <a:rPr lang="en-HK" sz="1600" dirty="0">
                <a:solidFill>
                  <a:srgbClr val="C40C67"/>
                </a:solidFill>
              </a:rPr>
              <a:t>availability (A) </a:t>
            </a:r>
            <a:r>
              <a:rPr lang="en-HK" sz="1600" dirty="0"/>
              <a:t>and </a:t>
            </a:r>
            <a:r>
              <a:rPr lang="en-HK" sz="1600" dirty="0">
                <a:solidFill>
                  <a:srgbClr val="C40C67"/>
                </a:solidFill>
              </a:rPr>
              <a:t>partition tolerance (P) </a:t>
            </a:r>
            <a:r>
              <a:rPr lang="en-HK" sz="1600" dirty="0"/>
              <a:t>are needed</a:t>
            </a:r>
          </a:p>
          <a:p>
            <a:pPr marL="857237" lvl="2" indent="-342900">
              <a:lnSpc>
                <a:spcPct val="130000"/>
              </a:lnSpc>
              <a:spcBef>
                <a:spcPts val="0"/>
              </a:spcBef>
              <a:buFont typeface="Courier New" panose="02070309020205020404" pitchFamily="49" charset="0"/>
              <a:buChar char="o"/>
            </a:pPr>
            <a:r>
              <a:rPr lang="en-HK" sz="1400" dirty="0"/>
              <a:t>Then </a:t>
            </a:r>
            <a:r>
              <a:rPr lang="en-HK" sz="1400" dirty="0">
                <a:solidFill>
                  <a:srgbClr val="C40C67"/>
                </a:solidFill>
              </a:rPr>
              <a:t>consistency (C) is not possible </a:t>
            </a:r>
          </a:p>
          <a:p>
            <a:pPr marL="1200128" lvl="3" indent="-342900">
              <a:lnSpc>
                <a:spcPct val="130000"/>
              </a:lnSpc>
              <a:spcBef>
                <a:spcPts val="0"/>
              </a:spcBef>
              <a:buFont typeface="Courier New" panose="02070309020205020404" pitchFamily="49" charset="0"/>
              <a:buChar char="o"/>
            </a:pPr>
            <a:r>
              <a:rPr lang="en-HK" sz="1200" dirty="0"/>
              <a:t>Because of the data communication requirement between the nodes. </a:t>
            </a:r>
          </a:p>
          <a:p>
            <a:pPr marL="1200128" lvl="3" indent="-342900">
              <a:lnSpc>
                <a:spcPct val="130000"/>
              </a:lnSpc>
              <a:spcBef>
                <a:spcPts val="0"/>
              </a:spcBef>
              <a:buFont typeface="Courier New" panose="02070309020205020404" pitchFamily="49" charset="0"/>
              <a:buChar char="o"/>
            </a:pPr>
            <a:r>
              <a:rPr lang="en-HK" sz="1200" dirty="0"/>
              <a:t>The database can </a:t>
            </a:r>
            <a:r>
              <a:rPr lang="en-HK" sz="1200" dirty="0">
                <a:solidFill>
                  <a:srgbClr val="C40C67"/>
                </a:solidFill>
              </a:rPr>
              <a:t>remain available (A) but with inconsistent results</a:t>
            </a:r>
          </a:p>
          <a:p>
            <a:endParaRPr lang="en-US" sz="2000" dirty="0"/>
          </a:p>
        </p:txBody>
      </p:sp>
    </p:spTree>
    <p:extLst>
      <p:ext uri="{BB962C8B-B14F-4D97-AF65-F5344CB8AC3E}">
        <p14:creationId xmlns:p14="http://schemas.microsoft.com/office/powerpoint/2010/main" val="2283828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dissolve">
                                      <p:cBhvr>
                                        <p:cTn id="10" dur="500"/>
                                        <p:tgtEl>
                                          <p:spTgt spid="3">
                                            <p:txEl>
                                              <p:pRg st="1" end="1"/>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dissolve">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dissolve">
                                      <p:cBhvr>
                                        <p:cTn id="18" dur="500"/>
                                        <p:tgtEl>
                                          <p:spTgt spid="3">
                                            <p:txEl>
                                              <p:pRg st="3" end="3"/>
                                            </p:txEl>
                                          </p:spTgt>
                                        </p:tgtEl>
                                      </p:cBhvr>
                                    </p:animEffect>
                                  </p:childTnLst>
                                </p:cTn>
                              </p:par>
                              <p:par>
                                <p:cTn id="19" presetID="9"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dissolve">
                                      <p:cBhvr>
                                        <p:cTn id="21" dur="500"/>
                                        <p:tgtEl>
                                          <p:spTgt spid="3">
                                            <p:txEl>
                                              <p:pRg st="4" end="4"/>
                                            </p:txEl>
                                          </p:spTgt>
                                        </p:tgtEl>
                                      </p:cBhvr>
                                    </p:animEffect>
                                  </p:childTnLst>
                                </p:cTn>
                              </p:par>
                              <p:par>
                                <p:cTn id="22" presetID="9" presetClass="entr" presetSubtype="0" fill="hold"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dissolve">
                                      <p:cBhvr>
                                        <p:cTn id="24" dur="500"/>
                                        <p:tgtEl>
                                          <p:spTgt spid="3">
                                            <p:txEl>
                                              <p:pRg st="5" end="5"/>
                                            </p:txEl>
                                          </p:spTgt>
                                        </p:tgtEl>
                                      </p:cBhvr>
                                    </p:animEffect>
                                  </p:childTnLst>
                                </p:cTn>
                              </p:par>
                              <p:par>
                                <p:cTn id="25" presetID="9" presetClass="entr" presetSubtype="0" fill="hold"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dissolve">
                                      <p:cBhvr>
                                        <p:cTn id="27" dur="500"/>
                                        <p:tgtEl>
                                          <p:spTgt spid="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dissolve">
                                      <p:cBhvr>
                                        <p:cTn id="32" dur="500"/>
                                        <p:tgtEl>
                                          <p:spTgt spid="3">
                                            <p:txEl>
                                              <p:pRg st="7" end="7"/>
                                            </p:txEl>
                                          </p:spTgt>
                                        </p:tgtEl>
                                      </p:cBhvr>
                                    </p:animEffect>
                                  </p:childTnLst>
                                </p:cTn>
                              </p:par>
                              <p:par>
                                <p:cTn id="33" presetID="9" presetClass="entr" presetSubtype="0" fill="hold" nodeType="with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animEffect transition="in" filter="dissolve">
                                      <p:cBhvr>
                                        <p:cTn id="35" dur="500"/>
                                        <p:tgtEl>
                                          <p:spTgt spid="3">
                                            <p:txEl>
                                              <p:pRg st="8" end="8"/>
                                            </p:txEl>
                                          </p:spTgt>
                                        </p:tgtEl>
                                      </p:cBhvr>
                                    </p:animEffect>
                                  </p:childTnLst>
                                </p:cTn>
                              </p:par>
                              <p:par>
                                <p:cTn id="36" presetID="9" presetClass="entr" presetSubtype="0" fill="hold" nodeType="withEffect">
                                  <p:stCondLst>
                                    <p:cond delay="0"/>
                                  </p:stCondLst>
                                  <p:childTnLst>
                                    <p:set>
                                      <p:cBhvr>
                                        <p:cTn id="37" dur="1" fill="hold">
                                          <p:stCondLst>
                                            <p:cond delay="0"/>
                                          </p:stCondLst>
                                        </p:cTn>
                                        <p:tgtEl>
                                          <p:spTgt spid="3">
                                            <p:txEl>
                                              <p:pRg st="9" end="9"/>
                                            </p:txEl>
                                          </p:spTgt>
                                        </p:tgtEl>
                                        <p:attrNameLst>
                                          <p:attrName>style.visibility</p:attrName>
                                        </p:attrNameLst>
                                      </p:cBhvr>
                                      <p:to>
                                        <p:strVal val="visible"/>
                                      </p:to>
                                    </p:set>
                                    <p:animEffect transition="in" filter="dissolve">
                                      <p:cBhvr>
                                        <p:cTn id="38" dur="500"/>
                                        <p:tgtEl>
                                          <p:spTgt spid="3">
                                            <p:txEl>
                                              <p:pRg st="9" end="9"/>
                                            </p:txEl>
                                          </p:spTgt>
                                        </p:tgtEl>
                                      </p:cBhvr>
                                    </p:animEffect>
                                  </p:childTnLst>
                                </p:cTn>
                              </p:par>
                              <p:par>
                                <p:cTn id="39" presetID="9" presetClass="entr" presetSubtype="0" fill="hold" nodeType="withEffect">
                                  <p:stCondLst>
                                    <p:cond delay="0"/>
                                  </p:stCondLst>
                                  <p:childTnLst>
                                    <p:set>
                                      <p:cBhvr>
                                        <p:cTn id="40" dur="1" fill="hold">
                                          <p:stCondLst>
                                            <p:cond delay="0"/>
                                          </p:stCondLst>
                                        </p:cTn>
                                        <p:tgtEl>
                                          <p:spTgt spid="3">
                                            <p:txEl>
                                              <p:pRg st="10" end="10"/>
                                            </p:txEl>
                                          </p:spTgt>
                                        </p:tgtEl>
                                        <p:attrNameLst>
                                          <p:attrName>style.visibility</p:attrName>
                                        </p:attrNameLst>
                                      </p:cBhvr>
                                      <p:to>
                                        <p:strVal val="visible"/>
                                      </p:to>
                                    </p:set>
                                    <p:animEffect transition="in" filter="dissolve">
                                      <p:cBhvr>
                                        <p:cTn id="41"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6EB07A-C6E9-5687-72F3-F7B20A0A7974}"/>
              </a:ext>
            </a:extLst>
          </p:cNvPr>
          <p:cNvSpPr>
            <a:spLocks noGrp="1"/>
          </p:cNvSpPr>
          <p:nvPr>
            <p:ph type="title"/>
          </p:nvPr>
        </p:nvSpPr>
        <p:spPr/>
        <p:txBody>
          <a:bodyPr/>
          <a:lstStyle/>
          <a:p>
            <a:r>
              <a:rPr lang="en-HK" dirty="0"/>
              <a:t>We need to Sacrifice - CAP Theorem</a:t>
            </a:r>
            <a:endParaRPr lang="en-US" dirty="0"/>
          </a:p>
        </p:txBody>
      </p:sp>
      <p:sp>
        <p:nvSpPr>
          <p:cNvPr id="3" name="Content Placeholder 2">
            <a:extLst>
              <a:ext uri="{FF2B5EF4-FFF2-40B4-BE49-F238E27FC236}">
                <a16:creationId xmlns:a16="http://schemas.microsoft.com/office/drawing/2014/main" id="{CD6D3451-FB60-9993-C527-8EA63C681ED5}"/>
              </a:ext>
            </a:extLst>
          </p:cNvPr>
          <p:cNvSpPr>
            <a:spLocks noGrp="1"/>
          </p:cNvSpPr>
          <p:nvPr>
            <p:ph sz="quarter" idx="14"/>
          </p:nvPr>
        </p:nvSpPr>
        <p:spPr/>
        <p:txBody>
          <a:bodyPr/>
          <a:lstStyle/>
          <a:p>
            <a:pPr marL="514346" lvl="1" indent="-342900">
              <a:lnSpc>
                <a:spcPct val="120000"/>
              </a:lnSpc>
              <a:spcBef>
                <a:spcPts val="0"/>
              </a:spcBef>
              <a:buFont typeface="Courier New" panose="02070309020205020404" pitchFamily="49" charset="0"/>
              <a:buChar char="o"/>
            </a:pPr>
            <a:r>
              <a:rPr lang="en-US" sz="1600" dirty="0"/>
              <a:t>In a distributed data store:</a:t>
            </a:r>
          </a:p>
          <a:p>
            <a:pPr marL="857237" lvl="2" indent="-342900">
              <a:lnSpc>
                <a:spcPct val="120000"/>
              </a:lnSpc>
              <a:spcBef>
                <a:spcPts val="0"/>
              </a:spcBef>
              <a:buFont typeface="Courier New" panose="02070309020205020404" pitchFamily="49" charset="0"/>
              <a:buChar char="o"/>
            </a:pPr>
            <a:r>
              <a:rPr lang="en-US" sz="1400" dirty="0"/>
              <a:t>Partition tolerance is unavoidable (i.e., network failure)</a:t>
            </a:r>
          </a:p>
          <a:p>
            <a:pPr marL="857237" lvl="2" indent="-342900">
              <a:lnSpc>
                <a:spcPct val="120000"/>
              </a:lnSpc>
              <a:spcBef>
                <a:spcPts val="0"/>
              </a:spcBef>
              <a:buFont typeface="Courier New" panose="02070309020205020404" pitchFamily="49" charset="0"/>
              <a:buChar char="o"/>
            </a:pPr>
            <a:r>
              <a:rPr lang="en-US" sz="1400" dirty="0"/>
              <a:t>We need to choose among Consistency or Availability</a:t>
            </a:r>
            <a:endParaRPr lang="en-HK" sz="1600" dirty="0"/>
          </a:p>
          <a:p>
            <a:pPr marL="514346" lvl="1" indent="-342900">
              <a:lnSpc>
                <a:spcPct val="120000"/>
              </a:lnSpc>
              <a:spcBef>
                <a:spcPts val="0"/>
              </a:spcBef>
              <a:buFont typeface="Courier New" panose="02070309020205020404" pitchFamily="49" charset="0"/>
              <a:buChar char="o"/>
            </a:pPr>
            <a:r>
              <a:rPr lang="en-HK" sz="1600" dirty="0"/>
              <a:t>Traditional SQL chose Consistency + </a:t>
            </a:r>
            <a:r>
              <a:rPr lang="en-US" sz="1600" dirty="0"/>
              <a:t>Partition tolerance</a:t>
            </a:r>
            <a:r>
              <a:rPr lang="en-HK" sz="1600" dirty="0"/>
              <a:t>:</a:t>
            </a:r>
          </a:p>
          <a:p>
            <a:pPr marL="857237" lvl="2" indent="-342900">
              <a:lnSpc>
                <a:spcPct val="120000"/>
              </a:lnSpc>
              <a:spcBef>
                <a:spcPts val="0"/>
              </a:spcBef>
              <a:buFont typeface="Courier New" panose="02070309020205020404" pitchFamily="49" charset="0"/>
              <a:buChar char="o"/>
            </a:pPr>
            <a:r>
              <a:rPr lang="en-HK" sz="1400" dirty="0"/>
              <a:t>Strong consistency</a:t>
            </a:r>
          </a:p>
          <a:p>
            <a:pPr marL="857237" lvl="2" indent="-342900">
              <a:lnSpc>
                <a:spcPct val="120000"/>
              </a:lnSpc>
              <a:spcBef>
                <a:spcPts val="0"/>
              </a:spcBef>
              <a:buFont typeface="Courier New" panose="02070309020205020404" pitchFamily="49" charset="0"/>
              <a:buChar char="o"/>
            </a:pPr>
            <a:r>
              <a:rPr lang="en-HK" sz="1400" dirty="0"/>
              <a:t>But unavailable during outages</a:t>
            </a:r>
          </a:p>
          <a:p>
            <a:pPr marL="514346" lvl="1" indent="-342900">
              <a:lnSpc>
                <a:spcPct val="120000"/>
              </a:lnSpc>
              <a:spcBef>
                <a:spcPts val="0"/>
              </a:spcBef>
              <a:buFont typeface="Courier New" panose="02070309020205020404" pitchFamily="49" charset="0"/>
              <a:buChar char="o"/>
            </a:pPr>
            <a:r>
              <a:rPr lang="en-HK" sz="1600" dirty="0"/>
              <a:t>NoSQL chose Availability + </a:t>
            </a:r>
            <a:r>
              <a:rPr lang="en-US" sz="1600" dirty="0"/>
              <a:t>Partition tolerance</a:t>
            </a:r>
            <a:r>
              <a:rPr lang="en-HK" sz="1600" dirty="0"/>
              <a:t>:</a:t>
            </a:r>
          </a:p>
          <a:p>
            <a:pPr marL="857237" lvl="2" indent="-342900">
              <a:lnSpc>
                <a:spcPct val="120000"/>
              </a:lnSpc>
              <a:spcBef>
                <a:spcPts val="0"/>
              </a:spcBef>
              <a:buFont typeface="Courier New" panose="02070309020205020404" pitchFamily="49" charset="0"/>
              <a:buChar char="o"/>
            </a:pPr>
            <a:r>
              <a:rPr lang="en-HK" sz="1400" dirty="0"/>
              <a:t>Always available</a:t>
            </a:r>
          </a:p>
          <a:p>
            <a:pPr marL="857237" lvl="2" indent="-342900">
              <a:lnSpc>
                <a:spcPct val="120000"/>
              </a:lnSpc>
              <a:spcBef>
                <a:spcPts val="0"/>
              </a:spcBef>
              <a:buFont typeface="Courier New" panose="02070309020205020404" pitchFamily="49" charset="0"/>
              <a:buChar char="o"/>
            </a:pPr>
            <a:r>
              <a:rPr lang="en-HK" sz="1400" dirty="0"/>
              <a:t>But eventually consistent</a:t>
            </a:r>
          </a:p>
          <a:p>
            <a:endParaRPr lang="en-US" dirty="0"/>
          </a:p>
        </p:txBody>
      </p:sp>
    </p:spTree>
    <p:extLst>
      <p:ext uri="{BB962C8B-B14F-4D97-AF65-F5344CB8AC3E}">
        <p14:creationId xmlns:p14="http://schemas.microsoft.com/office/powerpoint/2010/main" val="3013059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dissolve">
                                      <p:cBhvr>
                                        <p:cTn id="10" dur="500"/>
                                        <p:tgtEl>
                                          <p:spTgt spid="3">
                                            <p:txEl>
                                              <p:pRg st="1" end="1"/>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dissolve">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dissolve">
                                      <p:cBhvr>
                                        <p:cTn id="18" dur="500"/>
                                        <p:tgtEl>
                                          <p:spTgt spid="3">
                                            <p:txEl>
                                              <p:pRg st="3" end="3"/>
                                            </p:txEl>
                                          </p:spTgt>
                                        </p:tgtEl>
                                      </p:cBhvr>
                                    </p:animEffect>
                                  </p:childTnLst>
                                </p:cTn>
                              </p:par>
                              <p:par>
                                <p:cTn id="19" presetID="9"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dissolve">
                                      <p:cBhvr>
                                        <p:cTn id="21" dur="500"/>
                                        <p:tgtEl>
                                          <p:spTgt spid="3">
                                            <p:txEl>
                                              <p:pRg st="4" end="4"/>
                                            </p:txEl>
                                          </p:spTgt>
                                        </p:tgtEl>
                                      </p:cBhvr>
                                    </p:animEffect>
                                  </p:childTnLst>
                                </p:cTn>
                              </p:par>
                              <p:par>
                                <p:cTn id="22" presetID="9" presetClass="entr" presetSubtype="0" fill="hold"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dissolve">
                                      <p:cBhvr>
                                        <p:cTn id="24" dur="500"/>
                                        <p:tgtEl>
                                          <p:spTgt spid="3">
                                            <p:txEl>
                                              <p:pRg st="5" end="5"/>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dissolve">
                                      <p:cBhvr>
                                        <p:cTn id="29" dur="500"/>
                                        <p:tgtEl>
                                          <p:spTgt spid="3">
                                            <p:txEl>
                                              <p:pRg st="6" end="6"/>
                                            </p:txEl>
                                          </p:spTgt>
                                        </p:tgtEl>
                                      </p:cBhvr>
                                    </p:animEffect>
                                  </p:childTnLst>
                                </p:cTn>
                              </p:par>
                              <p:par>
                                <p:cTn id="30" presetID="9" presetClass="entr" presetSubtype="0" fill="hold" nodeType="with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dissolve">
                                      <p:cBhvr>
                                        <p:cTn id="32" dur="500"/>
                                        <p:tgtEl>
                                          <p:spTgt spid="3">
                                            <p:txEl>
                                              <p:pRg st="7" end="7"/>
                                            </p:txEl>
                                          </p:spTgt>
                                        </p:tgtEl>
                                      </p:cBhvr>
                                    </p:animEffect>
                                  </p:childTnLst>
                                </p:cTn>
                              </p:par>
                              <p:par>
                                <p:cTn id="33" presetID="9" presetClass="entr" presetSubtype="0" fill="hold" nodeType="with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animEffect transition="in" filter="dissolve">
                                      <p:cBhvr>
                                        <p:cTn id="35"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35D9ABE-27F2-57AC-5CDD-6CDBE8E9E352}"/>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4377831" y="1571347"/>
            <a:ext cx="4196804" cy="2484507"/>
          </a:xfrm>
          <a:prstGeom prst="rect">
            <a:avLst/>
          </a:prstGeom>
        </p:spPr>
      </p:pic>
      <p:sp>
        <p:nvSpPr>
          <p:cNvPr id="31" name="TextBox 30">
            <a:extLst>
              <a:ext uri="{FF2B5EF4-FFF2-40B4-BE49-F238E27FC236}">
                <a16:creationId xmlns:a16="http://schemas.microsoft.com/office/drawing/2014/main" id="{7F587AF2-1127-A604-0FD0-12A2C0E11828}"/>
              </a:ext>
            </a:extLst>
          </p:cNvPr>
          <p:cNvSpPr txBox="1"/>
          <p:nvPr/>
        </p:nvSpPr>
        <p:spPr>
          <a:xfrm>
            <a:off x="4616898" y="1872506"/>
            <a:ext cx="827471" cy="215444"/>
          </a:xfrm>
          <a:prstGeom prst="rect">
            <a:avLst/>
          </a:prstGeom>
          <a:solidFill>
            <a:schemeClr val="accent3"/>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Raleway" pitchFamily="2" charset="77"/>
                <a:ea typeface="+mn-ea"/>
                <a:cs typeface="+mn-cs"/>
              </a:rPr>
              <a:t>balance = 100</a:t>
            </a:r>
          </a:p>
        </p:txBody>
      </p:sp>
      <p:sp>
        <p:nvSpPr>
          <p:cNvPr id="29" name="TextBox 28">
            <a:extLst>
              <a:ext uri="{FF2B5EF4-FFF2-40B4-BE49-F238E27FC236}">
                <a16:creationId xmlns:a16="http://schemas.microsoft.com/office/drawing/2014/main" id="{BA4232E7-6B23-61BD-9706-E7B4D6574542}"/>
              </a:ext>
            </a:extLst>
          </p:cNvPr>
          <p:cNvSpPr txBox="1"/>
          <p:nvPr/>
        </p:nvSpPr>
        <p:spPr>
          <a:xfrm>
            <a:off x="4536749" y="2959187"/>
            <a:ext cx="997389" cy="215444"/>
          </a:xfrm>
          <a:prstGeom prst="rect">
            <a:avLst/>
          </a:prstGeom>
          <a:solidFill>
            <a:schemeClr val="accent3"/>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Raleway" pitchFamily="2" charset="77"/>
                <a:ea typeface="+mn-ea"/>
                <a:cs typeface="+mn-cs"/>
              </a:rPr>
              <a:t>set balance = 100</a:t>
            </a:r>
          </a:p>
        </p:txBody>
      </p:sp>
      <p:sp>
        <p:nvSpPr>
          <p:cNvPr id="28" name="TextBox 27">
            <a:extLst>
              <a:ext uri="{FF2B5EF4-FFF2-40B4-BE49-F238E27FC236}">
                <a16:creationId xmlns:a16="http://schemas.microsoft.com/office/drawing/2014/main" id="{DB504592-411B-68DD-D387-8818D1AF29F4}"/>
              </a:ext>
            </a:extLst>
          </p:cNvPr>
          <p:cNvSpPr txBox="1"/>
          <p:nvPr/>
        </p:nvSpPr>
        <p:spPr>
          <a:xfrm>
            <a:off x="4536749" y="2959186"/>
            <a:ext cx="1007007" cy="215444"/>
          </a:xfrm>
          <a:prstGeom prst="rect">
            <a:avLst/>
          </a:prstGeom>
          <a:solidFill>
            <a:schemeClr val="accent6">
              <a:lumMod val="20000"/>
              <a:lumOff val="80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Raleway" pitchFamily="2" charset="77"/>
                <a:ea typeface="+mn-ea"/>
                <a:cs typeface="+mn-cs"/>
              </a:rPr>
              <a:t>set balance = 200</a:t>
            </a:r>
          </a:p>
        </p:txBody>
      </p:sp>
      <p:sp>
        <p:nvSpPr>
          <p:cNvPr id="2" name="Title 1">
            <a:extLst>
              <a:ext uri="{FF2B5EF4-FFF2-40B4-BE49-F238E27FC236}">
                <a16:creationId xmlns:a16="http://schemas.microsoft.com/office/drawing/2014/main" id="{2BBD67E8-352C-E3C0-4410-3909C041AF1B}"/>
              </a:ext>
            </a:extLst>
          </p:cNvPr>
          <p:cNvSpPr>
            <a:spLocks noGrp="1"/>
          </p:cNvSpPr>
          <p:nvPr>
            <p:ph type="title"/>
          </p:nvPr>
        </p:nvSpPr>
        <p:spPr/>
        <p:txBody>
          <a:bodyPr/>
          <a:lstStyle/>
          <a:p>
            <a:r>
              <a:rPr lang="en-US" dirty="0"/>
              <a:t>Strong vs Eventual Consistency</a:t>
            </a:r>
          </a:p>
        </p:txBody>
      </p:sp>
      <p:pic>
        <p:nvPicPr>
          <p:cNvPr id="7" name="Picture 6">
            <a:extLst>
              <a:ext uri="{FF2B5EF4-FFF2-40B4-BE49-F238E27FC236}">
                <a16:creationId xmlns:a16="http://schemas.microsoft.com/office/drawing/2014/main" id="{9D5D3B44-7116-16FD-DBA9-C9B329339CE7}"/>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67681" y="1571348"/>
            <a:ext cx="3886200" cy="2673706"/>
          </a:xfrm>
          <a:prstGeom prst="rect">
            <a:avLst/>
          </a:prstGeom>
        </p:spPr>
      </p:pic>
      <p:sp>
        <p:nvSpPr>
          <p:cNvPr id="8" name="TextBox 7">
            <a:extLst>
              <a:ext uri="{FF2B5EF4-FFF2-40B4-BE49-F238E27FC236}">
                <a16:creationId xmlns:a16="http://schemas.microsoft.com/office/drawing/2014/main" id="{F1E33DB9-FE7C-6E64-E79E-96F51A71C9E8}"/>
              </a:ext>
            </a:extLst>
          </p:cNvPr>
          <p:cNvSpPr txBox="1"/>
          <p:nvPr/>
        </p:nvSpPr>
        <p:spPr>
          <a:xfrm>
            <a:off x="310244" y="4537817"/>
            <a:ext cx="3943637" cy="6001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40C67"/>
                </a:solidFill>
                <a:effectLst/>
                <a:uLnTx/>
                <a:uFillTx/>
                <a:latin typeface="Raleway" pitchFamily="2" charset="77"/>
                <a:ea typeface="+mn-ea"/>
                <a:cs typeface="+mn-cs"/>
              </a:rPr>
              <a:t>Strong consistency: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HK" sz="1000" b="0" i="0" u="none" strike="noStrike" kern="1200" cap="none" spc="0" normalizeH="0" baseline="0" noProof="0" dirty="0">
                <a:ln>
                  <a:noFill/>
                </a:ln>
                <a:solidFill>
                  <a:srgbClr val="000000"/>
                </a:solidFill>
                <a:effectLst/>
                <a:uLnTx/>
                <a:uFillTx/>
                <a:latin typeface="Raleway" pitchFamily="2" charset="77"/>
                <a:ea typeface="+mn-ea"/>
                <a:cs typeface="+mn-cs"/>
              </a:rPr>
              <a:t>Any read operation that begins after a write has completed </a:t>
            </a:r>
            <a:r>
              <a:rPr kumimoji="0" lang="en-HK" sz="1000" b="0" i="0" u="none" strike="noStrike" kern="1200" cap="none" spc="0" normalizeH="0" baseline="0" noProof="0" dirty="0">
                <a:ln>
                  <a:noFill/>
                </a:ln>
                <a:solidFill>
                  <a:srgbClr val="C40C67"/>
                </a:solidFill>
                <a:effectLst/>
                <a:uLnTx/>
                <a:uFillTx/>
                <a:latin typeface="Raleway" pitchFamily="2" charset="77"/>
                <a:ea typeface="+mn-ea"/>
                <a:cs typeface="+mn-cs"/>
              </a:rPr>
              <a:t>will return the updated value</a:t>
            </a:r>
            <a:r>
              <a:rPr kumimoji="0" lang="en-HK" sz="1000" b="0" i="0" u="none" strike="noStrike" kern="1200" cap="none" spc="0" normalizeH="0" baseline="0" noProof="0" dirty="0">
                <a:ln>
                  <a:noFill/>
                </a:ln>
                <a:solidFill>
                  <a:srgbClr val="000000"/>
                </a:solidFill>
                <a:effectLst/>
                <a:uLnTx/>
                <a:uFillTx/>
                <a:latin typeface="Raleway" pitchFamily="2" charset="77"/>
                <a:ea typeface="+mn-ea"/>
                <a:cs typeface="+mn-cs"/>
              </a:rPr>
              <a:t>, as seen by all clients.</a:t>
            </a:r>
          </a:p>
        </p:txBody>
      </p:sp>
      <p:sp>
        <p:nvSpPr>
          <p:cNvPr id="9" name="TextBox 8">
            <a:extLst>
              <a:ext uri="{FF2B5EF4-FFF2-40B4-BE49-F238E27FC236}">
                <a16:creationId xmlns:a16="http://schemas.microsoft.com/office/drawing/2014/main" id="{006135CD-4C71-AA46-2DB2-A52156BE11A8}"/>
              </a:ext>
            </a:extLst>
          </p:cNvPr>
          <p:cNvSpPr txBox="1"/>
          <p:nvPr/>
        </p:nvSpPr>
        <p:spPr>
          <a:xfrm>
            <a:off x="4377830" y="4537816"/>
            <a:ext cx="3943637"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40C67"/>
                </a:solidFill>
                <a:effectLst/>
                <a:uLnTx/>
                <a:uFillTx/>
                <a:latin typeface="Raleway" pitchFamily="2" charset="77"/>
                <a:ea typeface="+mn-ea"/>
                <a:cs typeface="+mn-cs"/>
              </a:rPr>
              <a:t>Eventual consistency: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HK" sz="1000" b="0" i="0" u="none" strike="noStrike" kern="1200" cap="none" spc="0" normalizeH="0" baseline="0" noProof="0" dirty="0">
                <a:ln>
                  <a:noFill/>
                </a:ln>
                <a:solidFill>
                  <a:srgbClr val="000000"/>
                </a:solidFill>
                <a:effectLst/>
                <a:uLnTx/>
                <a:uFillTx/>
                <a:latin typeface="Raleway" pitchFamily="2" charset="77"/>
                <a:ea typeface="+mn-ea"/>
                <a:cs typeface="+mn-cs"/>
              </a:rPr>
              <a:t>If the system is given </a:t>
            </a:r>
            <a:r>
              <a:rPr kumimoji="0" lang="en-HK" sz="1000" b="0" i="0" u="none" strike="noStrike" kern="1200" cap="none" spc="0" normalizeH="0" baseline="0" noProof="0" dirty="0">
                <a:ln>
                  <a:noFill/>
                </a:ln>
                <a:solidFill>
                  <a:srgbClr val="C40C67"/>
                </a:solidFill>
                <a:effectLst/>
                <a:uLnTx/>
                <a:uFillTx/>
                <a:latin typeface="Raleway" pitchFamily="2" charset="77"/>
                <a:ea typeface="+mn-ea"/>
                <a:cs typeface="+mn-cs"/>
              </a:rPr>
              <a:t>sufficient</a:t>
            </a:r>
            <a:r>
              <a:rPr kumimoji="0" lang="en-HK" sz="1000" b="0" i="0" u="none" strike="noStrike" kern="1200" cap="none" spc="0" normalizeH="0" baseline="0" noProof="0" dirty="0">
                <a:ln>
                  <a:noFill/>
                </a:ln>
                <a:solidFill>
                  <a:srgbClr val="000000"/>
                </a:solidFill>
                <a:effectLst/>
                <a:uLnTx/>
                <a:uFillTx/>
                <a:latin typeface="Raleway" pitchFamily="2" charset="77"/>
                <a:ea typeface="+mn-ea"/>
                <a:cs typeface="+mn-cs"/>
              </a:rPr>
              <a:t> </a:t>
            </a:r>
            <a:r>
              <a:rPr kumimoji="0" lang="en-HK" sz="1000" b="0" i="0" u="none" strike="noStrike" kern="1200" cap="none" spc="0" normalizeH="0" baseline="0" noProof="0" dirty="0">
                <a:ln>
                  <a:noFill/>
                </a:ln>
                <a:solidFill>
                  <a:srgbClr val="C40C67"/>
                </a:solidFill>
                <a:effectLst/>
                <a:uLnTx/>
                <a:uFillTx/>
                <a:latin typeface="Raleway" pitchFamily="2" charset="77"/>
                <a:ea typeface="+mn-ea"/>
                <a:cs typeface="+mn-cs"/>
              </a:rPr>
              <a:t>time</a:t>
            </a:r>
            <a:r>
              <a:rPr kumimoji="0" lang="en-HK" sz="1000" b="0" i="0" u="none" strike="noStrike" kern="1200" cap="none" spc="0" normalizeH="0" baseline="0" noProof="0" dirty="0">
                <a:ln>
                  <a:noFill/>
                </a:ln>
                <a:solidFill>
                  <a:srgbClr val="000000"/>
                </a:solidFill>
                <a:effectLst/>
                <a:uLnTx/>
                <a:uFillTx/>
                <a:latin typeface="Raleway" pitchFamily="2" charset="77"/>
                <a:ea typeface="+mn-ea"/>
                <a:cs typeface="+mn-cs"/>
              </a:rPr>
              <a:t> to </a:t>
            </a:r>
            <a:r>
              <a:rPr kumimoji="0" lang="en-HK" sz="1000" b="0" i="0" u="none" strike="noStrike" kern="1200" cap="none" spc="0" normalizeH="0" baseline="0" noProof="0" dirty="0">
                <a:ln>
                  <a:noFill/>
                </a:ln>
                <a:solidFill>
                  <a:srgbClr val="C40C67"/>
                </a:solidFill>
                <a:effectLst/>
                <a:uLnTx/>
                <a:uFillTx/>
                <a:latin typeface="Raleway" pitchFamily="2" charset="77"/>
                <a:ea typeface="+mn-ea"/>
                <a:cs typeface="+mn-cs"/>
              </a:rPr>
              <a:t>propagate</a:t>
            </a:r>
            <a:r>
              <a:rPr kumimoji="0" lang="en-HK" sz="1000" b="0" i="0" u="none" strike="noStrike" kern="1200" cap="none" spc="0" normalizeH="0" baseline="0" noProof="0" dirty="0">
                <a:ln>
                  <a:noFill/>
                </a:ln>
                <a:solidFill>
                  <a:srgbClr val="000000"/>
                </a:solidFill>
                <a:effectLst/>
                <a:uLnTx/>
                <a:uFillTx/>
                <a:latin typeface="Raleway" pitchFamily="2" charset="77"/>
                <a:ea typeface="+mn-ea"/>
                <a:cs typeface="+mn-cs"/>
              </a:rPr>
              <a:t> changes, all </a:t>
            </a:r>
            <a:r>
              <a:rPr kumimoji="0" lang="en-HK" sz="1000" b="0" i="0" u="none" strike="noStrike" kern="1200" cap="none" spc="0" normalizeH="0" baseline="0" noProof="0" dirty="0">
                <a:ln>
                  <a:noFill/>
                </a:ln>
                <a:solidFill>
                  <a:srgbClr val="C40C67"/>
                </a:solidFill>
                <a:effectLst/>
                <a:uLnTx/>
                <a:uFillTx/>
                <a:latin typeface="Raleway" pitchFamily="2" charset="77"/>
                <a:ea typeface="+mn-ea"/>
                <a:cs typeface="+mn-cs"/>
              </a:rPr>
              <a:t>subsequent</a:t>
            </a:r>
            <a:r>
              <a:rPr kumimoji="0" lang="en-HK" sz="1000" b="0" i="0" u="none" strike="noStrike" kern="1200" cap="none" spc="0" normalizeH="0" baseline="0" noProof="0" dirty="0">
                <a:ln>
                  <a:noFill/>
                </a:ln>
                <a:solidFill>
                  <a:srgbClr val="000000"/>
                </a:solidFill>
                <a:effectLst/>
                <a:uLnTx/>
                <a:uFillTx/>
                <a:latin typeface="Raleway" pitchFamily="2" charset="77"/>
                <a:ea typeface="+mn-ea"/>
                <a:cs typeface="+mn-cs"/>
              </a:rPr>
              <a:t> </a:t>
            </a:r>
            <a:r>
              <a:rPr kumimoji="0" lang="en-HK" sz="1000" b="0" i="0" u="none" strike="noStrike" kern="1200" cap="none" spc="0" normalizeH="0" baseline="0" noProof="0" dirty="0">
                <a:ln>
                  <a:noFill/>
                </a:ln>
                <a:solidFill>
                  <a:srgbClr val="C40C67"/>
                </a:solidFill>
                <a:effectLst/>
                <a:uLnTx/>
                <a:uFillTx/>
                <a:latin typeface="Raleway" pitchFamily="2" charset="77"/>
                <a:ea typeface="+mn-ea"/>
                <a:cs typeface="+mn-cs"/>
              </a:rPr>
              <a:t>reads</a:t>
            </a:r>
            <a:r>
              <a:rPr kumimoji="0" lang="en-HK" sz="1000" b="0" i="0" u="none" strike="noStrike" kern="1200" cap="none" spc="0" normalizeH="0" baseline="0" noProof="0" dirty="0">
                <a:ln>
                  <a:noFill/>
                </a:ln>
                <a:solidFill>
                  <a:srgbClr val="000000"/>
                </a:solidFill>
                <a:effectLst/>
                <a:uLnTx/>
                <a:uFillTx/>
                <a:latin typeface="Raleway" pitchFamily="2" charset="77"/>
                <a:ea typeface="+mn-ea"/>
                <a:cs typeface="+mn-cs"/>
              </a:rPr>
              <a:t> will </a:t>
            </a:r>
            <a:r>
              <a:rPr kumimoji="0" lang="en-HK" sz="1000" b="0" i="0" u="none" strike="noStrike" kern="1200" cap="none" spc="0" normalizeH="0" baseline="0" noProof="0" dirty="0">
                <a:ln>
                  <a:noFill/>
                </a:ln>
                <a:solidFill>
                  <a:srgbClr val="C40C67"/>
                </a:solidFill>
                <a:effectLst/>
                <a:uLnTx/>
                <a:uFillTx/>
                <a:latin typeface="Raleway" pitchFamily="2" charset="77"/>
                <a:ea typeface="+mn-ea"/>
                <a:cs typeface="+mn-cs"/>
              </a:rPr>
              <a:t>eventually</a:t>
            </a:r>
            <a:r>
              <a:rPr kumimoji="0" lang="en-HK" sz="1000" b="0" i="0" u="none" strike="noStrike" kern="1200" cap="none" spc="0" normalizeH="0" baseline="0" noProof="0" dirty="0">
                <a:ln>
                  <a:noFill/>
                </a:ln>
                <a:solidFill>
                  <a:srgbClr val="000000"/>
                </a:solidFill>
                <a:effectLst/>
                <a:uLnTx/>
                <a:uFillTx/>
                <a:latin typeface="Raleway" pitchFamily="2" charset="77"/>
                <a:ea typeface="+mn-ea"/>
                <a:cs typeface="+mn-cs"/>
              </a:rPr>
              <a:t> </a:t>
            </a:r>
            <a:r>
              <a:rPr kumimoji="0" lang="en-HK" sz="1000" b="0" i="0" u="none" strike="noStrike" kern="1200" cap="none" spc="0" normalizeH="0" baseline="0" noProof="0" dirty="0">
                <a:ln>
                  <a:noFill/>
                </a:ln>
                <a:solidFill>
                  <a:srgbClr val="C40C67"/>
                </a:solidFill>
                <a:effectLst/>
                <a:uLnTx/>
                <a:uFillTx/>
                <a:latin typeface="Raleway" pitchFamily="2" charset="77"/>
                <a:ea typeface="+mn-ea"/>
                <a:cs typeface="+mn-cs"/>
              </a:rPr>
              <a:t>return</a:t>
            </a:r>
            <a:r>
              <a:rPr kumimoji="0" lang="en-HK" sz="1000" b="0" i="0" u="none" strike="noStrike" kern="1200" cap="none" spc="0" normalizeH="0" baseline="0" noProof="0" dirty="0">
                <a:ln>
                  <a:noFill/>
                </a:ln>
                <a:solidFill>
                  <a:srgbClr val="000000"/>
                </a:solidFill>
                <a:effectLst/>
                <a:uLnTx/>
                <a:uFillTx/>
                <a:latin typeface="Raleway" pitchFamily="2" charset="77"/>
                <a:ea typeface="+mn-ea"/>
                <a:cs typeface="+mn-cs"/>
              </a:rPr>
              <a:t> the </a:t>
            </a:r>
            <a:r>
              <a:rPr kumimoji="0" lang="en-HK" sz="1000" b="0" i="0" u="none" strike="noStrike" kern="1200" cap="none" spc="0" normalizeH="0" baseline="0" noProof="0" dirty="0">
                <a:ln>
                  <a:noFill/>
                </a:ln>
                <a:solidFill>
                  <a:srgbClr val="C40C67"/>
                </a:solidFill>
                <a:effectLst/>
                <a:uLnTx/>
                <a:uFillTx/>
                <a:latin typeface="Raleway" pitchFamily="2" charset="77"/>
                <a:ea typeface="+mn-ea"/>
                <a:cs typeface="+mn-cs"/>
              </a:rPr>
              <a:t>most</a:t>
            </a:r>
            <a:r>
              <a:rPr kumimoji="0" lang="en-HK" sz="1000" b="0" i="0" u="none" strike="noStrike" kern="1200" cap="none" spc="0" normalizeH="0" baseline="0" noProof="0" dirty="0">
                <a:ln>
                  <a:noFill/>
                </a:ln>
                <a:solidFill>
                  <a:srgbClr val="000000"/>
                </a:solidFill>
                <a:effectLst/>
                <a:uLnTx/>
                <a:uFillTx/>
                <a:latin typeface="Raleway" pitchFamily="2" charset="77"/>
                <a:ea typeface="+mn-ea"/>
                <a:cs typeface="+mn-cs"/>
              </a:rPr>
              <a:t> </a:t>
            </a:r>
            <a:r>
              <a:rPr kumimoji="0" lang="en-HK" sz="1000" b="0" i="0" u="none" strike="noStrike" kern="1200" cap="none" spc="0" normalizeH="0" baseline="0" noProof="0" dirty="0">
                <a:ln>
                  <a:noFill/>
                </a:ln>
                <a:solidFill>
                  <a:srgbClr val="C40C67"/>
                </a:solidFill>
                <a:effectLst/>
                <a:uLnTx/>
                <a:uFillTx/>
                <a:latin typeface="Raleway" pitchFamily="2" charset="77"/>
                <a:ea typeface="+mn-ea"/>
                <a:cs typeface="+mn-cs"/>
              </a:rPr>
              <a:t>recent</a:t>
            </a:r>
            <a:r>
              <a:rPr kumimoji="0" lang="en-HK" sz="1000" b="0" i="0" u="none" strike="noStrike" kern="1200" cap="none" spc="0" normalizeH="0" baseline="0" noProof="0" dirty="0">
                <a:ln>
                  <a:noFill/>
                </a:ln>
                <a:solidFill>
                  <a:srgbClr val="000000"/>
                </a:solidFill>
                <a:effectLst/>
                <a:uLnTx/>
                <a:uFillTx/>
                <a:latin typeface="Raleway" pitchFamily="2" charset="77"/>
                <a:ea typeface="+mn-ea"/>
                <a:cs typeface="+mn-cs"/>
              </a:rPr>
              <a:t> written value.</a:t>
            </a:r>
          </a:p>
        </p:txBody>
      </p:sp>
      <p:sp>
        <p:nvSpPr>
          <p:cNvPr id="11" name="TextBox 10">
            <a:extLst>
              <a:ext uri="{FF2B5EF4-FFF2-40B4-BE49-F238E27FC236}">
                <a16:creationId xmlns:a16="http://schemas.microsoft.com/office/drawing/2014/main" id="{350809F9-C86D-AE68-ED68-8EC96F07930B}"/>
              </a:ext>
            </a:extLst>
          </p:cNvPr>
          <p:cNvSpPr txBox="1"/>
          <p:nvPr/>
        </p:nvSpPr>
        <p:spPr>
          <a:xfrm>
            <a:off x="1329352" y="2374412"/>
            <a:ext cx="827471" cy="215444"/>
          </a:xfrm>
          <a:prstGeom prst="rect">
            <a:avLst/>
          </a:prstGeom>
          <a:solidFill>
            <a:schemeClr val="accent3"/>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Raleway" pitchFamily="2" charset="77"/>
                <a:ea typeface="+mn-ea"/>
                <a:cs typeface="+mn-cs"/>
              </a:rPr>
              <a:t>balance = 100</a:t>
            </a:r>
          </a:p>
        </p:txBody>
      </p:sp>
      <p:sp>
        <p:nvSpPr>
          <p:cNvPr id="12" name="TextBox 11">
            <a:extLst>
              <a:ext uri="{FF2B5EF4-FFF2-40B4-BE49-F238E27FC236}">
                <a16:creationId xmlns:a16="http://schemas.microsoft.com/office/drawing/2014/main" id="{299D361F-6EF0-09C4-4295-82E652609DC6}"/>
              </a:ext>
            </a:extLst>
          </p:cNvPr>
          <p:cNvSpPr txBox="1"/>
          <p:nvPr/>
        </p:nvSpPr>
        <p:spPr>
          <a:xfrm>
            <a:off x="2584749" y="2189954"/>
            <a:ext cx="827471" cy="215444"/>
          </a:xfrm>
          <a:prstGeom prst="rect">
            <a:avLst/>
          </a:prstGeom>
          <a:solidFill>
            <a:schemeClr val="accent3"/>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Raleway" pitchFamily="2" charset="77"/>
                <a:ea typeface="+mn-ea"/>
                <a:cs typeface="+mn-cs"/>
              </a:rPr>
              <a:t>balance = 100</a:t>
            </a:r>
          </a:p>
        </p:txBody>
      </p:sp>
      <p:sp>
        <p:nvSpPr>
          <p:cNvPr id="13" name="TextBox 12">
            <a:extLst>
              <a:ext uri="{FF2B5EF4-FFF2-40B4-BE49-F238E27FC236}">
                <a16:creationId xmlns:a16="http://schemas.microsoft.com/office/drawing/2014/main" id="{03D1C665-5E01-7535-3684-589A930388A8}"/>
              </a:ext>
            </a:extLst>
          </p:cNvPr>
          <p:cNvSpPr txBox="1"/>
          <p:nvPr/>
        </p:nvSpPr>
        <p:spPr>
          <a:xfrm>
            <a:off x="449729" y="3348920"/>
            <a:ext cx="997389" cy="215444"/>
          </a:xfrm>
          <a:prstGeom prst="rect">
            <a:avLst/>
          </a:prstGeom>
          <a:solidFill>
            <a:schemeClr val="accent3"/>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Raleway" pitchFamily="2" charset="77"/>
                <a:ea typeface="+mn-ea"/>
                <a:cs typeface="+mn-cs"/>
              </a:rPr>
              <a:t>set balance = 100</a:t>
            </a:r>
          </a:p>
        </p:txBody>
      </p:sp>
      <p:sp>
        <p:nvSpPr>
          <p:cNvPr id="14" name="TextBox 13">
            <a:extLst>
              <a:ext uri="{FF2B5EF4-FFF2-40B4-BE49-F238E27FC236}">
                <a16:creationId xmlns:a16="http://schemas.microsoft.com/office/drawing/2014/main" id="{BAA528FC-59FA-10F5-5B4E-BD5E0AFDE5A6}"/>
              </a:ext>
            </a:extLst>
          </p:cNvPr>
          <p:cNvSpPr txBox="1"/>
          <p:nvPr/>
        </p:nvSpPr>
        <p:spPr>
          <a:xfrm>
            <a:off x="440111" y="3351125"/>
            <a:ext cx="1007007" cy="215444"/>
          </a:xfrm>
          <a:prstGeom prst="rect">
            <a:avLst/>
          </a:prstGeom>
          <a:solidFill>
            <a:schemeClr val="accent6">
              <a:lumMod val="20000"/>
              <a:lumOff val="80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Raleway" pitchFamily="2" charset="77"/>
                <a:ea typeface="+mn-ea"/>
                <a:cs typeface="+mn-cs"/>
              </a:rPr>
              <a:t>set balance = 200</a:t>
            </a:r>
          </a:p>
        </p:txBody>
      </p:sp>
      <p:sp>
        <p:nvSpPr>
          <p:cNvPr id="15" name="TextBox 14">
            <a:extLst>
              <a:ext uri="{FF2B5EF4-FFF2-40B4-BE49-F238E27FC236}">
                <a16:creationId xmlns:a16="http://schemas.microsoft.com/office/drawing/2014/main" id="{82266695-E59E-6DF3-1BBC-1BA1234E5419}"/>
              </a:ext>
            </a:extLst>
          </p:cNvPr>
          <p:cNvSpPr txBox="1"/>
          <p:nvPr/>
        </p:nvSpPr>
        <p:spPr>
          <a:xfrm>
            <a:off x="462834" y="1864111"/>
            <a:ext cx="827471" cy="215444"/>
          </a:xfrm>
          <a:prstGeom prst="rect">
            <a:avLst/>
          </a:prstGeom>
          <a:solidFill>
            <a:schemeClr val="accent3"/>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Raleway" pitchFamily="2" charset="77"/>
                <a:ea typeface="+mn-ea"/>
                <a:cs typeface="+mn-cs"/>
              </a:rPr>
              <a:t>balance = 100</a:t>
            </a:r>
          </a:p>
        </p:txBody>
      </p:sp>
      <p:sp>
        <p:nvSpPr>
          <p:cNvPr id="16" name="TextBox 15">
            <a:extLst>
              <a:ext uri="{FF2B5EF4-FFF2-40B4-BE49-F238E27FC236}">
                <a16:creationId xmlns:a16="http://schemas.microsoft.com/office/drawing/2014/main" id="{6265B5DD-045C-DAF7-8368-81240E4FAAA7}"/>
              </a:ext>
            </a:extLst>
          </p:cNvPr>
          <p:cNvSpPr txBox="1"/>
          <p:nvPr/>
        </p:nvSpPr>
        <p:spPr>
          <a:xfrm>
            <a:off x="3279229" y="2482134"/>
            <a:ext cx="974652" cy="584775"/>
          </a:xfrm>
          <a:prstGeom prst="rect">
            <a:avLst/>
          </a:prstGeom>
          <a:solidFill>
            <a:schemeClr val="accent3"/>
          </a:solidFill>
        </p:spPr>
        <p:txBody>
          <a:bodyPr wrap="square" rtlCol="0">
            <a:spAutoFit/>
          </a:bodyPr>
          <a:lstStyle>
            <a:defPPr>
              <a:defRPr lang="en-US"/>
            </a:defPPr>
            <a:lvl1pPr>
              <a:defRPr sz="800">
                <a:solidFill>
                  <a:schemeClr val="bg1"/>
                </a:solidFill>
                <a:latin typeface="Raleway" pitchFamily="2" charset="77"/>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HK" sz="800" b="0" i="0" u="none" strike="noStrike" kern="1200" cap="none" spc="0" normalizeH="0" baseline="0" noProof="0" dirty="0">
                <a:ln>
                  <a:noFill/>
                </a:ln>
                <a:solidFill>
                  <a:srgbClr val="FFFFFF"/>
                </a:solidFill>
                <a:effectLst/>
                <a:uLnTx/>
                <a:uFillTx/>
                <a:latin typeface="Raleway" pitchFamily="2" charset="77"/>
                <a:ea typeface="+mn-ea"/>
                <a:cs typeface="+mn-cs"/>
              </a:rPr>
              <a:t>The value will be outdated while the update is propagating.</a:t>
            </a:r>
            <a:endParaRPr kumimoji="0" lang="en-US" sz="800" b="0" i="0" u="none" strike="noStrike" kern="1200" cap="none" spc="0" normalizeH="0" baseline="0" noProof="0" dirty="0">
              <a:ln>
                <a:noFill/>
              </a:ln>
              <a:solidFill>
                <a:srgbClr val="FFFFFF"/>
              </a:solidFill>
              <a:effectLst/>
              <a:uLnTx/>
              <a:uFillTx/>
              <a:latin typeface="Raleway" pitchFamily="2" charset="77"/>
              <a:ea typeface="+mn-ea"/>
              <a:cs typeface="+mn-cs"/>
            </a:endParaRPr>
          </a:p>
        </p:txBody>
      </p:sp>
      <p:sp>
        <p:nvSpPr>
          <p:cNvPr id="17" name="TextBox 16">
            <a:extLst>
              <a:ext uri="{FF2B5EF4-FFF2-40B4-BE49-F238E27FC236}">
                <a16:creationId xmlns:a16="http://schemas.microsoft.com/office/drawing/2014/main" id="{63124641-16D7-C49B-0007-43ADDA1BDFFF}"/>
              </a:ext>
            </a:extLst>
          </p:cNvPr>
          <p:cNvSpPr txBox="1"/>
          <p:nvPr/>
        </p:nvSpPr>
        <p:spPr>
          <a:xfrm>
            <a:off x="1566596" y="3800136"/>
            <a:ext cx="352982" cy="215444"/>
          </a:xfrm>
          <a:prstGeom prst="rect">
            <a:avLst/>
          </a:prstGeom>
          <a:solidFill>
            <a:schemeClr val="accent3"/>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Raleway" pitchFamily="2" charset="77"/>
                <a:ea typeface="+mn-ea"/>
                <a:cs typeface="+mn-cs"/>
              </a:rPr>
              <a:t>100</a:t>
            </a:r>
          </a:p>
        </p:txBody>
      </p:sp>
      <p:sp>
        <p:nvSpPr>
          <p:cNvPr id="20" name="TextBox 19">
            <a:extLst>
              <a:ext uri="{FF2B5EF4-FFF2-40B4-BE49-F238E27FC236}">
                <a16:creationId xmlns:a16="http://schemas.microsoft.com/office/drawing/2014/main" id="{DC9BC3C0-BED2-46BE-8255-FCEF7D3B90C5}"/>
              </a:ext>
            </a:extLst>
          </p:cNvPr>
          <p:cNvSpPr txBox="1"/>
          <p:nvPr/>
        </p:nvSpPr>
        <p:spPr>
          <a:xfrm>
            <a:off x="1556978" y="3797325"/>
            <a:ext cx="362600" cy="215444"/>
          </a:xfrm>
          <a:prstGeom prst="rect">
            <a:avLst/>
          </a:prstGeom>
          <a:solidFill>
            <a:schemeClr val="accent6">
              <a:lumMod val="20000"/>
              <a:lumOff val="80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Raleway" pitchFamily="2" charset="77"/>
                <a:ea typeface="+mn-ea"/>
                <a:cs typeface="+mn-cs"/>
              </a:rPr>
              <a:t>200</a:t>
            </a:r>
          </a:p>
        </p:txBody>
      </p:sp>
      <p:sp>
        <p:nvSpPr>
          <p:cNvPr id="21" name="TextBox 20">
            <a:extLst>
              <a:ext uri="{FF2B5EF4-FFF2-40B4-BE49-F238E27FC236}">
                <a16:creationId xmlns:a16="http://schemas.microsoft.com/office/drawing/2014/main" id="{3B943E4A-BD5C-C823-DF82-59E17DBE7A02}"/>
              </a:ext>
            </a:extLst>
          </p:cNvPr>
          <p:cNvSpPr txBox="1"/>
          <p:nvPr/>
        </p:nvSpPr>
        <p:spPr>
          <a:xfrm>
            <a:off x="2780007" y="3796694"/>
            <a:ext cx="362600" cy="215444"/>
          </a:xfrm>
          <a:prstGeom prst="rect">
            <a:avLst/>
          </a:prstGeom>
          <a:solidFill>
            <a:schemeClr val="accent6">
              <a:lumMod val="20000"/>
              <a:lumOff val="80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Raleway" pitchFamily="2" charset="77"/>
                <a:ea typeface="+mn-ea"/>
                <a:cs typeface="+mn-cs"/>
              </a:rPr>
              <a:t>200</a:t>
            </a:r>
          </a:p>
        </p:txBody>
      </p:sp>
      <p:sp>
        <p:nvSpPr>
          <p:cNvPr id="22" name="TextBox 21">
            <a:extLst>
              <a:ext uri="{FF2B5EF4-FFF2-40B4-BE49-F238E27FC236}">
                <a16:creationId xmlns:a16="http://schemas.microsoft.com/office/drawing/2014/main" id="{4CD753F5-06B0-5FE3-1C27-732501F567A9}"/>
              </a:ext>
            </a:extLst>
          </p:cNvPr>
          <p:cNvSpPr txBox="1"/>
          <p:nvPr/>
        </p:nvSpPr>
        <p:spPr>
          <a:xfrm>
            <a:off x="5672586" y="3584692"/>
            <a:ext cx="369289" cy="215444"/>
          </a:xfrm>
          <a:prstGeom prst="rect">
            <a:avLst/>
          </a:prstGeom>
          <a:solidFill>
            <a:schemeClr val="accent6">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Raleway" pitchFamily="2" charset="77"/>
                <a:ea typeface="+mn-ea"/>
                <a:cs typeface="+mn-cs"/>
              </a:rPr>
              <a:t>200</a:t>
            </a:r>
          </a:p>
        </p:txBody>
      </p:sp>
      <p:sp>
        <p:nvSpPr>
          <p:cNvPr id="23" name="TextBox 22">
            <a:extLst>
              <a:ext uri="{FF2B5EF4-FFF2-40B4-BE49-F238E27FC236}">
                <a16:creationId xmlns:a16="http://schemas.microsoft.com/office/drawing/2014/main" id="{1396A6F8-FC75-D3B4-1D37-E454FE9576A6}"/>
              </a:ext>
            </a:extLst>
          </p:cNvPr>
          <p:cNvSpPr txBox="1"/>
          <p:nvPr/>
        </p:nvSpPr>
        <p:spPr>
          <a:xfrm>
            <a:off x="7336630" y="3584692"/>
            <a:ext cx="369289" cy="215444"/>
          </a:xfrm>
          <a:prstGeom prst="rect">
            <a:avLst/>
          </a:prstGeom>
          <a:solidFill>
            <a:schemeClr val="accent3"/>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Raleway" pitchFamily="2" charset="77"/>
                <a:ea typeface="+mn-ea"/>
                <a:cs typeface="+mn-cs"/>
              </a:rPr>
              <a:t>100</a:t>
            </a:r>
          </a:p>
        </p:txBody>
      </p:sp>
      <p:sp>
        <p:nvSpPr>
          <p:cNvPr id="25" name="TextBox 24">
            <a:extLst>
              <a:ext uri="{FF2B5EF4-FFF2-40B4-BE49-F238E27FC236}">
                <a16:creationId xmlns:a16="http://schemas.microsoft.com/office/drawing/2014/main" id="{41DBFCBA-D860-01F2-3361-9A9B389C2272}"/>
              </a:ext>
            </a:extLst>
          </p:cNvPr>
          <p:cNvSpPr txBox="1"/>
          <p:nvPr/>
        </p:nvSpPr>
        <p:spPr>
          <a:xfrm>
            <a:off x="458024" y="1864659"/>
            <a:ext cx="837089" cy="215444"/>
          </a:xfrm>
          <a:prstGeom prst="rect">
            <a:avLst/>
          </a:prstGeom>
          <a:solidFill>
            <a:schemeClr val="accent6">
              <a:lumMod val="20000"/>
              <a:lumOff val="80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Raleway" pitchFamily="2" charset="77"/>
                <a:ea typeface="+mn-ea"/>
                <a:cs typeface="+mn-cs"/>
              </a:rPr>
              <a:t>balance = 200</a:t>
            </a:r>
          </a:p>
        </p:txBody>
      </p:sp>
      <p:sp>
        <p:nvSpPr>
          <p:cNvPr id="26" name="TextBox 25">
            <a:extLst>
              <a:ext uri="{FF2B5EF4-FFF2-40B4-BE49-F238E27FC236}">
                <a16:creationId xmlns:a16="http://schemas.microsoft.com/office/drawing/2014/main" id="{FE611B93-8C38-C56B-38DF-FC8CCFCFA612}"/>
              </a:ext>
            </a:extLst>
          </p:cNvPr>
          <p:cNvSpPr txBox="1"/>
          <p:nvPr/>
        </p:nvSpPr>
        <p:spPr>
          <a:xfrm>
            <a:off x="1318108" y="2371186"/>
            <a:ext cx="837089" cy="215444"/>
          </a:xfrm>
          <a:prstGeom prst="rect">
            <a:avLst/>
          </a:prstGeom>
          <a:solidFill>
            <a:schemeClr val="accent6">
              <a:lumMod val="20000"/>
              <a:lumOff val="80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Raleway" pitchFamily="2" charset="77"/>
                <a:ea typeface="+mn-ea"/>
                <a:cs typeface="+mn-cs"/>
              </a:rPr>
              <a:t>balance = 200</a:t>
            </a:r>
          </a:p>
        </p:txBody>
      </p:sp>
      <p:sp>
        <p:nvSpPr>
          <p:cNvPr id="27" name="TextBox 26">
            <a:extLst>
              <a:ext uri="{FF2B5EF4-FFF2-40B4-BE49-F238E27FC236}">
                <a16:creationId xmlns:a16="http://schemas.microsoft.com/office/drawing/2014/main" id="{B0B1E529-B288-99C8-B02D-04DF2A896963}"/>
              </a:ext>
            </a:extLst>
          </p:cNvPr>
          <p:cNvSpPr txBox="1"/>
          <p:nvPr/>
        </p:nvSpPr>
        <p:spPr>
          <a:xfrm>
            <a:off x="2582030" y="2186512"/>
            <a:ext cx="837089" cy="215444"/>
          </a:xfrm>
          <a:prstGeom prst="rect">
            <a:avLst/>
          </a:prstGeom>
          <a:solidFill>
            <a:schemeClr val="accent6">
              <a:lumMod val="20000"/>
              <a:lumOff val="80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Raleway" pitchFamily="2" charset="77"/>
                <a:ea typeface="+mn-ea"/>
                <a:cs typeface="+mn-cs"/>
              </a:rPr>
              <a:t>balance = 200</a:t>
            </a:r>
          </a:p>
        </p:txBody>
      </p:sp>
      <p:sp>
        <p:nvSpPr>
          <p:cNvPr id="30" name="TextBox 29">
            <a:extLst>
              <a:ext uri="{FF2B5EF4-FFF2-40B4-BE49-F238E27FC236}">
                <a16:creationId xmlns:a16="http://schemas.microsoft.com/office/drawing/2014/main" id="{5DB270E2-985C-7772-86CD-65D852E4901E}"/>
              </a:ext>
            </a:extLst>
          </p:cNvPr>
          <p:cNvSpPr txBox="1"/>
          <p:nvPr/>
        </p:nvSpPr>
        <p:spPr>
          <a:xfrm>
            <a:off x="4612088" y="1864659"/>
            <a:ext cx="837089" cy="215444"/>
          </a:xfrm>
          <a:prstGeom prst="rect">
            <a:avLst/>
          </a:prstGeom>
          <a:solidFill>
            <a:schemeClr val="accent6">
              <a:lumMod val="20000"/>
              <a:lumOff val="80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Raleway" pitchFamily="2" charset="77"/>
                <a:ea typeface="+mn-ea"/>
                <a:cs typeface="+mn-cs"/>
              </a:rPr>
              <a:t>balance = 200</a:t>
            </a:r>
          </a:p>
        </p:txBody>
      </p:sp>
      <p:sp>
        <p:nvSpPr>
          <p:cNvPr id="32" name="TextBox 31">
            <a:extLst>
              <a:ext uri="{FF2B5EF4-FFF2-40B4-BE49-F238E27FC236}">
                <a16:creationId xmlns:a16="http://schemas.microsoft.com/office/drawing/2014/main" id="{DB252D8F-C34C-C83A-FC11-4A8A695E48D4}"/>
              </a:ext>
            </a:extLst>
          </p:cNvPr>
          <p:cNvSpPr txBox="1"/>
          <p:nvPr/>
        </p:nvSpPr>
        <p:spPr>
          <a:xfrm>
            <a:off x="5493179" y="2349474"/>
            <a:ext cx="827471" cy="215444"/>
          </a:xfrm>
          <a:prstGeom prst="rect">
            <a:avLst/>
          </a:prstGeom>
          <a:solidFill>
            <a:schemeClr val="accent3"/>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Raleway" pitchFamily="2" charset="77"/>
                <a:ea typeface="+mn-ea"/>
                <a:cs typeface="+mn-cs"/>
              </a:rPr>
              <a:t>balance = 100</a:t>
            </a:r>
          </a:p>
        </p:txBody>
      </p:sp>
      <p:sp>
        <p:nvSpPr>
          <p:cNvPr id="33" name="TextBox 32">
            <a:extLst>
              <a:ext uri="{FF2B5EF4-FFF2-40B4-BE49-F238E27FC236}">
                <a16:creationId xmlns:a16="http://schemas.microsoft.com/office/drawing/2014/main" id="{D064BE0E-FAD5-9E35-214D-2C7101F52237}"/>
              </a:ext>
            </a:extLst>
          </p:cNvPr>
          <p:cNvSpPr txBox="1"/>
          <p:nvPr/>
        </p:nvSpPr>
        <p:spPr>
          <a:xfrm>
            <a:off x="5483561" y="2347075"/>
            <a:ext cx="837089" cy="215444"/>
          </a:xfrm>
          <a:prstGeom prst="rect">
            <a:avLst/>
          </a:prstGeom>
          <a:solidFill>
            <a:schemeClr val="accent6">
              <a:lumMod val="20000"/>
              <a:lumOff val="80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Raleway" pitchFamily="2" charset="77"/>
                <a:ea typeface="+mn-ea"/>
                <a:cs typeface="+mn-cs"/>
              </a:rPr>
              <a:t>balance = 200</a:t>
            </a:r>
          </a:p>
        </p:txBody>
      </p:sp>
      <p:sp>
        <p:nvSpPr>
          <p:cNvPr id="34" name="TextBox 33">
            <a:extLst>
              <a:ext uri="{FF2B5EF4-FFF2-40B4-BE49-F238E27FC236}">
                <a16:creationId xmlns:a16="http://schemas.microsoft.com/office/drawing/2014/main" id="{DF94304F-E335-8114-ACEE-ED2741008978}"/>
              </a:ext>
            </a:extLst>
          </p:cNvPr>
          <p:cNvSpPr txBox="1"/>
          <p:nvPr/>
        </p:nvSpPr>
        <p:spPr>
          <a:xfrm>
            <a:off x="7141963" y="2239353"/>
            <a:ext cx="827471" cy="215444"/>
          </a:xfrm>
          <a:prstGeom prst="rect">
            <a:avLst/>
          </a:prstGeom>
          <a:solidFill>
            <a:schemeClr val="accent3"/>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Raleway" pitchFamily="2" charset="77"/>
                <a:ea typeface="+mn-ea"/>
                <a:cs typeface="+mn-cs"/>
              </a:rPr>
              <a:t>balance = 100</a:t>
            </a:r>
          </a:p>
        </p:txBody>
      </p:sp>
      <p:sp>
        <p:nvSpPr>
          <p:cNvPr id="35" name="TextBox 34">
            <a:extLst>
              <a:ext uri="{FF2B5EF4-FFF2-40B4-BE49-F238E27FC236}">
                <a16:creationId xmlns:a16="http://schemas.microsoft.com/office/drawing/2014/main" id="{D981D2FC-7BAE-52E9-2521-D758DA2F8148}"/>
              </a:ext>
            </a:extLst>
          </p:cNvPr>
          <p:cNvSpPr txBox="1"/>
          <p:nvPr/>
        </p:nvSpPr>
        <p:spPr>
          <a:xfrm>
            <a:off x="7141963" y="2239353"/>
            <a:ext cx="837089" cy="215444"/>
          </a:xfrm>
          <a:prstGeom prst="rect">
            <a:avLst/>
          </a:prstGeom>
          <a:solidFill>
            <a:schemeClr val="accent6">
              <a:lumMod val="20000"/>
              <a:lumOff val="80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Raleway" pitchFamily="2" charset="77"/>
                <a:ea typeface="+mn-ea"/>
                <a:cs typeface="+mn-cs"/>
              </a:rPr>
              <a:t>balance = 200</a:t>
            </a:r>
          </a:p>
        </p:txBody>
      </p:sp>
      <p:sp>
        <p:nvSpPr>
          <p:cNvPr id="36" name="TextBox 35">
            <a:extLst>
              <a:ext uri="{FF2B5EF4-FFF2-40B4-BE49-F238E27FC236}">
                <a16:creationId xmlns:a16="http://schemas.microsoft.com/office/drawing/2014/main" id="{31B98191-5545-C8C4-052F-2C202F421783}"/>
              </a:ext>
            </a:extLst>
          </p:cNvPr>
          <p:cNvSpPr txBox="1"/>
          <p:nvPr/>
        </p:nvSpPr>
        <p:spPr>
          <a:xfrm>
            <a:off x="310244" y="5341936"/>
            <a:ext cx="3843012"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40C67"/>
                </a:solidFill>
                <a:effectLst/>
                <a:uLnTx/>
                <a:uFillTx/>
                <a:latin typeface="Raleway" pitchFamily="2" charset="77"/>
                <a:ea typeface="+mn-ea"/>
                <a:cs typeface="+mn-cs"/>
              </a:rPr>
              <a:t>Implications:</a:t>
            </a:r>
            <a:br>
              <a:rPr kumimoji="0" lang="en-US" sz="1200" b="1" i="0" u="none" strike="noStrike" kern="1200" cap="none" spc="0" normalizeH="0" baseline="0" noProof="0" dirty="0">
                <a:ln>
                  <a:noFill/>
                </a:ln>
                <a:solidFill>
                  <a:srgbClr val="C40C67"/>
                </a:solidFill>
                <a:effectLst/>
                <a:uLnTx/>
                <a:uFillTx/>
                <a:latin typeface="Raleway" pitchFamily="2" charset="77"/>
                <a:ea typeface="+mn-ea"/>
                <a:cs typeface="+mn-cs"/>
              </a:rPr>
            </a:br>
            <a:r>
              <a:rPr kumimoji="0" lang="en-US" sz="1000" b="0" i="0" u="none" strike="noStrike" kern="1200" cap="none" spc="0" normalizeH="0" baseline="0" noProof="0" dirty="0">
                <a:ln>
                  <a:noFill/>
                </a:ln>
                <a:solidFill>
                  <a:srgbClr val="000000"/>
                </a:solidFill>
                <a:effectLst/>
                <a:uLnTx/>
                <a:uFillTx/>
                <a:latin typeface="Raleway" pitchFamily="2" charset="77"/>
                <a:ea typeface="+mn-ea"/>
                <a:cs typeface="+mn-cs"/>
              </a:rPr>
              <a:t>Eventual consistency </a:t>
            </a:r>
            <a:r>
              <a:rPr kumimoji="0" lang="en-US" sz="1000" b="0" i="0" u="none" strike="noStrike" kern="1200" cap="none" spc="0" normalizeH="0" baseline="0" noProof="0" dirty="0">
                <a:ln>
                  <a:noFill/>
                </a:ln>
                <a:solidFill>
                  <a:srgbClr val="C40C67"/>
                </a:solidFill>
                <a:effectLst/>
                <a:uLnTx/>
                <a:uFillTx/>
                <a:latin typeface="Raleway" pitchFamily="2" charset="77"/>
                <a:ea typeface="+mn-ea"/>
                <a:cs typeface="+mn-cs"/>
              </a:rPr>
              <a:t>offers</a:t>
            </a:r>
            <a:r>
              <a:rPr kumimoji="0" lang="en-US" sz="1000" b="0" i="0" u="none" strike="noStrike" kern="1200" cap="none" spc="0" normalizeH="0" baseline="0" noProof="0" dirty="0">
                <a:ln>
                  <a:noFill/>
                </a:ln>
                <a:solidFill>
                  <a:srgbClr val="000000"/>
                </a:solidFill>
                <a:effectLst/>
                <a:uLnTx/>
                <a:uFillTx/>
                <a:latin typeface="Raleway" pitchFamily="2" charset="77"/>
                <a:ea typeface="+mn-ea"/>
                <a:cs typeface="+mn-cs"/>
              </a:rPr>
              <a:t> </a:t>
            </a:r>
            <a:r>
              <a:rPr kumimoji="0" lang="en-US" sz="1000" b="0" i="0" u="none" strike="noStrike" kern="1200" cap="none" spc="0" normalizeH="0" baseline="0" noProof="0" dirty="0">
                <a:ln>
                  <a:noFill/>
                </a:ln>
                <a:solidFill>
                  <a:srgbClr val="C40C67"/>
                </a:solidFill>
                <a:effectLst/>
                <a:uLnTx/>
                <a:uFillTx/>
                <a:latin typeface="Raleway" pitchFamily="2" charset="77"/>
                <a:ea typeface="+mn-ea"/>
                <a:cs typeface="+mn-cs"/>
              </a:rPr>
              <a:t>better</a:t>
            </a:r>
            <a:r>
              <a:rPr kumimoji="0" lang="en-US" sz="1000" b="0" i="0" u="none" strike="noStrike" kern="1200" cap="none" spc="0" normalizeH="0" baseline="0" noProof="0" dirty="0">
                <a:ln>
                  <a:noFill/>
                </a:ln>
                <a:solidFill>
                  <a:srgbClr val="000000"/>
                </a:solidFill>
                <a:effectLst/>
                <a:uLnTx/>
                <a:uFillTx/>
                <a:latin typeface="Raleway" pitchFamily="2" charset="77"/>
                <a:ea typeface="+mn-ea"/>
                <a:cs typeface="+mn-cs"/>
              </a:rPr>
              <a:t> </a:t>
            </a:r>
            <a:r>
              <a:rPr kumimoji="0" lang="en-US" sz="1000" b="0" i="0" u="none" strike="noStrike" kern="1200" cap="none" spc="0" normalizeH="0" baseline="0" noProof="0" dirty="0">
                <a:ln>
                  <a:noFill/>
                </a:ln>
                <a:solidFill>
                  <a:srgbClr val="C40C67"/>
                </a:solidFill>
                <a:effectLst/>
                <a:uLnTx/>
                <a:uFillTx/>
                <a:latin typeface="Raleway" pitchFamily="2" charset="77"/>
                <a:ea typeface="+mn-ea"/>
                <a:cs typeface="+mn-cs"/>
              </a:rPr>
              <a:t>availability</a:t>
            </a:r>
            <a:r>
              <a:rPr kumimoji="0" lang="en-US" sz="1000" b="0" i="0" u="none" strike="noStrike" kern="1200" cap="none" spc="0" normalizeH="0" baseline="0" noProof="0" dirty="0">
                <a:ln>
                  <a:noFill/>
                </a:ln>
                <a:solidFill>
                  <a:srgbClr val="000000"/>
                </a:solidFill>
                <a:effectLst/>
                <a:uLnTx/>
                <a:uFillTx/>
                <a:latin typeface="Raleway" pitchFamily="2" charset="77"/>
                <a:ea typeface="+mn-ea"/>
                <a:cs typeface="+mn-cs"/>
              </a:rPr>
              <a:t> at the cost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Raleway" pitchFamily="2" charset="77"/>
                <a:ea typeface="+mn-ea"/>
                <a:cs typeface="+mn-cs"/>
              </a:rPr>
              <a:t>of a much </a:t>
            </a:r>
            <a:r>
              <a:rPr kumimoji="0" lang="en-US" sz="1000" b="0" i="0" u="none" strike="noStrike" kern="1200" cap="none" spc="0" normalizeH="0" baseline="0" noProof="0" dirty="0">
                <a:ln>
                  <a:noFill/>
                </a:ln>
                <a:solidFill>
                  <a:srgbClr val="C40C67"/>
                </a:solidFill>
                <a:effectLst/>
                <a:uLnTx/>
                <a:uFillTx/>
                <a:latin typeface="Raleway" pitchFamily="2" charset="77"/>
                <a:ea typeface="+mn-ea"/>
                <a:cs typeface="+mn-cs"/>
              </a:rPr>
              <a:t>weaker</a:t>
            </a:r>
            <a:r>
              <a:rPr kumimoji="0" lang="en-US" sz="1000" b="0" i="0" u="none" strike="noStrike" kern="1200" cap="none" spc="0" normalizeH="0" baseline="0" noProof="0" dirty="0">
                <a:ln>
                  <a:noFill/>
                </a:ln>
                <a:solidFill>
                  <a:srgbClr val="000000"/>
                </a:solidFill>
                <a:effectLst/>
                <a:uLnTx/>
                <a:uFillTx/>
                <a:latin typeface="Raleway" pitchFamily="2" charset="77"/>
                <a:ea typeface="+mn-ea"/>
                <a:cs typeface="+mn-cs"/>
              </a:rPr>
              <a:t> </a:t>
            </a:r>
            <a:r>
              <a:rPr kumimoji="0" lang="en-US" sz="1000" b="0" i="0" u="none" strike="noStrike" kern="1200" cap="none" spc="0" normalizeH="0" baseline="0" noProof="0" dirty="0">
                <a:ln>
                  <a:noFill/>
                </a:ln>
                <a:solidFill>
                  <a:srgbClr val="C40C67"/>
                </a:solidFill>
                <a:effectLst/>
                <a:uLnTx/>
                <a:uFillTx/>
                <a:latin typeface="Raleway" pitchFamily="2" charset="77"/>
                <a:ea typeface="+mn-ea"/>
                <a:cs typeface="+mn-cs"/>
              </a:rPr>
              <a:t>consistency</a:t>
            </a:r>
            <a:r>
              <a:rPr kumimoji="0" lang="en-US" sz="1000" b="0" i="0" u="none" strike="noStrike" kern="1200" cap="none" spc="0" normalizeH="0" baseline="0" noProof="0" dirty="0">
                <a:ln>
                  <a:noFill/>
                </a:ln>
                <a:solidFill>
                  <a:srgbClr val="000000"/>
                </a:solidFill>
                <a:effectLst/>
                <a:uLnTx/>
                <a:uFillTx/>
                <a:latin typeface="Raleway" pitchFamily="2" charset="77"/>
                <a:ea typeface="+mn-ea"/>
                <a:cs typeface="+mn-cs"/>
              </a:rPr>
              <a:t> </a:t>
            </a:r>
            <a:r>
              <a:rPr kumimoji="0" lang="en-US" sz="1000" b="0" i="0" u="none" strike="noStrike" kern="1200" cap="none" spc="0" normalizeH="0" baseline="0" noProof="0" dirty="0">
                <a:ln>
                  <a:noFill/>
                </a:ln>
                <a:solidFill>
                  <a:srgbClr val="C40C67"/>
                </a:solidFill>
                <a:effectLst/>
                <a:uLnTx/>
                <a:uFillTx/>
                <a:latin typeface="Raleway" pitchFamily="2" charset="77"/>
                <a:ea typeface="+mn-ea"/>
                <a:cs typeface="+mn-cs"/>
              </a:rPr>
              <a:t>guarantee</a:t>
            </a:r>
            <a:r>
              <a:rPr kumimoji="0" lang="en-US" sz="1000" b="0" i="0" u="none" strike="noStrike" kern="1200" cap="none" spc="0" normalizeH="0" baseline="0" noProof="0" dirty="0">
                <a:ln>
                  <a:noFill/>
                </a:ln>
                <a:solidFill>
                  <a:srgbClr val="000000"/>
                </a:solidFill>
                <a:effectLst/>
                <a:uLnTx/>
                <a:uFillTx/>
                <a:latin typeface="Raleway" pitchFamily="2" charset="77"/>
                <a:ea typeface="+mn-ea"/>
                <a:cs typeface="+mn-cs"/>
              </a:rPr>
              <a:t>. This may be acceptable for some applications (e.g. social network feed) but not for others (e.g. financial transactions)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C40C67"/>
              </a:solidFill>
              <a:effectLst/>
              <a:uLnTx/>
              <a:uFillTx/>
              <a:latin typeface="Raleway" pitchFamily="2" charset="77"/>
              <a:ea typeface="+mn-ea"/>
              <a:cs typeface="+mn-cs"/>
            </a:endParaRPr>
          </a:p>
        </p:txBody>
      </p:sp>
      <p:sp>
        <p:nvSpPr>
          <p:cNvPr id="3" name="TextBox 2">
            <a:extLst>
              <a:ext uri="{FF2B5EF4-FFF2-40B4-BE49-F238E27FC236}">
                <a16:creationId xmlns:a16="http://schemas.microsoft.com/office/drawing/2014/main" id="{1C4BC8AB-5C84-23F6-C8E3-88FD2D5635C6}"/>
              </a:ext>
            </a:extLst>
          </p:cNvPr>
          <p:cNvSpPr txBox="1"/>
          <p:nvPr/>
        </p:nvSpPr>
        <p:spPr>
          <a:xfrm>
            <a:off x="7336630" y="3581250"/>
            <a:ext cx="369289" cy="215444"/>
          </a:xfrm>
          <a:prstGeom prst="rect">
            <a:avLst/>
          </a:prstGeom>
          <a:solidFill>
            <a:schemeClr val="accent6">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Raleway" pitchFamily="2" charset="77"/>
                <a:ea typeface="+mn-ea"/>
                <a:cs typeface="+mn-cs"/>
              </a:rPr>
              <a:t>200</a:t>
            </a:r>
          </a:p>
        </p:txBody>
      </p:sp>
    </p:spTree>
    <p:extLst>
      <p:ext uri="{BB962C8B-B14F-4D97-AF65-F5344CB8AC3E}">
        <p14:creationId xmlns:p14="http://schemas.microsoft.com/office/powerpoint/2010/main" val="4138508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500" fill="hold"/>
                                        <p:tgtEl>
                                          <p:spTgt spid="15"/>
                                        </p:tgtEl>
                                        <p:attrNameLst>
                                          <p:attrName>ppt_w</p:attrName>
                                        </p:attrNameLst>
                                      </p:cBhvr>
                                      <p:tavLst>
                                        <p:tav tm="0">
                                          <p:val>
                                            <p:fltVal val="0"/>
                                          </p:val>
                                        </p:tav>
                                        <p:tav tm="100000">
                                          <p:val>
                                            <p:strVal val="#ppt_w"/>
                                          </p:val>
                                        </p:tav>
                                      </p:tavLst>
                                    </p:anim>
                                    <p:anim calcmode="lin" valueType="num">
                                      <p:cBhvr>
                                        <p:cTn id="20" dur="500" fill="hold"/>
                                        <p:tgtEl>
                                          <p:spTgt spid="15"/>
                                        </p:tgtEl>
                                        <p:attrNameLst>
                                          <p:attrName>ppt_h</p:attrName>
                                        </p:attrNameLst>
                                      </p:cBhvr>
                                      <p:tavLst>
                                        <p:tav tm="0">
                                          <p:val>
                                            <p:fltVal val="0"/>
                                          </p:val>
                                        </p:tav>
                                        <p:tav tm="100000">
                                          <p:val>
                                            <p:strVal val="#ppt_h"/>
                                          </p:val>
                                        </p:tav>
                                      </p:tavLst>
                                    </p:anim>
                                    <p:animEffect transition="in" filter="fade">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p:cTn id="26" dur="500" fill="hold"/>
                                        <p:tgtEl>
                                          <p:spTgt spid="11"/>
                                        </p:tgtEl>
                                        <p:attrNameLst>
                                          <p:attrName>ppt_w</p:attrName>
                                        </p:attrNameLst>
                                      </p:cBhvr>
                                      <p:tavLst>
                                        <p:tav tm="0">
                                          <p:val>
                                            <p:fltVal val="0"/>
                                          </p:val>
                                        </p:tav>
                                        <p:tav tm="100000">
                                          <p:val>
                                            <p:strVal val="#ppt_w"/>
                                          </p:val>
                                        </p:tav>
                                      </p:tavLst>
                                    </p:anim>
                                    <p:anim calcmode="lin" valueType="num">
                                      <p:cBhvr>
                                        <p:cTn id="27" dur="500" fill="hold"/>
                                        <p:tgtEl>
                                          <p:spTgt spid="11"/>
                                        </p:tgtEl>
                                        <p:attrNameLst>
                                          <p:attrName>ppt_h</p:attrName>
                                        </p:attrNameLst>
                                      </p:cBhvr>
                                      <p:tavLst>
                                        <p:tav tm="0">
                                          <p:val>
                                            <p:fltVal val="0"/>
                                          </p:val>
                                        </p:tav>
                                        <p:tav tm="100000">
                                          <p:val>
                                            <p:strVal val="#ppt_h"/>
                                          </p:val>
                                        </p:tav>
                                      </p:tavLst>
                                    </p:anim>
                                    <p:animEffect transition="in" filter="fade">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 calcmode="lin" valueType="num">
                                      <p:cBhvr>
                                        <p:cTn id="33" dur="500" fill="hold"/>
                                        <p:tgtEl>
                                          <p:spTgt spid="17"/>
                                        </p:tgtEl>
                                        <p:attrNameLst>
                                          <p:attrName>ppt_w</p:attrName>
                                        </p:attrNameLst>
                                      </p:cBhvr>
                                      <p:tavLst>
                                        <p:tav tm="0">
                                          <p:val>
                                            <p:fltVal val="0"/>
                                          </p:val>
                                        </p:tav>
                                        <p:tav tm="100000">
                                          <p:val>
                                            <p:strVal val="#ppt_w"/>
                                          </p:val>
                                        </p:tav>
                                      </p:tavLst>
                                    </p:anim>
                                    <p:anim calcmode="lin" valueType="num">
                                      <p:cBhvr>
                                        <p:cTn id="34" dur="500" fill="hold"/>
                                        <p:tgtEl>
                                          <p:spTgt spid="17"/>
                                        </p:tgtEl>
                                        <p:attrNameLst>
                                          <p:attrName>ppt_h</p:attrName>
                                        </p:attrNameLst>
                                      </p:cBhvr>
                                      <p:tavLst>
                                        <p:tav tm="0">
                                          <p:val>
                                            <p:fltVal val="0"/>
                                          </p:val>
                                        </p:tav>
                                        <p:tav tm="100000">
                                          <p:val>
                                            <p:strVal val="#ppt_h"/>
                                          </p:val>
                                        </p:tav>
                                      </p:tavLst>
                                    </p:anim>
                                    <p:animEffect transition="in" filter="fade">
                                      <p:cBhvr>
                                        <p:cTn id="35" dur="500"/>
                                        <p:tgtEl>
                                          <p:spTgt spid="17"/>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anim calcmode="lin" valueType="num">
                                      <p:cBhvr>
                                        <p:cTn id="40" dur="500" fill="hold"/>
                                        <p:tgtEl>
                                          <p:spTgt spid="12"/>
                                        </p:tgtEl>
                                        <p:attrNameLst>
                                          <p:attrName>ppt_w</p:attrName>
                                        </p:attrNameLst>
                                      </p:cBhvr>
                                      <p:tavLst>
                                        <p:tav tm="0">
                                          <p:val>
                                            <p:fltVal val="0"/>
                                          </p:val>
                                        </p:tav>
                                        <p:tav tm="100000">
                                          <p:val>
                                            <p:strVal val="#ppt_w"/>
                                          </p:val>
                                        </p:tav>
                                      </p:tavLst>
                                    </p:anim>
                                    <p:anim calcmode="lin" valueType="num">
                                      <p:cBhvr>
                                        <p:cTn id="41" dur="500" fill="hold"/>
                                        <p:tgtEl>
                                          <p:spTgt spid="12"/>
                                        </p:tgtEl>
                                        <p:attrNameLst>
                                          <p:attrName>ppt_h</p:attrName>
                                        </p:attrNameLst>
                                      </p:cBhvr>
                                      <p:tavLst>
                                        <p:tav tm="0">
                                          <p:val>
                                            <p:fltVal val="0"/>
                                          </p:val>
                                        </p:tav>
                                        <p:tav tm="100000">
                                          <p:val>
                                            <p:strVal val="#ppt_h"/>
                                          </p:val>
                                        </p:tav>
                                      </p:tavLst>
                                    </p:anim>
                                    <p:animEffect transition="in" filter="fade">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5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fade">
                                      <p:cBhvr>
                                        <p:cTn id="52" dur="500"/>
                                        <p:tgtEl>
                                          <p:spTgt spid="25"/>
                                        </p:tgtEl>
                                      </p:cBhvr>
                                    </p:animEffect>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grpId="0" nodeType="clickEffect">
                                  <p:stCondLst>
                                    <p:cond delay="0"/>
                                  </p:stCondLst>
                                  <p:childTnLst>
                                    <p:set>
                                      <p:cBhvr>
                                        <p:cTn id="56" dur="1" fill="hold">
                                          <p:stCondLst>
                                            <p:cond delay="0"/>
                                          </p:stCondLst>
                                        </p:cTn>
                                        <p:tgtEl>
                                          <p:spTgt spid="16"/>
                                        </p:tgtEl>
                                        <p:attrNameLst>
                                          <p:attrName>style.visibility</p:attrName>
                                        </p:attrNameLst>
                                      </p:cBhvr>
                                      <p:to>
                                        <p:strVal val="visible"/>
                                      </p:to>
                                    </p:set>
                                    <p:anim calcmode="lin" valueType="num">
                                      <p:cBhvr>
                                        <p:cTn id="57" dur="500" fill="hold"/>
                                        <p:tgtEl>
                                          <p:spTgt spid="16"/>
                                        </p:tgtEl>
                                        <p:attrNameLst>
                                          <p:attrName>ppt_w</p:attrName>
                                        </p:attrNameLst>
                                      </p:cBhvr>
                                      <p:tavLst>
                                        <p:tav tm="0">
                                          <p:val>
                                            <p:fltVal val="0"/>
                                          </p:val>
                                        </p:tav>
                                        <p:tav tm="100000">
                                          <p:val>
                                            <p:strVal val="#ppt_w"/>
                                          </p:val>
                                        </p:tav>
                                      </p:tavLst>
                                    </p:anim>
                                    <p:anim calcmode="lin" valueType="num">
                                      <p:cBhvr>
                                        <p:cTn id="58" dur="500" fill="hold"/>
                                        <p:tgtEl>
                                          <p:spTgt spid="16"/>
                                        </p:tgtEl>
                                        <p:attrNameLst>
                                          <p:attrName>ppt_h</p:attrName>
                                        </p:attrNameLst>
                                      </p:cBhvr>
                                      <p:tavLst>
                                        <p:tav tm="0">
                                          <p:val>
                                            <p:fltVal val="0"/>
                                          </p:val>
                                        </p:tav>
                                        <p:tav tm="100000">
                                          <p:val>
                                            <p:strVal val="#ppt_h"/>
                                          </p:val>
                                        </p:tav>
                                      </p:tavLst>
                                    </p:anim>
                                    <p:animEffect transition="in" filter="fade">
                                      <p:cBhvr>
                                        <p:cTn id="59" dur="500"/>
                                        <p:tgtEl>
                                          <p:spTgt spid="16"/>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26"/>
                                        </p:tgtEl>
                                        <p:attrNameLst>
                                          <p:attrName>style.visibility</p:attrName>
                                        </p:attrNameLst>
                                      </p:cBhvr>
                                      <p:to>
                                        <p:strVal val="visible"/>
                                      </p:to>
                                    </p:set>
                                    <p:animEffect transition="in" filter="fade">
                                      <p:cBhvr>
                                        <p:cTn id="64" dur="500"/>
                                        <p:tgtEl>
                                          <p:spTgt spid="26"/>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20"/>
                                        </p:tgtEl>
                                        <p:attrNameLst>
                                          <p:attrName>style.visibility</p:attrName>
                                        </p:attrNameLst>
                                      </p:cBhvr>
                                      <p:to>
                                        <p:strVal val="visible"/>
                                      </p:to>
                                    </p:set>
                                    <p:animEffect transition="in" filter="fade">
                                      <p:cBhvr>
                                        <p:cTn id="67" dur="500"/>
                                        <p:tgtEl>
                                          <p:spTgt spid="20"/>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27"/>
                                        </p:tgtEl>
                                        <p:attrNameLst>
                                          <p:attrName>style.visibility</p:attrName>
                                        </p:attrNameLst>
                                      </p:cBhvr>
                                      <p:to>
                                        <p:strVal val="visible"/>
                                      </p:to>
                                    </p:set>
                                    <p:animEffect transition="in" filter="fade">
                                      <p:cBhvr>
                                        <p:cTn id="72" dur="500"/>
                                        <p:tgtEl>
                                          <p:spTgt spid="27"/>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21"/>
                                        </p:tgtEl>
                                        <p:attrNameLst>
                                          <p:attrName>style.visibility</p:attrName>
                                        </p:attrNameLst>
                                      </p:cBhvr>
                                      <p:to>
                                        <p:strVal val="visible"/>
                                      </p:to>
                                    </p:set>
                                    <p:animEffect transition="in" filter="fade">
                                      <p:cBhvr>
                                        <p:cTn id="75" dur="500"/>
                                        <p:tgtEl>
                                          <p:spTgt spid="21"/>
                                        </p:tgtEl>
                                      </p:cBhvr>
                                    </p:animEffect>
                                  </p:childTnLst>
                                </p:cTn>
                              </p:par>
                            </p:childTnLst>
                          </p:cTn>
                        </p:par>
                      </p:childTnLst>
                    </p:cTn>
                  </p:par>
                  <p:par>
                    <p:cTn id="76" fill="hold">
                      <p:stCondLst>
                        <p:cond delay="indefinite"/>
                      </p:stCondLst>
                      <p:childTnLst>
                        <p:par>
                          <p:cTn id="77" fill="hold">
                            <p:stCondLst>
                              <p:cond delay="0"/>
                            </p:stCondLst>
                            <p:childTnLst>
                              <p:par>
                                <p:cTn id="78" presetID="9" presetClass="entr" presetSubtype="0" fill="hold" grpId="0" nodeType="clickEffect">
                                  <p:stCondLst>
                                    <p:cond delay="0"/>
                                  </p:stCondLst>
                                  <p:childTnLst>
                                    <p:set>
                                      <p:cBhvr>
                                        <p:cTn id="79" dur="1" fill="hold">
                                          <p:stCondLst>
                                            <p:cond delay="0"/>
                                          </p:stCondLst>
                                        </p:cTn>
                                        <p:tgtEl>
                                          <p:spTgt spid="9"/>
                                        </p:tgtEl>
                                        <p:attrNameLst>
                                          <p:attrName>style.visibility</p:attrName>
                                        </p:attrNameLst>
                                      </p:cBhvr>
                                      <p:to>
                                        <p:strVal val="visible"/>
                                      </p:to>
                                    </p:set>
                                    <p:animEffect transition="in" filter="dissolve">
                                      <p:cBhvr>
                                        <p:cTn id="80" dur="500"/>
                                        <p:tgtEl>
                                          <p:spTgt spid="9"/>
                                        </p:tgtEl>
                                      </p:cBhvr>
                                    </p:animEffect>
                                  </p:childTnLst>
                                </p:cTn>
                              </p:par>
                            </p:childTnLst>
                          </p:cTn>
                        </p:par>
                      </p:childTnLst>
                    </p:cTn>
                  </p:par>
                  <p:par>
                    <p:cTn id="81" fill="hold">
                      <p:stCondLst>
                        <p:cond delay="indefinite"/>
                      </p:stCondLst>
                      <p:childTnLst>
                        <p:par>
                          <p:cTn id="82" fill="hold">
                            <p:stCondLst>
                              <p:cond delay="0"/>
                            </p:stCondLst>
                            <p:childTnLst>
                              <p:par>
                                <p:cTn id="83" presetID="53" presetClass="entr" presetSubtype="16" fill="hold" grpId="0" nodeType="clickEffect">
                                  <p:stCondLst>
                                    <p:cond delay="0"/>
                                  </p:stCondLst>
                                  <p:childTnLst>
                                    <p:set>
                                      <p:cBhvr>
                                        <p:cTn id="84" dur="1" fill="hold">
                                          <p:stCondLst>
                                            <p:cond delay="0"/>
                                          </p:stCondLst>
                                        </p:cTn>
                                        <p:tgtEl>
                                          <p:spTgt spid="29"/>
                                        </p:tgtEl>
                                        <p:attrNameLst>
                                          <p:attrName>style.visibility</p:attrName>
                                        </p:attrNameLst>
                                      </p:cBhvr>
                                      <p:to>
                                        <p:strVal val="visible"/>
                                      </p:to>
                                    </p:set>
                                    <p:anim calcmode="lin" valueType="num">
                                      <p:cBhvr>
                                        <p:cTn id="85" dur="500" fill="hold"/>
                                        <p:tgtEl>
                                          <p:spTgt spid="29"/>
                                        </p:tgtEl>
                                        <p:attrNameLst>
                                          <p:attrName>ppt_w</p:attrName>
                                        </p:attrNameLst>
                                      </p:cBhvr>
                                      <p:tavLst>
                                        <p:tav tm="0">
                                          <p:val>
                                            <p:fltVal val="0"/>
                                          </p:val>
                                        </p:tav>
                                        <p:tav tm="100000">
                                          <p:val>
                                            <p:strVal val="#ppt_w"/>
                                          </p:val>
                                        </p:tav>
                                      </p:tavLst>
                                    </p:anim>
                                    <p:anim calcmode="lin" valueType="num">
                                      <p:cBhvr>
                                        <p:cTn id="86" dur="500" fill="hold"/>
                                        <p:tgtEl>
                                          <p:spTgt spid="29"/>
                                        </p:tgtEl>
                                        <p:attrNameLst>
                                          <p:attrName>ppt_h</p:attrName>
                                        </p:attrNameLst>
                                      </p:cBhvr>
                                      <p:tavLst>
                                        <p:tav tm="0">
                                          <p:val>
                                            <p:fltVal val="0"/>
                                          </p:val>
                                        </p:tav>
                                        <p:tav tm="100000">
                                          <p:val>
                                            <p:strVal val="#ppt_h"/>
                                          </p:val>
                                        </p:tav>
                                      </p:tavLst>
                                    </p:anim>
                                    <p:animEffect transition="in" filter="fade">
                                      <p:cBhvr>
                                        <p:cTn id="87" dur="500"/>
                                        <p:tgtEl>
                                          <p:spTgt spid="29"/>
                                        </p:tgtEl>
                                      </p:cBhvr>
                                    </p:animEffect>
                                  </p:childTnLst>
                                </p:cTn>
                              </p:par>
                            </p:childTnLst>
                          </p:cTn>
                        </p:par>
                      </p:childTnLst>
                    </p:cTn>
                  </p:par>
                  <p:par>
                    <p:cTn id="88" fill="hold">
                      <p:stCondLst>
                        <p:cond delay="indefinite"/>
                      </p:stCondLst>
                      <p:childTnLst>
                        <p:par>
                          <p:cTn id="89" fill="hold">
                            <p:stCondLst>
                              <p:cond delay="0"/>
                            </p:stCondLst>
                            <p:childTnLst>
                              <p:par>
                                <p:cTn id="90" presetID="53" presetClass="entr" presetSubtype="16" fill="hold" grpId="0" nodeType="clickEffect">
                                  <p:stCondLst>
                                    <p:cond delay="0"/>
                                  </p:stCondLst>
                                  <p:childTnLst>
                                    <p:set>
                                      <p:cBhvr>
                                        <p:cTn id="91" dur="1" fill="hold">
                                          <p:stCondLst>
                                            <p:cond delay="0"/>
                                          </p:stCondLst>
                                        </p:cTn>
                                        <p:tgtEl>
                                          <p:spTgt spid="31"/>
                                        </p:tgtEl>
                                        <p:attrNameLst>
                                          <p:attrName>style.visibility</p:attrName>
                                        </p:attrNameLst>
                                      </p:cBhvr>
                                      <p:to>
                                        <p:strVal val="visible"/>
                                      </p:to>
                                    </p:set>
                                    <p:anim calcmode="lin" valueType="num">
                                      <p:cBhvr>
                                        <p:cTn id="92" dur="500" fill="hold"/>
                                        <p:tgtEl>
                                          <p:spTgt spid="31"/>
                                        </p:tgtEl>
                                        <p:attrNameLst>
                                          <p:attrName>ppt_w</p:attrName>
                                        </p:attrNameLst>
                                      </p:cBhvr>
                                      <p:tavLst>
                                        <p:tav tm="0">
                                          <p:val>
                                            <p:fltVal val="0"/>
                                          </p:val>
                                        </p:tav>
                                        <p:tav tm="100000">
                                          <p:val>
                                            <p:strVal val="#ppt_w"/>
                                          </p:val>
                                        </p:tav>
                                      </p:tavLst>
                                    </p:anim>
                                    <p:anim calcmode="lin" valueType="num">
                                      <p:cBhvr>
                                        <p:cTn id="93" dur="500" fill="hold"/>
                                        <p:tgtEl>
                                          <p:spTgt spid="31"/>
                                        </p:tgtEl>
                                        <p:attrNameLst>
                                          <p:attrName>ppt_h</p:attrName>
                                        </p:attrNameLst>
                                      </p:cBhvr>
                                      <p:tavLst>
                                        <p:tav tm="0">
                                          <p:val>
                                            <p:fltVal val="0"/>
                                          </p:val>
                                        </p:tav>
                                        <p:tav tm="100000">
                                          <p:val>
                                            <p:strVal val="#ppt_h"/>
                                          </p:val>
                                        </p:tav>
                                      </p:tavLst>
                                    </p:anim>
                                    <p:animEffect transition="in" filter="fade">
                                      <p:cBhvr>
                                        <p:cTn id="94" dur="500"/>
                                        <p:tgtEl>
                                          <p:spTgt spid="31"/>
                                        </p:tgtEl>
                                      </p:cBhvr>
                                    </p:animEffect>
                                  </p:childTnLst>
                                </p:cTn>
                              </p:par>
                            </p:childTnLst>
                          </p:cTn>
                        </p:par>
                      </p:childTnLst>
                    </p:cTn>
                  </p:par>
                  <p:par>
                    <p:cTn id="95" fill="hold">
                      <p:stCondLst>
                        <p:cond delay="indefinite"/>
                      </p:stCondLst>
                      <p:childTnLst>
                        <p:par>
                          <p:cTn id="96" fill="hold">
                            <p:stCondLst>
                              <p:cond delay="0"/>
                            </p:stCondLst>
                            <p:childTnLst>
                              <p:par>
                                <p:cTn id="97" presetID="53" presetClass="entr" presetSubtype="16" fill="hold" grpId="0" nodeType="clickEffect">
                                  <p:stCondLst>
                                    <p:cond delay="0"/>
                                  </p:stCondLst>
                                  <p:childTnLst>
                                    <p:set>
                                      <p:cBhvr>
                                        <p:cTn id="98" dur="1" fill="hold">
                                          <p:stCondLst>
                                            <p:cond delay="0"/>
                                          </p:stCondLst>
                                        </p:cTn>
                                        <p:tgtEl>
                                          <p:spTgt spid="32"/>
                                        </p:tgtEl>
                                        <p:attrNameLst>
                                          <p:attrName>style.visibility</p:attrName>
                                        </p:attrNameLst>
                                      </p:cBhvr>
                                      <p:to>
                                        <p:strVal val="visible"/>
                                      </p:to>
                                    </p:set>
                                    <p:anim calcmode="lin" valueType="num">
                                      <p:cBhvr>
                                        <p:cTn id="99" dur="500" fill="hold"/>
                                        <p:tgtEl>
                                          <p:spTgt spid="32"/>
                                        </p:tgtEl>
                                        <p:attrNameLst>
                                          <p:attrName>ppt_w</p:attrName>
                                        </p:attrNameLst>
                                      </p:cBhvr>
                                      <p:tavLst>
                                        <p:tav tm="0">
                                          <p:val>
                                            <p:fltVal val="0"/>
                                          </p:val>
                                        </p:tav>
                                        <p:tav tm="100000">
                                          <p:val>
                                            <p:strVal val="#ppt_w"/>
                                          </p:val>
                                        </p:tav>
                                      </p:tavLst>
                                    </p:anim>
                                    <p:anim calcmode="lin" valueType="num">
                                      <p:cBhvr>
                                        <p:cTn id="100" dur="500" fill="hold"/>
                                        <p:tgtEl>
                                          <p:spTgt spid="32"/>
                                        </p:tgtEl>
                                        <p:attrNameLst>
                                          <p:attrName>ppt_h</p:attrName>
                                        </p:attrNameLst>
                                      </p:cBhvr>
                                      <p:tavLst>
                                        <p:tav tm="0">
                                          <p:val>
                                            <p:fltVal val="0"/>
                                          </p:val>
                                        </p:tav>
                                        <p:tav tm="100000">
                                          <p:val>
                                            <p:strVal val="#ppt_h"/>
                                          </p:val>
                                        </p:tav>
                                      </p:tavLst>
                                    </p:anim>
                                    <p:animEffect transition="in" filter="fade">
                                      <p:cBhvr>
                                        <p:cTn id="101" dur="500"/>
                                        <p:tgtEl>
                                          <p:spTgt spid="32"/>
                                        </p:tgtEl>
                                      </p:cBhvr>
                                    </p:animEffect>
                                  </p:childTnLst>
                                </p:cTn>
                              </p:par>
                            </p:childTnLst>
                          </p:cTn>
                        </p:par>
                      </p:childTnLst>
                    </p:cTn>
                  </p:par>
                  <p:par>
                    <p:cTn id="102" fill="hold">
                      <p:stCondLst>
                        <p:cond delay="indefinite"/>
                      </p:stCondLst>
                      <p:childTnLst>
                        <p:par>
                          <p:cTn id="103" fill="hold">
                            <p:stCondLst>
                              <p:cond delay="0"/>
                            </p:stCondLst>
                            <p:childTnLst>
                              <p:par>
                                <p:cTn id="104" presetID="53" presetClass="entr" presetSubtype="16" fill="hold" grpId="0" nodeType="clickEffect">
                                  <p:stCondLst>
                                    <p:cond delay="0"/>
                                  </p:stCondLst>
                                  <p:childTnLst>
                                    <p:set>
                                      <p:cBhvr>
                                        <p:cTn id="105" dur="1" fill="hold">
                                          <p:stCondLst>
                                            <p:cond delay="0"/>
                                          </p:stCondLst>
                                        </p:cTn>
                                        <p:tgtEl>
                                          <p:spTgt spid="34"/>
                                        </p:tgtEl>
                                        <p:attrNameLst>
                                          <p:attrName>style.visibility</p:attrName>
                                        </p:attrNameLst>
                                      </p:cBhvr>
                                      <p:to>
                                        <p:strVal val="visible"/>
                                      </p:to>
                                    </p:set>
                                    <p:anim calcmode="lin" valueType="num">
                                      <p:cBhvr>
                                        <p:cTn id="106" dur="500" fill="hold"/>
                                        <p:tgtEl>
                                          <p:spTgt spid="34"/>
                                        </p:tgtEl>
                                        <p:attrNameLst>
                                          <p:attrName>ppt_w</p:attrName>
                                        </p:attrNameLst>
                                      </p:cBhvr>
                                      <p:tavLst>
                                        <p:tav tm="0">
                                          <p:val>
                                            <p:fltVal val="0"/>
                                          </p:val>
                                        </p:tav>
                                        <p:tav tm="100000">
                                          <p:val>
                                            <p:strVal val="#ppt_w"/>
                                          </p:val>
                                        </p:tav>
                                      </p:tavLst>
                                    </p:anim>
                                    <p:anim calcmode="lin" valueType="num">
                                      <p:cBhvr>
                                        <p:cTn id="107" dur="500" fill="hold"/>
                                        <p:tgtEl>
                                          <p:spTgt spid="34"/>
                                        </p:tgtEl>
                                        <p:attrNameLst>
                                          <p:attrName>ppt_h</p:attrName>
                                        </p:attrNameLst>
                                      </p:cBhvr>
                                      <p:tavLst>
                                        <p:tav tm="0">
                                          <p:val>
                                            <p:fltVal val="0"/>
                                          </p:val>
                                        </p:tav>
                                        <p:tav tm="100000">
                                          <p:val>
                                            <p:strVal val="#ppt_h"/>
                                          </p:val>
                                        </p:tav>
                                      </p:tavLst>
                                    </p:anim>
                                    <p:animEffect transition="in" filter="fade">
                                      <p:cBhvr>
                                        <p:cTn id="108" dur="500"/>
                                        <p:tgtEl>
                                          <p:spTgt spid="34"/>
                                        </p:tgtEl>
                                      </p:cBhvr>
                                    </p:animEffect>
                                  </p:childTnLst>
                                </p:cTn>
                              </p:par>
                            </p:childTnLst>
                          </p:cTn>
                        </p:par>
                      </p:childTnLst>
                    </p:cTn>
                  </p:par>
                  <p:par>
                    <p:cTn id="109" fill="hold">
                      <p:stCondLst>
                        <p:cond delay="indefinite"/>
                      </p:stCondLst>
                      <p:childTnLst>
                        <p:par>
                          <p:cTn id="110" fill="hold">
                            <p:stCondLst>
                              <p:cond delay="0"/>
                            </p:stCondLst>
                            <p:childTnLst>
                              <p:par>
                                <p:cTn id="111" presetID="53" presetClass="entr" presetSubtype="16" fill="hold" grpId="0" nodeType="clickEffect">
                                  <p:stCondLst>
                                    <p:cond delay="0"/>
                                  </p:stCondLst>
                                  <p:childTnLst>
                                    <p:set>
                                      <p:cBhvr>
                                        <p:cTn id="112" dur="1" fill="hold">
                                          <p:stCondLst>
                                            <p:cond delay="0"/>
                                          </p:stCondLst>
                                        </p:cTn>
                                        <p:tgtEl>
                                          <p:spTgt spid="28"/>
                                        </p:tgtEl>
                                        <p:attrNameLst>
                                          <p:attrName>style.visibility</p:attrName>
                                        </p:attrNameLst>
                                      </p:cBhvr>
                                      <p:to>
                                        <p:strVal val="visible"/>
                                      </p:to>
                                    </p:set>
                                    <p:anim calcmode="lin" valueType="num">
                                      <p:cBhvr>
                                        <p:cTn id="113" dur="500" fill="hold"/>
                                        <p:tgtEl>
                                          <p:spTgt spid="28"/>
                                        </p:tgtEl>
                                        <p:attrNameLst>
                                          <p:attrName>ppt_w</p:attrName>
                                        </p:attrNameLst>
                                      </p:cBhvr>
                                      <p:tavLst>
                                        <p:tav tm="0">
                                          <p:val>
                                            <p:fltVal val="0"/>
                                          </p:val>
                                        </p:tav>
                                        <p:tav tm="100000">
                                          <p:val>
                                            <p:strVal val="#ppt_w"/>
                                          </p:val>
                                        </p:tav>
                                      </p:tavLst>
                                    </p:anim>
                                    <p:anim calcmode="lin" valueType="num">
                                      <p:cBhvr>
                                        <p:cTn id="114" dur="500" fill="hold"/>
                                        <p:tgtEl>
                                          <p:spTgt spid="28"/>
                                        </p:tgtEl>
                                        <p:attrNameLst>
                                          <p:attrName>ppt_h</p:attrName>
                                        </p:attrNameLst>
                                      </p:cBhvr>
                                      <p:tavLst>
                                        <p:tav tm="0">
                                          <p:val>
                                            <p:fltVal val="0"/>
                                          </p:val>
                                        </p:tav>
                                        <p:tav tm="100000">
                                          <p:val>
                                            <p:strVal val="#ppt_h"/>
                                          </p:val>
                                        </p:tav>
                                      </p:tavLst>
                                    </p:anim>
                                    <p:animEffect transition="in" filter="fade">
                                      <p:cBhvr>
                                        <p:cTn id="115" dur="500"/>
                                        <p:tgtEl>
                                          <p:spTgt spid="28"/>
                                        </p:tgtEl>
                                      </p:cBhvr>
                                    </p:animEffect>
                                  </p:childTnLst>
                                </p:cTn>
                              </p:par>
                            </p:childTnLst>
                          </p:cTn>
                        </p:par>
                      </p:childTnLst>
                    </p:cTn>
                  </p:par>
                  <p:par>
                    <p:cTn id="116" fill="hold">
                      <p:stCondLst>
                        <p:cond delay="indefinite"/>
                      </p:stCondLst>
                      <p:childTnLst>
                        <p:par>
                          <p:cTn id="117" fill="hold">
                            <p:stCondLst>
                              <p:cond delay="0"/>
                            </p:stCondLst>
                            <p:childTnLst>
                              <p:par>
                                <p:cTn id="118" presetID="53" presetClass="entr" presetSubtype="16" fill="hold" grpId="0" nodeType="clickEffect">
                                  <p:stCondLst>
                                    <p:cond delay="0"/>
                                  </p:stCondLst>
                                  <p:childTnLst>
                                    <p:set>
                                      <p:cBhvr>
                                        <p:cTn id="119" dur="1" fill="hold">
                                          <p:stCondLst>
                                            <p:cond delay="0"/>
                                          </p:stCondLst>
                                        </p:cTn>
                                        <p:tgtEl>
                                          <p:spTgt spid="30"/>
                                        </p:tgtEl>
                                        <p:attrNameLst>
                                          <p:attrName>style.visibility</p:attrName>
                                        </p:attrNameLst>
                                      </p:cBhvr>
                                      <p:to>
                                        <p:strVal val="visible"/>
                                      </p:to>
                                    </p:set>
                                    <p:anim calcmode="lin" valueType="num">
                                      <p:cBhvr>
                                        <p:cTn id="120" dur="500" fill="hold"/>
                                        <p:tgtEl>
                                          <p:spTgt spid="30"/>
                                        </p:tgtEl>
                                        <p:attrNameLst>
                                          <p:attrName>ppt_w</p:attrName>
                                        </p:attrNameLst>
                                      </p:cBhvr>
                                      <p:tavLst>
                                        <p:tav tm="0">
                                          <p:val>
                                            <p:fltVal val="0"/>
                                          </p:val>
                                        </p:tav>
                                        <p:tav tm="100000">
                                          <p:val>
                                            <p:strVal val="#ppt_w"/>
                                          </p:val>
                                        </p:tav>
                                      </p:tavLst>
                                    </p:anim>
                                    <p:anim calcmode="lin" valueType="num">
                                      <p:cBhvr>
                                        <p:cTn id="121" dur="500" fill="hold"/>
                                        <p:tgtEl>
                                          <p:spTgt spid="30"/>
                                        </p:tgtEl>
                                        <p:attrNameLst>
                                          <p:attrName>ppt_h</p:attrName>
                                        </p:attrNameLst>
                                      </p:cBhvr>
                                      <p:tavLst>
                                        <p:tav tm="0">
                                          <p:val>
                                            <p:fltVal val="0"/>
                                          </p:val>
                                        </p:tav>
                                        <p:tav tm="100000">
                                          <p:val>
                                            <p:strVal val="#ppt_h"/>
                                          </p:val>
                                        </p:tav>
                                      </p:tavLst>
                                    </p:anim>
                                    <p:animEffect transition="in" filter="fade">
                                      <p:cBhvr>
                                        <p:cTn id="122" dur="500"/>
                                        <p:tgtEl>
                                          <p:spTgt spid="30"/>
                                        </p:tgtEl>
                                      </p:cBhvr>
                                    </p:animEffect>
                                  </p:childTnLst>
                                </p:cTn>
                              </p:par>
                            </p:childTnLst>
                          </p:cTn>
                        </p:par>
                      </p:childTnLst>
                    </p:cTn>
                  </p:par>
                  <p:par>
                    <p:cTn id="123" fill="hold">
                      <p:stCondLst>
                        <p:cond delay="indefinite"/>
                      </p:stCondLst>
                      <p:childTnLst>
                        <p:par>
                          <p:cTn id="124" fill="hold">
                            <p:stCondLst>
                              <p:cond delay="0"/>
                            </p:stCondLst>
                            <p:childTnLst>
                              <p:par>
                                <p:cTn id="125" presetID="53" presetClass="entr" presetSubtype="16" fill="hold" grpId="0" nodeType="clickEffect">
                                  <p:stCondLst>
                                    <p:cond delay="0"/>
                                  </p:stCondLst>
                                  <p:childTnLst>
                                    <p:set>
                                      <p:cBhvr>
                                        <p:cTn id="126" dur="1" fill="hold">
                                          <p:stCondLst>
                                            <p:cond delay="0"/>
                                          </p:stCondLst>
                                        </p:cTn>
                                        <p:tgtEl>
                                          <p:spTgt spid="33"/>
                                        </p:tgtEl>
                                        <p:attrNameLst>
                                          <p:attrName>style.visibility</p:attrName>
                                        </p:attrNameLst>
                                      </p:cBhvr>
                                      <p:to>
                                        <p:strVal val="visible"/>
                                      </p:to>
                                    </p:set>
                                    <p:anim calcmode="lin" valueType="num">
                                      <p:cBhvr>
                                        <p:cTn id="127" dur="500" fill="hold"/>
                                        <p:tgtEl>
                                          <p:spTgt spid="33"/>
                                        </p:tgtEl>
                                        <p:attrNameLst>
                                          <p:attrName>ppt_w</p:attrName>
                                        </p:attrNameLst>
                                      </p:cBhvr>
                                      <p:tavLst>
                                        <p:tav tm="0">
                                          <p:val>
                                            <p:fltVal val="0"/>
                                          </p:val>
                                        </p:tav>
                                        <p:tav tm="100000">
                                          <p:val>
                                            <p:strVal val="#ppt_w"/>
                                          </p:val>
                                        </p:tav>
                                      </p:tavLst>
                                    </p:anim>
                                    <p:anim calcmode="lin" valueType="num">
                                      <p:cBhvr>
                                        <p:cTn id="128" dur="500" fill="hold"/>
                                        <p:tgtEl>
                                          <p:spTgt spid="33"/>
                                        </p:tgtEl>
                                        <p:attrNameLst>
                                          <p:attrName>ppt_h</p:attrName>
                                        </p:attrNameLst>
                                      </p:cBhvr>
                                      <p:tavLst>
                                        <p:tav tm="0">
                                          <p:val>
                                            <p:fltVal val="0"/>
                                          </p:val>
                                        </p:tav>
                                        <p:tav tm="100000">
                                          <p:val>
                                            <p:strVal val="#ppt_h"/>
                                          </p:val>
                                        </p:tav>
                                      </p:tavLst>
                                    </p:anim>
                                    <p:animEffect transition="in" filter="fade">
                                      <p:cBhvr>
                                        <p:cTn id="129" dur="500"/>
                                        <p:tgtEl>
                                          <p:spTgt spid="33"/>
                                        </p:tgtEl>
                                      </p:cBhvr>
                                    </p:animEffect>
                                  </p:childTnLst>
                                </p:cTn>
                              </p:par>
                            </p:childTnLst>
                          </p:cTn>
                        </p:par>
                      </p:childTnLst>
                    </p:cTn>
                  </p:par>
                  <p:par>
                    <p:cTn id="130" fill="hold">
                      <p:stCondLst>
                        <p:cond delay="indefinite"/>
                      </p:stCondLst>
                      <p:childTnLst>
                        <p:par>
                          <p:cTn id="131" fill="hold">
                            <p:stCondLst>
                              <p:cond delay="0"/>
                            </p:stCondLst>
                            <p:childTnLst>
                              <p:par>
                                <p:cTn id="132" presetID="53" presetClass="entr" presetSubtype="16" fill="hold" grpId="0" nodeType="clickEffect">
                                  <p:stCondLst>
                                    <p:cond delay="0"/>
                                  </p:stCondLst>
                                  <p:childTnLst>
                                    <p:set>
                                      <p:cBhvr>
                                        <p:cTn id="133" dur="1" fill="hold">
                                          <p:stCondLst>
                                            <p:cond delay="0"/>
                                          </p:stCondLst>
                                        </p:cTn>
                                        <p:tgtEl>
                                          <p:spTgt spid="22"/>
                                        </p:tgtEl>
                                        <p:attrNameLst>
                                          <p:attrName>style.visibility</p:attrName>
                                        </p:attrNameLst>
                                      </p:cBhvr>
                                      <p:to>
                                        <p:strVal val="visible"/>
                                      </p:to>
                                    </p:set>
                                    <p:anim calcmode="lin" valueType="num">
                                      <p:cBhvr>
                                        <p:cTn id="134" dur="500" fill="hold"/>
                                        <p:tgtEl>
                                          <p:spTgt spid="22"/>
                                        </p:tgtEl>
                                        <p:attrNameLst>
                                          <p:attrName>ppt_w</p:attrName>
                                        </p:attrNameLst>
                                      </p:cBhvr>
                                      <p:tavLst>
                                        <p:tav tm="0">
                                          <p:val>
                                            <p:fltVal val="0"/>
                                          </p:val>
                                        </p:tav>
                                        <p:tav tm="100000">
                                          <p:val>
                                            <p:strVal val="#ppt_w"/>
                                          </p:val>
                                        </p:tav>
                                      </p:tavLst>
                                    </p:anim>
                                    <p:anim calcmode="lin" valueType="num">
                                      <p:cBhvr>
                                        <p:cTn id="135" dur="500" fill="hold"/>
                                        <p:tgtEl>
                                          <p:spTgt spid="22"/>
                                        </p:tgtEl>
                                        <p:attrNameLst>
                                          <p:attrName>ppt_h</p:attrName>
                                        </p:attrNameLst>
                                      </p:cBhvr>
                                      <p:tavLst>
                                        <p:tav tm="0">
                                          <p:val>
                                            <p:fltVal val="0"/>
                                          </p:val>
                                        </p:tav>
                                        <p:tav tm="100000">
                                          <p:val>
                                            <p:strVal val="#ppt_h"/>
                                          </p:val>
                                        </p:tav>
                                      </p:tavLst>
                                    </p:anim>
                                    <p:animEffect transition="in" filter="fade">
                                      <p:cBhvr>
                                        <p:cTn id="136" dur="500"/>
                                        <p:tgtEl>
                                          <p:spTgt spid="22"/>
                                        </p:tgtEl>
                                      </p:cBhvr>
                                    </p:animEffect>
                                  </p:childTnLst>
                                </p:cTn>
                              </p:par>
                              <p:par>
                                <p:cTn id="137" presetID="53" presetClass="entr" presetSubtype="16" fill="hold" grpId="0" nodeType="withEffect">
                                  <p:stCondLst>
                                    <p:cond delay="0"/>
                                  </p:stCondLst>
                                  <p:childTnLst>
                                    <p:set>
                                      <p:cBhvr>
                                        <p:cTn id="138" dur="1" fill="hold">
                                          <p:stCondLst>
                                            <p:cond delay="0"/>
                                          </p:stCondLst>
                                        </p:cTn>
                                        <p:tgtEl>
                                          <p:spTgt spid="23"/>
                                        </p:tgtEl>
                                        <p:attrNameLst>
                                          <p:attrName>style.visibility</p:attrName>
                                        </p:attrNameLst>
                                      </p:cBhvr>
                                      <p:to>
                                        <p:strVal val="visible"/>
                                      </p:to>
                                    </p:set>
                                    <p:anim calcmode="lin" valueType="num">
                                      <p:cBhvr>
                                        <p:cTn id="139" dur="500" fill="hold"/>
                                        <p:tgtEl>
                                          <p:spTgt spid="23"/>
                                        </p:tgtEl>
                                        <p:attrNameLst>
                                          <p:attrName>ppt_w</p:attrName>
                                        </p:attrNameLst>
                                      </p:cBhvr>
                                      <p:tavLst>
                                        <p:tav tm="0">
                                          <p:val>
                                            <p:fltVal val="0"/>
                                          </p:val>
                                        </p:tav>
                                        <p:tav tm="100000">
                                          <p:val>
                                            <p:strVal val="#ppt_w"/>
                                          </p:val>
                                        </p:tav>
                                      </p:tavLst>
                                    </p:anim>
                                    <p:anim calcmode="lin" valueType="num">
                                      <p:cBhvr>
                                        <p:cTn id="140" dur="500" fill="hold"/>
                                        <p:tgtEl>
                                          <p:spTgt spid="23"/>
                                        </p:tgtEl>
                                        <p:attrNameLst>
                                          <p:attrName>ppt_h</p:attrName>
                                        </p:attrNameLst>
                                      </p:cBhvr>
                                      <p:tavLst>
                                        <p:tav tm="0">
                                          <p:val>
                                            <p:fltVal val="0"/>
                                          </p:val>
                                        </p:tav>
                                        <p:tav tm="100000">
                                          <p:val>
                                            <p:strVal val="#ppt_h"/>
                                          </p:val>
                                        </p:tav>
                                      </p:tavLst>
                                    </p:anim>
                                    <p:animEffect transition="in" filter="fade">
                                      <p:cBhvr>
                                        <p:cTn id="141" dur="500"/>
                                        <p:tgtEl>
                                          <p:spTgt spid="23"/>
                                        </p:tgtEl>
                                      </p:cBhvr>
                                    </p:animEffect>
                                  </p:childTnLst>
                                </p:cTn>
                              </p:par>
                            </p:childTnLst>
                          </p:cTn>
                        </p:par>
                      </p:childTnLst>
                    </p:cTn>
                  </p:par>
                  <p:par>
                    <p:cTn id="142" fill="hold">
                      <p:stCondLst>
                        <p:cond delay="indefinite"/>
                      </p:stCondLst>
                      <p:childTnLst>
                        <p:par>
                          <p:cTn id="143" fill="hold">
                            <p:stCondLst>
                              <p:cond delay="0"/>
                            </p:stCondLst>
                            <p:childTnLst>
                              <p:par>
                                <p:cTn id="144" presetID="53" presetClass="entr" presetSubtype="16" fill="hold" grpId="0" nodeType="clickEffect">
                                  <p:stCondLst>
                                    <p:cond delay="0"/>
                                  </p:stCondLst>
                                  <p:childTnLst>
                                    <p:set>
                                      <p:cBhvr>
                                        <p:cTn id="145" dur="1" fill="hold">
                                          <p:stCondLst>
                                            <p:cond delay="0"/>
                                          </p:stCondLst>
                                        </p:cTn>
                                        <p:tgtEl>
                                          <p:spTgt spid="35"/>
                                        </p:tgtEl>
                                        <p:attrNameLst>
                                          <p:attrName>style.visibility</p:attrName>
                                        </p:attrNameLst>
                                      </p:cBhvr>
                                      <p:to>
                                        <p:strVal val="visible"/>
                                      </p:to>
                                    </p:set>
                                    <p:anim calcmode="lin" valueType="num">
                                      <p:cBhvr>
                                        <p:cTn id="146" dur="500" fill="hold"/>
                                        <p:tgtEl>
                                          <p:spTgt spid="35"/>
                                        </p:tgtEl>
                                        <p:attrNameLst>
                                          <p:attrName>ppt_w</p:attrName>
                                        </p:attrNameLst>
                                      </p:cBhvr>
                                      <p:tavLst>
                                        <p:tav tm="0">
                                          <p:val>
                                            <p:fltVal val="0"/>
                                          </p:val>
                                        </p:tav>
                                        <p:tav tm="100000">
                                          <p:val>
                                            <p:strVal val="#ppt_w"/>
                                          </p:val>
                                        </p:tav>
                                      </p:tavLst>
                                    </p:anim>
                                    <p:anim calcmode="lin" valueType="num">
                                      <p:cBhvr>
                                        <p:cTn id="147" dur="500" fill="hold"/>
                                        <p:tgtEl>
                                          <p:spTgt spid="35"/>
                                        </p:tgtEl>
                                        <p:attrNameLst>
                                          <p:attrName>ppt_h</p:attrName>
                                        </p:attrNameLst>
                                      </p:cBhvr>
                                      <p:tavLst>
                                        <p:tav tm="0">
                                          <p:val>
                                            <p:fltVal val="0"/>
                                          </p:val>
                                        </p:tav>
                                        <p:tav tm="100000">
                                          <p:val>
                                            <p:strVal val="#ppt_h"/>
                                          </p:val>
                                        </p:tav>
                                      </p:tavLst>
                                    </p:anim>
                                    <p:animEffect transition="in" filter="fade">
                                      <p:cBhvr>
                                        <p:cTn id="148" dur="500"/>
                                        <p:tgtEl>
                                          <p:spTgt spid="35"/>
                                        </p:tgtEl>
                                      </p:cBhvr>
                                    </p:animEffect>
                                  </p:childTnLst>
                                </p:cTn>
                              </p:par>
                            </p:childTnLst>
                          </p:cTn>
                        </p:par>
                      </p:childTnLst>
                    </p:cTn>
                  </p:par>
                  <p:par>
                    <p:cTn id="149" fill="hold">
                      <p:stCondLst>
                        <p:cond delay="indefinite"/>
                      </p:stCondLst>
                      <p:childTnLst>
                        <p:par>
                          <p:cTn id="150" fill="hold">
                            <p:stCondLst>
                              <p:cond delay="0"/>
                            </p:stCondLst>
                            <p:childTnLst>
                              <p:par>
                                <p:cTn id="151" presetID="53" presetClass="entr" presetSubtype="16" fill="hold" grpId="0" nodeType="clickEffect">
                                  <p:stCondLst>
                                    <p:cond delay="0"/>
                                  </p:stCondLst>
                                  <p:childTnLst>
                                    <p:set>
                                      <p:cBhvr>
                                        <p:cTn id="152" dur="1" fill="hold">
                                          <p:stCondLst>
                                            <p:cond delay="0"/>
                                          </p:stCondLst>
                                        </p:cTn>
                                        <p:tgtEl>
                                          <p:spTgt spid="3"/>
                                        </p:tgtEl>
                                        <p:attrNameLst>
                                          <p:attrName>style.visibility</p:attrName>
                                        </p:attrNameLst>
                                      </p:cBhvr>
                                      <p:to>
                                        <p:strVal val="visible"/>
                                      </p:to>
                                    </p:set>
                                    <p:anim calcmode="lin" valueType="num">
                                      <p:cBhvr>
                                        <p:cTn id="153" dur="500" fill="hold"/>
                                        <p:tgtEl>
                                          <p:spTgt spid="3"/>
                                        </p:tgtEl>
                                        <p:attrNameLst>
                                          <p:attrName>ppt_w</p:attrName>
                                        </p:attrNameLst>
                                      </p:cBhvr>
                                      <p:tavLst>
                                        <p:tav tm="0">
                                          <p:val>
                                            <p:fltVal val="0"/>
                                          </p:val>
                                        </p:tav>
                                        <p:tav tm="100000">
                                          <p:val>
                                            <p:strVal val="#ppt_w"/>
                                          </p:val>
                                        </p:tav>
                                      </p:tavLst>
                                    </p:anim>
                                    <p:anim calcmode="lin" valueType="num">
                                      <p:cBhvr>
                                        <p:cTn id="154" dur="500" fill="hold"/>
                                        <p:tgtEl>
                                          <p:spTgt spid="3"/>
                                        </p:tgtEl>
                                        <p:attrNameLst>
                                          <p:attrName>ppt_h</p:attrName>
                                        </p:attrNameLst>
                                      </p:cBhvr>
                                      <p:tavLst>
                                        <p:tav tm="0">
                                          <p:val>
                                            <p:fltVal val="0"/>
                                          </p:val>
                                        </p:tav>
                                        <p:tav tm="100000">
                                          <p:val>
                                            <p:strVal val="#ppt_h"/>
                                          </p:val>
                                        </p:tav>
                                      </p:tavLst>
                                    </p:anim>
                                    <p:animEffect transition="in" filter="fade">
                                      <p:cBhvr>
                                        <p:cTn id="155" dur="500"/>
                                        <p:tgtEl>
                                          <p:spTgt spid="3"/>
                                        </p:tgtEl>
                                      </p:cBhvr>
                                    </p:animEffect>
                                  </p:childTnLst>
                                </p:cTn>
                              </p:par>
                            </p:childTnLst>
                          </p:cTn>
                        </p:par>
                      </p:childTnLst>
                    </p:cTn>
                  </p:par>
                  <p:par>
                    <p:cTn id="156" fill="hold">
                      <p:stCondLst>
                        <p:cond delay="indefinite"/>
                      </p:stCondLst>
                      <p:childTnLst>
                        <p:par>
                          <p:cTn id="157" fill="hold">
                            <p:stCondLst>
                              <p:cond delay="0"/>
                            </p:stCondLst>
                            <p:childTnLst>
                              <p:par>
                                <p:cTn id="158" presetID="9" presetClass="entr" presetSubtype="0" fill="hold" nodeType="clickEffect">
                                  <p:stCondLst>
                                    <p:cond delay="0"/>
                                  </p:stCondLst>
                                  <p:childTnLst>
                                    <p:set>
                                      <p:cBhvr>
                                        <p:cTn id="159" dur="1" fill="hold">
                                          <p:stCondLst>
                                            <p:cond delay="0"/>
                                          </p:stCondLst>
                                        </p:cTn>
                                        <p:tgtEl>
                                          <p:spTgt spid="36">
                                            <p:txEl>
                                              <p:pRg st="0" end="0"/>
                                            </p:txEl>
                                          </p:spTgt>
                                        </p:tgtEl>
                                        <p:attrNameLst>
                                          <p:attrName>style.visibility</p:attrName>
                                        </p:attrNameLst>
                                      </p:cBhvr>
                                      <p:to>
                                        <p:strVal val="visible"/>
                                      </p:to>
                                    </p:set>
                                    <p:animEffect transition="in" filter="dissolve">
                                      <p:cBhvr>
                                        <p:cTn id="160" dur="500"/>
                                        <p:tgtEl>
                                          <p:spTgt spid="36">
                                            <p:txEl>
                                              <p:pRg st="0" end="0"/>
                                            </p:txEl>
                                          </p:spTgt>
                                        </p:tgtEl>
                                      </p:cBhvr>
                                    </p:animEffect>
                                  </p:childTnLst>
                                </p:cTn>
                              </p:par>
                              <p:par>
                                <p:cTn id="161" presetID="9" presetClass="entr" presetSubtype="0" fill="hold" nodeType="withEffect">
                                  <p:stCondLst>
                                    <p:cond delay="0"/>
                                  </p:stCondLst>
                                  <p:childTnLst>
                                    <p:set>
                                      <p:cBhvr>
                                        <p:cTn id="162" dur="1" fill="hold">
                                          <p:stCondLst>
                                            <p:cond delay="0"/>
                                          </p:stCondLst>
                                        </p:cTn>
                                        <p:tgtEl>
                                          <p:spTgt spid="36">
                                            <p:txEl>
                                              <p:pRg st="1" end="1"/>
                                            </p:txEl>
                                          </p:spTgt>
                                        </p:tgtEl>
                                        <p:attrNameLst>
                                          <p:attrName>style.visibility</p:attrName>
                                        </p:attrNameLst>
                                      </p:cBhvr>
                                      <p:to>
                                        <p:strVal val="visible"/>
                                      </p:to>
                                    </p:set>
                                    <p:animEffect transition="in" filter="dissolve">
                                      <p:cBhvr>
                                        <p:cTn id="163" dur="500"/>
                                        <p:tgtEl>
                                          <p:spTgt spid="3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29" grpId="0" animBg="1"/>
      <p:bldP spid="28" grpId="0" animBg="1"/>
      <p:bldP spid="8" grpId="0"/>
      <p:bldP spid="9" grpId="0"/>
      <p:bldP spid="11" grpId="0" animBg="1"/>
      <p:bldP spid="12" grpId="0" animBg="1"/>
      <p:bldP spid="13" grpId="0" animBg="1"/>
      <p:bldP spid="14" grpId="0" animBg="1"/>
      <p:bldP spid="15" grpId="0" animBg="1"/>
      <p:bldP spid="16" grpId="0" animBg="1"/>
      <p:bldP spid="17" grpId="0" animBg="1"/>
      <p:bldP spid="20" grpId="0" animBg="1"/>
      <p:bldP spid="21" grpId="0" animBg="1"/>
      <p:bldP spid="22" grpId="0" animBg="1"/>
      <p:bldP spid="23" grpId="0" animBg="1"/>
      <p:bldP spid="25" grpId="0" animBg="1"/>
      <p:bldP spid="26" grpId="0" animBg="1"/>
      <p:bldP spid="27" grpId="0" animBg="1"/>
      <p:bldP spid="30" grpId="0" animBg="1"/>
      <p:bldP spid="32" grpId="0" animBg="1"/>
      <p:bldP spid="33" grpId="0" animBg="1"/>
      <p:bldP spid="34" grpId="0" animBg="1"/>
      <p:bldP spid="35" grpId="0" animBg="1"/>
      <p:bldP spid="3" grpId="0" animBg="1"/>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33CA1-4408-E87C-4186-AE5799667EC6}"/>
              </a:ext>
            </a:extLst>
          </p:cNvPr>
          <p:cNvSpPr>
            <a:spLocks noGrp="1"/>
          </p:cNvSpPr>
          <p:nvPr>
            <p:ph type="title"/>
          </p:nvPr>
        </p:nvSpPr>
        <p:spPr/>
        <p:txBody>
          <a:bodyPr>
            <a:normAutofit/>
          </a:bodyPr>
          <a:lstStyle/>
          <a:p>
            <a:r>
              <a:rPr lang="en-US" dirty="0">
                <a:solidFill>
                  <a:srgbClr val="C40C67"/>
                </a:solidFill>
              </a:rPr>
              <a:t>BASE consistency model</a:t>
            </a:r>
            <a:endParaRPr lang="en-US" dirty="0"/>
          </a:p>
        </p:txBody>
      </p:sp>
      <p:sp>
        <p:nvSpPr>
          <p:cNvPr id="3" name="Content Placeholder 2">
            <a:extLst>
              <a:ext uri="{FF2B5EF4-FFF2-40B4-BE49-F238E27FC236}">
                <a16:creationId xmlns:a16="http://schemas.microsoft.com/office/drawing/2014/main" id="{45CCB94A-88C2-BC16-7519-8BDCFA6B3C36}"/>
              </a:ext>
            </a:extLst>
          </p:cNvPr>
          <p:cNvSpPr>
            <a:spLocks noGrp="1"/>
          </p:cNvSpPr>
          <p:nvPr>
            <p:ph sz="quarter" idx="14"/>
          </p:nvPr>
        </p:nvSpPr>
        <p:spPr/>
        <p:txBody>
          <a:bodyPr/>
          <a:lstStyle/>
          <a:p>
            <a:pPr marL="514346" lvl="1" indent="-342900">
              <a:lnSpc>
                <a:spcPct val="120000"/>
              </a:lnSpc>
              <a:spcBef>
                <a:spcPts val="0"/>
              </a:spcBef>
              <a:buFont typeface="Courier New" panose="02070309020205020404" pitchFamily="49" charset="0"/>
              <a:buChar char="o"/>
            </a:pPr>
            <a:r>
              <a:rPr lang="en-US" sz="1600" dirty="0"/>
              <a:t>NoSQL system have the </a:t>
            </a:r>
            <a:r>
              <a:rPr lang="en-US" sz="1600" dirty="0">
                <a:solidFill>
                  <a:srgbClr val="C40C67"/>
                </a:solidFill>
              </a:rPr>
              <a:t>BASE consistency model</a:t>
            </a:r>
          </a:p>
          <a:p>
            <a:pPr marL="857237" lvl="2" indent="-342900">
              <a:lnSpc>
                <a:spcPct val="120000"/>
              </a:lnSpc>
              <a:spcBef>
                <a:spcPts val="0"/>
              </a:spcBef>
              <a:buFont typeface="Courier New" panose="02070309020205020404" pitchFamily="49" charset="0"/>
              <a:buChar char="o"/>
            </a:pPr>
            <a:r>
              <a:rPr lang="en-US" sz="1400" dirty="0"/>
              <a:t>BASE is a database design principle based on the CAP theory and applied by database systems that use distributed technology. </a:t>
            </a:r>
          </a:p>
          <a:p>
            <a:pPr marL="857237" lvl="2" indent="-342900">
              <a:lnSpc>
                <a:spcPct val="120000"/>
              </a:lnSpc>
              <a:spcBef>
                <a:spcPts val="0"/>
              </a:spcBef>
              <a:buFont typeface="Courier New" panose="02070309020205020404" pitchFamily="49" charset="0"/>
              <a:buChar char="o"/>
            </a:pPr>
            <a:r>
              <a:rPr lang="en-US" sz="1400" u="sng" dirty="0">
                <a:solidFill>
                  <a:srgbClr val="C40C67"/>
                </a:solidFill>
              </a:rPr>
              <a:t>B</a:t>
            </a:r>
            <a:r>
              <a:rPr lang="en-US" sz="1400" dirty="0">
                <a:solidFill>
                  <a:srgbClr val="C40C67"/>
                </a:solidFill>
              </a:rPr>
              <a:t>asically </a:t>
            </a:r>
            <a:r>
              <a:rPr lang="en-US" sz="1400" u="sng" dirty="0">
                <a:solidFill>
                  <a:srgbClr val="C40C67"/>
                </a:solidFill>
              </a:rPr>
              <a:t>A</a:t>
            </a:r>
            <a:r>
              <a:rPr lang="en-US" sz="1400" dirty="0">
                <a:solidFill>
                  <a:srgbClr val="C40C67"/>
                </a:solidFill>
              </a:rPr>
              <a:t>vailable</a:t>
            </a:r>
          </a:p>
          <a:p>
            <a:pPr marL="1200128" lvl="3" indent="-342900">
              <a:lnSpc>
                <a:spcPct val="120000"/>
              </a:lnSpc>
              <a:spcBef>
                <a:spcPts val="0"/>
              </a:spcBef>
              <a:buFont typeface="Courier New" panose="02070309020205020404" pitchFamily="49" charset="0"/>
              <a:buChar char="o"/>
            </a:pPr>
            <a:r>
              <a:rPr lang="en-US" sz="1200" dirty="0"/>
              <a:t>When a database is basically available (BA), it will </a:t>
            </a:r>
            <a:r>
              <a:rPr lang="en-US" sz="1200" dirty="0">
                <a:solidFill>
                  <a:srgbClr val="C40C67"/>
                </a:solidFill>
              </a:rPr>
              <a:t>always acknowledge requests</a:t>
            </a:r>
            <a:r>
              <a:rPr lang="en-US" sz="1200" dirty="0"/>
              <a:t>, no matter it is in the form of the requested data or a success/failure message </a:t>
            </a:r>
          </a:p>
          <a:p>
            <a:pPr marL="857237" lvl="2" indent="-342900">
              <a:lnSpc>
                <a:spcPct val="120000"/>
              </a:lnSpc>
              <a:spcBef>
                <a:spcPts val="0"/>
              </a:spcBef>
              <a:buFont typeface="Courier New" panose="02070309020205020404" pitchFamily="49" charset="0"/>
              <a:buChar char="o"/>
            </a:pPr>
            <a:r>
              <a:rPr lang="en-US" sz="1400" u="sng" dirty="0">
                <a:solidFill>
                  <a:srgbClr val="C40C67"/>
                </a:solidFill>
              </a:rPr>
              <a:t>S</a:t>
            </a:r>
            <a:r>
              <a:rPr lang="en-US" sz="1400" dirty="0">
                <a:solidFill>
                  <a:srgbClr val="C40C67"/>
                </a:solidFill>
              </a:rPr>
              <a:t>oft state</a:t>
            </a:r>
          </a:p>
          <a:p>
            <a:pPr marL="1200128" lvl="3" indent="-342900">
              <a:lnSpc>
                <a:spcPct val="120000"/>
              </a:lnSpc>
              <a:spcBef>
                <a:spcPts val="0"/>
              </a:spcBef>
              <a:buFont typeface="Courier New" panose="02070309020205020404" pitchFamily="49" charset="0"/>
              <a:buChar char="o"/>
            </a:pPr>
            <a:r>
              <a:rPr lang="en-US" sz="1200" dirty="0"/>
              <a:t>It means that a database can be in an </a:t>
            </a:r>
            <a:r>
              <a:rPr lang="en-US" sz="1200" dirty="0">
                <a:solidFill>
                  <a:srgbClr val="C40C67"/>
                </a:solidFill>
              </a:rPr>
              <a:t>inconsistent</a:t>
            </a:r>
            <a:r>
              <a:rPr lang="en-US" sz="1200" dirty="0"/>
              <a:t> state, where some nodes contain the up-to-date data while some not </a:t>
            </a:r>
          </a:p>
          <a:p>
            <a:pPr marL="857237" lvl="2" indent="-342900">
              <a:lnSpc>
                <a:spcPct val="120000"/>
              </a:lnSpc>
              <a:spcBef>
                <a:spcPts val="0"/>
              </a:spcBef>
              <a:buFont typeface="Courier New" panose="02070309020205020404" pitchFamily="49" charset="0"/>
              <a:buChar char="o"/>
            </a:pPr>
            <a:r>
              <a:rPr lang="en-US" sz="1400" u="sng" dirty="0">
                <a:solidFill>
                  <a:srgbClr val="C40C67"/>
                </a:solidFill>
              </a:rPr>
              <a:t>E</a:t>
            </a:r>
            <a:r>
              <a:rPr lang="en-US" sz="1400" dirty="0">
                <a:solidFill>
                  <a:srgbClr val="C40C67"/>
                </a:solidFill>
              </a:rPr>
              <a:t>ventually consistent</a:t>
            </a:r>
          </a:p>
          <a:p>
            <a:pPr marL="1200128" lvl="3" indent="-342900">
              <a:lnSpc>
                <a:spcPct val="120000"/>
              </a:lnSpc>
              <a:spcBef>
                <a:spcPts val="0"/>
              </a:spcBef>
              <a:buFont typeface="Courier New" panose="02070309020205020404" pitchFamily="49" charset="0"/>
              <a:buChar char="o"/>
            </a:pPr>
            <a:r>
              <a:rPr lang="en-US" sz="1200" dirty="0"/>
              <a:t>The database will </a:t>
            </a:r>
            <a:r>
              <a:rPr lang="en-US" sz="1200" dirty="0">
                <a:solidFill>
                  <a:srgbClr val="C40C67"/>
                </a:solidFill>
              </a:rPr>
              <a:t>attain consistency </a:t>
            </a:r>
            <a:r>
              <a:rPr lang="en-US" sz="1200" dirty="0"/>
              <a:t>when all changes have been propagated to all nodes</a:t>
            </a:r>
          </a:p>
        </p:txBody>
      </p:sp>
    </p:spTree>
    <p:extLst>
      <p:ext uri="{BB962C8B-B14F-4D97-AF65-F5344CB8AC3E}">
        <p14:creationId xmlns:p14="http://schemas.microsoft.com/office/powerpoint/2010/main" val="2444220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dissolv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dissolve">
                                      <p:cBhvr>
                                        <p:cTn id="12" dur="500"/>
                                        <p:tgtEl>
                                          <p:spTgt spid="3">
                                            <p:txEl>
                                              <p:pRg st="2" end="2"/>
                                            </p:txEl>
                                          </p:spTgt>
                                        </p:tgtEl>
                                      </p:cBhvr>
                                    </p:animEffect>
                                  </p:childTnLst>
                                </p:cTn>
                              </p:par>
                              <p:par>
                                <p:cTn id="13" presetID="9"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dissolve">
                                      <p:cBhvr>
                                        <p:cTn id="15" dur="500"/>
                                        <p:tgtEl>
                                          <p:spTgt spid="3">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dissolve">
                                      <p:cBhvr>
                                        <p:cTn id="20" dur="500"/>
                                        <p:tgtEl>
                                          <p:spTgt spid="3">
                                            <p:txEl>
                                              <p:pRg st="4" end="4"/>
                                            </p:txEl>
                                          </p:spTgt>
                                        </p:tgtEl>
                                      </p:cBhvr>
                                    </p:animEffect>
                                  </p:childTnLst>
                                </p:cTn>
                              </p:par>
                              <p:par>
                                <p:cTn id="21" presetID="9" presetClass="entr" presetSubtype="0"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Effect transition="in" filter="dissolve">
                                      <p:cBhvr>
                                        <p:cTn id="23" dur="500"/>
                                        <p:tgtEl>
                                          <p:spTgt spid="3">
                                            <p:txEl>
                                              <p:pRg st="5" end="5"/>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dissolve">
                                      <p:cBhvr>
                                        <p:cTn id="28" dur="500"/>
                                        <p:tgtEl>
                                          <p:spTgt spid="3">
                                            <p:txEl>
                                              <p:pRg st="6" end="6"/>
                                            </p:txEl>
                                          </p:spTgt>
                                        </p:tgtEl>
                                      </p:cBhvr>
                                    </p:animEffect>
                                  </p:childTnLst>
                                </p:cTn>
                              </p:par>
                              <p:par>
                                <p:cTn id="29" presetID="9" presetClass="entr" presetSubtype="0" fill="hold" nodeType="with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animEffect transition="in" filter="dissolve">
                                      <p:cBhvr>
                                        <p:cTn id="31"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EBF0DD2-2144-BDF9-1412-53EB8B5F8316}"/>
              </a:ext>
            </a:extLst>
          </p:cNvPr>
          <p:cNvSpPr>
            <a:spLocks noGrp="1"/>
          </p:cNvSpPr>
          <p:nvPr>
            <p:ph type="title"/>
          </p:nvPr>
        </p:nvSpPr>
        <p:spPr/>
        <p:txBody>
          <a:bodyPr/>
          <a:lstStyle/>
          <a:p>
            <a:r>
              <a:rPr lang="en-US" dirty="0"/>
              <a:t>RDBMS vs NoSQL Systems: </a:t>
            </a:r>
            <a:r>
              <a:rPr lang="en-US" dirty="0">
                <a:solidFill>
                  <a:schemeClr val="accent3">
                    <a:lumMod val="60000"/>
                    <a:lumOff val="40000"/>
                  </a:schemeClr>
                </a:solidFill>
              </a:rPr>
              <a:t>Consistency</a:t>
            </a:r>
          </a:p>
        </p:txBody>
      </p:sp>
      <p:sp>
        <p:nvSpPr>
          <p:cNvPr id="2" name="Text Placeholder 1">
            <a:extLst>
              <a:ext uri="{FF2B5EF4-FFF2-40B4-BE49-F238E27FC236}">
                <a16:creationId xmlns:a16="http://schemas.microsoft.com/office/drawing/2014/main" id="{B2D01DA7-AF39-AFF4-6E84-713D61592919}"/>
              </a:ext>
            </a:extLst>
          </p:cNvPr>
          <p:cNvSpPr>
            <a:spLocks noGrp="1"/>
          </p:cNvSpPr>
          <p:nvPr>
            <p:ph sz="quarter" idx="14"/>
          </p:nvPr>
        </p:nvSpPr>
        <p:spPr/>
        <p:txBody>
          <a:bodyPr/>
          <a:lstStyle/>
          <a:p>
            <a:pPr marL="514346" lvl="1" indent="-342900">
              <a:lnSpc>
                <a:spcPct val="120000"/>
              </a:lnSpc>
              <a:spcBef>
                <a:spcPts val="0"/>
              </a:spcBef>
              <a:buFont typeface="Courier New" panose="02070309020205020404" pitchFamily="49" charset="0"/>
              <a:buChar char="o"/>
            </a:pPr>
            <a:r>
              <a:rPr lang="en-US" sz="1600" dirty="0">
                <a:solidFill>
                  <a:srgbClr val="C40C67"/>
                </a:solidFill>
              </a:rPr>
              <a:t>CP: Consistency + Partition tolerance</a:t>
            </a:r>
          </a:p>
          <a:p>
            <a:pPr marL="857237" lvl="2" indent="-342900">
              <a:lnSpc>
                <a:spcPct val="120000"/>
              </a:lnSpc>
              <a:spcBef>
                <a:spcPts val="0"/>
              </a:spcBef>
              <a:buFont typeface="Courier New" panose="02070309020205020404" pitchFamily="49" charset="0"/>
              <a:buChar char="o"/>
            </a:pPr>
            <a:r>
              <a:rPr lang="en-US" sz="1400" dirty="0">
                <a:solidFill>
                  <a:srgbClr val="C40C67"/>
                </a:solidFill>
              </a:rPr>
              <a:t>Consistency</a:t>
            </a:r>
            <a:r>
              <a:rPr lang="en-US" sz="1400" dirty="0"/>
              <a:t>: Every read receives the </a:t>
            </a:r>
            <a:r>
              <a:rPr lang="en-US" sz="1400" dirty="0">
                <a:solidFill>
                  <a:srgbClr val="C40C67"/>
                </a:solidFill>
              </a:rPr>
              <a:t>most recent write or an error</a:t>
            </a:r>
          </a:p>
          <a:p>
            <a:pPr marL="857237" lvl="2" indent="-342900">
              <a:lnSpc>
                <a:spcPct val="120000"/>
              </a:lnSpc>
              <a:spcBef>
                <a:spcPts val="0"/>
              </a:spcBef>
              <a:buFont typeface="Courier New" panose="02070309020205020404" pitchFamily="49" charset="0"/>
              <a:buChar char="o"/>
            </a:pPr>
            <a:r>
              <a:rPr lang="en-US" sz="1400" dirty="0">
                <a:solidFill>
                  <a:srgbClr val="C40C67"/>
                </a:solidFill>
              </a:rPr>
              <a:t>Partition tolerance</a:t>
            </a:r>
            <a:r>
              <a:rPr lang="en-US" sz="1400" dirty="0"/>
              <a:t>: </a:t>
            </a:r>
            <a:r>
              <a:rPr lang="en-US" sz="1400" dirty="0">
                <a:solidFill>
                  <a:srgbClr val="C40C67"/>
                </a:solidFill>
              </a:rPr>
              <a:t>Continued operation in presence </a:t>
            </a:r>
            <a:r>
              <a:rPr lang="en-US" sz="1400" dirty="0"/>
              <a:t>of dropped or delayed messages</a:t>
            </a:r>
          </a:p>
        </p:txBody>
      </p:sp>
      <p:sp>
        <p:nvSpPr>
          <p:cNvPr id="5" name="Oval 4">
            <a:extLst>
              <a:ext uri="{FF2B5EF4-FFF2-40B4-BE49-F238E27FC236}">
                <a16:creationId xmlns:a16="http://schemas.microsoft.com/office/drawing/2014/main" id="{F0237EDB-8D96-4378-DA39-ED759D6DE1F8}"/>
              </a:ext>
            </a:extLst>
          </p:cNvPr>
          <p:cNvSpPr/>
          <p:nvPr/>
        </p:nvSpPr>
        <p:spPr>
          <a:xfrm>
            <a:off x="2719253" y="3369227"/>
            <a:ext cx="832071" cy="83207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Segoe UI "/>
                <a:ea typeface="+mn-ea"/>
                <a:cs typeface="+mn-cs"/>
              </a:rPr>
              <a:t>V</a:t>
            </a:r>
            <a:r>
              <a:rPr kumimoji="0" lang="en-US" sz="2400" b="0" i="0" u="none" strike="noStrike" kern="1200" cap="none" spc="0" normalizeH="0" baseline="-25000" noProof="0">
                <a:ln>
                  <a:noFill/>
                </a:ln>
                <a:solidFill>
                  <a:srgbClr val="FFFFFF"/>
                </a:solidFill>
                <a:effectLst/>
                <a:uLnTx/>
                <a:uFillTx/>
                <a:latin typeface="Segoe UI "/>
                <a:ea typeface="+mn-ea"/>
                <a:cs typeface="+mn-cs"/>
              </a:rPr>
              <a:t>0</a:t>
            </a:r>
          </a:p>
        </p:txBody>
      </p:sp>
      <p:sp>
        <p:nvSpPr>
          <p:cNvPr id="6" name="Oval 5">
            <a:extLst>
              <a:ext uri="{FF2B5EF4-FFF2-40B4-BE49-F238E27FC236}">
                <a16:creationId xmlns:a16="http://schemas.microsoft.com/office/drawing/2014/main" id="{40531F6F-2E93-423E-8DEC-E2353C7F653C}"/>
              </a:ext>
            </a:extLst>
          </p:cNvPr>
          <p:cNvSpPr/>
          <p:nvPr/>
        </p:nvSpPr>
        <p:spPr>
          <a:xfrm>
            <a:off x="4889042" y="3369227"/>
            <a:ext cx="832071" cy="83207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Segoe UI "/>
                <a:ea typeface="+mn-ea"/>
                <a:cs typeface="+mn-cs"/>
              </a:rPr>
              <a:t>V</a:t>
            </a:r>
            <a:r>
              <a:rPr kumimoji="0" lang="en-US" sz="2400" b="0" i="0" u="none" strike="noStrike" kern="1200" cap="none" spc="0" normalizeH="0" baseline="-25000" noProof="0">
                <a:ln>
                  <a:noFill/>
                </a:ln>
                <a:solidFill>
                  <a:srgbClr val="FFFFFF"/>
                </a:solidFill>
                <a:effectLst/>
                <a:uLnTx/>
                <a:uFillTx/>
                <a:latin typeface="Segoe UI "/>
                <a:ea typeface="+mn-ea"/>
                <a:cs typeface="+mn-cs"/>
              </a:rPr>
              <a:t>0</a:t>
            </a:r>
          </a:p>
        </p:txBody>
      </p:sp>
      <p:grpSp>
        <p:nvGrpSpPr>
          <p:cNvPr id="10" name="Group 9">
            <a:extLst>
              <a:ext uri="{FF2B5EF4-FFF2-40B4-BE49-F238E27FC236}">
                <a16:creationId xmlns:a16="http://schemas.microsoft.com/office/drawing/2014/main" id="{43E20199-0193-EB2A-F8BD-61E4AEED83BE}"/>
              </a:ext>
            </a:extLst>
          </p:cNvPr>
          <p:cNvGrpSpPr/>
          <p:nvPr/>
        </p:nvGrpSpPr>
        <p:grpSpPr>
          <a:xfrm>
            <a:off x="3811962" y="4809080"/>
            <a:ext cx="976367" cy="832070"/>
            <a:chOff x="1062488" y="3824500"/>
            <a:chExt cx="732275" cy="624053"/>
          </a:xfrm>
        </p:grpSpPr>
        <p:sp>
          <p:nvSpPr>
            <p:cNvPr id="7" name="Oval 6">
              <a:extLst>
                <a:ext uri="{FF2B5EF4-FFF2-40B4-BE49-F238E27FC236}">
                  <a16:creationId xmlns:a16="http://schemas.microsoft.com/office/drawing/2014/main" id="{832CB007-D559-9756-FAD5-7BFF3B71E5FD}"/>
                </a:ext>
              </a:extLst>
            </p:cNvPr>
            <p:cNvSpPr/>
            <p:nvPr/>
          </p:nvSpPr>
          <p:spPr>
            <a:xfrm>
              <a:off x="1130617" y="3824500"/>
              <a:ext cx="624053" cy="62405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25000" noProof="0">
                <a:ln>
                  <a:noFill/>
                </a:ln>
                <a:solidFill>
                  <a:srgbClr val="FFFFFF"/>
                </a:solidFill>
                <a:effectLst/>
                <a:uLnTx/>
                <a:uFillTx/>
                <a:latin typeface="Segoe UI "/>
                <a:ea typeface="+mn-ea"/>
                <a:cs typeface="+mn-cs"/>
              </a:endParaRPr>
            </a:p>
          </p:txBody>
        </p:sp>
        <p:sp>
          <p:nvSpPr>
            <p:cNvPr id="9" name="TextBox 8">
              <a:extLst>
                <a:ext uri="{FF2B5EF4-FFF2-40B4-BE49-F238E27FC236}">
                  <a16:creationId xmlns:a16="http://schemas.microsoft.com/office/drawing/2014/main" id="{6016D206-910D-FE0A-6082-0725C0AB4EEF}"/>
                </a:ext>
              </a:extLst>
            </p:cNvPr>
            <p:cNvSpPr txBox="1"/>
            <p:nvPr/>
          </p:nvSpPr>
          <p:spPr>
            <a:xfrm>
              <a:off x="1062488" y="3982637"/>
              <a:ext cx="732275" cy="34624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Segoe UI "/>
                  <a:ea typeface="+mn-ea"/>
                  <a:cs typeface="+mn-cs"/>
                </a:rPr>
                <a:t>Client</a:t>
              </a:r>
              <a:endParaRPr kumimoji="0" lang="en-US" sz="2400" b="0" i="0" u="none" strike="noStrike" kern="1200" cap="none" spc="0" normalizeH="0" baseline="-25000" noProof="0">
                <a:ln>
                  <a:noFill/>
                </a:ln>
                <a:solidFill>
                  <a:srgbClr val="FFFFFF"/>
                </a:solidFill>
                <a:effectLst/>
                <a:uLnTx/>
                <a:uFillTx/>
                <a:latin typeface="Segoe UI "/>
                <a:ea typeface="+mn-ea"/>
                <a:cs typeface="+mn-cs"/>
              </a:endParaRPr>
            </a:p>
          </p:txBody>
        </p:sp>
      </p:grpSp>
      <p:sp>
        <p:nvSpPr>
          <p:cNvPr id="11" name="TextBox 10">
            <a:extLst>
              <a:ext uri="{FF2B5EF4-FFF2-40B4-BE49-F238E27FC236}">
                <a16:creationId xmlns:a16="http://schemas.microsoft.com/office/drawing/2014/main" id="{04524C72-2DF4-4855-58B2-FD7A9E8A6750}"/>
              </a:ext>
            </a:extLst>
          </p:cNvPr>
          <p:cNvSpPr txBox="1"/>
          <p:nvPr/>
        </p:nvSpPr>
        <p:spPr>
          <a:xfrm>
            <a:off x="2596464" y="3040932"/>
            <a:ext cx="1005403" cy="2974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a:ln>
                  <a:noFill/>
                </a:ln>
                <a:solidFill>
                  <a:srgbClr val="000000"/>
                </a:solidFill>
                <a:effectLst/>
                <a:uLnTx/>
                <a:uFillTx/>
                <a:latin typeface="Segoe UI "/>
                <a:ea typeface="+mn-ea"/>
                <a:cs typeface="+mn-cs"/>
              </a:rPr>
              <a:t>DB Node 1</a:t>
            </a:r>
          </a:p>
        </p:txBody>
      </p:sp>
      <p:sp>
        <p:nvSpPr>
          <p:cNvPr id="12" name="TextBox 11">
            <a:extLst>
              <a:ext uri="{FF2B5EF4-FFF2-40B4-BE49-F238E27FC236}">
                <a16:creationId xmlns:a16="http://schemas.microsoft.com/office/drawing/2014/main" id="{FDA793EB-EEDF-C654-AC73-1AEA71E54D50}"/>
              </a:ext>
            </a:extLst>
          </p:cNvPr>
          <p:cNvSpPr txBox="1"/>
          <p:nvPr/>
        </p:nvSpPr>
        <p:spPr>
          <a:xfrm>
            <a:off x="4766253" y="3040932"/>
            <a:ext cx="1005403" cy="2974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a:ln>
                  <a:noFill/>
                </a:ln>
                <a:solidFill>
                  <a:srgbClr val="000000"/>
                </a:solidFill>
                <a:effectLst/>
                <a:uLnTx/>
                <a:uFillTx/>
                <a:latin typeface="Segoe UI "/>
                <a:ea typeface="+mn-ea"/>
                <a:cs typeface="+mn-cs"/>
              </a:rPr>
              <a:t>DB Node 2</a:t>
            </a:r>
          </a:p>
        </p:txBody>
      </p:sp>
      <p:cxnSp>
        <p:nvCxnSpPr>
          <p:cNvPr id="14" name="Straight Connector 13">
            <a:extLst>
              <a:ext uri="{FF2B5EF4-FFF2-40B4-BE49-F238E27FC236}">
                <a16:creationId xmlns:a16="http://schemas.microsoft.com/office/drawing/2014/main" id="{23308BC4-8D9C-EB13-D217-5DC50CE0226E}"/>
              </a:ext>
            </a:extLst>
          </p:cNvPr>
          <p:cNvCxnSpPr>
            <a:cxnSpLocks/>
            <a:endCxn id="7" idx="1"/>
          </p:cNvCxnSpPr>
          <p:nvPr/>
        </p:nvCxnSpPr>
        <p:spPr>
          <a:xfrm>
            <a:off x="3320106" y="4201298"/>
            <a:ext cx="704548" cy="729639"/>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BD657E6-6AB3-3EBB-EEE5-1103511846BE}"/>
              </a:ext>
            </a:extLst>
          </p:cNvPr>
          <p:cNvCxnSpPr>
            <a:cxnSpLocks/>
            <a:stCxn id="6" idx="4"/>
            <a:endCxn id="7" idx="7"/>
          </p:cNvCxnSpPr>
          <p:nvPr/>
        </p:nvCxnSpPr>
        <p:spPr>
          <a:xfrm flipH="1">
            <a:off x="4613018" y="4201298"/>
            <a:ext cx="692060" cy="729639"/>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F7D0EE35-D36D-0638-9DF8-EEEAD1C6B62D}"/>
              </a:ext>
            </a:extLst>
          </p:cNvPr>
          <p:cNvCxnSpPr>
            <a:cxnSpLocks/>
            <a:stCxn id="5" idx="6"/>
            <a:endCxn id="6" idx="2"/>
          </p:cNvCxnSpPr>
          <p:nvPr/>
        </p:nvCxnSpPr>
        <p:spPr>
          <a:xfrm>
            <a:off x="3551323" y="3785263"/>
            <a:ext cx="1337719" cy="0"/>
          </a:xfrm>
          <a:prstGeom prst="line">
            <a:avLst/>
          </a:prstGeom>
        </p:spPr>
        <p:style>
          <a:lnRef idx="1">
            <a:schemeClr val="accent1"/>
          </a:lnRef>
          <a:fillRef idx="0">
            <a:schemeClr val="accent1"/>
          </a:fillRef>
          <a:effectRef idx="0">
            <a:schemeClr val="accent1"/>
          </a:effectRef>
          <a:fontRef idx="minor">
            <a:schemeClr val="tx1"/>
          </a:fontRef>
        </p:style>
      </p:cxnSp>
      <p:pic>
        <p:nvPicPr>
          <p:cNvPr id="1026" name="Picture 2">
            <a:extLst>
              <a:ext uri="{FF2B5EF4-FFF2-40B4-BE49-F238E27FC236}">
                <a16:creationId xmlns:a16="http://schemas.microsoft.com/office/drawing/2014/main" id="{4481958B-6783-C4CD-DD1A-2840E9830B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4230" y="3494517"/>
            <a:ext cx="502617" cy="502617"/>
          </a:xfrm>
          <a:prstGeom prst="rect">
            <a:avLst/>
          </a:prstGeom>
          <a:noFill/>
          <a:extLst>
            <a:ext uri="{909E8E84-426E-40DD-AFC4-6F175D3DCCD1}">
              <a14:hiddenFill xmlns:a14="http://schemas.microsoft.com/office/drawing/2010/main">
                <a:solidFill>
                  <a:srgbClr val="FFFFFF"/>
                </a:solidFill>
              </a14:hiddenFill>
            </a:ext>
          </a:extLst>
        </p:spPr>
      </p:pic>
      <p:cxnSp>
        <p:nvCxnSpPr>
          <p:cNvPr id="24" name="Straight Connector 23">
            <a:extLst>
              <a:ext uri="{FF2B5EF4-FFF2-40B4-BE49-F238E27FC236}">
                <a16:creationId xmlns:a16="http://schemas.microsoft.com/office/drawing/2014/main" id="{A5C4B34A-73D6-0DED-605D-F1CB5E91F319}"/>
              </a:ext>
            </a:extLst>
          </p:cNvPr>
          <p:cNvCxnSpPr>
            <a:cxnSpLocks/>
          </p:cNvCxnSpPr>
          <p:nvPr/>
        </p:nvCxnSpPr>
        <p:spPr>
          <a:xfrm>
            <a:off x="3315778" y="4201298"/>
            <a:ext cx="704548" cy="729639"/>
          </a:xfrm>
          <a:prstGeom prst="line">
            <a:avLst/>
          </a:prstGeom>
          <a:ln>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F816D106-4264-8825-5B03-F9EEA7C0F9F1}"/>
              </a:ext>
            </a:extLst>
          </p:cNvPr>
          <p:cNvSpPr txBox="1"/>
          <p:nvPr/>
        </p:nvSpPr>
        <p:spPr>
          <a:xfrm>
            <a:off x="3046898" y="4548659"/>
            <a:ext cx="771365" cy="2974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rPr>
              <a:t>write v</a:t>
            </a:r>
            <a:r>
              <a:rPr kumimoji="0" lang="en-US" sz="1333" b="0" i="0" u="none" strike="noStrike" kern="1200" cap="none" spc="0" normalizeH="0" baseline="-25000" noProof="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rPr>
              <a:t>1</a:t>
            </a:r>
          </a:p>
        </p:txBody>
      </p:sp>
      <p:sp>
        <p:nvSpPr>
          <p:cNvPr id="26" name="Oval 25">
            <a:extLst>
              <a:ext uri="{FF2B5EF4-FFF2-40B4-BE49-F238E27FC236}">
                <a16:creationId xmlns:a16="http://schemas.microsoft.com/office/drawing/2014/main" id="{03ABF126-FB84-100F-1991-F7DB477C0F76}"/>
              </a:ext>
            </a:extLst>
          </p:cNvPr>
          <p:cNvSpPr/>
          <p:nvPr/>
        </p:nvSpPr>
        <p:spPr>
          <a:xfrm>
            <a:off x="2727414" y="3369226"/>
            <a:ext cx="832071" cy="83207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Segoe UI "/>
                <a:ea typeface="+mn-ea"/>
                <a:cs typeface="+mn-cs"/>
              </a:rPr>
              <a:t>V</a:t>
            </a:r>
            <a:r>
              <a:rPr kumimoji="0" lang="en-US" sz="2400" b="0" i="0" u="none" strike="noStrike" kern="1200" cap="none" spc="0" normalizeH="0" baseline="-25000" noProof="0">
                <a:ln>
                  <a:noFill/>
                </a:ln>
                <a:solidFill>
                  <a:srgbClr val="FFFFFF"/>
                </a:solidFill>
                <a:effectLst/>
                <a:uLnTx/>
                <a:uFillTx/>
                <a:latin typeface="Segoe UI "/>
                <a:ea typeface="+mn-ea"/>
                <a:cs typeface="+mn-cs"/>
              </a:rPr>
              <a:t>1</a:t>
            </a:r>
          </a:p>
        </p:txBody>
      </p:sp>
      <p:cxnSp>
        <p:nvCxnSpPr>
          <p:cNvPr id="27" name="Straight Connector 26">
            <a:extLst>
              <a:ext uri="{FF2B5EF4-FFF2-40B4-BE49-F238E27FC236}">
                <a16:creationId xmlns:a16="http://schemas.microsoft.com/office/drawing/2014/main" id="{1F93A131-3C4C-16CD-A60B-11102407384C}"/>
              </a:ext>
            </a:extLst>
          </p:cNvPr>
          <p:cNvCxnSpPr>
            <a:cxnSpLocks/>
            <a:stCxn id="6" idx="4"/>
            <a:endCxn id="7" idx="7"/>
          </p:cNvCxnSpPr>
          <p:nvPr/>
        </p:nvCxnSpPr>
        <p:spPr>
          <a:xfrm flipH="1">
            <a:off x="4613018" y="4201298"/>
            <a:ext cx="692060" cy="729639"/>
          </a:xfrm>
          <a:prstGeom prst="line">
            <a:avLst/>
          </a:prstGeom>
          <a:ln>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7A946DA6-5292-24BF-8286-1F7CB37F1601}"/>
              </a:ext>
            </a:extLst>
          </p:cNvPr>
          <p:cNvSpPr txBox="1"/>
          <p:nvPr/>
        </p:nvSpPr>
        <p:spPr>
          <a:xfrm>
            <a:off x="4982567" y="4453183"/>
            <a:ext cx="721672" cy="2974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rPr>
              <a:t>Read V</a:t>
            </a:r>
            <a:endParaRPr kumimoji="0" lang="en-US" sz="1333" b="0" i="0" u="none" strike="noStrike" kern="1200" cap="none" spc="0" normalizeH="0" baseline="-25000" noProof="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35" name="Rectangular Callout 34">
            <a:extLst>
              <a:ext uri="{FF2B5EF4-FFF2-40B4-BE49-F238E27FC236}">
                <a16:creationId xmlns:a16="http://schemas.microsoft.com/office/drawing/2014/main" id="{D87224DD-FBC9-42B1-27B8-FEEF518D00A1}"/>
              </a:ext>
            </a:extLst>
          </p:cNvPr>
          <p:cNvSpPr/>
          <p:nvPr/>
        </p:nvSpPr>
        <p:spPr>
          <a:xfrm>
            <a:off x="6018143" y="3205080"/>
            <a:ext cx="1906676" cy="964641"/>
          </a:xfrm>
          <a:prstGeom prst="wedgeRectCallout">
            <a:avLst>
              <a:gd name="adj1" fmla="val -60434"/>
              <a:gd name="adj2" fmla="val 1925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Tries, but fails, to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check consistency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of V</a:t>
            </a:r>
          </a:p>
        </p:txBody>
      </p:sp>
      <p:cxnSp>
        <p:nvCxnSpPr>
          <p:cNvPr id="36" name="Straight Connector 35">
            <a:extLst>
              <a:ext uri="{FF2B5EF4-FFF2-40B4-BE49-F238E27FC236}">
                <a16:creationId xmlns:a16="http://schemas.microsoft.com/office/drawing/2014/main" id="{EA19F4A1-7995-765F-D12D-EA5E33F060DD}"/>
              </a:ext>
            </a:extLst>
          </p:cNvPr>
          <p:cNvCxnSpPr>
            <a:cxnSpLocks/>
          </p:cNvCxnSpPr>
          <p:nvPr/>
        </p:nvCxnSpPr>
        <p:spPr>
          <a:xfrm flipV="1">
            <a:off x="4506250" y="4168656"/>
            <a:ext cx="702057" cy="725499"/>
          </a:xfrm>
          <a:prstGeom prst="line">
            <a:avLst/>
          </a:prstGeom>
          <a:ln>
            <a:solidFill>
              <a:srgbClr val="C0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4587E3C1-F30D-8664-9540-0F5F91D2C2BF}"/>
              </a:ext>
            </a:extLst>
          </p:cNvPr>
          <p:cNvSpPr txBox="1"/>
          <p:nvPr/>
        </p:nvSpPr>
        <p:spPr>
          <a:xfrm rot="18776777">
            <a:off x="4146139" y="4325679"/>
            <a:ext cx="1138453" cy="25654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a:ln>
                  <a:noFill/>
                </a:ln>
                <a:solidFill>
                  <a:srgbClr val="F20052"/>
                </a:solidFill>
                <a:effectLst/>
                <a:uLnTx/>
                <a:uFillTx/>
                <a:latin typeface="Lato" panose="020F0502020204030203" pitchFamily="34" charset="0"/>
                <a:ea typeface="Lato" panose="020F0502020204030203" pitchFamily="34" charset="0"/>
                <a:cs typeface="Lato" panose="020F0502020204030203" pitchFamily="34" charset="0"/>
              </a:rPr>
              <a:t>Error / Timeout</a:t>
            </a:r>
          </a:p>
        </p:txBody>
      </p:sp>
      <p:sp>
        <p:nvSpPr>
          <p:cNvPr id="40" name="TextBox 39">
            <a:extLst>
              <a:ext uri="{FF2B5EF4-FFF2-40B4-BE49-F238E27FC236}">
                <a16:creationId xmlns:a16="http://schemas.microsoft.com/office/drawing/2014/main" id="{DB197F58-05D3-B858-772A-7304F3D168BE}"/>
              </a:ext>
            </a:extLst>
          </p:cNvPr>
          <p:cNvSpPr txBox="1"/>
          <p:nvPr/>
        </p:nvSpPr>
        <p:spPr>
          <a:xfrm>
            <a:off x="984464" y="3062414"/>
            <a:ext cx="1197764" cy="297454"/>
          </a:xfrm>
          <a:prstGeom prst="rect">
            <a:avLst/>
          </a:prstGeom>
          <a:noFill/>
          <a:ln>
            <a:solidFill>
              <a:srgbClr val="F20052"/>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a:ln>
                  <a:noFill/>
                </a:ln>
                <a:solidFill>
                  <a:srgbClr val="F20052"/>
                </a:solidFill>
                <a:effectLst/>
                <a:uLnTx/>
                <a:uFillTx/>
                <a:latin typeface="Lato" panose="020F0502020204030203" pitchFamily="34" charset="0"/>
                <a:ea typeface="Lato" panose="020F0502020204030203" pitchFamily="34" charset="0"/>
                <a:cs typeface="Lato" panose="020F0502020204030203" pitchFamily="34" charset="0"/>
              </a:rPr>
              <a:t>RDMS Model</a:t>
            </a:r>
          </a:p>
        </p:txBody>
      </p:sp>
    </p:spTree>
    <p:extLst>
      <p:ext uri="{BB962C8B-B14F-4D97-AF65-F5344CB8AC3E}">
        <p14:creationId xmlns:p14="http://schemas.microsoft.com/office/powerpoint/2010/main" val="4038551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dissolve">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down)">
                                      <p:cBhvr>
                                        <p:cTn id="12" dur="500"/>
                                        <p:tgtEl>
                                          <p:spTgt spid="24"/>
                                        </p:tgtEl>
                                      </p:cBhvr>
                                    </p:animEffect>
                                  </p:childTnLst>
                                </p:cTn>
                              </p:par>
                              <p:par>
                                <p:cTn id="13" presetID="12" presetClass="entr" presetSubtype="4"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anim calcmode="lin" valueType="num">
                                      <p:cBhvr additive="base">
                                        <p:cTn id="15" dur="500"/>
                                        <p:tgtEl>
                                          <p:spTgt spid="25"/>
                                        </p:tgtEl>
                                        <p:attrNameLst>
                                          <p:attrName>ppt_y</p:attrName>
                                        </p:attrNameLst>
                                      </p:cBhvr>
                                      <p:tavLst>
                                        <p:tav tm="0">
                                          <p:val>
                                            <p:strVal val="#ppt_y+#ppt_h*1.125000"/>
                                          </p:val>
                                        </p:tav>
                                        <p:tav tm="100000">
                                          <p:val>
                                            <p:strVal val="#ppt_y"/>
                                          </p:val>
                                        </p:tav>
                                      </p:tavLst>
                                    </p:anim>
                                    <p:animEffect transition="in" filter="wipe(up)">
                                      <p:cBhvr>
                                        <p:cTn id="16" dur="500"/>
                                        <p:tgtEl>
                                          <p:spTgt spid="25"/>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dissolve">
                                      <p:cBhvr>
                                        <p:cTn id="21" dur="500"/>
                                        <p:tgtEl>
                                          <p:spTgt spid="26"/>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wipe(down)">
                                      <p:cBhvr>
                                        <p:cTn id="26" dur="500"/>
                                        <p:tgtEl>
                                          <p:spTgt spid="27"/>
                                        </p:tgtEl>
                                      </p:cBhvr>
                                    </p:animEffect>
                                  </p:childTnLst>
                                </p:cTn>
                              </p:par>
                              <p:par>
                                <p:cTn id="27" presetID="12" presetClass="entr" presetSubtype="4" fill="hold" grpId="0" nodeType="withEffect">
                                  <p:stCondLst>
                                    <p:cond delay="0"/>
                                  </p:stCondLst>
                                  <p:childTnLst>
                                    <p:set>
                                      <p:cBhvr>
                                        <p:cTn id="28" dur="1" fill="hold">
                                          <p:stCondLst>
                                            <p:cond delay="0"/>
                                          </p:stCondLst>
                                        </p:cTn>
                                        <p:tgtEl>
                                          <p:spTgt spid="31"/>
                                        </p:tgtEl>
                                        <p:attrNameLst>
                                          <p:attrName>style.visibility</p:attrName>
                                        </p:attrNameLst>
                                      </p:cBhvr>
                                      <p:to>
                                        <p:strVal val="visible"/>
                                      </p:to>
                                    </p:set>
                                    <p:anim calcmode="lin" valueType="num">
                                      <p:cBhvr additive="base">
                                        <p:cTn id="29" dur="500"/>
                                        <p:tgtEl>
                                          <p:spTgt spid="31"/>
                                        </p:tgtEl>
                                        <p:attrNameLst>
                                          <p:attrName>ppt_y</p:attrName>
                                        </p:attrNameLst>
                                      </p:cBhvr>
                                      <p:tavLst>
                                        <p:tav tm="0">
                                          <p:val>
                                            <p:strVal val="#ppt_y+#ppt_h*1.125000"/>
                                          </p:val>
                                        </p:tav>
                                        <p:tav tm="100000">
                                          <p:val>
                                            <p:strVal val="#ppt_y"/>
                                          </p:val>
                                        </p:tav>
                                      </p:tavLst>
                                    </p:anim>
                                    <p:animEffect transition="in" filter="wipe(up)">
                                      <p:cBhvr>
                                        <p:cTn id="30" dur="500"/>
                                        <p:tgtEl>
                                          <p:spTgt spid="31"/>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wipe(left)">
                                      <p:cBhvr>
                                        <p:cTn id="35" dur="500"/>
                                        <p:tgtEl>
                                          <p:spTgt spid="35"/>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nodeType="clickEffect">
                                  <p:stCondLst>
                                    <p:cond delay="0"/>
                                  </p:stCondLst>
                                  <p:childTnLst>
                                    <p:set>
                                      <p:cBhvr>
                                        <p:cTn id="39" dur="1" fill="hold">
                                          <p:stCondLst>
                                            <p:cond delay="0"/>
                                          </p:stCondLst>
                                        </p:cTn>
                                        <p:tgtEl>
                                          <p:spTgt spid="36"/>
                                        </p:tgtEl>
                                        <p:attrNameLst>
                                          <p:attrName>style.visibility</p:attrName>
                                        </p:attrNameLst>
                                      </p:cBhvr>
                                      <p:to>
                                        <p:strVal val="visible"/>
                                      </p:to>
                                    </p:set>
                                    <p:animEffect transition="in" filter="wipe(up)">
                                      <p:cBhvr>
                                        <p:cTn id="40" dur="500"/>
                                        <p:tgtEl>
                                          <p:spTgt spid="36"/>
                                        </p:tgtEl>
                                      </p:cBhvr>
                                    </p:animEffect>
                                  </p:childTnLst>
                                </p:cTn>
                              </p:par>
                              <p:par>
                                <p:cTn id="41" presetID="12" presetClass="entr" presetSubtype="2" fill="hold" grpId="0" nodeType="withEffect">
                                  <p:stCondLst>
                                    <p:cond delay="0"/>
                                  </p:stCondLst>
                                  <p:childTnLst>
                                    <p:set>
                                      <p:cBhvr>
                                        <p:cTn id="42" dur="1" fill="hold">
                                          <p:stCondLst>
                                            <p:cond delay="0"/>
                                          </p:stCondLst>
                                        </p:cTn>
                                        <p:tgtEl>
                                          <p:spTgt spid="39"/>
                                        </p:tgtEl>
                                        <p:attrNameLst>
                                          <p:attrName>style.visibility</p:attrName>
                                        </p:attrNameLst>
                                      </p:cBhvr>
                                      <p:to>
                                        <p:strVal val="visible"/>
                                      </p:to>
                                    </p:set>
                                    <p:anim calcmode="lin" valueType="num">
                                      <p:cBhvr additive="base">
                                        <p:cTn id="43" dur="500"/>
                                        <p:tgtEl>
                                          <p:spTgt spid="39"/>
                                        </p:tgtEl>
                                        <p:attrNameLst>
                                          <p:attrName>ppt_x</p:attrName>
                                        </p:attrNameLst>
                                      </p:cBhvr>
                                      <p:tavLst>
                                        <p:tav tm="0">
                                          <p:val>
                                            <p:strVal val="#ppt_x+#ppt_w*1.125000"/>
                                          </p:val>
                                        </p:tav>
                                        <p:tav tm="100000">
                                          <p:val>
                                            <p:strVal val="#ppt_x"/>
                                          </p:val>
                                        </p:tav>
                                      </p:tavLst>
                                    </p:anim>
                                    <p:animEffect transition="in" filter="wipe(left)">
                                      <p:cBhvr>
                                        <p:cTn id="44"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animBg="1"/>
      <p:bldP spid="31" grpId="0"/>
      <p:bldP spid="35" grpId="0" animBg="1"/>
      <p:bldP spid="39" grpId="0"/>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F57D20C-0B5B-1538-7360-13E5BFF2C4FD}"/>
              </a:ext>
            </a:extLst>
          </p:cNvPr>
          <p:cNvSpPr>
            <a:spLocks noGrp="1"/>
          </p:cNvSpPr>
          <p:nvPr>
            <p:ph type="title"/>
          </p:nvPr>
        </p:nvSpPr>
        <p:spPr/>
        <p:txBody>
          <a:bodyPr/>
          <a:lstStyle/>
          <a:p>
            <a:r>
              <a:rPr lang="en-US" dirty="0"/>
              <a:t>RDBMS vs NoSQL Systems: </a:t>
            </a:r>
            <a:r>
              <a:rPr lang="en-US" dirty="0">
                <a:solidFill>
                  <a:schemeClr val="accent3">
                    <a:lumMod val="60000"/>
                    <a:lumOff val="40000"/>
                  </a:schemeClr>
                </a:solidFill>
              </a:rPr>
              <a:t>Availability</a:t>
            </a:r>
          </a:p>
        </p:txBody>
      </p:sp>
      <p:sp>
        <p:nvSpPr>
          <p:cNvPr id="2" name="Text Placeholder 1">
            <a:extLst>
              <a:ext uri="{FF2B5EF4-FFF2-40B4-BE49-F238E27FC236}">
                <a16:creationId xmlns:a16="http://schemas.microsoft.com/office/drawing/2014/main" id="{665D7D77-DB30-291E-A3CD-844766B571E5}"/>
              </a:ext>
            </a:extLst>
          </p:cNvPr>
          <p:cNvSpPr>
            <a:spLocks noGrp="1"/>
          </p:cNvSpPr>
          <p:nvPr>
            <p:ph sz="quarter" idx="14"/>
          </p:nvPr>
        </p:nvSpPr>
        <p:spPr/>
        <p:txBody>
          <a:bodyPr/>
          <a:lstStyle/>
          <a:p>
            <a:pPr marL="514346" lvl="1" indent="-342900">
              <a:lnSpc>
                <a:spcPct val="120000"/>
              </a:lnSpc>
              <a:spcBef>
                <a:spcPts val="0"/>
              </a:spcBef>
              <a:buFont typeface="Courier New" panose="02070309020205020404" pitchFamily="49" charset="0"/>
              <a:buChar char="o"/>
            </a:pPr>
            <a:r>
              <a:rPr lang="en-US" sz="1600" dirty="0">
                <a:solidFill>
                  <a:srgbClr val="C40C67"/>
                </a:solidFill>
              </a:rPr>
              <a:t>AP: Availability + Partition tolerance</a:t>
            </a:r>
          </a:p>
          <a:p>
            <a:pPr marL="857237" lvl="2" indent="-342900">
              <a:lnSpc>
                <a:spcPct val="120000"/>
              </a:lnSpc>
              <a:spcBef>
                <a:spcPts val="0"/>
              </a:spcBef>
              <a:buFont typeface="Courier New" panose="02070309020205020404" pitchFamily="49" charset="0"/>
              <a:buChar char="o"/>
            </a:pPr>
            <a:r>
              <a:rPr lang="en-US" sz="1400" dirty="0">
                <a:solidFill>
                  <a:srgbClr val="C40C67"/>
                </a:solidFill>
              </a:rPr>
              <a:t>Availability</a:t>
            </a:r>
            <a:r>
              <a:rPr lang="en-US" sz="1400" dirty="0"/>
              <a:t>: Every request must </a:t>
            </a:r>
            <a:r>
              <a:rPr lang="en-US" sz="1400" dirty="0">
                <a:solidFill>
                  <a:srgbClr val="C40C67"/>
                </a:solidFill>
              </a:rPr>
              <a:t>respond with a non-error</a:t>
            </a:r>
          </a:p>
          <a:p>
            <a:pPr marL="857237" lvl="2" indent="-342900">
              <a:lnSpc>
                <a:spcPct val="120000"/>
              </a:lnSpc>
              <a:spcBef>
                <a:spcPts val="0"/>
              </a:spcBef>
              <a:buFont typeface="Courier New" panose="02070309020205020404" pitchFamily="49" charset="0"/>
              <a:buChar char="o"/>
            </a:pPr>
            <a:r>
              <a:rPr lang="en-US" sz="1400" dirty="0">
                <a:solidFill>
                  <a:srgbClr val="C40C67"/>
                </a:solidFill>
              </a:rPr>
              <a:t>Partition tolerance</a:t>
            </a:r>
            <a:r>
              <a:rPr lang="en-US" sz="1400" dirty="0"/>
              <a:t>: </a:t>
            </a:r>
            <a:r>
              <a:rPr lang="en-US" sz="1400" dirty="0">
                <a:solidFill>
                  <a:srgbClr val="C40C67"/>
                </a:solidFill>
              </a:rPr>
              <a:t>Continued operation in presence </a:t>
            </a:r>
            <a:r>
              <a:rPr lang="en-US" sz="1400" dirty="0"/>
              <a:t>of dropped or delayed messages</a:t>
            </a:r>
          </a:p>
          <a:p>
            <a:endParaRPr lang="en-US" dirty="0"/>
          </a:p>
        </p:txBody>
      </p:sp>
      <p:sp>
        <p:nvSpPr>
          <p:cNvPr id="5" name="Oval 4">
            <a:extLst>
              <a:ext uri="{FF2B5EF4-FFF2-40B4-BE49-F238E27FC236}">
                <a16:creationId xmlns:a16="http://schemas.microsoft.com/office/drawing/2014/main" id="{D3A4EE4E-A4E4-A0BF-A290-CC0405B71A1D}"/>
              </a:ext>
            </a:extLst>
          </p:cNvPr>
          <p:cNvSpPr/>
          <p:nvPr/>
        </p:nvSpPr>
        <p:spPr>
          <a:xfrm>
            <a:off x="3071070" y="3593161"/>
            <a:ext cx="832071" cy="83207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Segoe UI "/>
                <a:ea typeface="+mn-ea"/>
                <a:cs typeface="+mn-cs"/>
              </a:rPr>
              <a:t>V</a:t>
            </a:r>
            <a:r>
              <a:rPr kumimoji="0" lang="en-US" sz="2400" b="0" i="0" u="none" strike="noStrike" kern="1200" cap="none" spc="0" normalizeH="0" baseline="-25000" noProof="0">
                <a:ln>
                  <a:noFill/>
                </a:ln>
                <a:solidFill>
                  <a:srgbClr val="FFFFFF"/>
                </a:solidFill>
                <a:effectLst/>
                <a:uLnTx/>
                <a:uFillTx/>
                <a:latin typeface="Segoe UI "/>
                <a:ea typeface="+mn-ea"/>
                <a:cs typeface="+mn-cs"/>
              </a:rPr>
              <a:t>0</a:t>
            </a:r>
          </a:p>
        </p:txBody>
      </p:sp>
      <p:sp>
        <p:nvSpPr>
          <p:cNvPr id="6" name="Oval 5">
            <a:extLst>
              <a:ext uri="{FF2B5EF4-FFF2-40B4-BE49-F238E27FC236}">
                <a16:creationId xmlns:a16="http://schemas.microsoft.com/office/drawing/2014/main" id="{A900539B-65BE-0753-C1B4-6331192C0952}"/>
              </a:ext>
            </a:extLst>
          </p:cNvPr>
          <p:cNvSpPr/>
          <p:nvPr/>
        </p:nvSpPr>
        <p:spPr>
          <a:xfrm>
            <a:off x="5240859" y="3593161"/>
            <a:ext cx="832071" cy="83207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Segoe UI "/>
                <a:ea typeface="+mn-ea"/>
                <a:cs typeface="+mn-cs"/>
              </a:rPr>
              <a:t>V</a:t>
            </a:r>
            <a:r>
              <a:rPr kumimoji="0" lang="en-US" sz="2400" b="0" i="0" u="none" strike="noStrike" kern="1200" cap="none" spc="0" normalizeH="0" baseline="-25000" noProof="0">
                <a:ln>
                  <a:noFill/>
                </a:ln>
                <a:solidFill>
                  <a:srgbClr val="FFFFFF"/>
                </a:solidFill>
                <a:effectLst/>
                <a:uLnTx/>
                <a:uFillTx/>
                <a:latin typeface="Segoe UI "/>
                <a:ea typeface="+mn-ea"/>
                <a:cs typeface="+mn-cs"/>
              </a:rPr>
              <a:t>0</a:t>
            </a:r>
          </a:p>
        </p:txBody>
      </p:sp>
      <p:grpSp>
        <p:nvGrpSpPr>
          <p:cNvPr id="7" name="Group 6">
            <a:extLst>
              <a:ext uri="{FF2B5EF4-FFF2-40B4-BE49-F238E27FC236}">
                <a16:creationId xmlns:a16="http://schemas.microsoft.com/office/drawing/2014/main" id="{0E75D5FB-0115-15CD-4128-AD2423F41EDE}"/>
              </a:ext>
            </a:extLst>
          </p:cNvPr>
          <p:cNvGrpSpPr/>
          <p:nvPr/>
        </p:nvGrpSpPr>
        <p:grpSpPr>
          <a:xfrm>
            <a:off x="4163779" y="5033014"/>
            <a:ext cx="976367" cy="832070"/>
            <a:chOff x="1062488" y="3824500"/>
            <a:chExt cx="732275" cy="624053"/>
          </a:xfrm>
        </p:grpSpPr>
        <p:sp>
          <p:nvSpPr>
            <p:cNvPr id="8" name="Oval 7">
              <a:extLst>
                <a:ext uri="{FF2B5EF4-FFF2-40B4-BE49-F238E27FC236}">
                  <a16:creationId xmlns:a16="http://schemas.microsoft.com/office/drawing/2014/main" id="{54B57464-8A71-B543-017B-AA423186BE97}"/>
                </a:ext>
              </a:extLst>
            </p:cNvPr>
            <p:cNvSpPr/>
            <p:nvPr/>
          </p:nvSpPr>
          <p:spPr>
            <a:xfrm>
              <a:off x="1130617" y="3824500"/>
              <a:ext cx="624053" cy="62405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25000" noProof="0">
                <a:ln>
                  <a:noFill/>
                </a:ln>
                <a:solidFill>
                  <a:srgbClr val="FFFFFF"/>
                </a:solidFill>
                <a:effectLst/>
                <a:uLnTx/>
                <a:uFillTx/>
                <a:latin typeface="Segoe UI "/>
                <a:ea typeface="+mn-ea"/>
                <a:cs typeface="+mn-cs"/>
              </a:endParaRPr>
            </a:p>
          </p:txBody>
        </p:sp>
        <p:sp>
          <p:nvSpPr>
            <p:cNvPr id="9" name="TextBox 8">
              <a:extLst>
                <a:ext uri="{FF2B5EF4-FFF2-40B4-BE49-F238E27FC236}">
                  <a16:creationId xmlns:a16="http://schemas.microsoft.com/office/drawing/2014/main" id="{D67CC6AD-4319-8C90-B36B-18F45A5071AF}"/>
                </a:ext>
              </a:extLst>
            </p:cNvPr>
            <p:cNvSpPr txBox="1"/>
            <p:nvPr/>
          </p:nvSpPr>
          <p:spPr>
            <a:xfrm>
              <a:off x="1062488" y="3982637"/>
              <a:ext cx="732275" cy="34624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Segoe UI "/>
                  <a:ea typeface="+mn-ea"/>
                  <a:cs typeface="+mn-cs"/>
                </a:rPr>
                <a:t>Client</a:t>
              </a:r>
              <a:endParaRPr kumimoji="0" lang="en-US" sz="2400" b="0" i="0" u="none" strike="noStrike" kern="1200" cap="none" spc="0" normalizeH="0" baseline="-25000" noProof="0">
                <a:ln>
                  <a:noFill/>
                </a:ln>
                <a:solidFill>
                  <a:srgbClr val="FFFFFF"/>
                </a:solidFill>
                <a:effectLst/>
                <a:uLnTx/>
                <a:uFillTx/>
                <a:latin typeface="Segoe UI "/>
                <a:ea typeface="+mn-ea"/>
                <a:cs typeface="+mn-cs"/>
              </a:endParaRPr>
            </a:p>
          </p:txBody>
        </p:sp>
      </p:grpSp>
      <p:sp>
        <p:nvSpPr>
          <p:cNvPr id="10" name="TextBox 9">
            <a:extLst>
              <a:ext uri="{FF2B5EF4-FFF2-40B4-BE49-F238E27FC236}">
                <a16:creationId xmlns:a16="http://schemas.microsoft.com/office/drawing/2014/main" id="{4D4B1862-4E06-DD16-6990-E6B862D59B10}"/>
              </a:ext>
            </a:extLst>
          </p:cNvPr>
          <p:cNvSpPr txBox="1"/>
          <p:nvPr/>
        </p:nvSpPr>
        <p:spPr>
          <a:xfrm>
            <a:off x="2948281" y="3264866"/>
            <a:ext cx="1005403" cy="2974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a:ln>
                  <a:noFill/>
                </a:ln>
                <a:solidFill>
                  <a:srgbClr val="000000"/>
                </a:solidFill>
                <a:effectLst/>
                <a:uLnTx/>
                <a:uFillTx/>
                <a:latin typeface="Segoe UI "/>
                <a:ea typeface="+mn-ea"/>
                <a:cs typeface="+mn-cs"/>
              </a:rPr>
              <a:t>DB Node 1</a:t>
            </a:r>
          </a:p>
        </p:txBody>
      </p:sp>
      <p:sp>
        <p:nvSpPr>
          <p:cNvPr id="11" name="TextBox 10">
            <a:extLst>
              <a:ext uri="{FF2B5EF4-FFF2-40B4-BE49-F238E27FC236}">
                <a16:creationId xmlns:a16="http://schemas.microsoft.com/office/drawing/2014/main" id="{8C40A2A5-7034-B053-52BE-120D2083312C}"/>
              </a:ext>
            </a:extLst>
          </p:cNvPr>
          <p:cNvSpPr txBox="1"/>
          <p:nvPr/>
        </p:nvSpPr>
        <p:spPr>
          <a:xfrm>
            <a:off x="5118070" y="3264866"/>
            <a:ext cx="1005403" cy="2974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a:ln>
                  <a:noFill/>
                </a:ln>
                <a:solidFill>
                  <a:srgbClr val="000000"/>
                </a:solidFill>
                <a:effectLst/>
                <a:uLnTx/>
                <a:uFillTx/>
                <a:latin typeface="Segoe UI "/>
                <a:ea typeface="+mn-ea"/>
                <a:cs typeface="+mn-cs"/>
              </a:rPr>
              <a:t>DB Node 2</a:t>
            </a:r>
          </a:p>
        </p:txBody>
      </p:sp>
      <p:cxnSp>
        <p:nvCxnSpPr>
          <p:cNvPr id="12" name="Straight Connector 11">
            <a:extLst>
              <a:ext uri="{FF2B5EF4-FFF2-40B4-BE49-F238E27FC236}">
                <a16:creationId xmlns:a16="http://schemas.microsoft.com/office/drawing/2014/main" id="{4D8B7F61-C725-BD0A-072F-81FA6ABE3886}"/>
              </a:ext>
            </a:extLst>
          </p:cNvPr>
          <p:cNvCxnSpPr>
            <a:cxnSpLocks/>
            <a:endCxn id="8" idx="1"/>
          </p:cNvCxnSpPr>
          <p:nvPr/>
        </p:nvCxnSpPr>
        <p:spPr>
          <a:xfrm>
            <a:off x="3671923" y="4425232"/>
            <a:ext cx="704548" cy="729639"/>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88F9D5BC-00AE-7B13-581E-72EE94749AE6}"/>
              </a:ext>
            </a:extLst>
          </p:cNvPr>
          <p:cNvCxnSpPr>
            <a:cxnSpLocks/>
            <a:stCxn id="6" idx="4"/>
            <a:endCxn id="8" idx="7"/>
          </p:cNvCxnSpPr>
          <p:nvPr/>
        </p:nvCxnSpPr>
        <p:spPr>
          <a:xfrm flipH="1">
            <a:off x="4964835" y="4425232"/>
            <a:ext cx="692060" cy="729639"/>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C845705-C965-27B1-C150-33AA173D0A12}"/>
              </a:ext>
            </a:extLst>
          </p:cNvPr>
          <p:cNvCxnSpPr>
            <a:cxnSpLocks/>
            <a:stCxn id="5" idx="6"/>
            <a:endCxn id="6" idx="2"/>
          </p:cNvCxnSpPr>
          <p:nvPr/>
        </p:nvCxnSpPr>
        <p:spPr>
          <a:xfrm>
            <a:off x="3903140" y="4009197"/>
            <a:ext cx="1337719" cy="0"/>
          </a:xfrm>
          <a:prstGeom prst="line">
            <a:avLst/>
          </a:prstGeom>
        </p:spPr>
        <p:style>
          <a:lnRef idx="1">
            <a:schemeClr val="accent1"/>
          </a:lnRef>
          <a:fillRef idx="0">
            <a:schemeClr val="accent1"/>
          </a:fillRef>
          <a:effectRef idx="0">
            <a:schemeClr val="accent1"/>
          </a:effectRef>
          <a:fontRef idx="minor">
            <a:schemeClr val="tx1"/>
          </a:fontRef>
        </p:style>
      </p:cxnSp>
      <p:pic>
        <p:nvPicPr>
          <p:cNvPr id="15" name="Picture 2">
            <a:extLst>
              <a:ext uri="{FF2B5EF4-FFF2-40B4-BE49-F238E27FC236}">
                <a16:creationId xmlns:a16="http://schemas.microsoft.com/office/drawing/2014/main" id="{7BA0C89C-D9E2-0179-D23B-71EFC9CE2C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06047" y="3718451"/>
            <a:ext cx="502617" cy="502617"/>
          </a:xfrm>
          <a:prstGeom prst="rect">
            <a:avLst/>
          </a:prstGeom>
          <a:noFill/>
          <a:extLst>
            <a:ext uri="{909E8E84-426E-40DD-AFC4-6F175D3DCCD1}">
              <a14:hiddenFill xmlns:a14="http://schemas.microsoft.com/office/drawing/2010/main">
                <a:solidFill>
                  <a:srgbClr val="FFFFFF"/>
                </a:solidFill>
              </a14:hiddenFill>
            </a:ext>
          </a:extLst>
        </p:spPr>
      </p:pic>
      <p:cxnSp>
        <p:nvCxnSpPr>
          <p:cNvPr id="16" name="Straight Connector 15">
            <a:extLst>
              <a:ext uri="{FF2B5EF4-FFF2-40B4-BE49-F238E27FC236}">
                <a16:creationId xmlns:a16="http://schemas.microsoft.com/office/drawing/2014/main" id="{2D4D4193-9CD2-AA71-438B-21A15F90DE49}"/>
              </a:ext>
            </a:extLst>
          </p:cNvPr>
          <p:cNvCxnSpPr>
            <a:cxnSpLocks/>
          </p:cNvCxnSpPr>
          <p:nvPr/>
        </p:nvCxnSpPr>
        <p:spPr>
          <a:xfrm>
            <a:off x="3667595" y="4425232"/>
            <a:ext cx="704548" cy="729639"/>
          </a:xfrm>
          <a:prstGeom prst="line">
            <a:avLst/>
          </a:prstGeom>
          <a:ln>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5B129325-2D87-9E02-6246-254AC2A8A623}"/>
              </a:ext>
            </a:extLst>
          </p:cNvPr>
          <p:cNvSpPr txBox="1"/>
          <p:nvPr/>
        </p:nvSpPr>
        <p:spPr>
          <a:xfrm>
            <a:off x="3398715" y="4772593"/>
            <a:ext cx="771365" cy="2974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rPr>
              <a:t>write v</a:t>
            </a:r>
            <a:r>
              <a:rPr kumimoji="0" lang="en-US" sz="1333" b="0" i="0" u="none" strike="noStrike" kern="1200" cap="none" spc="0" normalizeH="0" baseline="-25000" noProof="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rPr>
              <a:t>1</a:t>
            </a:r>
          </a:p>
        </p:txBody>
      </p:sp>
      <p:sp>
        <p:nvSpPr>
          <p:cNvPr id="18" name="Oval 17">
            <a:extLst>
              <a:ext uri="{FF2B5EF4-FFF2-40B4-BE49-F238E27FC236}">
                <a16:creationId xmlns:a16="http://schemas.microsoft.com/office/drawing/2014/main" id="{C3D64BE8-6A5A-EF87-B296-0A3A79F056DE}"/>
              </a:ext>
            </a:extLst>
          </p:cNvPr>
          <p:cNvSpPr/>
          <p:nvPr/>
        </p:nvSpPr>
        <p:spPr>
          <a:xfrm>
            <a:off x="3079231" y="3593160"/>
            <a:ext cx="832071" cy="83207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Segoe UI "/>
                <a:ea typeface="+mn-ea"/>
                <a:cs typeface="+mn-cs"/>
              </a:rPr>
              <a:t>V</a:t>
            </a:r>
            <a:r>
              <a:rPr kumimoji="0" lang="en-US" sz="2400" b="0" i="0" u="none" strike="noStrike" kern="1200" cap="none" spc="0" normalizeH="0" baseline="-25000" noProof="0">
                <a:ln>
                  <a:noFill/>
                </a:ln>
                <a:solidFill>
                  <a:srgbClr val="FFFFFF"/>
                </a:solidFill>
                <a:effectLst/>
                <a:uLnTx/>
                <a:uFillTx/>
                <a:latin typeface="Segoe UI "/>
                <a:ea typeface="+mn-ea"/>
                <a:cs typeface="+mn-cs"/>
              </a:rPr>
              <a:t>1</a:t>
            </a:r>
          </a:p>
        </p:txBody>
      </p:sp>
      <p:cxnSp>
        <p:nvCxnSpPr>
          <p:cNvPr id="19" name="Straight Connector 18">
            <a:extLst>
              <a:ext uri="{FF2B5EF4-FFF2-40B4-BE49-F238E27FC236}">
                <a16:creationId xmlns:a16="http://schemas.microsoft.com/office/drawing/2014/main" id="{37010713-83A4-77AD-BFB3-6CC70CFEBE1A}"/>
              </a:ext>
            </a:extLst>
          </p:cNvPr>
          <p:cNvCxnSpPr>
            <a:cxnSpLocks/>
            <a:stCxn id="6" idx="4"/>
            <a:endCxn id="8" idx="7"/>
          </p:cNvCxnSpPr>
          <p:nvPr/>
        </p:nvCxnSpPr>
        <p:spPr>
          <a:xfrm flipH="1">
            <a:off x="4964835" y="4425232"/>
            <a:ext cx="692060" cy="729639"/>
          </a:xfrm>
          <a:prstGeom prst="line">
            <a:avLst/>
          </a:prstGeom>
          <a:ln>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142FF7C1-525A-6888-6269-7D38C5FB5EE5}"/>
              </a:ext>
            </a:extLst>
          </p:cNvPr>
          <p:cNvSpPr txBox="1"/>
          <p:nvPr/>
        </p:nvSpPr>
        <p:spPr>
          <a:xfrm>
            <a:off x="5334384" y="4677117"/>
            <a:ext cx="721672" cy="2974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rPr>
              <a:t>Read V</a:t>
            </a:r>
            <a:endParaRPr kumimoji="0" lang="en-US" sz="1333" b="0" i="0" u="none" strike="noStrike" kern="1200" cap="none" spc="0" normalizeH="0" baseline="-25000" noProof="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21" name="Rectangular Callout 20">
            <a:extLst>
              <a:ext uri="{FF2B5EF4-FFF2-40B4-BE49-F238E27FC236}">
                <a16:creationId xmlns:a16="http://schemas.microsoft.com/office/drawing/2014/main" id="{9E5A014B-A89F-4F19-9662-5EDA5525DAB1}"/>
              </a:ext>
            </a:extLst>
          </p:cNvPr>
          <p:cNvSpPr/>
          <p:nvPr/>
        </p:nvSpPr>
        <p:spPr>
          <a:xfrm>
            <a:off x="6369960" y="3429014"/>
            <a:ext cx="1906676" cy="964641"/>
          </a:xfrm>
          <a:prstGeom prst="wedgeRectCallout">
            <a:avLst>
              <a:gd name="adj1" fmla="val -60434"/>
              <a:gd name="adj2" fmla="val 1925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Tries, but fails, to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check consistency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of V</a:t>
            </a:r>
          </a:p>
        </p:txBody>
      </p:sp>
      <p:cxnSp>
        <p:nvCxnSpPr>
          <p:cNvPr id="22" name="Straight Connector 21">
            <a:extLst>
              <a:ext uri="{FF2B5EF4-FFF2-40B4-BE49-F238E27FC236}">
                <a16:creationId xmlns:a16="http://schemas.microsoft.com/office/drawing/2014/main" id="{A44FF35A-DDF9-BB2C-5CBB-3E8F7980A7D4}"/>
              </a:ext>
            </a:extLst>
          </p:cNvPr>
          <p:cNvCxnSpPr>
            <a:cxnSpLocks/>
          </p:cNvCxnSpPr>
          <p:nvPr/>
        </p:nvCxnSpPr>
        <p:spPr>
          <a:xfrm flipV="1">
            <a:off x="4858067" y="4392590"/>
            <a:ext cx="702057" cy="725499"/>
          </a:xfrm>
          <a:prstGeom prst="line">
            <a:avLst/>
          </a:prstGeom>
          <a:ln>
            <a:solidFill>
              <a:srgbClr val="00B05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4F3E6CD6-07D4-78F0-A90A-F797A9A3B798}"/>
              </a:ext>
            </a:extLst>
          </p:cNvPr>
          <p:cNvSpPr txBox="1"/>
          <p:nvPr/>
        </p:nvSpPr>
        <p:spPr>
          <a:xfrm rot="18776777">
            <a:off x="4901110" y="4549613"/>
            <a:ext cx="332142" cy="25654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a:ln>
                  <a:noFill/>
                </a:ln>
                <a:solidFill>
                  <a:srgbClr val="00B050"/>
                </a:solidFill>
                <a:effectLst/>
                <a:uLnTx/>
                <a:uFillTx/>
                <a:latin typeface="Lato" panose="020F0502020204030203" pitchFamily="34" charset="0"/>
                <a:ea typeface="Lato" panose="020F0502020204030203" pitchFamily="34" charset="0"/>
                <a:cs typeface="Lato" panose="020F0502020204030203" pitchFamily="34" charset="0"/>
              </a:rPr>
              <a:t>V</a:t>
            </a:r>
            <a:r>
              <a:rPr kumimoji="0" lang="en-US" sz="1067" b="1" i="0" u="none" strike="noStrike" kern="1200" cap="none" spc="0" normalizeH="0" baseline="-25000" noProof="0">
                <a:ln>
                  <a:noFill/>
                </a:ln>
                <a:solidFill>
                  <a:srgbClr val="00B050"/>
                </a:solidFill>
                <a:effectLst/>
                <a:uLnTx/>
                <a:uFillTx/>
                <a:latin typeface="Lato" panose="020F0502020204030203" pitchFamily="34" charset="0"/>
                <a:ea typeface="Lato" panose="020F0502020204030203" pitchFamily="34" charset="0"/>
                <a:cs typeface="Lato" panose="020F0502020204030203" pitchFamily="34" charset="0"/>
              </a:rPr>
              <a:t>0</a:t>
            </a:r>
          </a:p>
        </p:txBody>
      </p:sp>
      <p:sp>
        <p:nvSpPr>
          <p:cNvPr id="24" name="TextBox 23">
            <a:extLst>
              <a:ext uri="{FF2B5EF4-FFF2-40B4-BE49-F238E27FC236}">
                <a16:creationId xmlns:a16="http://schemas.microsoft.com/office/drawing/2014/main" id="{9011289E-BF0F-809B-46F6-BE5F00DC2358}"/>
              </a:ext>
            </a:extLst>
          </p:cNvPr>
          <p:cNvSpPr txBox="1"/>
          <p:nvPr/>
        </p:nvSpPr>
        <p:spPr>
          <a:xfrm>
            <a:off x="1336281" y="3286348"/>
            <a:ext cx="1252266" cy="297454"/>
          </a:xfrm>
          <a:prstGeom prst="rect">
            <a:avLst/>
          </a:prstGeom>
          <a:noFill/>
          <a:ln>
            <a:solidFill>
              <a:srgbClr val="F20052"/>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a:ln>
                  <a:noFill/>
                </a:ln>
                <a:solidFill>
                  <a:srgbClr val="F20052"/>
                </a:solidFill>
                <a:effectLst/>
                <a:uLnTx/>
                <a:uFillTx/>
                <a:latin typeface="Lato" panose="020F0502020204030203" pitchFamily="34" charset="0"/>
                <a:ea typeface="Lato" panose="020F0502020204030203" pitchFamily="34" charset="0"/>
                <a:cs typeface="Lato" panose="020F0502020204030203" pitchFamily="34" charset="0"/>
              </a:rPr>
              <a:t>NoSQL Model</a:t>
            </a:r>
          </a:p>
        </p:txBody>
      </p:sp>
    </p:spTree>
    <p:extLst>
      <p:ext uri="{BB962C8B-B14F-4D97-AF65-F5344CB8AC3E}">
        <p14:creationId xmlns:p14="http://schemas.microsoft.com/office/powerpoint/2010/main" val="590918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ssolv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par>
                                <p:cTn id="13" presetID="12" presetClass="entr" presetSubtype="4"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p:tgtEl>
                                          <p:spTgt spid="17"/>
                                        </p:tgtEl>
                                        <p:attrNameLst>
                                          <p:attrName>ppt_y</p:attrName>
                                        </p:attrNameLst>
                                      </p:cBhvr>
                                      <p:tavLst>
                                        <p:tav tm="0">
                                          <p:val>
                                            <p:strVal val="#ppt_y+#ppt_h*1.125000"/>
                                          </p:val>
                                        </p:tav>
                                        <p:tav tm="100000">
                                          <p:val>
                                            <p:strVal val="#ppt_y"/>
                                          </p:val>
                                        </p:tav>
                                      </p:tavLst>
                                    </p:anim>
                                    <p:animEffect transition="in" filter="wipe(up)">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dissolve">
                                      <p:cBhvr>
                                        <p:cTn id="21" dur="500"/>
                                        <p:tgtEl>
                                          <p:spTgt spid="18"/>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wipe(down)">
                                      <p:cBhvr>
                                        <p:cTn id="26" dur="500"/>
                                        <p:tgtEl>
                                          <p:spTgt spid="19"/>
                                        </p:tgtEl>
                                      </p:cBhvr>
                                    </p:animEffect>
                                  </p:childTnLst>
                                </p:cTn>
                              </p:par>
                              <p:par>
                                <p:cTn id="27" presetID="12" presetClass="entr" presetSubtype="4"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anim calcmode="lin" valueType="num">
                                      <p:cBhvr additive="base">
                                        <p:cTn id="29" dur="500"/>
                                        <p:tgtEl>
                                          <p:spTgt spid="20"/>
                                        </p:tgtEl>
                                        <p:attrNameLst>
                                          <p:attrName>ppt_y</p:attrName>
                                        </p:attrNameLst>
                                      </p:cBhvr>
                                      <p:tavLst>
                                        <p:tav tm="0">
                                          <p:val>
                                            <p:strVal val="#ppt_y+#ppt_h*1.125000"/>
                                          </p:val>
                                        </p:tav>
                                        <p:tav tm="100000">
                                          <p:val>
                                            <p:strVal val="#ppt_y"/>
                                          </p:val>
                                        </p:tav>
                                      </p:tavLst>
                                    </p:anim>
                                    <p:animEffect transition="in" filter="wipe(up)">
                                      <p:cBhvr>
                                        <p:cTn id="30" dur="500"/>
                                        <p:tgtEl>
                                          <p:spTgt spid="20"/>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wipe(left)">
                                      <p:cBhvr>
                                        <p:cTn id="35" dur="500"/>
                                        <p:tgtEl>
                                          <p:spTgt spid="21"/>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2" fill="hold" nodeType="click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wipe(right)">
                                      <p:cBhvr>
                                        <p:cTn id="40" dur="500"/>
                                        <p:tgtEl>
                                          <p:spTgt spid="22"/>
                                        </p:tgtEl>
                                      </p:cBhvr>
                                    </p:animEffect>
                                  </p:childTnLst>
                                </p:cTn>
                              </p:par>
                              <p:par>
                                <p:cTn id="41" presetID="12" presetClass="entr" presetSubtype="4" fill="hold" grpId="0" nodeType="withEffect">
                                  <p:stCondLst>
                                    <p:cond delay="0"/>
                                  </p:stCondLst>
                                  <p:childTnLst>
                                    <p:set>
                                      <p:cBhvr>
                                        <p:cTn id="42" dur="1" fill="hold">
                                          <p:stCondLst>
                                            <p:cond delay="0"/>
                                          </p:stCondLst>
                                        </p:cTn>
                                        <p:tgtEl>
                                          <p:spTgt spid="23"/>
                                        </p:tgtEl>
                                        <p:attrNameLst>
                                          <p:attrName>style.visibility</p:attrName>
                                        </p:attrNameLst>
                                      </p:cBhvr>
                                      <p:to>
                                        <p:strVal val="visible"/>
                                      </p:to>
                                    </p:set>
                                    <p:anim calcmode="lin" valueType="num">
                                      <p:cBhvr additive="base">
                                        <p:cTn id="43" dur="500"/>
                                        <p:tgtEl>
                                          <p:spTgt spid="23"/>
                                        </p:tgtEl>
                                        <p:attrNameLst>
                                          <p:attrName>ppt_y</p:attrName>
                                        </p:attrNameLst>
                                      </p:cBhvr>
                                      <p:tavLst>
                                        <p:tav tm="0">
                                          <p:val>
                                            <p:strVal val="#ppt_y+#ppt_h*1.125000"/>
                                          </p:val>
                                        </p:tav>
                                        <p:tav tm="100000">
                                          <p:val>
                                            <p:strVal val="#ppt_y"/>
                                          </p:val>
                                        </p:tav>
                                      </p:tavLst>
                                    </p:anim>
                                    <p:animEffect transition="in" filter="wipe(up)">
                                      <p:cBhvr>
                                        <p:cTn id="4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animBg="1"/>
      <p:bldP spid="20" grpId="0"/>
      <p:bldP spid="21" grpId="0" animBg="1"/>
      <p:bldP spid="23" grpId="0"/>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76937D-6DC8-A3A4-0391-53108196A6A9}"/>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F1A81004-EECE-7E08-2A9B-EC780BEFFA0E}"/>
              </a:ext>
            </a:extLst>
          </p:cNvPr>
          <p:cNvSpPr txBox="1"/>
          <p:nvPr/>
        </p:nvSpPr>
        <p:spPr>
          <a:xfrm>
            <a:off x="4572000" y="3012544"/>
            <a:ext cx="3898380" cy="832912"/>
          </a:xfrm>
          <a:prstGeom prst="rect">
            <a:avLst/>
          </a:prstGeom>
        </p:spPr>
        <p:txBody>
          <a:bodyPr vert="horz" lIns="91440" tIns="45720" rIns="91440" bIns="45720" rtlCol="0" anchor="t" anchorCtr="0">
            <a:normAutofit/>
          </a:bodyPr>
          <a:lstStyle/>
          <a:p>
            <a:pPr defTabSz="685783">
              <a:spcBef>
                <a:spcPct val="0"/>
              </a:spcBef>
              <a:spcAft>
                <a:spcPts val="600"/>
              </a:spcAft>
            </a:pPr>
            <a:r>
              <a:rPr lang="en-US" altLang="ko-KR" sz="3600" b="1" kern="1200" dirty="0">
                <a:solidFill>
                  <a:schemeClr val="accent3"/>
                </a:solidFill>
                <a:latin typeface="+mn-lt"/>
                <a:ea typeface="+mj-ea"/>
                <a:cs typeface="+mj-cs"/>
              </a:rPr>
              <a:t>Any Questions?   </a:t>
            </a:r>
          </a:p>
        </p:txBody>
      </p:sp>
      <p:pic>
        <p:nvPicPr>
          <p:cNvPr id="7" name="Picture 6">
            <a:extLst>
              <a:ext uri="{FF2B5EF4-FFF2-40B4-BE49-F238E27FC236}">
                <a16:creationId xmlns:a16="http://schemas.microsoft.com/office/drawing/2014/main" id="{3167AB79-6593-33A4-E187-6EA97C8792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319" y="1373479"/>
            <a:ext cx="4325112" cy="4325112"/>
          </a:xfrm>
          <a:prstGeom prst="rect">
            <a:avLst/>
          </a:prstGeom>
          <a:noFill/>
        </p:spPr>
      </p:pic>
    </p:spTree>
    <p:extLst>
      <p:ext uri="{BB962C8B-B14F-4D97-AF65-F5344CB8AC3E}">
        <p14:creationId xmlns:p14="http://schemas.microsoft.com/office/powerpoint/2010/main" val="33961164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101A28-FEFF-BDB0-DA55-B9572644D42A}"/>
              </a:ext>
            </a:extLst>
          </p:cNvPr>
          <p:cNvSpPr>
            <a:spLocks noGrp="1"/>
          </p:cNvSpPr>
          <p:nvPr>
            <p:ph type="title"/>
          </p:nvPr>
        </p:nvSpPr>
        <p:spPr>
          <a:xfrm>
            <a:off x="367681" y="809870"/>
            <a:ext cx="8367943" cy="761478"/>
          </a:xfrm>
        </p:spPr>
        <p:txBody>
          <a:bodyPr/>
          <a:lstStyle/>
          <a:p>
            <a:r>
              <a:rPr lang="en-US" dirty="0"/>
              <a:t>Dask Arrays</a:t>
            </a:r>
          </a:p>
        </p:txBody>
      </p:sp>
      <p:sp>
        <p:nvSpPr>
          <p:cNvPr id="8" name="Content Placeholder 2">
            <a:extLst>
              <a:ext uri="{FF2B5EF4-FFF2-40B4-BE49-F238E27FC236}">
                <a16:creationId xmlns:a16="http://schemas.microsoft.com/office/drawing/2014/main" id="{FE2BA954-DA6D-B2CD-0EA8-29366543D1AB}"/>
              </a:ext>
            </a:extLst>
          </p:cNvPr>
          <p:cNvSpPr>
            <a:spLocks noGrp="1"/>
          </p:cNvSpPr>
          <p:nvPr>
            <p:ph sz="quarter" idx="14"/>
          </p:nvPr>
        </p:nvSpPr>
        <p:spPr>
          <a:xfrm>
            <a:off x="367004" y="4147699"/>
            <a:ext cx="8367942" cy="2530893"/>
          </a:xfrm>
        </p:spPr>
        <p:txBody>
          <a:bodyPr>
            <a:normAutofit/>
          </a:bodyPr>
          <a:lstStyle/>
          <a:p>
            <a:pPr marL="514346" lvl="1" indent="-342900">
              <a:spcAft>
                <a:spcPts val="600"/>
              </a:spcAft>
            </a:pPr>
            <a:r>
              <a:rPr lang="en-HK" sz="1800" dirty="0">
                <a:solidFill>
                  <a:srgbClr val="C40C67"/>
                </a:solidFill>
              </a:rPr>
              <a:t>Parallelized version of NumPy arrays </a:t>
            </a:r>
            <a:r>
              <a:rPr lang="en-HK" sz="1800" dirty="0"/>
              <a:t>for processing data sets that cannot fit in the memory.</a:t>
            </a:r>
          </a:p>
          <a:p>
            <a:pPr marL="514346" lvl="1" indent="-342900">
              <a:spcAft>
                <a:spcPts val="600"/>
              </a:spcAft>
            </a:pPr>
            <a:r>
              <a:rPr lang="en-HK" sz="1800" dirty="0"/>
              <a:t>Used as a </a:t>
            </a:r>
            <a:r>
              <a:rPr lang="en-HK" sz="1800" dirty="0">
                <a:solidFill>
                  <a:srgbClr val="C40C67"/>
                </a:solidFill>
              </a:rPr>
              <a:t>replacement for NumPy arrays</a:t>
            </a:r>
            <a:r>
              <a:rPr lang="en-HK" sz="1800" dirty="0"/>
              <a:t>, </a:t>
            </a:r>
          </a:p>
          <a:p>
            <a:pPr marL="971541" lvl="2" indent="-342900">
              <a:spcAft>
                <a:spcPts val="600"/>
              </a:spcAft>
            </a:pPr>
            <a:r>
              <a:rPr lang="en-HK" sz="1600" dirty="0"/>
              <a:t>With a similar API as a subset of NumPy functions.</a:t>
            </a:r>
          </a:p>
          <a:p>
            <a:pPr marL="514346" lvl="1" indent="-342900">
              <a:spcAft>
                <a:spcPts val="600"/>
              </a:spcAft>
            </a:pPr>
            <a:r>
              <a:rPr lang="en-HK" sz="1800" dirty="0">
                <a:solidFill>
                  <a:srgbClr val="C40C67"/>
                </a:solidFill>
              </a:rPr>
              <a:t>Effectively reduces the memory of large array computations</a:t>
            </a:r>
          </a:p>
          <a:p>
            <a:pPr marL="971541" lvl="2" indent="-342900">
              <a:spcAft>
                <a:spcPts val="600"/>
              </a:spcAft>
            </a:pPr>
            <a:r>
              <a:rPr lang="en-HK" sz="1600" dirty="0"/>
              <a:t>Split the arrays into smaller pieces (called </a:t>
            </a:r>
            <a:r>
              <a:rPr lang="en-HK" sz="1600" dirty="0">
                <a:solidFill>
                  <a:srgbClr val="C40C67"/>
                </a:solidFill>
              </a:rPr>
              <a:t>chunks</a:t>
            </a:r>
            <a:r>
              <a:rPr lang="en-HK" sz="1600" dirty="0"/>
              <a:t>) </a:t>
            </a:r>
          </a:p>
          <a:p>
            <a:pPr marL="1200128" lvl="3" indent="-342900">
              <a:spcAft>
                <a:spcPts val="600"/>
              </a:spcAft>
            </a:pPr>
            <a:r>
              <a:rPr lang="en-HK" sz="1400" dirty="0"/>
              <a:t>Able to fit into memory and stream the data from disk.</a:t>
            </a:r>
            <a:endParaRPr lang="en-US" sz="1400" dirty="0"/>
          </a:p>
        </p:txBody>
      </p:sp>
      <p:pic>
        <p:nvPicPr>
          <p:cNvPr id="9" name="Graphic 8">
            <a:extLst>
              <a:ext uri="{FF2B5EF4-FFF2-40B4-BE49-F238E27FC236}">
                <a16:creationId xmlns:a16="http://schemas.microsoft.com/office/drawing/2014/main" id="{4F6BACD8-FBA7-66D3-4B81-CB7E5D5ED8D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08376" y="1466838"/>
            <a:ext cx="5317286" cy="2530893"/>
          </a:xfrm>
          <a:prstGeom prst="rect">
            <a:avLst/>
          </a:prstGeom>
        </p:spPr>
      </p:pic>
      <p:sp>
        <p:nvSpPr>
          <p:cNvPr id="10" name="TextBox 9">
            <a:extLst>
              <a:ext uri="{FF2B5EF4-FFF2-40B4-BE49-F238E27FC236}">
                <a16:creationId xmlns:a16="http://schemas.microsoft.com/office/drawing/2014/main" id="{A45EA8AC-CA3F-481B-7C5E-993AB7387CD3}"/>
              </a:ext>
            </a:extLst>
          </p:cNvPr>
          <p:cNvSpPr txBox="1"/>
          <p:nvPr/>
        </p:nvSpPr>
        <p:spPr>
          <a:xfrm>
            <a:off x="5292970" y="3170839"/>
            <a:ext cx="3649965" cy="738664"/>
          </a:xfrm>
          <a:prstGeom prst="rect">
            <a:avLst/>
          </a:prstGeom>
          <a:solidFill>
            <a:schemeClr val="accent2">
              <a:lumMod val="20000"/>
              <a:lumOff val="80000"/>
            </a:schemeClr>
          </a:solidFill>
          <a:ln>
            <a:solidFill>
              <a:srgbClr val="C00000"/>
            </a:solidFill>
          </a:ln>
        </p:spPr>
        <p:txBody>
          <a:bodyPr wrap="square" rtlCol="0">
            <a:spAutoFit/>
          </a:bodyPr>
          <a:lstStyle/>
          <a:p>
            <a:r>
              <a:rPr lang="en-HK" sz="1400" dirty="0">
                <a:solidFill>
                  <a:srgbClr val="C40C67"/>
                </a:solidFill>
              </a:rPr>
              <a:t>Dask is Lazy:</a:t>
            </a:r>
          </a:p>
          <a:p>
            <a:r>
              <a:rPr lang="en-HK" sz="1400" dirty="0">
                <a:solidFill>
                  <a:srgbClr val="C40C67"/>
                </a:solidFill>
              </a:rPr>
              <a:t>The operations on Dask array are evaluated just in time when the results are needed!</a:t>
            </a:r>
            <a:endParaRPr lang="en-US" sz="1400" dirty="0">
              <a:solidFill>
                <a:srgbClr val="C40C67"/>
              </a:solidFill>
            </a:endParaRPr>
          </a:p>
        </p:txBody>
      </p:sp>
      <p:sp>
        <p:nvSpPr>
          <p:cNvPr id="11" name="TextBox 10">
            <a:extLst>
              <a:ext uri="{FF2B5EF4-FFF2-40B4-BE49-F238E27FC236}">
                <a16:creationId xmlns:a16="http://schemas.microsoft.com/office/drawing/2014/main" id="{03E064DF-2903-20FA-62BC-4A4E6D76ADED}"/>
              </a:ext>
            </a:extLst>
          </p:cNvPr>
          <p:cNvSpPr txBox="1"/>
          <p:nvPr/>
        </p:nvSpPr>
        <p:spPr>
          <a:xfrm>
            <a:off x="6331352" y="2859659"/>
            <a:ext cx="2714974" cy="307777"/>
          </a:xfrm>
          <a:prstGeom prst="rect">
            <a:avLst/>
          </a:prstGeom>
          <a:noFill/>
        </p:spPr>
        <p:txBody>
          <a:bodyPr wrap="none" rtlCol="0">
            <a:spAutoFit/>
          </a:bodyPr>
          <a:lstStyle/>
          <a:p>
            <a:r>
              <a:rPr lang="en-US" sz="1400" b="1" dirty="0">
                <a:solidFill>
                  <a:srgbClr val="C40C67"/>
                </a:solidFill>
              </a:rPr>
              <a:t>It only use whatever it needs !</a:t>
            </a:r>
          </a:p>
        </p:txBody>
      </p:sp>
    </p:spTree>
    <p:extLst>
      <p:ext uri="{BB962C8B-B14F-4D97-AF65-F5344CB8AC3E}">
        <p14:creationId xmlns:p14="http://schemas.microsoft.com/office/powerpoint/2010/main" val="3824586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animEffect transition="in" filter="randombar(horizontal)">
                                      <p:cBhvr>
                                        <p:cTn id="19" dur="500"/>
                                        <p:tgtEl>
                                          <p:spTgt spid="8">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8">
                                            <p:txEl>
                                              <p:pRg st="1" end="1"/>
                                            </p:txEl>
                                          </p:spTgt>
                                        </p:tgtEl>
                                        <p:attrNameLst>
                                          <p:attrName>style.visibility</p:attrName>
                                        </p:attrNameLst>
                                      </p:cBhvr>
                                      <p:to>
                                        <p:strVal val="visible"/>
                                      </p:to>
                                    </p:set>
                                    <p:animEffect transition="in" filter="randombar(horizontal)">
                                      <p:cBhvr>
                                        <p:cTn id="24" dur="500"/>
                                        <p:tgtEl>
                                          <p:spTgt spid="8">
                                            <p:txEl>
                                              <p:pRg st="1" end="1"/>
                                            </p:txEl>
                                          </p:spTgt>
                                        </p:tgtEl>
                                      </p:cBhvr>
                                    </p:animEffect>
                                  </p:childTnLst>
                                </p:cTn>
                              </p:par>
                              <p:par>
                                <p:cTn id="25" presetID="14" presetClass="entr" presetSubtype="10" fill="hold" nodeType="withEffect">
                                  <p:stCondLst>
                                    <p:cond delay="0"/>
                                  </p:stCondLst>
                                  <p:childTnLst>
                                    <p:set>
                                      <p:cBhvr>
                                        <p:cTn id="26" dur="1" fill="hold">
                                          <p:stCondLst>
                                            <p:cond delay="0"/>
                                          </p:stCondLst>
                                        </p:cTn>
                                        <p:tgtEl>
                                          <p:spTgt spid="8">
                                            <p:txEl>
                                              <p:pRg st="2" end="2"/>
                                            </p:txEl>
                                          </p:spTgt>
                                        </p:tgtEl>
                                        <p:attrNameLst>
                                          <p:attrName>style.visibility</p:attrName>
                                        </p:attrNameLst>
                                      </p:cBhvr>
                                      <p:to>
                                        <p:strVal val="visible"/>
                                      </p:to>
                                    </p:set>
                                    <p:animEffect transition="in" filter="randombar(horizontal)">
                                      <p:cBhvr>
                                        <p:cTn id="27" dur="500"/>
                                        <p:tgtEl>
                                          <p:spTgt spid="8">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8">
                                            <p:txEl>
                                              <p:pRg st="3" end="3"/>
                                            </p:txEl>
                                          </p:spTgt>
                                        </p:tgtEl>
                                        <p:attrNameLst>
                                          <p:attrName>style.visibility</p:attrName>
                                        </p:attrNameLst>
                                      </p:cBhvr>
                                      <p:to>
                                        <p:strVal val="visible"/>
                                      </p:to>
                                    </p:set>
                                    <p:animEffect transition="in" filter="randombar(horizontal)">
                                      <p:cBhvr>
                                        <p:cTn id="32" dur="500"/>
                                        <p:tgtEl>
                                          <p:spTgt spid="8">
                                            <p:txEl>
                                              <p:pRg st="3" end="3"/>
                                            </p:txEl>
                                          </p:spTgt>
                                        </p:tgtEl>
                                      </p:cBhvr>
                                    </p:animEffect>
                                  </p:childTnLst>
                                </p:cTn>
                              </p:par>
                              <p:par>
                                <p:cTn id="33" presetID="14" presetClass="entr" presetSubtype="10" fill="hold" nodeType="withEffect">
                                  <p:stCondLst>
                                    <p:cond delay="0"/>
                                  </p:stCondLst>
                                  <p:childTnLst>
                                    <p:set>
                                      <p:cBhvr>
                                        <p:cTn id="34" dur="1" fill="hold">
                                          <p:stCondLst>
                                            <p:cond delay="0"/>
                                          </p:stCondLst>
                                        </p:cTn>
                                        <p:tgtEl>
                                          <p:spTgt spid="8">
                                            <p:txEl>
                                              <p:pRg st="4" end="4"/>
                                            </p:txEl>
                                          </p:spTgt>
                                        </p:tgtEl>
                                        <p:attrNameLst>
                                          <p:attrName>style.visibility</p:attrName>
                                        </p:attrNameLst>
                                      </p:cBhvr>
                                      <p:to>
                                        <p:strVal val="visible"/>
                                      </p:to>
                                    </p:set>
                                    <p:animEffect transition="in" filter="randombar(horizontal)">
                                      <p:cBhvr>
                                        <p:cTn id="35" dur="500"/>
                                        <p:tgtEl>
                                          <p:spTgt spid="8">
                                            <p:txEl>
                                              <p:pRg st="4" end="4"/>
                                            </p:txEl>
                                          </p:spTgt>
                                        </p:tgtEl>
                                      </p:cBhvr>
                                    </p:animEffect>
                                  </p:childTnLst>
                                </p:cTn>
                              </p:par>
                              <p:par>
                                <p:cTn id="36" presetID="14" presetClass="entr" presetSubtype="10" fill="hold" nodeType="withEffect">
                                  <p:stCondLst>
                                    <p:cond delay="0"/>
                                  </p:stCondLst>
                                  <p:childTnLst>
                                    <p:set>
                                      <p:cBhvr>
                                        <p:cTn id="37" dur="1" fill="hold">
                                          <p:stCondLst>
                                            <p:cond delay="0"/>
                                          </p:stCondLst>
                                        </p:cTn>
                                        <p:tgtEl>
                                          <p:spTgt spid="8">
                                            <p:txEl>
                                              <p:pRg st="5" end="5"/>
                                            </p:txEl>
                                          </p:spTgt>
                                        </p:tgtEl>
                                        <p:attrNameLst>
                                          <p:attrName>style.visibility</p:attrName>
                                        </p:attrNameLst>
                                      </p:cBhvr>
                                      <p:to>
                                        <p:strVal val="visible"/>
                                      </p:to>
                                    </p:set>
                                    <p:animEffect transition="in" filter="randombar(horizontal)">
                                      <p:cBhvr>
                                        <p:cTn id="38" dur="500"/>
                                        <p:tgtEl>
                                          <p:spTgt spid="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E28FBC-AA46-5A32-AC8B-BB7BAE418571}"/>
              </a:ext>
            </a:extLst>
          </p:cNvPr>
          <p:cNvSpPr>
            <a:spLocks noGrp="1"/>
          </p:cNvSpPr>
          <p:nvPr>
            <p:ph type="title"/>
          </p:nvPr>
        </p:nvSpPr>
        <p:spPr>
          <a:xfrm>
            <a:off x="367681" y="809870"/>
            <a:ext cx="8367943" cy="761478"/>
          </a:xfrm>
        </p:spPr>
        <p:txBody>
          <a:bodyPr/>
          <a:lstStyle/>
          <a:p>
            <a:r>
              <a:rPr lang="en-US" dirty="0"/>
              <a:t>Block Algorithms</a:t>
            </a:r>
          </a:p>
        </p:txBody>
      </p:sp>
      <p:sp>
        <p:nvSpPr>
          <p:cNvPr id="3" name="Content Placeholder 2">
            <a:extLst>
              <a:ext uri="{FF2B5EF4-FFF2-40B4-BE49-F238E27FC236}">
                <a16:creationId xmlns:a16="http://schemas.microsoft.com/office/drawing/2014/main" id="{ECBD07D0-7F1A-3B07-3BF5-64B66F0274D0}"/>
              </a:ext>
            </a:extLst>
          </p:cNvPr>
          <p:cNvSpPr>
            <a:spLocks noGrp="1"/>
          </p:cNvSpPr>
          <p:nvPr>
            <p:ph sz="quarter" idx="14"/>
          </p:nvPr>
        </p:nvSpPr>
        <p:spPr/>
        <p:txBody>
          <a:bodyPr/>
          <a:lstStyle/>
          <a:p>
            <a:pPr marL="514346" lvl="1" indent="-342900">
              <a:spcAft>
                <a:spcPts val="600"/>
              </a:spcAft>
            </a:pPr>
            <a:r>
              <a:rPr lang="en-US" sz="1800" dirty="0"/>
              <a:t>The algorithm </a:t>
            </a:r>
            <a:r>
              <a:rPr lang="en-US" sz="1800" dirty="0">
                <a:solidFill>
                  <a:srgbClr val="C40C67"/>
                </a:solidFill>
              </a:rPr>
              <a:t>splits large computation into smaller segment </a:t>
            </a:r>
            <a:r>
              <a:rPr lang="en-US" sz="1800" dirty="0"/>
              <a:t>which operate on subsets of the data (chunks)</a:t>
            </a:r>
          </a:p>
          <a:p>
            <a:pPr marL="514346" lvl="1" indent="-342900">
              <a:spcAft>
                <a:spcPts val="600"/>
              </a:spcAft>
            </a:pPr>
            <a:r>
              <a:rPr lang="en-US" sz="1800" dirty="0"/>
              <a:t>The </a:t>
            </a:r>
            <a:r>
              <a:rPr lang="en-US" sz="1800" dirty="0">
                <a:solidFill>
                  <a:srgbClr val="C40C67"/>
                </a:solidFill>
              </a:rPr>
              <a:t>workers only focus the computation on the assigned smaller piece of data</a:t>
            </a:r>
            <a:r>
              <a:rPr lang="en-US" sz="1800" dirty="0"/>
              <a:t>. </a:t>
            </a:r>
          </a:p>
          <a:p>
            <a:pPr marL="514346" lvl="1" indent="-342900">
              <a:spcAft>
                <a:spcPts val="600"/>
              </a:spcAft>
            </a:pPr>
            <a:endParaRPr lang="en-US" sz="1800" dirty="0"/>
          </a:p>
          <a:p>
            <a:pPr marL="514346" lvl="1" indent="-342900">
              <a:spcAft>
                <a:spcPts val="600"/>
              </a:spcAft>
            </a:pPr>
            <a:endParaRPr lang="en-US" sz="1800" dirty="0"/>
          </a:p>
        </p:txBody>
      </p:sp>
      <p:sp>
        <p:nvSpPr>
          <p:cNvPr id="5" name="TextBox 4">
            <a:extLst>
              <a:ext uri="{FF2B5EF4-FFF2-40B4-BE49-F238E27FC236}">
                <a16:creationId xmlns:a16="http://schemas.microsoft.com/office/drawing/2014/main" id="{9EA3A614-15E4-7001-62F1-AE343FC1A5E0}"/>
              </a:ext>
            </a:extLst>
          </p:cNvPr>
          <p:cNvSpPr txBox="1"/>
          <p:nvPr/>
        </p:nvSpPr>
        <p:spPr>
          <a:xfrm>
            <a:off x="960698" y="3125164"/>
            <a:ext cx="6285054" cy="2862322"/>
          </a:xfrm>
          <a:prstGeom prst="rect">
            <a:avLst/>
          </a:prstGeom>
          <a:solidFill>
            <a:schemeClr val="accent2">
              <a:lumMod val="20000"/>
              <a:lumOff val="80000"/>
            </a:schemeClr>
          </a:solidFill>
          <a:ln>
            <a:solidFill>
              <a:srgbClr val="C00000"/>
            </a:solidFill>
          </a:ln>
        </p:spPr>
        <p:txBody>
          <a:bodyPr wrap="square" rtlCol="0">
            <a:spAutoFit/>
          </a:bodyPr>
          <a:lstStyle/>
          <a:p>
            <a:r>
              <a:rPr lang="en-US" dirty="0">
                <a:latin typeface="Courier New" panose="02070309020205020404" pitchFamily="49" charset="0"/>
                <a:cs typeface="Courier New" panose="02070309020205020404" pitchFamily="49" charset="0"/>
              </a:rPr>
              <a:t>import </a:t>
            </a:r>
            <a:r>
              <a:rPr lang="en-US" dirty="0" err="1">
                <a:latin typeface="Courier New" panose="02070309020205020404" pitchFamily="49" charset="0"/>
                <a:cs typeface="Courier New" panose="02070309020205020404" pitchFamily="49" charset="0"/>
              </a:rPr>
              <a:t>numpy</a:t>
            </a:r>
            <a:r>
              <a:rPr lang="en-US" dirty="0">
                <a:latin typeface="Courier New" panose="02070309020205020404" pitchFamily="49" charset="0"/>
                <a:cs typeface="Courier New" panose="02070309020205020404" pitchFamily="49" charset="0"/>
              </a:rPr>
              <a:t> as np</a:t>
            </a:r>
          </a:p>
          <a:p>
            <a:r>
              <a:rPr lang="en-US" dirty="0">
                <a:latin typeface="Courier New" panose="02070309020205020404" pitchFamily="49" charset="0"/>
                <a:cs typeface="Courier New" panose="02070309020205020404" pitchFamily="49" charset="0"/>
              </a:rPr>
              <a:t>import </a:t>
            </a:r>
            <a:r>
              <a:rPr lang="en-US" dirty="0" err="1">
                <a:latin typeface="Courier New" panose="02070309020205020404" pitchFamily="49" charset="0"/>
                <a:cs typeface="Courier New" panose="02070309020205020404" pitchFamily="49" charset="0"/>
              </a:rPr>
              <a:t>dask.array</a:t>
            </a:r>
            <a:r>
              <a:rPr lang="en-US" dirty="0">
                <a:latin typeface="Courier New" panose="02070309020205020404" pitchFamily="49" charset="0"/>
                <a:cs typeface="Courier New" panose="02070309020205020404" pitchFamily="49" charset="0"/>
              </a:rPr>
              <a:t> as da</a:t>
            </a:r>
          </a:p>
          <a:p>
            <a:r>
              <a:rPr lang="en-US" dirty="0">
                <a:latin typeface="Courier New" panose="02070309020205020404" pitchFamily="49" charset="0"/>
                <a:cs typeface="Courier New" panose="02070309020205020404" pitchFamily="49" charset="0"/>
              </a:rPr>
              <a:t>data = </a:t>
            </a:r>
            <a:r>
              <a:rPr lang="en-US" dirty="0" err="1">
                <a:latin typeface="Courier New" panose="02070309020205020404" pitchFamily="49" charset="0"/>
                <a:cs typeface="Courier New" panose="02070309020205020404" pitchFamily="49" charset="0"/>
              </a:rPr>
              <a:t>np.array</a:t>
            </a:r>
            <a:r>
              <a:rPr lang="en-US" dirty="0">
                <a:latin typeface="Courier New" panose="02070309020205020404" pitchFamily="49" charset="0"/>
                <a:cs typeface="Courier New" panose="02070309020205020404" pitchFamily="49" charset="0"/>
              </a:rPr>
              <a:t>([</a:t>
            </a:r>
          </a:p>
          <a:p>
            <a:r>
              <a:rPr lang="en-US" dirty="0">
                <a:latin typeface="Courier New" panose="02070309020205020404" pitchFamily="49" charset="0"/>
                <a:cs typeface="Courier New" panose="02070309020205020404" pitchFamily="49" charset="0"/>
              </a:rPr>
              <a:t>       [1,2,3,4],</a:t>
            </a:r>
          </a:p>
          <a:p>
            <a:r>
              <a:rPr lang="en-US" dirty="0">
                <a:latin typeface="Courier New" panose="02070309020205020404" pitchFamily="49" charset="0"/>
                <a:cs typeface="Courier New" panose="02070309020205020404" pitchFamily="49" charset="0"/>
              </a:rPr>
              <a:t>       [5,6,7,8],</a:t>
            </a:r>
          </a:p>
          <a:p>
            <a:r>
              <a:rPr lang="en-US" dirty="0">
                <a:latin typeface="Courier New" panose="02070309020205020404" pitchFamily="49" charset="0"/>
                <a:cs typeface="Courier New" panose="02070309020205020404" pitchFamily="49" charset="0"/>
              </a:rPr>
              <a:t>       [9,10,11,12],</a:t>
            </a:r>
          </a:p>
          <a:p>
            <a:r>
              <a:rPr lang="en-US" dirty="0">
                <a:latin typeface="Courier New" panose="02070309020205020404" pitchFamily="49" charset="0"/>
                <a:cs typeface="Courier New" panose="02070309020205020404" pitchFamily="49" charset="0"/>
              </a:rPr>
              <a:t>       [13,14,15,16]</a:t>
            </a:r>
          </a:p>
          <a:p>
            <a:r>
              <a:rPr lang="en-US" dirty="0">
                <a:latin typeface="Courier New" panose="02070309020205020404" pitchFamily="49" charset="0"/>
                <a:cs typeface="Courier New" panose="02070309020205020404" pitchFamily="49" charset="0"/>
              </a:rPr>
              <a:t>])</a:t>
            </a:r>
          </a:p>
          <a:p>
            <a:endParaRPr lang="en-US" dirty="0">
              <a:latin typeface="Courier New" panose="02070309020205020404" pitchFamily="49" charset="0"/>
              <a:cs typeface="Courier New" panose="02070309020205020404" pitchFamily="49" charset="0"/>
            </a:endParaRPr>
          </a:p>
          <a:p>
            <a:r>
              <a:rPr lang="en-US" dirty="0" err="1">
                <a:latin typeface="Courier New" panose="02070309020205020404" pitchFamily="49" charset="0"/>
                <a:cs typeface="Courier New" panose="02070309020205020404" pitchFamily="49" charset="0"/>
              </a:rPr>
              <a:t>dask_arr</a:t>
            </a:r>
            <a:r>
              <a:rPr lang="en-US" dirty="0">
                <a:latin typeface="Courier New" panose="02070309020205020404" pitchFamily="49" charset="0"/>
                <a:cs typeface="Courier New" panose="02070309020205020404" pitchFamily="49" charset="0"/>
              </a:rPr>
              <a:t> = </a:t>
            </a:r>
            <a:r>
              <a:rPr lang="en-US" dirty="0" err="1">
                <a:latin typeface="Courier New" panose="02070309020205020404" pitchFamily="49" charset="0"/>
                <a:cs typeface="Courier New" panose="02070309020205020404" pitchFamily="49" charset="0"/>
              </a:rPr>
              <a:t>da.from_array</a:t>
            </a:r>
            <a:r>
              <a:rPr lang="en-US" dirty="0">
                <a:latin typeface="Courier New" panose="02070309020205020404" pitchFamily="49" charset="0"/>
                <a:cs typeface="Courier New" panose="02070309020205020404" pitchFamily="49" charset="0"/>
              </a:rPr>
              <a:t>(data, chunks=(2,2))</a:t>
            </a:r>
          </a:p>
        </p:txBody>
      </p:sp>
      <p:graphicFrame>
        <p:nvGraphicFramePr>
          <p:cNvPr id="6" name="Table 5">
            <a:extLst>
              <a:ext uri="{FF2B5EF4-FFF2-40B4-BE49-F238E27FC236}">
                <a16:creationId xmlns:a16="http://schemas.microsoft.com/office/drawing/2014/main" id="{F054F836-BB50-6F3E-5498-9E3F17D70DAF}"/>
              </a:ext>
            </a:extLst>
          </p:cNvPr>
          <p:cNvGraphicFramePr>
            <a:graphicFrameLocks noGrp="1"/>
          </p:cNvGraphicFramePr>
          <p:nvPr/>
        </p:nvGraphicFramePr>
        <p:xfrm>
          <a:off x="5355222" y="3338481"/>
          <a:ext cx="2828080" cy="1820764"/>
        </p:xfrm>
        <a:graphic>
          <a:graphicData uri="http://schemas.openxmlformats.org/drawingml/2006/table">
            <a:tbl>
              <a:tblPr>
                <a:tableStyleId>{5C22544A-7EE6-4342-B048-85BDC9FD1C3A}</a:tableStyleId>
              </a:tblPr>
              <a:tblGrid>
                <a:gridCol w="707020">
                  <a:extLst>
                    <a:ext uri="{9D8B030D-6E8A-4147-A177-3AD203B41FA5}">
                      <a16:colId xmlns:a16="http://schemas.microsoft.com/office/drawing/2014/main" val="569019199"/>
                    </a:ext>
                  </a:extLst>
                </a:gridCol>
                <a:gridCol w="707020">
                  <a:extLst>
                    <a:ext uri="{9D8B030D-6E8A-4147-A177-3AD203B41FA5}">
                      <a16:colId xmlns:a16="http://schemas.microsoft.com/office/drawing/2014/main" val="3992634867"/>
                    </a:ext>
                  </a:extLst>
                </a:gridCol>
                <a:gridCol w="707020">
                  <a:extLst>
                    <a:ext uri="{9D8B030D-6E8A-4147-A177-3AD203B41FA5}">
                      <a16:colId xmlns:a16="http://schemas.microsoft.com/office/drawing/2014/main" val="830682845"/>
                    </a:ext>
                  </a:extLst>
                </a:gridCol>
                <a:gridCol w="707020">
                  <a:extLst>
                    <a:ext uri="{9D8B030D-6E8A-4147-A177-3AD203B41FA5}">
                      <a16:colId xmlns:a16="http://schemas.microsoft.com/office/drawing/2014/main" val="1493799707"/>
                    </a:ext>
                  </a:extLst>
                </a:gridCol>
              </a:tblGrid>
              <a:tr h="455191">
                <a:tc>
                  <a:txBody>
                    <a:bodyPr/>
                    <a:lstStyle/>
                    <a:p>
                      <a:pPr algn="ctr"/>
                      <a:r>
                        <a:rPr lang="en-US" dirty="0"/>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55644634"/>
                  </a:ext>
                </a:extLst>
              </a:tr>
              <a:tr h="455191">
                <a:tc>
                  <a:txBody>
                    <a:bodyPr/>
                    <a:lstStyle/>
                    <a:p>
                      <a:pPr algn="ctr"/>
                      <a:r>
                        <a:rPr lang="en-US" dirty="0"/>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97946446"/>
                  </a:ext>
                </a:extLst>
              </a:tr>
              <a:tr h="455191">
                <a:tc>
                  <a:txBody>
                    <a:bodyPr/>
                    <a:lstStyle/>
                    <a:p>
                      <a:pPr algn="ctr"/>
                      <a:r>
                        <a:rPr lang="en-US" dirty="0"/>
                        <a:t>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10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11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12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40295455"/>
                  </a:ext>
                </a:extLst>
              </a:tr>
              <a:tr h="455191">
                <a:tc>
                  <a:txBody>
                    <a:bodyPr/>
                    <a:lstStyle/>
                    <a:p>
                      <a:pPr algn="ctr"/>
                      <a:r>
                        <a:rPr lang="en-US" dirty="0"/>
                        <a:t>13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14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16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72823822"/>
                  </a:ext>
                </a:extLst>
              </a:tr>
            </a:tbl>
          </a:graphicData>
        </a:graphic>
      </p:graphicFrame>
      <p:cxnSp>
        <p:nvCxnSpPr>
          <p:cNvPr id="8" name="Straight Connector 7">
            <a:extLst>
              <a:ext uri="{FF2B5EF4-FFF2-40B4-BE49-F238E27FC236}">
                <a16:creationId xmlns:a16="http://schemas.microsoft.com/office/drawing/2014/main" id="{91637B10-8003-240C-6CAB-DC1F8001815A}"/>
              </a:ext>
            </a:extLst>
          </p:cNvPr>
          <p:cNvCxnSpPr>
            <a:cxnSpLocks/>
          </p:cNvCxnSpPr>
          <p:nvPr/>
        </p:nvCxnSpPr>
        <p:spPr>
          <a:xfrm flipH="1">
            <a:off x="6757687" y="2986268"/>
            <a:ext cx="11575" cy="2546431"/>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4E7774C-76B9-9FC5-477E-FAD67F652C14}"/>
              </a:ext>
            </a:extLst>
          </p:cNvPr>
          <p:cNvCxnSpPr>
            <a:cxnSpLocks/>
          </p:cNvCxnSpPr>
          <p:nvPr/>
        </p:nvCxnSpPr>
        <p:spPr>
          <a:xfrm>
            <a:off x="5053376" y="4248863"/>
            <a:ext cx="3431771"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00909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left)">
                                      <p:cBhvr>
                                        <p:cTn id="21" dur="500"/>
                                        <p:tgtEl>
                                          <p:spTgt spid="11"/>
                                        </p:tgtEl>
                                      </p:cBhvr>
                                    </p:animEffect>
                                  </p:childTnLst>
                                </p:cTn>
                              </p:par>
                              <p:par>
                                <p:cTn id="22" presetID="22" presetClass="entr" presetSubtype="1"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up)">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24D7E95C-F34F-5AC8-CCA0-11088F5FC46C}"/>
              </a:ext>
            </a:extLst>
          </p:cNvPr>
          <p:cNvSpPr>
            <a:spLocks noGrp="1"/>
          </p:cNvSpPr>
          <p:nvPr>
            <p:ph type="title"/>
          </p:nvPr>
        </p:nvSpPr>
        <p:spPr>
          <a:xfrm>
            <a:off x="367681" y="809870"/>
            <a:ext cx="8367943" cy="761478"/>
          </a:xfrm>
        </p:spPr>
        <p:txBody>
          <a:bodyPr/>
          <a:lstStyle/>
          <a:p>
            <a:r>
              <a:rPr lang="en-US" dirty="0"/>
              <a:t>Block Algorithms</a:t>
            </a:r>
          </a:p>
        </p:txBody>
      </p:sp>
      <p:sp>
        <p:nvSpPr>
          <p:cNvPr id="10" name="Content Placeholder 9">
            <a:extLst>
              <a:ext uri="{FF2B5EF4-FFF2-40B4-BE49-F238E27FC236}">
                <a16:creationId xmlns:a16="http://schemas.microsoft.com/office/drawing/2014/main" id="{60012A1B-5F24-A2F5-F3F9-1976AA5CC412}"/>
              </a:ext>
            </a:extLst>
          </p:cNvPr>
          <p:cNvSpPr>
            <a:spLocks noGrp="1"/>
          </p:cNvSpPr>
          <p:nvPr>
            <p:ph sz="quarter" idx="14"/>
          </p:nvPr>
        </p:nvSpPr>
        <p:spPr/>
        <p:txBody>
          <a:bodyPr/>
          <a:lstStyle/>
          <a:p>
            <a:pPr marL="514346" lvl="1" indent="-342900">
              <a:spcAft>
                <a:spcPts val="1200"/>
              </a:spcAft>
            </a:pPr>
            <a:r>
              <a:rPr lang="en-US" sz="1800" dirty="0"/>
              <a:t>Suppose we would like to compute the sum of this array using </a:t>
            </a:r>
            <a:r>
              <a:rPr lang="en-US" sz="1800" dirty="0" err="1">
                <a:latin typeface="Courier New" panose="02070309020205020404" pitchFamily="49" charset="0"/>
                <a:cs typeface="Courier New" panose="02070309020205020404" pitchFamily="49" charset="0"/>
              </a:rPr>
              <a:t>dask_arr.sum</a:t>
            </a:r>
            <a:r>
              <a:rPr lang="en-US" sz="1800" dirty="0">
                <a:latin typeface="Courier New" panose="02070309020205020404" pitchFamily="49" charset="0"/>
                <a:cs typeface="Courier New" panose="02070309020205020404" pitchFamily="49" charset="0"/>
              </a:rPr>
              <a:t>() </a:t>
            </a:r>
            <a:r>
              <a:rPr lang="en-US" sz="1800" dirty="0"/>
              <a:t>which is similar to </a:t>
            </a:r>
            <a:r>
              <a:rPr lang="en-US" sz="1800" dirty="0" err="1"/>
              <a:t>numpy</a:t>
            </a:r>
            <a:r>
              <a:rPr lang="en-US" sz="1800" dirty="0"/>
              <a:t>.</a:t>
            </a:r>
          </a:p>
          <a:p>
            <a:pPr marL="514346" lvl="1" indent="-342900">
              <a:spcAft>
                <a:spcPts val="1200"/>
              </a:spcAft>
            </a:pPr>
            <a:r>
              <a:rPr lang="en-US" sz="1800" dirty="0"/>
              <a:t>When we take the sum of the </a:t>
            </a:r>
            <a:r>
              <a:rPr lang="en-US" sz="1800" dirty="0" err="1"/>
              <a:t>dask_arr</a:t>
            </a:r>
            <a:r>
              <a:rPr lang="en-US" sz="1800" dirty="0"/>
              <a:t>:</a:t>
            </a:r>
          </a:p>
          <a:p>
            <a:pPr marL="971541" lvl="2" indent="-342900">
              <a:spcAft>
                <a:spcPts val="1200"/>
              </a:spcAft>
            </a:pPr>
            <a:r>
              <a:rPr lang="en-US" sz="1600" dirty="0"/>
              <a:t>First compute the sum of each chunk</a:t>
            </a:r>
          </a:p>
          <a:p>
            <a:pPr marL="971541" lvl="2" indent="-342900">
              <a:spcAft>
                <a:spcPts val="1200"/>
              </a:spcAft>
            </a:pPr>
            <a:r>
              <a:rPr lang="en-US" sz="1600" dirty="0"/>
              <a:t>Take the sum of the results from each chunk</a:t>
            </a:r>
          </a:p>
        </p:txBody>
      </p:sp>
      <p:graphicFrame>
        <p:nvGraphicFramePr>
          <p:cNvPr id="5" name="Table 4">
            <a:extLst>
              <a:ext uri="{FF2B5EF4-FFF2-40B4-BE49-F238E27FC236}">
                <a16:creationId xmlns:a16="http://schemas.microsoft.com/office/drawing/2014/main" id="{E191C51A-4806-615F-2572-895A9B5FC9E6}"/>
              </a:ext>
            </a:extLst>
          </p:cNvPr>
          <p:cNvGraphicFramePr>
            <a:graphicFrameLocks noGrp="1"/>
          </p:cNvGraphicFramePr>
          <p:nvPr/>
        </p:nvGraphicFramePr>
        <p:xfrm>
          <a:off x="917050" y="4099832"/>
          <a:ext cx="1414040" cy="910382"/>
        </p:xfrm>
        <a:graphic>
          <a:graphicData uri="http://schemas.openxmlformats.org/drawingml/2006/table">
            <a:tbl>
              <a:tblPr>
                <a:tableStyleId>{5C22544A-7EE6-4342-B048-85BDC9FD1C3A}</a:tableStyleId>
              </a:tblPr>
              <a:tblGrid>
                <a:gridCol w="707020">
                  <a:extLst>
                    <a:ext uri="{9D8B030D-6E8A-4147-A177-3AD203B41FA5}">
                      <a16:colId xmlns:a16="http://schemas.microsoft.com/office/drawing/2014/main" val="4038377224"/>
                    </a:ext>
                  </a:extLst>
                </a:gridCol>
                <a:gridCol w="707020">
                  <a:extLst>
                    <a:ext uri="{9D8B030D-6E8A-4147-A177-3AD203B41FA5}">
                      <a16:colId xmlns:a16="http://schemas.microsoft.com/office/drawing/2014/main" val="2600790260"/>
                    </a:ext>
                  </a:extLst>
                </a:gridCol>
              </a:tblGrid>
              <a:tr h="455191">
                <a:tc>
                  <a:txBody>
                    <a:bodyPr/>
                    <a:lstStyle/>
                    <a:p>
                      <a:pPr algn="ctr"/>
                      <a:r>
                        <a:rPr lang="en-US" dirty="0"/>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52499231"/>
                  </a:ext>
                </a:extLst>
              </a:tr>
              <a:tr h="455191">
                <a:tc>
                  <a:txBody>
                    <a:bodyPr/>
                    <a:lstStyle/>
                    <a:p>
                      <a:pPr algn="ctr"/>
                      <a:r>
                        <a:rPr lang="en-US" dirty="0"/>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47989536"/>
                  </a:ext>
                </a:extLst>
              </a:tr>
            </a:tbl>
          </a:graphicData>
        </a:graphic>
      </p:graphicFrame>
      <p:graphicFrame>
        <p:nvGraphicFramePr>
          <p:cNvPr id="6" name="Table 5">
            <a:extLst>
              <a:ext uri="{FF2B5EF4-FFF2-40B4-BE49-F238E27FC236}">
                <a16:creationId xmlns:a16="http://schemas.microsoft.com/office/drawing/2014/main" id="{26FD4CC7-0A6A-C62C-7C9E-3F509DD6D91A}"/>
              </a:ext>
            </a:extLst>
          </p:cNvPr>
          <p:cNvGraphicFramePr>
            <a:graphicFrameLocks noGrp="1"/>
          </p:cNvGraphicFramePr>
          <p:nvPr/>
        </p:nvGraphicFramePr>
        <p:xfrm>
          <a:off x="6228740" y="4099832"/>
          <a:ext cx="1414040" cy="910382"/>
        </p:xfrm>
        <a:graphic>
          <a:graphicData uri="http://schemas.openxmlformats.org/drawingml/2006/table">
            <a:tbl>
              <a:tblPr>
                <a:tableStyleId>{5C22544A-7EE6-4342-B048-85BDC9FD1C3A}</a:tableStyleId>
              </a:tblPr>
              <a:tblGrid>
                <a:gridCol w="707020">
                  <a:extLst>
                    <a:ext uri="{9D8B030D-6E8A-4147-A177-3AD203B41FA5}">
                      <a16:colId xmlns:a16="http://schemas.microsoft.com/office/drawing/2014/main" val="251479297"/>
                    </a:ext>
                  </a:extLst>
                </a:gridCol>
                <a:gridCol w="707020">
                  <a:extLst>
                    <a:ext uri="{9D8B030D-6E8A-4147-A177-3AD203B41FA5}">
                      <a16:colId xmlns:a16="http://schemas.microsoft.com/office/drawing/2014/main" val="4105512548"/>
                    </a:ext>
                  </a:extLst>
                </a:gridCol>
              </a:tblGrid>
              <a:tr h="455191">
                <a:tc>
                  <a:txBody>
                    <a:bodyPr/>
                    <a:lstStyle/>
                    <a:p>
                      <a:pPr algn="ctr"/>
                      <a:r>
                        <a:rPr lang="en-US" dirty="0"/>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45103547"/>
                  </a:ext>
                </a:extLst>
              </a:tr>
              <a:tr h="455191">
                <a:tc>
                  <a:txBody>
                    <a:bodyPr/>
                    <a:lstStyle/>
                    <a:p>
                      <a:pPr algn="ctr"/>
                      <a:r>
                        <a:rPr lang="en-US" dirty="0"/>
                        <a:t>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06543403"/>
                  </a:ext>
                </a:extLst>
              </a:tr>
            </a:tbl>
          </a:graphicData>
        </a:graphic>
      </p:graphicFrame>
      <p:graphicFrame>
        <p:nvGraphicFramePr>
          <p:cNvPr id="7" name="Table 6">
            <a:extLst>
              <a:ext uri="{FF2B5EF4-FFF2-40B4-BE49-F238E27FC236}">
                <a16:creationId xmlns:a16="http://schemas.microsoft.com/office/drawing/2014/main" id="{B600E0EB-7F0A-E24E-3695-E4E472A603AF}"/>
              </a:ext>
            </a:extLst>
          </p:cNvPr>
          <p:cNvGraphicFramePr>
            <a:graphicFrameLocks noGrp="1"/>
          </p:cNvGraphicFramePr>
          <p:nvPr/>
        </p:nvGraphicFramePr>
        <p:xfrm>
          <a:off x="917050" y="5386884"/>
          <a:ext cx="1414040" cy="910382"/>
        </p:xfrm>
        <a:graphic>
          <a:graphicData uri="http://schemas.openxmlformats.org/drawingml/2006/table">
            <a:tbl>
              <a:tblPr>
                <a:tableStyleId>{5C22544A-7EE6-4342-B048-85BDC9FD1C3A}</a:tableStyleId>
              </a:tblPr>
              <a:tblGrid>
                <a:gridCol w="707020">
                  <a:extLst>
                    <a:ext uri="{9D8B030D-6E8A-4147-A177-3AD203B41FA5}">
                      <a16:colId xmlns:a16="http://schemas.microsoft.com/office/drawing/2014/main" val="37528083"/>
                    </a:ext>
                  </a:extLst>
                </a:gridCol>
                <a:gridCol w="707020">
                  <a:extLst>
                    <a:ext uri="{9D8B030D-6E8A-4147-A177-3AD203B41FA5}">
                      <a16:colId xmlns:a16="http://schemas.microsoft.com/office/drawing/2014/main" val="887876319"/>
                    </a:ext>
                  </a:extLst>
                </a:gridCol>
              </a:tblGrid>
              <a:tr h="455191">
                <a:tc>
                  <a:txBody>
                    <a:bodyPr/>
                    <a:lstStyle/>
                    <a:p>
                      <a:pPr algn="ctr"/>
                      <a:r>
                        <a:rPr lang="en-US" dirty="0"/>
                        <a:t>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10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04291239"/>
                  </a:ext>
                </a:extLst>
              </a:tr>
              <a:tr h="455191">
                <a:tc>
                  <a:txBody>
                    <a:bodyPr/>
                    <a:lstStyle/>
                    <a:p>
                      <a:pPr algn="ctr"/>
                      <a:r>
                        <a:rPr lang="en-US" dirty="0"/>
                        <a:t>13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14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74710886"/>
                  </a:ext>
                </a:extLst>
              </a:tr>
            </a:tbl>
          </a:graphicData>
        </a:graphic>
      </p:graphicFrame>
      <p:graphicFrame>
        <p:nvGraphicFramePr>
          <p:cNvPr id="8" name="Table 7">
            <a:extLst>
              <a:ext uri="{FF2B5EF4-FFF2-40B4-BE49-F238E27FC236}">
                <a16:creationId xmlns:a16="http://schemas.microsoft.com/office/drawing/2014/main" id="{AF00A504-C47E-F47D-AF02-6288CE47097C}"/>
              </a:ext>
            </a:extLst>
          </p:cNvPr>
          <p:cNvGraphicFramePr>
            <a:graphicFrameLocks noGrp="1"/>
          </p:cNvGraphicFramePr>
          <p:nvPr/>
        </p:nvGraphicFramePr>
        <p:xfrm>
          <a:off x="6228740" y="5411294"/>
          <a:ext cx="1414040" cy="910382"/>
        </p:xfrm>
        <a:graphic>
          <a:graphicData uri="http://schemas.openxmlformats.org/drawingml/2006/table">
            <a:tbl>
              <a:tblPr>
                <a:tableStyleId>{5C22544A-7EE6-4342-B048-85BDC9FD1C3A}</a:tableStyleId>
              </a:tblPr>
              <a:tblGrid>
                <a:gridCol w="707020">
                  <a:extLst>
                    <a:ext uri="{9D8B030D-6E8A-4147-A177-3AD203B41FA5}">
                      <a16:colId xmlns:a16="http://schemas.microsoft.com/office/drawing/2014/main" val="8494481"/>
                    </a:ext>
                  </a:extLst>
                </a:gridCol>
                <a:gridCol w="707020">
                  <a:extLst>
                    <a:ext uri="{9D8B030D-6E8A-4147-A177-3AD203B41FA5}">
                      <a16:colId xmlns:a16="http://schemas.microsoft.com/office/drawing/2014/main" val="773890189"/>
                    </a:ext>
                  </a:extLst>
                </a:gridCol>
              </a:tblGrid>
              <a:tr h="455191">
                <a:tc>
                  <a:txBody>
                    <a:bodyPr/>
                    <a:lstStyle/>
                    <a:p>
                      <a:pPr algn="ctr"/>
                      <a:r>
                        <a:rPr lang="en-US" dirty="0"/>
                        <a:t>11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12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60345960"/>
                  </a:ext>
                </a:extLst>
              </a:tr>
              <a:tr h="455191">
                <a:tc>
                  <a:txBody>
                    <a:bodyPr/>
                    <a:lstStyle/>
                    <a:p>
                      <a:pPr algn="ctr"/>
                      <a:r>
                        <a:rPr lang="en-US" dirty="0"/>
                        <a:t>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16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13848669"/>
                  </a:ext>
                </a:extLst>
              </a:tr>
            </a:tbl>
          </a:graphicData>
        </a:graphic>
      </p:graphicFrame>
      <p:graphicFrame>
        <p:nvGraphicFramePr>
          <p:cNvPr id="16" name="Table 15">
            <a:extLst>
              <a:ext uri="{FF2B5EF4-FFF2-40B4-BE49-F238E27FC236}">
                <a16:creationId xmlns:a16="http://schemas.microsoft.com/office/drawing/2014/main" id="{D13B3F3A-1ECC-36B4-F4A4-0F7C2CF732FB}"/>
              </a:ext>
            </a:extLst>
          </p:cNvPr>
          <p:cNvGraphicFramePr>
            <a:graphicFrameLocks noGrp="1"/>
          </p:cNvGraphicFramePr>
          <p:nvPr/>
        </p:nvGraphicFramePr>
        <p:xfrm>
          <a:off x="3128914" y="4378174"/>
          <a:ext cx="707020" cy="455191"/>
        </p:xfrm>
        <a:graphic>
          <a:graphicData uri="http://schemas.openxmlformats.org/drawingml/2006/table">
            <a:tbl>
              <a:tblPr>
                <a:tableStyleId>{5C22544A-7EE6-4342-B048-85BDC9FD1C3A}</a:tableStyleId>
              </a:tblPr>
              <a:tblGrid>
                <a:gridCol w="707020">
                  <a:extLst>
                    <a:ext uri="{9D8B030D-6E8A-4147-A177-3AD203B41FA5}">
                      <a16:colId xmlns:a16="http://schemas.microsoft.com/office/drawing/2014/main" val="27935401"/>
                    </a:ext>
                  </a:extLst>
                </a:gridCol>
              </a:tblGrid>
              <a:tr h="455191">
                <a:tc>
                  <a:txBody>
                    <a:bodyPr/>
                    <a:lstStyle/>
                    <a:p>
                      <a:pPr algn="ctr"/>
                      <a:r>
                        <a:rPr lang="en-US" dirty="0"/>
                        <a:t>14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7555156"/>
                  </a:ext>
                </a:extLst>
              </a:tr>
            </a:tbl>
          </a:graphicData>
        </a:graphic>
      </p:graphicFrame>
      <p:graphicFrame>
        <p:nvGraphicFramePr>
          <p:cNvPr id="17" name="Table 16">
            <a:extLst>
              <a:ext uri="{FF2B5EF4-FFF2-40B4-BE49-F238E27FC236}">
                <a16:creationId xmlns:a16="http://schemas.microsoft.com/office/drawing/2014/main" id="{840580C2-34BF-F119-7EFF-21BF99DA9DF6}"/>
              </a:ext>
            </a:extLst>
          </p:cNvPr>
          <p:cNvGraphicFramePr>
            <a:graphicFrameLocks noGrp="1"/>
          </p:cNvGraphicFramePr>
          <p:nvPr/>
        </p:nvGraphicFramePr>
        <p:xfrm>
          <a:off x="4429554" y="4378173"/>
          <a:ext cx="707020" cy="455191"/>
        </p:xfrm>
        <a:graphic>
          <a:graphicData uri="http://schemas.openxmlformats.org/drawingml/2006/table">
            <a:tbl>
              <a:tblPr>
                <a:tableStyleId>{5C22544A-7EE6-4342-B048-85BDC9FD1C3A}</a:tableStyleId>
              </a:tblPr>
              <a:tblGrid>
                <a:gridCol w="707020">
                  <a:extLst>
                    <a:ext uri="{9D8B030D-6E8A-4147-A177-3AD203B41FA5}">
                      <a16:colId xmlns:a16="http://schemas.microsoft.com/office/drawing/2014/main" val="27935401"/>
                    </a:ext>
                  </a:extLst>
                </a:gridCol>
              </a:tblGrid>
              <a:tr h="455191">
                <a:tc>
                  <a:txBody>
                    <a:bodyPr/>
                    <a:lstStyle/>
                    <a:p>
                      <a:pPr algn="ctr"/>
                      <a:r>
                        <a:rPr lang="en-US" dirty="0"/>
                        <a:t>22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7555156"/>
                  </a:ext>
                </a:extLst>
              </a:tr>
            </a:tbl>
          </a:graphicData>
        </a:graphic>
      </p:graphicFrame>
      <p:graphicFrame>
        <p:nvGraphicFramePr>
          <p:cNvPr id="18" name="Table 17">
            <a:extLst>
              <a:ext uri="{FF2B5EF4-FFF2-40B4-BE49-F238E27FC236}">
                <a16:creationId xmlns:a16="http://schemas.microsoft.com/office/drawing/2014/main" id="{66DA92CF-6CC8-2188-123B-9D8C324E6807}"/>
              </a:ext>
            </a:extLst>
          </p:cNvPr>
          <p:cNvGraphicFramePr>
            <a:graphicFrameLocks noGrp="1"/>
          </p:cNvGraphicFramePr>
          <p:nvPr/>
        </p:nvGraphicFramePr>
        <p:xfrm>
          <a:off x="3128914" y="5614480"/>
          <a:ext cx="707020" cy="455191"/>
        </p:xfrm>
        <a:graphic>
          <a:graphicData uri="http://schemas.openxmlformats.org/drawingml/2006/table">
            <a:tbl>
              <a:tblPr>
                <a:tableStyleId>{5C22544A-7EE6-4342-B048-85BDC9FD1C3A}</a:tableStyleId>
              </a:tblPr>
              <a:tblGrid>
                <a:gridCol w="707020">
                  <a:extLst>
                    <a:ext uri="{9D8B030D-6E8A-4147-A177-3AD203B41FA5}">
                      <a16:colId xmlns:a16="http://schemas.microsoft.com/office/drawing/2014/main" val="27935401"/>
                    </a:ext>
                  </a:extLst>
                </a:gridCol>
              </a:tblGrid>
              <a:tr h="455191">
                <a:tc>
                  <a:txBody>
                    <a:bodyPr/>
                    <a:lstStyle/>
                    <a:p>
                      <a:pPr algn="ctr"/>
                      <a:r>
                        <a:rPr lang="en-US" dirty="0"/>
                        <a:t>46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7555156"/>
                  </a:ext>
                </a:extLst>
              </a:tr>
            </a:tbl>
          </a:graphicData>
        </a:graphic>
      </p:graphicFrame>
      <p:graphicFrame>
        <p:nvGraphicFramePr>
          <p:cNvPr id="19" name="Table 18">
            <a:extLst>
              <a:ext uri="{FF2B5EF4-FFF2-40B4-BE49-F238E27FC236}">
                <a16:creationId xmlns:a16="http://schemas.microsoft.com/office/drawing/2014/main" id="{464BBFD5-BCB5-59EC-018B-21496ADD8C01}"/>
              </a:ext>
            </a:extLst>
          </p:cNvPr>
          <p:cNvGraphicFramePr>
            <a:graphicFrameLocks noGrp="1"/>
          </p:cNvGraphicFramePr>
          <p:nvPr/>
        </p:nvGraphicFramePr>
        <p:xfrm>
          <a:off x="4429554" y="5614480"/>
          <a:ext cx="707020" cy="455191"/>
        </p:xfrm>
        <a:graphic>
          <a:graphicData uri="http://schemas.openxmlformats.org/drawingml/2006/table">
            <a:tbl>
              <a:tblPr>
                <a:tableStyleId>{5C22544A-7EE6-4342-B048-85BDC9FD1C3A}</a:tableStyleId>
              </a:tblPr>
              <a:tblGrid>
                <a:gridCol w="707020">
                  <a:extLst>
                    <a:ext uri="{9D8B030D-6E8A-4147-A177-3AD203B41FA5}">
                      <a16:colId xmlns:a16="http://schemas.microsoft.com/office/drawing/2014/main" val="27935401"/>
                    </a:ext>
                  </a:extLst>
                </a:gridCol>
              </a:tblGrid>
              <a:tr h="455191">
                <a:tc>
                  <a:txBody>
                    <a:bodyPr/>
                    <a:lstStyle/>
                    <a:p>
                      <a:pPr algn="ctr"/>
                      <a:r>
                        <a:rPr lang="en-US" dirty="0"/>
                        <a:t>54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7555156"/>
                  </a:ext>
                </a:extLst>
              </a:tr>
            </a:tbl>
          </a:graphicData>
        </a:graphic>
      </p:graphicFrame>
      <p:graphicFrame>
        <p:nvGraphicFramePr>
          <p:cNvPr id="21" name="Table 20">
            <a:extLst>
              <a:ext uri="{FF2B5EF4-FFF2-40B4-BE49-F238E27FC236}">
                <a16:creationId xmlns:a16="http://schemas.microsoft.com/office/drawing/2014/main" id="{CD5EB2FD-71CD-3F21-6750-B9D15A3A5996}"/>
              </a:ext>
            </a:extLst>
          </p:cNvPr>
          <p:cNvGraphicFramePr>
            <a:graphicFrameLocks noGrp="1"/>
          </p:cNvGraphicFramePr>
          <p:nvPr/>
        </p:nvGraphicFramePr>
        <p:xfrm>
          <a:off x="3776858" y="4996326"/>
          <a:ext cx="707020" cy="455191"/>
        </p:xfrm>
        <a:graphic>
          <a:graphicData uri="http://schemas.openxmlformats.org/drawingml/2006/table">
            <a:tbl>
              <a:tblPr>
                <a:tableStyleId>{5C22544A-7EE6-4342-B048-85BDC9FD1C3A}</a:tableStyleId>
              </a:tblPr>
              <a:tblGrid>
                <a:gridCol w="707020">
                  <a:extLst>
                    <a:ext uri="{9D8B030D-6E8A-4147-A177-3AD203B41FA5}">
                      <a16:colId xmlns:a16="http://schemas.microsoft.com/office/drawing/2014/main" val="27935401"/>
                    </a:ext>
                  </a:extLst>
                </a:gridCol>
              </a:tblGrid>
              <a:tr h="455191">
                <a:tc>
                  <a:txBody>
                    <a:bodyPr/>
                    <a:lstStyle/>
                    <a:p>
                      <a:pPr algn="ctr"/>
                      <a:r>
                        <a:rPr lang="en-US" dirty="0"/>
                        <a:t>136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7555156"/>
                  </a:ext>
                </a:extLst>
              </a:tr>
            </a:tbl>
          </a:graphicData>
        </a:graphic>
      </p:graphicFrame>
      <p:sp>
        <p:nvSpPr>
          <p:cNvPr id="26" name="Right Arrow 25">
            <a:extLst>
              <a:ext uri="{FF2B5EF4-FFF2-40B4-BE49-F238E27FC236}">
                <a16:creationId xmlns:a16="http://schemas.microsoft.com/office/drawing/2014/main" id="{A6792822-3966-84F6-1091-DCEE21C38D9B}"/>
              </a:ext>
            </a:extLst>
          </p:cNvPr>
          <p:cNvSpPr/>
          <p:nvPr/>
        </p:nvSpPr>
        <p:spPr>
          <a:xfrm>
            <a:off x="2498508" y="4437935"/>
            <a:ext cx="462988" cy="335666"/>
          </a:xfrm>
          <a:prstGeom prst="rightArrow">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ight Arrow 26">
            <a:extLst>
              <a:ext uri="{FF2B5EF4-FFF2-40B4-BE49-F238E27FC236}">
                <a16:creationId xmlns:a16="http://schemas.microsoft.com/office/drawing/2014/main" id="{4AB33E93-8AC6-ABB3-7CC9-A49E50EB3A64}"/>
              </a:ext>
            </a:extLst>
          </p:cNvPr>
          <p:cNvSpPr/>
          <p:nvPr/>
        </p:nvSpPr>
        <p:spPr>
          <a:xfrm>
            <a:off x="2517972" y="5674242"/>
            <a:ext cx="462988" cy="335666"/>
          </a:xfrm>
          <a:prstGeom prst="rightArrow">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ight Arrow 27">
            <a:extLst>
              <a:ext uri="{FF2B5EF4-FFF2-40B4-BE49-F238E27FC236}">
                <a16:creationId xmlns:a16="http://schemas.microsoft.com/office/drawing/2014/main" id="{63C16F56-5A45-C2A6-3368-BD13BD870021}"/>
              </a:ext>
            </a:extLst>
          </p:cNvPr>
          <p:cNvSpPr/>
          <p:nvPr/>
        </p:nvSpPr>
        <p:spPr>
          <a:xfrm rot="10800000">
            <a:off x="5424548" y="4437935"/>
            <a:ext cx="462988" cy="335666"/>
          </a:xfrm>
          <a:prstGeom prst="rightArrow">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ight Arrow 28">
            <a:extLst>
              <a:ext uri="{FF2B5EF4-FFF2-40B4-BE49-F238E27FC236}">
                <a16:creationId xmlns:a16="http://schemas.microsoft.com/office/drawing/2014/main" id="{22059664-6506-BB24-FED4-44101EC047C0}"/>
              </a:ext>
            </a:extLst>
          </p:cNvPr>
          <p:cNvSpPr/>
          <p:nvPr/>
        </p:nvSpPr>
        <p:spPr>
          <a:xfrm rot="10800000">
            <a:off x="5444012" y="5674242"/>
            <a:ext cx="462988" cy="335666"/>
          </a:xfrm>
          <a:prstGeom prst="rightArrow">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Bent Up Arrow 29">
            <a:extLst>
              <a:ext uri="{FF2B5EF4-FFF2-40B4-BE49-F238E27FC236}">
                <a16:creationId xmlns:a16="http://schemas.microsoft.com/office/drawing/2014/main" id="{722B5792-9478-CA28-9E6E-C0783E8FADA2}"/>
              </a:ext>
            </a:extLst>
          </p:cNvPr>
          <p:cNvSpPr/>
          <p:nvPr/>
        </p:nvSpPr>
        <p:spPr>
          <a:xfrm rot="10800000">
            <a:off x="4018076" y="4541133"/>
            <a:ext cx="411477" cy="455192"/>
          </a:xfrm>
          <a:prstGeom prst="bentUpArrow">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Bent Up Arrow 30">
            <a:extLst>
              <a:ext uri="{FF2B5EF4-FFF2-40B4-BE49-F238E27FC236}">
                <a16:creationId xmlns:a16="http://schemas.microsoft.com/office/drawing/2014/main" id="{D50C389B-48AA-237B-94BB-E5F290B6CB17}"/>
              </a:ext>
            </a:extLst>
          </p:cNvPr>
          <p:cNvSpPr/>
          <p:nvPr/>
        </p:nvSpPr>
        <p:spPr>
          <a:xfrm rot="10800000" flipH="1">
            <a:off x="3847509" y="4541134"/>
            <a:ext cx="353603" cy="455192"/>
          </a:xfrm>
          <a:prstGeom prst="bentUpArrow">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Bent Up Arrow 31">
            <a:extLst>
              <a:ext uri="{FF2B5EF4-FFF2-40B4-BE49-F238E27FC236}">
                <a16:creationId xmlns:a16="http://schemas.microsoft.com/office/drawing/2014/main" id="{EDE07F55-148E-9079-B087-986118C6718C}"/>
              </a:ext>
            </a:extLst>
          </p:cNvPr>
          <p:cNvSpPr/>
          <p:nvPr/>
        </p:nvSpPr>
        <p:spPr>
          <a:xfrm>
            <a:off x="3844393" y="5451518"/>
            <a:ext cx="353602" cy="455192"/>
          </a:xfrm>
          <a:prstGeom prst="bentUpArrow">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Bent Up Arrow 32">
            <a:extLst>
              <a:ext uri="{FF2B5EF4-FFF2-40B4-BE49-F238E27FC236}">
                <a16:creationId xmlns:a16="http://schemas.microsoft.com/office/drawing/2014/main" id="{093370BA-694C-72AC-463E-14A74B608DDD}"/>
              </a:ext>
            </a:extLst>
          </p:cNvPr>
          <p:cNvSpPr/>
          <p:nvPr/>
        </p:nvSpPr>
        <p:spPr>
          <a:xfrm flipH="1">
            <a:off x="4044343" y="5451518"/>
            <a:ext cx="353603" cy="455192"/>
          </a:xfrm>
          <a:prstGeom prst="bentUpArrow">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3725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Effect transition="in" filter="fade">
                                      <p:cBhvr>
                                        <p:cTn id="21" dur="500"/>
                                        <p:tgtEl>
                                          <p:spTgt spid="8"/>
                                        </p:tgtEl>
                                      </p:cBhvr>
                                    </p:animEffect>
                                  </p:childTnLst>
                                </p:cTn>
                              </p:par>
                            </p:childTnLst>
                          </p:cTn>
                        </p:par>
                        <p:par>
                          <p:cTn id="22" fill="hold">
                            <p:stCondLst>
                              <p:cond delay="1500"/>
                            </p:stCondLst>
                            <p:childTnLst>
                              <p:par>
                                <p:cTn id="23" presetID="53" presetClass="entr" presetSubtype="16" fill="hold" nodeType="after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p:cTn id="25" dur="500" fill="hold"/>
                                        <p:tgtEl>
                                          <p:spTgt spid="6"/>
                                        </p:tgtEl>
                                        <p:attrNameLst>
                                          <p:attrName>ppt_w</p:attrName>
                                        </p:attrNameLst>
                                      </p:cBhvr>
                                      <p:tavLst>
                                        <p:tav tm="0">
                                          <p:val>
                                            <p:fltVal val="0"/>
                                          </p:val>
                                        </p:tav>
                                        <p:tav tm="100000">
                                          <p:val>
                                            <p:strVal val="#ppt_w"/>
                                          </p:val>
                                        </p:tav>
                                      </p:tavLst>
                                    </p:anim>
                                    <p:anim calcmode="lin" valueType="num">
                                      <p:cBhvr>
                                        <p:cTn id="26" dur="500" fill="hold"/>
                                        <p:tgtEl>
                                          <p:spTgt spid="6"/>
                                        </p:tgtEl>
                                        <p:attrNameLst>
                                          <p:attrName>ppt_h</p:attrName>
                                        </p:attrNameLst>
                                      </p:cBhvr>
                                      <p:tavLst>
                                        <p:tav tm="0">
                                          <p:val>
                                            <p:fltVal val="0"/>
                                          </p:val>
                                        </p:tav>
                                        <p:tav tm="100000">
                                          <p:val>
                                            <p:strVal val="#ppt_h"/>
                                          </p:val>
                                        </p:tav>
                                      </p:tavLst>
                                    </p:anim>
                                    <p:animEffect transition="in" filter="fade">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dissolve">
                                      <p:cBhvr>
                                        <p:cTn id="32" dur="500"/>
                                        <p:tgtEl>
                                          <p:spTgt spid="26"/>
                                        </p:tgtEl>
                                      </p:cBhvr>
                                    </p:animEffect>
                                  </p:childTnLst>
                                </p:cTn>
                              </p:par>
                              <p:par>
                                <p:cTn id="33" presetID="9" presetClass="entr" presetSubtype="0" fill="hold" nodeType="with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dissolve">
                                      <p:cBhvr>
                                        <p:cTn id="35" dur="500"/>
                                        <p:tgtEl>
                                          <p:spTgt spid="16"/>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ntr" presetSubtype="0" fill="hold" grpId="0" nodeType="click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dissolve">
                                      <p:cBhvr>
                                        <p:cTn id="40" dur="500"/>
                                        <p:tgtEl>
                                          <p:spTgt spid="27"/>
                                        </p:tgtEl>
                                      </p:cBhvr>
                                    </p:animEffect>
                                  </p:childTnLst>
                                </p:cTn>
                              </p:par>
                              <p:par>
                                <p:cTn id="41" presetID="9" presetClass="entr" presetSubtype="0" fill="hold" nodeType="with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dissolve">
                                      <p:cBhvr>
                                        <p:cTn id="43" dur="500"/>
                                        <p:tgtEl>
                                          <p:spTgt spid="18"/>
                                        </p:tgtEl>
                                      </p:cBhvr>
                                    </p:animEffect>
                                  </p:childTnLst>
                                </p:cTn>
                              </p:par>
                            </p:childTnLst>
                          </p:cTn>
                        </p:par>
                      </p:childTnLst>
                    </p:cTn>
                  </p:par>
                  <p:par>
                    <p:cTn id="44" fill="hold">
                      <p:stCondLst>
                        <p:cond delay="indefinite"/>
                      </p:stCondLst>
                      <p:childTnLst>
                        <p:par>
                          <p:cTn id="45" fill="hold">
                            <p:stCondLst>
                              <p:cond delay="0"/>
                            </p:stCondLst>
                            <p:childTnLst>
                              <p:par>
                                <p:cTn id="46" presetID="9" presetClass="entr" presetSubtype="0" fill="hold" grpId="0" nodeType="clickEffect">
                                  <p:stCondLst>
                                    <p:cond delay="0"/>
                                  </p:stCondLst>
                                  <p:childTnLst>
                                    <p:set>
                                      <p:cBhvr>
                                        <p:cTn id="47" dur="1" fill="hold">
                                          <p:stCondLst>
                                            <p:cond delay="0"/>
                                          </p:stCondLst>
                                        </p:cTn>
                                        <p:tgtEl>
                                          <p:spTgt spid="28"/>
                                        </p:tgtEl>
                                        <p:attrNameLst>
                                          <p:attrName>style.visibility</p:attrName>
                                        </p:attrNameLst>
                                      </p:cBhvr>
                                      <p:to>
                                        <p:strVal val="visible"/>
                                      </p:to>
                                    </p:set>
                                    <p:animEffect transition="in" filter="dissolve">
                                      <p:cBhvr>
                                        <p:cTn id="48" dur="500"/>
                                        <p:tgtEl>
                                          <p:spTgt spid="28"/>
                                        </p:tgtEl>
                                      </p:cBhvr>
                                    </p:animEffect>
                                  </p:childTnLst>
                                </p:cTn>
                              </p:par>
                              <p:par>
                                <p:cTn id="49" presetID="9" presetClass="entr" presetSubtype="0" fill="hold" nodeType="with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dissolve">
                                      <p:cBhvr>
                                        <p:cTn id="51" dur="500"/>
                                        <p:tgtEl>
                                          <p:spTgt spid="17"/>
                                        </p:tgtEl>
                                      </p:cBhvr>
                                    </p:animEffect>
                                  </p:childTnLst>
                                </p:cTn>
                              </p:par>
                            </p:childTnLst>
                          </p:cTn>
                        </p:par>
                      </p:childTnLst>
                    </p:cTn>
                  </p:par>
                  <p:par>
                    <p:cTn id="52" fill="hold">
                      <p:stCondLst>
                        <p:cond delay="indefinite"/>
                      </p:stCondLst>
                      <p:childTnLst>
                        <p:par>
                          <p:cTn id="53" fill="hold">
                            <p:stCondLst>
                              <p:cond delay="0"/>
                            </p:stCondLst>
                            <p:childTnLst>
                              <p:par>
                                <p:cTn id="54" presetID="9" presetClass="entr" presetSubtype="0" fill="hold" grpId="0" nodeType="clickEffect">
                                  <p:stCondLst>
                                    <p:cond delay="0"/>
                                  </p:stCondLst>
                                  <p:childTnLst>
                                    <p:set>
                                      <p:cBhvr>
                                        <p:cTn id="55" dur="1" fill="hold">
                                          <p:stCondLst>
                                            <p:cond delay="0"/>
                                          </p:stCondLst>
                                        </p:cTn>
                                        <p:tgtEl>
                                          <p:spTgt spid="29"/>
                                        </p:tgtEl>
                                        <p:attrNameLst>
                                          <p:attrName>style.visibility</p:attrName>
                                        </p:attrNameLst>
                                      </p:cBhvr>
                                      <p:to>
                                        <p:strVal val="visible"/>
                                      </p:to>
                                    </p:set>
                                    <p:animEffect transition="in" filter="dissolve">
                                      <p:cBhvr>
                                        <p:cTn id="56" dur="500"/>
                                        <p:tgtEl>
                                          <p:spTgt spid="29"/>
                                        </p:tgtEl>
                                      </p:cBhvr>
                                    </p:animEffect>
                                  </p:childTnLst>
                                </p:cTn>
                              </p:par>
                              <p:par>
                                <p:cTn id="57" presetID="9" presetClass="entr" presetSubtype="0" fill="hold" nodeType="withEffect">
                                  <p:stCondLst>
                                    <p:cond delay="0"/>
                                  </p:stCondLst>
                                  <p:childTnLst>
                                    <p:set>
                                      <p:cBhvr>
                                        <p:cTn id="58" dur="1" fill="hold">
                                          <p:stCondLst>
                                            <p:cond delay="0"/>
                                          </p:stCondLst>
                                        </p:cTn>
                                        <p:tgtEl>
                                          <p:spTgt spid="19"/>
                                        </p:tgtEl>
                                        <p:attrNameLst>
                                          <p:attrName>style.visibility</p:attrName>
                                        </p:attrNameLst>
                                      </p:cBhvr>
                                      <p:to>
                                        <p:strVal val="visible"/>
                                      </p:to>
                                    </p:set>
                                    <p:animEffect transition="in" filter="dissolve">
                                      <p:cBhvr>
                                        <p:cTn id="59" dur="500"/>
                                        <p:tgtEl>
                                          <p:spTgt spid="19"/>
                                        </p:tgtEl>
                                      </p:cBhvr>
                                    </p:animEffect>
                                  </p:childTnLst>
                                </p:cTn>
                              </p:par>
                            </p:childTnLst>
                          </p:cTn>
                        </p:par>
                      </p:childTnLst>
                    </p:cTn>
                  </p:par>
                  <p:par>
                    <p:cTn id="60" fill="hold">
                      <p:stCondLst>
                        <p:cond delay="indefinite"/>
                      </p:stCondLst>
                      <p:childTnLst>
                        <p:par>
                          <p:cTn id="61" fill="hold">
                            <p:stCondLst>
                              <p:cond delay="0"/>
                            </p:stCondLst>
                            <p:childTnLst>
                              <p:par>
                                <p:cTn id="62" presetID="9" presetClass="entr" presetSubtype="0" fill="hold" grpId="0" nodeType="clickEffect">
                                  <p:stCondLst>
                                    <p:cond delay="0"/>
                                  </p:stCondLst>
                                  <p:childTnLst>
                                    <p:set>
                                      <p:cBhvr>
                                        <p:cTn id="63" dur="1" fill="hold">
                                          <p:stCondLst>
                                            <p:cond delay="0"/>
                                          </p:stCondLst>
                                        </p:cTn>
                                        <p:tgtEl>
                                          <p:spTgt spid="31"/>
                                        </p:tgtEl>
                                        <p:attrNameLst>
                                          <p:attrName>style.visibility</p:attrName>
                                        </p:attrNameLst>
                                      </p:cBhvr>
                                      <p:to>
                                        <p:strVal val="visible"/>
                                      </p:to>
                                    </p:set>
                                    <p:animEffect transition="in" filter="dissolve">
                                      <p:cBhvr>
                                        <p:cTn id="64" dur="500"/>
                                        <p:tgtEl>
                                          <p:spTgt spid="31"/>
                                        </p:tgtEl>
                                      </p:cBhvr>
                                    </p:animEffect>
                                  </p:childTnLst>
                                </p:cTn>
                              </p:par>
                              <p:par>
                                <p:cTn id="65" presetID="9" presetClass="entr" presetSubtype="0" fill="hold" grpId="0" nodeType="withEffect">
                                  <p:stCondLst>
                                    <p:cond delay="0"/>
                                  </p:stCondLst>
                                  <p:childTnLst>
                                    <p:set>
                                      <p:cBhvr>
                                        <p:cTn id="66" dur="1" fill="hold">
                                          <p:stCondLst>
                                            <p:cond delay="0"/>
                                          </p:stCondLst>
                                        </p:cTn>
                                        <p:tgtEl>
                                          <p:spTgt spid="30"/>
                                        </p:tgtEl>
                                        <p:attrNameLst>
                                          <p:attrName>style.visibility</p:attrName>
                                        </p:attrNameLst>
                                      </p:cBhvr>
                                      <p:to>
                                        <p:strVal val="visible"/>
                                      </p:to>
                                    </p:set>
                                    <p:animEffect transition="in" filter="dissolve">
                                      <p:cBhvr>
                                        <p:cTn id="67" dur="500"/>
                                        <p:tgtEl>
                                          <p:spTgt spid="30"/>
                                        </p:tgtEl>
                                      </p:cBhvr>
                                    </p:animEffect>
                                  </p:childTnLst>
                                </p:cTn>
                              </p:par>
                              <p:par>
                                <p:cTn id="68" presetID="9" presetClass="entr" presetSubtype="0" fill="hold" grpId="0" nodeType="withEffect">
                                  <p:stCondLst>
                                    <p:cond delay="0"/>
                                  </p:stCondLst>
                                  <p:childTnLst>
                                    <p:set>
                                      <p:cBhvr>
                                        <p:cTn id="69" dur="1" fill="hold">
                                          <p:stCondLst>
                                            <p:cond delay="0"/>
                                          </p:stCondLst>
                                        </p:cTn>
                                        <p:tgtEl>
                                          <p:spTgt spid="33"/>
                                        </p:tgtEl>
                                        <p:attrNameLst>
                                          <p:attrName>style.visibility</p:attrName>
                                        </p:attrNameLst>
                                      </p:cBhvr>
                                      <p:to>
                                        <p:strVal val="visible"/>
                                      </p:to>
                                    </p:set>
                                    <p:animEffect transition="in" filter="dissolve">
                                      <p:cBhvr>
                                        <p:cTn id="70" dur="500"/>
                                        <p:tgtEl>
                                          <p:spTgt spid="33"/>
                                        </p:tgtEl>
                                      </p:cBhvr>
                                    </p:animEffect>
                                  </p:childTnLst>
                                </p:cTn>
                              </p:par>
                              <p:par>
                                <p:cTn id="71" presetID="9" presetClass="entr" presetSubtype="0" fill="hold" grpId="0" nodeType="withEffect">
                                  <p:stCondLst>
                                    <p:cond delay="0"/>
                                  </p:stCondLst>
                                  <p:childTnLst>
                                    <p:set>
                                      <p:cBhvr>
                                        <p:cTn id="72" dur="1" fill="hold">
                                          <p:stCondLst>
                                            <p:cond delay="0"/>
                                          </p:stCondLst>
                                        </p:cTn>
                                        <p:tgtEl>
                                          <p:spTgt spid="32"/>
                                        </p:tgtEl>
                                        <p:attrNameLst>
                                          <p:attrName>style.visibility</p:attrName>
                                        </p:attrNameLst>
                                      </p:cBhvr>
                                      <p:to>
                                        <p:strVal val="visible"/>
                                      </p:to>
                                    </p:set>
                                    <p:animEffect transition="in" filter="dissolve">
                                      <p:cBhvr>
                                        <p:cTn id="73" dur="500"/>
                                        <p:tgtEl>
                                          <p:spTgt spid="32"/>
                                        </p:tgtEl>
                                      </p:cBhvr>
                                    </p:animEffect>
                                  </p:childTnLst>
                                </p:cTn>
                              </p:par>
                            </p:childTnLst>
                          </p:cTn>
                        </p:par>
                      </p:childTnLst>
                    </p:cTn>
                  </p:par>
                  <p:par>
                    <p:cTn id="74" fill="hold">
                      <p:stCondLst>
                        <p:cond delay="indefinite"/>
                      </p:stCondLst>
                      <p:childTnLst>
                        <p:par>
                          <p:cTn id="75" fill="hold">
                            <p:stCondLst>
                              <p:cond delay="0"/>
                            </p:stCondLst>
                            <p:childTnLst>
                              <p:par>
                                <p:cTn id="76" presetID="9" presetClass="entr" presetSubtype="0" fill="hold" nodeType="clickEffect">
                                  <p:stCondLst>
                                    <p:cond delay="0"/>
                                  </p:stCondLst>
                                  <p:childTnLst>
                                    <p:set>
                                      <p:cBhvr>
                                        <p:cTn id="77" dur="1" fill="hold">
                                          <p:stCondLst>
                                            <p:cond delay="0"/>
                                          </p:stCondLst>
                                        </p:cTn>
                                        <p:tgtEl>
                                          <p:spTgt spid="21"/>
                                        </p:tgtEl>
                                        <p:attrNameLst>
                                          <p:attrName>style.visibility</p:attrName>
                                        </p:attrNameLst>
                                      </p:cBhvr>
                                      <p:to>
                                        <p:strVal val="visible"/>
                                      </p:to>
                                    </p:set>
                                    <p:animEffect transition="in" filter="dissolve">
                                      <p:cBhvr>
                                        <p:cTn id="7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8" grpId="0" animBg="1"/>
      <p:bldP spid="29" grpId="0" animBg="1"/>
      <p:bldP spid="30" grpId="0" animBg="1"/>
      <p:bldP spid="31" grpId="0" animBg="1"/>
      <p:bldP spid="32" grpId="0" animBg="1"/>
      <p:bldP spid="3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Arrow Connector 7">
            <a:extLst>
              <a:ext uri="{FF2B5EF4-FFF2-40B4-BE49-F238E27FC236}">
                <a16:creationId xmlns:a16="http://schemas.microsoft.com/office/drawing/2014/main" id="{5FC5FFA7-13D6-C5DE-08AA-05172B5298F0}"/>
              </a:ext>
            </a:extLst>
          </p:cNvPr>
          <p:cNvCxnSpPr/>
          <p:nvPr/>
        </p:nvCxnSpPr>
        <p:spPr>
          <a:xfrm flipH="1" flipV="1">
            <a:off x="6261904" y="552859"/>
            <a:ext cx="231493" cy="36154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6754E9FC-B558-4C1A-DB6B-84A0CC0DD5F8}"/>
              </a:ext>
            </a:extLst>
          </p:cNvPr>
          <p:cNvSpPr>
            <a:spLocks noGrp="1"/>
          </p:cNvSpPr>
          <p:nvPr>
            <p:ph type="title"/>
          </p:nvPr>
        </p:nvSpPr>
        <p:spPr>
          <a:xfrm>
            <a:off x="367681" y="809870"/>
            <a:ext cx="8367943" cy="761478"/>
          </a:xfrm>
        </p:spPr>
        <p:txBody>
          <a:bodyPr/>
          <a:lstStyle/>
          <a:p>
            <a:r>
              <a:rPr lang="en-US" dirty="0"/>
              <a:t>Task Graph</a:t>
            </a:r>
          </a:p>
        </p:txBody>
      </p:sp>
      <p:sp>
        <p:nvSpPr>
          <p:cNvPr id="3" name="Content Placeholder 2">
            <a:extLst>
              <a:ext uri="{FF2B5EF4-FFF2-40B4-BE49-F238E27FC236}">
                <a16:creationId xmlns:a16="http://schemas.microsoft.com/office/drawing/2014/main" id="{1679AF86-58F5-B048-BC4C-B8B84CFED3FC}"/>
              </a:ext>
            </a:extLst>
          </p:cNvPr>
          <p:cNvSpPr>
            <a:spLocks noGrp="1"/>
          </p:cNvSpPr>
          <p:nvPr>
            <p:ph sz="quarter" idx="14"/>
          </p:nvPr>
        </p:nvSpPr>
        <p:spPr>
          <a:xfrm>
            <a:off x="367004" y="3963682"/>
            <a:ext cx="8367942" cy="2680186"/>
          </a:xfrm>
        </p:spPr>
        <p:txBody>
          <a:bodyPr>
            <a:normAutofit/>
          </a:bodyPr>
          <a:lstStyle/>
          <a:p>
            <a:pPr marL="514346" lvl="1" indent="-342900">
              <a:spcAft>
                <a:spcPts val="1200"/>
              </a:spcAft>
            </a:pPr>
            <a:r>
              <a:rPr lang="en-US" sz="1800" dirty="0">
                <a:solidFill>
                  <a:srgbClr val="C40C67"/>
                </a:solidFill>
              </a:rPr>
              <a:t>Symbolic representation </a:t>
            </a:r>
            <a:r>
              <a:rPr lang="en-US" sz="1800" dirty="0"/>
              <a:t>of the computations that are needed. </a:t>
            </a:r>
          </a:p>
          <a:p>
            <a:pPr marL="514346" lvl="1" indent="-342900">
              <a:spcAft>
                <a:spcPts val="1200"/>
              </a:spcAft>
            </a:pPr>
            <a:r>
              <a:rPr lang="en-US" sz="1800" dirty="0"/>
              <a:t>The </a:t>
            </a:r>
            <a:r>
              <a:rPr lang="en-US" sz="1800" dirty="0">
                <a:solidFill>
                  <a:srgbClr val="C40C67"/>
                </a:solidFill>
              </a:rPr>
              <a:t>task graph </a:t>
            </a:r>
            <a:r>
              <a:rPr lang="en-US" sz="1800" dirty="0"/>
              <a:t>defines:</a:t>
            </a:r>
          </a:p>
          <a:p>
            <a:pPr marL="971541" lvl="2" indent="-342900">
              <a:spcAft>
                <a:spcPts val="1200"/>
              </a:spcAft>
            </a:pPr>
            <a:r>
              <a:rPr lang="en-US" dirty="0"/>
              <a:t>(1) The </a:t>
            </a:r>
            <a:r>
              <a:rPr lang="en-US" dirty="0">
                <a:solidFill>
                  <a:srgbClr val="C40C67"/>
                </a:solidFill>
              </a:rPr>
              <a:t>relationships between tasks</a:t>
            </a:r>
          </a:p>
          <a:p>
            <a:pPr marL="971541" lvl="2" indent="-342900">
              <a:spcAft>
                <a:spcPts val="1200"/>
              </a:spcAft>
            </a:pPr>
            <a:r>
              <a:rPr lang="en-US" dirty="0"/>
              <a:t>(2) The </a:t>
            </a:r>
            <a:r>
              <a:rPr lang="en-US" dirty="0">
                <a:solidFill>
                  <a:srgbClr val="C40C67"/>
                </a:solidFill>
              </a:rPr>
              <a:t>order in which they should be executed</a:t>
            </a:r>
            <a:r>
              <a:rPr lang="en-US" dirty="0"/>
              <a:t>. </a:t>
            </a:r>
          </a:p>
          <a:p>
            <a:pPr marL="514346" lvl="1" indent="-342900">
              <a:spcAft>
                <a:spcPts val="1200"/>
              </a:spcAft>
            </a:pPr>
            <a:r>
              <a:rPr lang="en-US" dirty="0"/>
              <a:t>Each node in a graph represents a task</a:t>
            </a:r>
          </a:p>
          <a:p>
            <a:pPr marL="514346" lvl="1" indent="-342900">
              <a:spcAft>
                <a:spcPts val="1200"/>
              </a:spcAft>
            </a:pPr>
            <a:r>
              <a:rPr lang="en-US" dirty="0"/>
              <a:t>Each line represent the dependencies/relationships between tasks</a:t>
            </a:r>
          </a:p>
          <a:p>
            <a:endParaRPr lang="en-US" dirty="0"/>
          </a:p>
        </p:txBody>
      </p:sp>
      <p:pic>
        <p:nvPicPr>
          <p:cNvPr id="4" name="Picture 3">
            <a:extLst>
              <a:ext uri="{FF2B5EF4-FFF2-40B4-BE49-F238E27FC236}">
                <a16:creationId xmlns:a16="http://schemas.microsoft.com/office/drawing/2014/main" id="{61F16D0E-1A35-0B14-E68C-AE0336A3D176}"/>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116485" y="688983"/>
            <a:ext cx="5851041" cy="3153812"/>
          </a:xfrm>
          <a:prstGeom prst="rect">
            <a:avLst/>
          </a:prstGeom>
        </p:spPr>
      </p:pic>
      <p:sp>
        <p:nvSpPr>
          <p:cNvPr id="5" name="TextBox 4">
            <a:extLst>
              <a:ext uri="{FF2B5EF4-FFF2-40B4-BE49-F238E27FC236}">
                <a16:creationId xmlns:a16="http://schemas.microsoft.com/office/drawing/2014/main" id="{8B1DFA80-A608-D41A-0F7F-B2B3F5482B6E}"/>
              </a:ext>
            </a:extLst>
          </p:cNvPr>
          <p:cNvSpPr txBox="1"/>
          <p:nvPr/>
        </p:nvSpPr>
        <p:spPr>
          <a:xfrm>
            <a:off x="6363018" y="809870"/>
            <a:ext cx="2488557" cy="646331"/>
          </a:xfrm>
          <a:prstGeom prst="rect">
            <a:avLst/>
          </a:prstGeom>
          <a:solidFill>
            <a:schemeClr val="accent2">
              <a:lumMod val="20000"/>
              <a:lumOff val="80000"/>
            </a:schemeClr>
          </a:solidFill>
          <a:ln>
            <a:solidFill>
              <a:srgbClr val="C00000"/>
            </a:solidFill>
          </a:ln>
        </p:spPr>
        <p:txBody>
          <a:bodyPr wrap="square" rtlCol="0">
            <a:spAutoFit/>
          </a:bodyPr>
          <a:lstStyle/>
          <a:p>
            <a:r>
              <a:rPr lang="en-HK" sz="1200" dirty="0">
                <a:solidFill>
                  <a:srgbClr val="C40C67"/>
                </a:solidFill>
              </a:rPr>
              <a:t>Instructs </a:t>
            </a:r>
            <a:r>
              <a:rPr lang="en-HK" sz="1200" dirty="0" err="1">
                <a:solidFill>
                  <a:srgbClr val="C40C67"/>
                </a:solidFill>
              </a:rPr>
              <a:t>Graphviz</a:t>
            </a:r>
            <a:r>
              <a:rPr lang="en-HK" sz="1200" dirty="0">
                <a:solidFill>
                  <a:srgbClr val="C40C67"/>
                </a:solidFill>
              </a:rPr>
              <a:t> to arrange the nodes in the graph from left to right instead.</a:t>
            </a:r>
            <a:endParaRPr lang="en-US" sz="1200" dirty="0">
              <a:solidFill>
                <a:srgbClr val="C40C67"/>
              </a:solidFill>
            </a:endParaRPr>
          </a:p>
        </p:txBody>
      </p:sp>
      <p:sp>
        <p:nvSpPr>
          <p:cNvPr id="6" name="TextBox 5">
            <a:extLst>
              <a:ext uri="{FF2B5EF4-FFF2-40B4-BE49-F238E27FC236}">
                <a16:creationId xmlns:a16="http://schemas.microsoft.com/office/drawing/2014/main" id="{69F3E77F-BC16-3484-F3D0-EEABA62EE097}"/>
              </a:ext>
            </a:extLst>
          </p:cNvPr>
          <p:cNvSpPr txBox="1"/>
          <p:nvPr/>
        </p:nvSpPr>
        <p:spPr>
          <a:xfrm>
            <a:off x="2418019" y="245082"/>
            <a:ext cx="4265911" cy="307777"/>
          </a:xfrm>
          <a:prstGeom prst="rect">
            <a:avLst/>
          </a:prstGeom>
          <a:solidFill>
            <a:schemeClr val="accent2">
              <a:lumMod val="20000"/>
              <a:lumOff val="80000"/>
            </a:schemeClr>
          </a:solidFill>
          <a:ln>
            <a:solidFill>
              <a:srgbClr val="C00000"/>
            </a:solidFill>
          </a:ln>
        </p:spPr>
        <p:txBody>
          <a:bodyPr wrap="none" rtlCol="0">
            <a:spAutoFit/>
          </a:bodyPr>
          <a:lstStyle/>
          <a:p>
            <a:r>
              <a:rPr lang="en-US" sz="1400" dirty="0" err="1">
                <a:solidFill>
                  <a:srgbClr val="C40C67"/>
                </a:solidFill>
                <a:latin typeface="Courier New" panose="02070309020205020404" pitchFamily="49" charset="0"/>
                <a:cs typeface="Courier New" panose="02070309020205020404" pitchFamily="49" charset="0"/>
              </a:rPr>
              <a:t>dask_arr.sum</a:t>
            </a:r>
            <a:r>
              <a:rPr lang="en-US" sz="1400" dirty="0">
                <a:solidFill>
                  <a:srgbClr val="C40C67"/>
                </a:solidFill>
                <a:latin typeface="Courier New" panose="02070309020205020404" pitchFamily="49" charset="0"/>
                <a:cs typeface="Courier New" panose="02070309020205020404" pitchFamily="49" charset="0"/>
              </a:rPr>
              <a:t>().visualize(</a:t>
            </a:r>
            <a:r>
              <a:rPr lang="en-US" sz="1400" dirty="0" err="1">
                <a:solidFill>
                  <a:srgbClr val="C40C67"/>
                </a:solidFill>
                <a:latin typeface="Courier New" panose="02070309020205020404" pitchFamily="49" charset="0"/>
                <a:cs typeface="Courier New" panose="02070309020205020404" pitchFamily="49" charset="0"/>
              </a:rPr>
              <a:t>rankdir</a:t>
            </a:r>
            <a:r>
              <a:rPr lang="en-US" sz="1400" dirty="0">
                <a:solidFill>
                  <a:srgbClr val="C40C67"/>
                </a:solidFill>
                <a:latin typeface="Courier New" panose="02070309020205020404" pitchFamily="49" charset="0"/>
                <a:cs typeface="Courier New" panose="02070309020205020404" pitchFamily="49" charset="0"/>
              </a:rPr>
              <a:t>="LR")</a:t>
            </a:r>
          </a:p>
        </p:txBody>
      </p:sp>
    </p:spTree>
    <p:extLst>
      <p:ext uri="{BB962C8B-B14F-4D97-AF65-F5344CB8AC3E}">
        <p14:creationId xmlns:p14="http://schemas.microsoft.com/office/powerpoint/2010/main" val="2008250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par>
                                <p:cTn id="13" presetID="9"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dissolv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FAD728-BDD0-5F77-3167-30C426245FA6}"/>
              </a:ext>
            </a:extLst>
          </p:cNvPr>
          <p:cNvSpPr>
            <a:spLocks noGrp="1"/>
          </p:cNvSpPr>
          <p:nvPr>
            <p:ph type="title"/>
          </p:nvPr>
        </p:nvSpPr>
        <p:spPr>
          <a:xfrm>
            <a:off x="367681" y="809870"/>
            <a:ext cx="8367943" cy="761478"/>
          </a:xfrm>
        </p:spPr>
        <p:txBody>
          <a:bodyPr/>
          <a:lstStyle/>
          <a:p>
            <a:r>
              <a:rPr lang="en-US" dirty="0"/>
              <a:t>Large data example</a:t>
            </a:r>
          </a:p>
        </p:txBody>
      </p:sp>
      <p:sp>
        <p:nvSpPr>
          <p:cNvPr id="3" name="Content Placeholder 2">
            <a:extLst>
              <a:ext uri="{FF2B5EF4-FFF2-40B4-BE49-F238E27FC236}">
                <a16:creationId xmlns:a16="http://schemas.microsoft.com/office/drawing/2014/main" id="{DD574F37-6387-9A13-2C40-69AFF2EB6DA2}"/>
              </a:ext>
            </a:extLst>
          </p:cNvPr>
          <p:cNvSpPr>
            <a:spLocks noGrp="1"/>
          </p:cNvSpPr>
          <p:nvPr>
            <p:ph sz="quarter" idx="14"/>
          </p:nvPr>
        </p:nvSpPr>
        <p:spPr/>
        <p:txBody>
          <a:bodyPr/>
          <a:lstStyle/>
          <a:p>
            <a:pPr marL="514346" lvl="1" indent="-342900">
              <a:spcAft>
                <a:spcPts val="1200"/>
              </a:spcAft>
            </a:pPr>
            <a:r>
              <a:rPr lang="en-US" sz="1800" dirty="0"/>
              <a:t>Now try a with a larger array. </a:t>
            </a:r>
          </a:p>
          <a:p>
            <a:endParaRPr lang="en-US" dirty="0"/>
          </a:p>
        </p:txBody>
      </p:sp>
      <p:sp>
        <p:nvSpPr>
          <p:cNvPr id="4" name="TextBox 3">
            <a:extLst>
              <a:ext uri="{FF2B5EF4-FFF2-40B4-BE49-F238E27FC236}">
                <a16:creationId xmlns:a16="http://schemas.microsoft.com/office/drawing/2014/main" id="{FA5B655E-AC02-5D9A-217F-334905940A8C}"/>
              </a:ext>
            </a:extLst>
          </p:cNvPr>
          <p:cNvSpPr txBox="1"/>
          <p:nvPr/>
        </p:nvSpPr>
        <p:spPr>
          <a:xfrm>
            <a:off x="960698" y="2195976"/>
            <a:ext cx="5049577" cy="646331"/>
          </a:xfrm>
          <a:prstGeom prst="rect">
            <a:avLst/>
          </a:prstGeom>
          <a:solidFill>
            <a:schemeClr val="accent2">
              <a:lumMod val="20000"/>
              <a:lumOff val="80000"/>
            </a:schemeClr>
          </a:solidFill>
          <a:ln>
            <a:solidFill>
              <a:srgbClr val="C00000"/>
            </a:solidFill>
          </a:ln>
        </p:spPr>
        <p:txBody>
          <a:bodyPr wrap="square" rtlCol="0">
            <a:spAutoFit/>
          </a:bodyPr>
          <a:lstStyle/>
          <a:p>
            <a:r>
              <a:rPr lang="en-US" dirty="0">
                <a:latin typeface="Courier New" panose="02070309020205020404" pitchFamily="49" charset="0"/>
                <a:cs typeface="Courier New" panose="02070309020205020404" pitchFamily="49" charset="0"/>
              </a:rPr>
              <a:t>data = </a:t>
            </a:r>
            <a:r>
              <a:rPr lang="en-US" dirty="0" err="1">
                <a:latin typeface="Courier New" panose="02070309020205020404" pitchFamily="49" charset="0"/>
                <a:cs typeface="Courier New" panose="02070309020205020404" pitchFamily="49" charset="0"/>
              </a:rPr>
              <a:t>np.ones</a:t>
            </a:r>
            <a:r>
              <a:rPr lang="en-US" dirty="0">
                <a:latin typeface="Courier New" panose="02070309020205020404" pitchFamily="49" charset="0"/>
                <a:cs typeface="Courier New" panose="02070309020205020404" pitchFamily="49" charset="0"/>
              </a:rPr>
              <a:t>((10000, 12000))</a:t>
            </a:r>
          </a:p>
          <a:p>
            <a:r>
              <a:rPr lang="en-US" dirty="0">
                <a:latin typeface="Courier New" panose="02070309020205020404" pitchFamily="49" charset="0"/>
                <a:cs typeface="Courier New" panose="02070309020205020404" pitchFamily="49" charset="0"/>
              </a:rPr>
              <a:t>data</a:t>
            </a:r>
          </a:p>
        </p:txBody>
      </p:sp>
      <p:sp>
        <p:nvSpPr>
          <p:cNvPr id="7" name="TextBox 6">
            <a:extLst>
              <a:ext uri="{FF2B5EF4-FFF2-40B4-BE49-F238E27FC236}">
                <a16:creationId xmlns:a16="http://schemas.microsoft.com/office/drawing/2014/main" id="{B2535E17-BFB6-C216-F119-FED1FC42CD4C}"/>
              </a:ext>
            </a:extLst>
          </p:cNvPr>
          <p:cNvSpPr txBox="1"/>
          <p:nvPr/>
        </p:nvSpPr>
        <p:spPr>
          <a:xfrm>
            <a:off x="960698" y="4481049"/>
            <a:ext cx="5049577" cy="646331"/>
          </a:xfrm>
          <a:prstGeom prst="rect">
            <a:avLst/>
          </a:prstGeom>
          <a:solidFill>
            <a:schemeClr val="accent2">
              <a:lumMod val="20000"/>
              <a:lumOff val="80000"/>
            </a:schemeClr>
          </a:solidFill>
          <a:ln>
            <a:solidFill>
              <a:srgbClr val="C00000"/>
            </a:solidFill>
          </a:ln>
        </p:spPr>
        <p:txBody>
          <a:bodyPr wrap="square" rtlCol="0">
            <a:spAutoFit/>
          </a:bodyPr>
          <a:lstStyle/>
          <a:p>
            <a:r>
              <a:rPr lang="en-US" dirty="0" err="1">
                <a:latin typeface="Courier New" panose="02070309020205020404" pitchFamily="49" charset="0"/>
                <a:cs typeface="Courier New" panose="02070309020205020404" pitchFamily="49" charset="0"/>
              </a:rPr>
              <a:t>dask_data</a:t>
            </a:r>
            <a:r>
              <a:rPr lang="en-US" dirty="0">
                <a:latin typeface="Courier New" panose="02070309020205020404" pitchFamily="49" charset="0"/>
                <a:cs typeface="Courier New" panose="02070309020205020404" pitchFamily="49" charset="0"/>
              </a:rPr>
              <a:t> = </a:t>
            </a:r>
            <a:r>
              <a:rPr lang="en-US" dirty="0" err="1">
                <a:solidFill>
                  <a:srgbClr val="C40C67"/>
                </a:solidFill>
                <a:latin typeface="Courier New" panose="02070309020205020404" pitchFamily="49" charset="0"/>
                <a:cs typeface="Courier New" panose="02070309020205020404" pitchFamily="49" charset="0"/>
              </a:rPr>
              <a:t>da</a:t>
            </a:r>
            <a:r>
              <a:rPr lang="en-US" dirty="0" err="1">
                <a:latin typeface="Courier New" panose="02070309020205020404" pitchFamily="49" charset="0"/>
                <a:cs typeface="Courier New" panose="02070309020205020404" pitchFamily="49" charset="0"/>
              </a:rPr>
              <a:t>.ones</a:t>
            </a:r>
            <a:r>
              <a:rPr lang="en-US" dirty="0">
                <a:latin typeface="Courier New" panose="02070309020205020404" pitchFamily="49" charset="0"/>
                <a:cs typeface="Courier New" panose="02070309020205020404" pitchFamily="49" charset="0"/>
              </a:rPr>
              <a:t>((10000, 12000))</a:t>
            </a:r>
          </a:p>
          <a:p>
            <a:r>
              <a:rPr lang="en-US" dirty="0" err="1">
                <a:latin typeface="Courier New" panose="02070309020205020404" pitchFamily="49" charset="0"/>
                <a:cs typeface="Courier New" panose="02070309020205020404" pitchFamily="49" charset="0"/>
              </a:rPr>
              <a:t>dask_data</a:t>
            </a:r>
            <a:endParaRPr lang="en-US" dirty="0">
              <a:latin typeface="Courier New" panose="02070309020205020404" pitchFamily="49" charset="0"/>
              <a:cs typeface="Courier New" panose="02070309020205020404" pitchFamily="49" charset="0"/>
            </a:endParaRPr>
          </a:p>
        </p:txBody>
      </p:sp>
      <p:sp>
        <p:nvSpPr>
          <p:cNvPr id="8" name="TextBox 7">
            <a:extLst>
              <a:ext uri="{FF2B5EF4-FFF2-40B4-BE49-F238E27FC236}">
                <a16:creationId xmlns:a16="http://schemas.microsoft.com/office/drawing/2014/main" id="{89C022CD-3195-6F46-6937-3E27F4AA28BD}"/>
              </a:ext>
            </a:extLst>
          </p:cNvPr>
          <p:cNvSpPr txBox="1"/>
          <p:nvPr/>
        </p:nvSpPr>
        <p:spPr>
          <a:xfrm>
            <a:off x="960698" y="2842307"/>
            <a:ext cx="3717684" cy="1569660"/>
          </a:xfrm>
          <a:prstGeom prst="rect">
            <a:avLst/>
          </a:prstGeom>
          <a:noFill/>
        </p:spPr>
        <p:txBody>
          <a:bodyPr wrap="none" rtlCol="0">
            <a:spAutoFit/>
          </a:bodyPr>
          <a:lstStyle/>
          <a:p>
            <a:pPr fontAlgn="base" latinLnBrk="1"/>
            <a:r>
              <a:rPr lang="en-HK" sz="1200" dirty="0">
                <a:latin typeface="Courier New" panose="02070309020205020404" pitchFamily="49" charset="0"/>
                <a:cs typeface="Courier New" panose="02070309020205020404" pitchFamily="49" charset="0"/>
              </a:rPr>
              <a:t>array([[1., 1., 1., ..., 1., 1., 1.],</a:t>
            </a:r>
          </a:p>
          <a:p>
            <a:pPr fontAlgn="base" latinLnBrk="1"/>
            <a:r>
              <a:rPr lang="en-HK" sz="1200" dirty="0">
                <a:latin typeface="Courier New" panose="02070309020205020404" pitchFamily="49" charset="0"/>
                <a:cs typeface="Courier New" panose="02070309020205020404" pitchFamily="49" charset="0"/>
              </a:rPr>
              <a:t>       [1., 1., 1., ..., 1., 1., 1.],</a:t>
            </a:r>
          </a:p>
          <a:p>
            <a:pPr fontAlgn="base" latinLnBrk="1"/>
            <a:r>
              <a:rPr lang="en-HK" sz="1200" dirty="0">
                <a:latin typeface="Courier New" panose="02070309020205020404" pitchFamily="49" charset="0"/>
                <a:cs typeface="Courier New" panose="02070309020205020404" pitchFamily="49" charset="0"/>
              </a:rPr>
              <a:t>       [1., 1., 1., ..., 1., 1., 1.],</a:t>
            </a:r>
          </a:p>
          <a:p>
            <a:pPr fontAlgn="base" latinLnBrk="1"/>
            <a:r>
              <a:rPr lang="en-HK" sz="1200" dirty="0">
                <a:latin typeface="Courier New" panose="02070309020205020404" pitchFamily="49" charset="0"/>
                <a:cs typeface="Courier New" panose="02070309020205020404" pitchFamily="49" charset="0"/>
              </a:rPr>
              <a:t>       ...,</a:t>
            </a:r>
          </a:p>
          <a:p>
            <a:pPr fontAlgn="base" latinLnBrk="1"/>
            <a:r>
              <a:rPr lang="en-HK" sz="1200" dirty="0">
                <a:latin typeface="Courier New" panose="02070309020205020404" pitchFamily="49" charset="0"/>
                <a:cs typeface="Courier New" panose="02070309020205020404" pitchFamily="49" charset="0"/>
              </a:rPr>
              <a:t>       [1., 1., 1., ..., 1., 1., 1.],</a:t>
            </a:r>
          </a:p>
          <a:p>
            <a:pPr fontAlgn="base" latinLnBrk="1"/>
            <a:r>
              <a:rPr lang="en-HK" sz="1200" dirty="0">
                <a:latin typeface="Courier New" panose="02070309020205020404" pitchFamily="49" charset="0"/>
                <a:cs typeface="Courier New" panose="02070309020205020404" pitchFamily="49" charset="0"/>
              </a:rPr>
              <a:t>       [1., 1., 1., ..., 1., 1., 1.],</a:t>
            </a:r>
          </a:p>
          <a:p>
            <a:pPr fontAlgn="base" latinLnBrk="1"/>
            <a:r>
              <a:rPr lang="en-HK" sz="1200" dirty="0">
                <a:latin typeface="Courier New" panose="02070309020205020404" pitchFamily="49" charset="0"/>
                <a:cs typeface="Courier New" panose="02070309020205020404" pitchFamily="49" charset="0"/>
              </a:rPr>
              <a:t>       [1., 1., 1., ..., 1., 1., 1.]])</a:t>
            </a:r>
          </a:p>
          <a:p>
            <a:endParaRPr lang="en-US" sz="1200" dirty="0">
              <a:latin typeface="Courier New" panose="02070309020205020404" pitchFamily="49" charset="0"/>
              <a:cs typeface="Courier New" panose="02070309020205020404" pitchFamily="49" charset="0"/>
            </a:endParaRPr>
          </a:p>
        </p:txBody>
      </p:sp>
      <p:pic>
        <p:nvPicPr>
          <p:cNvPr id="9" name="Picture 8">
            <a:extLst>
              <a:ext uri="{FF2B5EF4-FFF2-40B4-BE49-F238E27FC236}">
                <a16:creationId xmlns:a16="http://schemas.microsoft.com/office/drawing/2014/main" id="{0ECE8A44-0613-0B52-62CF-2B9961C08E42}"/>
              </a:ext>
            </a:extLst>
          </p:cNvPr>
          <p:cNvPicPr>
            <a:picLocks noChangeAspect="1"/>
          </p:cNvPicPr>
          <p:nvPr/>
        </p:nvPicPr>
        <p:blipFill>
          <a:blip r:embed="rId2">
            <a:clrChange>
              <a:clrFrom>
                <a:srgbClr val="F5F5F5"/>
              </a:clrFrom>
              <a:clrTo>
                <a:srgbClr val="F5F5F5">
                  <a:alpha val="0"/>
                </a:srgbClr>
              </a:clrTo>
            </a:clrChange>
          </a:blip>
          <a:stretch>
            <a:fillRect/>
          </a:stretch>
        </p:blipFill>
        <p:spPr>
          <a:xfrm>
            <a:off x="3761456" y="5058298"/>
            <a:ext cx="4497638" cy="1748496"/>
          </a:xfrm>
          <a:prstGeom prst="rect">
            <a:avLst/>
          </a:prstGeom>
        </p:spPr>
      </p:pic>
    </p:spTree>
    <p:extLst>
      <p:ext uri="{BB962C8B-B14F-4D97-AF65-F5344CB8AC3E}">
        <p14:creationId xmlns:p14="http://schemas.microsoft.com/office/powerpoint/2010/main" val="2440777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D0B60C-BAD0-C1C8-22C0-5AEF86B5456A}"/>
              </a:ext>
            </a:extLst>
          </p:cNvPr>
          <p:cNvSpPr>
            <a:spLocks noGrp="1"/>
          </p:cNvSpPr>
          <p:nvPr>
            <p:ph type="title"/>
          </p:nvPr>
        </p:nvSpPr>
        <p:spPr/>
        <p:txBody>
          <a:bodyPr/>
          <a:lstStyle/>
          <a:p>
            <a:r>
              <a:rPr lang="en-US" dirty="0"/>
              <a:t>Scope of the Examination</a:t>
            </a:r>
          </a:p>
        </p:txBody>
      </p:sp>
      <p:sp>
        <p:nvSpPr>
          <p:cNvPr id="3" name="Content Placeholder 2">
            <a:extLst>
              <a:ext uri="{FF2B5EF4-FFF2-40B4-BE49-F238E27FC236}">
                <a16:creationId xmlns:a16="http://schemas.microsoft.com/office/drawing/2014/main" id="{65608739-6D89-E12E-4FFB-8DDF18B1F2FA}"/>
              </a:ext>
            </a:extLst>
          </p:cNvPr>
          <p:cNvSpPr>
            <a:spLocks noGrp="1"/>
          </p:cNvSpPr>
          <p:nvPr>
            <p:ph sz="quarter" idx="14"/>
          </p:nvPr>
        </p:nvSpPr>
        <p:spPr/>
        <p:txBody>
          <a:bodyPr/>
          <a:lstStyle/>
          <a:p>
            <a:pPr marL="514346" marR="0" lvl="1" indent="-342900" algn="l" defTabSz="685783" rtl="0" eaLnBrk="1" fontAlgn="auto" latinLnBrk="0" hangingPunct="1">
              <a:lnSpc>
                <a:spcPct val="100000"/>
              </a:lnSpc>
              <a:spcBef>
                <a:spcPts val="750"/>
              </a:spcBef>
              <a:spcAft>
                <a:spcPts val="300"/>
              </a:spcAft>
              <a:buClr>
                <a:srgbClr val="C40C67"/>
              </a:buClr>
              <a:buSzPct val="120000"/>
              <a:buFont typeface="Wingdings" pitchFamily="2" charset="2"/>
              <a:buChar char="§"/>
              <a:tabLst/>
              <a:defRPr/>
            </a:pPr>
            <a:r>
              <a:rPr kumimoji="0" lang="en-US" sz="2000" b="0" i="0" u="none" strike="noStrike" kern="1200" cap="none" spc="0" normalizeH="0" baseline="0" noProof="0" dirty="0">
                <a:ln>
                  <a:noFill/>
                </a:ln>
                <a:solidFill>
                  <a:srgbClr val="000000"/>
                </a:solidFill>
                <a:effectLst/>
                <a:uLnTx/>
                <a:uFillTx/>
                <a:latin typeface="Segoe UI "/>
                <a:ea typeface="+mn-ea"/>
                <a:cs typeface="+mn-cs"/>
              </a:rPr>
              <a:t>Cover Lecture 1 to Lecture 10</a:t>
            </a:r>
          </a:p>
          <a:p>
            <a:pPr marL="514346" marR="0" lvl="1" indent="-342900" algn="l" defTabSz="685783" rtl="0" eaLnBrk="1" fontAlgn="auto" latinLnBrk="0" hangingPunct="1">
              <a:lnSpc>
                <a:spcPct val="100000"/>
              </a:lnSpc>
              <a:spcBef>
                <a:spcPts val="750"/>
              </a:spcBef>
              <a:spcAft>
                <a:spcPts val="300"/>
              </a:spcAft>
              <a:buClr>
                <a:srgbClr val="C40C67"/>
              </a:buClr>
              <a:buSzPct val="120000"/>
              <a:buFont typeface="Wingdings" pitchFamily="2" charset="2"/>
              <a:buChar char="§"/>
              <a:tabLst/>
              <a:defRPr/>
            </a:pPr>
            <a:endParaRPr kumimoji="0" lang="en-US" sz="2000" b="0" i="0" u="none" strike="noStrike" kern="1200" cap="none" spc="0" normalizeH="0" baseline="0" noProof="0" dirty="0">
              <a:ln>
                <a:noFill/>
              </a:ln>
              <a:solidFill>
                <a:srgbClr val="000000"/>
              </a:solidFill>
              <a:effectLst/>
              <a:uLnTx/>
              <a:uFillTx/>
              <a:latin typeface="Segoe UI "/>
              <a:ea typeface="+mn-ea"/>
              <a:cs typeface="+mn-cs"/>
            </a:endParaRPr>
          </a:p>
          <a:p>
            <a:pPr marL="342900" indent="-342900">
              <a:buFont typeface="Arial" panose="020B0604020202020204" pitchFamily="34" charset="0"/>
              <a:buChar char="•"/>
            </a:pPr>
            <a:endParaRPr lang="en-US" dirty="0"/>
          </a:p>
        </p:txBody>
      </p:sp>
      <p:graphicFrame>
        <p:nvGraphicFramePr>
          <p:cNvPr id="4" name="Table 3">
            <a:extLst>
              <a:ext uri="{FF2B5EF4-FFF2-40B4-BE49-F238E27FC236}">
                <a16:creationId xmlns:a16="http://schemas.microsoft.com/office/drawing/2014/main" id="{0FC7B782-DB6D-824E-D026-8A92AB3B3467}"/>
              </a:ext>
            </a:extLst>
          </p:cNvPr>
          <p:cNvGraphicFramePr>
            <a:graphicFrameLocks noGrp="1"/>
          </p:cNvGraphicFramePr>
          <p:nvPr>
            <p:extLst>
              <p:ext uri="{D42A27DB-BD31-4B8C-83A1-F6EECF244321}">
                <p14:modId xmlns:p14="http://schemas.microsoft.com/office/powerpoint/2010/main" val="573906967"/>
              </p:ext>
            </p:extLst>
          </p:nvPr>
        </p:nvGraphicFramePr>
        <p:xfrm>
          <a:off x="957942" y="2198915"/>
          <a:ext cx="7489371" cy="3672840"/>
        </p:xfrm>
        <a:graphic>
          <a:graphicData uri="http://schemas.openxmlformats.org/drawingml/2006/table">
            <a:tbl>
              <a:tblPr firstRow="1" bandRow="1">
                <a:tableStyleId>{5C22544A-7EE6-4342-B048-85BDC9FD1C3A}</a:tableStyleId>
              </a:tblPr>
              <a:tblGrid>
                <a:gridCol w="2496457">
                  <a:extLst>
                    <a:ext uri="{9D8B030D-6E8A-4147-A177-3AD203B41FA5}">
                      <a16:colId xmlns:a16="http://schemas.microsoft.com/office/drawing/2014/main" val="1389113589"/>
                    </a:ext>
                  </a:extLst>
                </a:gridCol>
                <a:gridCol w="2496457">
                  <a:extLst>
                    <a:ext uri="{9D8B030D-6E8A-4147-A177-3AD203B41FA5}">
                      <a16:colId xmlns:a16="http://schemas.microsoft.com/office/drawing/2014/main" val="3471542216"/>
                    </a:ext>
                  </a:extLst>
                </a:gridCol>
                <a:gridCol w="2496457">
                  <a:extLst>
                    <a:ext uri="{9D8B030D-6E8A-4147-A177-3AD203B41FA5}">
                      <a16:colId xmlns:a16="http://schemas.microsoft.com/office/drawing/2014/main" val="1821392602"/>
                    </a:ext>
                  </a:extLst>
                </a:gridCol>
              </a:tblGrid>
              <a:tr h="261578">
                <a:tc>
                  <a:txBody>
                    <a:bodyPr/>
                    <a:lstStyle/>
                    <a:p>
                      <a:r>
                        <a:rPr lang="en-US" dirty="0"/>
                        <a:t>Topic</a:t>
                      </a:r>
                    </a:p>
                  </a:txBody>
                  <a:tcPr/>
                </a:tc>
                <a:tc>
                  <a:txBody>
                    <a:bodyPr/>
                    <a:lstStyle/>
                    <a:p>
                      <a:r>
                        <a:rPr lang="en-US" dirty="0"/>
                        <a:t>Included in Multiple Choice</a:t>
                      </a:r>
                    </a:p>
                  </a:txBody>
                  <a:tcPr/>
                </a:tc>
                <a:tc>
                  <a:txBody>
                    <a:bodyPr/>
                    <a:lstStyle/>
                    <a:p>
                      <a:r>
                        <a:rPr lang="en-US" dirty="0"/>
                        <a:t>Included in Long Questions</a:t>
                      </a:r>
                    </a:p>
                  </a:txBody>
                  <a:tcPr/>
                </a:tc>
                <a:extLst>
                  <a:ext uri="{0D108BD9-81ED-4DB2-BD59-A6C34878D82A}">
                    <a16:rowId xmlns:a16="http://schemas.microsoft.com/office/drawing/2014/main" val="964447167"/>
                  </a:ext>
                </a:extLst>
              </a:tr>
              <a:tr h="282540">
                <a:tc>
                  <a:txBody>
                    <a:bodyPr/>
                    <a:lstStyle/>
                    <a:p>
                      <a:r>
                        <a:rPr lang="en-US" sz="1400" dirty="0">
                          <a:solidFill>
                            <a:schemeClr val="tx1"/>
                          </a:solidFill>
                        </a:rPr>
                        <a:t>L01: Introduction to Big Data Analytics</a:t>
                      </a:r>
                      <a:endParaRPr lang="en-US" dirty="0">
                        <a:solidFill>
                          <a:schemeClr val="tx1"/>
                        </a:solidFill>
                      </a:endParaRPr>
                    </a:p>
                  </a:txBody>
                  <a:tcPr/>
                </a:tc>
                <a:tc>
                  <a:txBody>
                    <a:bodyPr/>
                    <a:lstStyle/>
                    <a:p>
                      <a:endParaRPr lang="en-US" dirty="0"/>
                    </a:p>
                  </a:txBody>
                  <a:tcPr/>
                </a:tc>
                <a:tc>
                  <a:txBody>
                    <a:bodyPr/>
                    <a:lstStyle/>
                    <a:p>
                      <a:endParaRPr lang="en-US"/>
                    </a:p>
                  </a:txBody>
                  <a:tcPr/>
                </a:tc>
                <a:extLst>
                  <a:ext uri="{0D108BD9-81ED-4DB2-BD59-A6C34878D82A}">
                    <a16:rowId xmlns:a16="http://schemas.microsoft.com/office/drawing/2014/main" val="1447162063"/>
                  </a:ext>
                </a:extLst>
              </a:tr>
              <a:tr h="0">
                <a:tc>
                  <a:txBody>
                    <a:bodyPr/>
                    <a:lstStyle/>
                    <a:p>
                      <a:r>
                        <a:rPr lang="en-US" sz="1400" dirty="0">
                          <a:solidFill>
                            <a:schemeClr val="tx1"/>
                          </a:solidFill>
                        </a:rPr>
                        <a:t>L02: The path to Parallelism</a:t>
                      </a:r>
                      <a:endParaRPr lang="en-US" dirty="0">
                        <a:solidFill>
                          <a:schemeClr val="tx1"/>
                        </a:solidFill>
                      </a:endParaRPr>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17722859"/>
                  </a:ext>
                </a:extLst>
              </a:tr>
              <a:tr h="0">
                <a:tc>
                  <a:txBody>
                    <a:bodyPr/>
                    <a:lstStyle/>
                    <a:p>
                      <a:r>
                        <a:rPr lang="en-US" dirty="0">
                          <a:solidFill>
                            <a:schemeClr val="tx1"/>
                          </a:solidFill>
                        </a:rPr>
                        <a:t>L03: Spark</a:t>
                      </a:r>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2386312548"/>
                  </a:ext>
                </a:extLst>
              </a:tr>
              <a:tr h="650003">
                <a:tc>
                  <a:txBody>
                    <a:bodyPr/>
                    <a:lstStyle/>
                    <a:p>
                      <a:r>
                        <a:rPr lang="en-HK" sz="1400" dirty="0">
                          <a:solidFill>
                            <a:schemeClr val="tx1"/>
                          </a:solidFill>
                        </a:rPr>
                        <a:t>L04: Exploring Hive, Shark, and SparkSQL in Big Data Systems</a:t>
                      </a:r>
                      <a:endParaRPr lang="en-US" dirty="0">
                        <a:solidFill>
                          <a:schemeClr val="tx1"/>
                        </a:solidFill>
                      </a:endParaRPr>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2105083939"/>
                  </a:ext>
                </a:extLst>
              </a:tr>
              <a:tr h="335280">
                <a:tc>
                  <a:txBody>
                    <a:bodyPr/>
                    <a:lstStyle/>
                    <a:p>
                      <a:r>
                        <a:rPr lang="en-US" dirty="0">
                          <a:solidFill>
                            <a:schemeClr val="tx1"/>
                          </a:solidFill>
                        </a:rPr>
                        <a:t>L05+L06: Intro to NLP, LLM</a:t>
                      </a:r>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4162496622"/>
                  </a:ext>
                </a:extLst>
              </a:tr>
              <a:tr h="0">
                <a:tc>
                  <a:txBody>
                    <a:bodyPr/>
                    <a:lstStyle/>
                    <a:p>
                      <a:r>
                        <a:rPr lang="en-US" dirty="0">
                          <a:solidFill>
                            <a:schemeClr val="tx1"/>
                          </a:solidFill>
                        </a:rPr>
                        <a:t>L07: Link Analysis (PageRank)</a:t>
                      </a:r>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2563468080"/>
                  </a:ext>
                </a:extLst>
              </a:tr>
              <a:tr h="0">
                <a:tc>
                  <a:txBody>
                    <a:bodyPr/>
                    <a:lstStyle/>
                    <a:p>
                      <a:r>
                        <a:rPr lang="en-US" dirty="0">
                          <a:solidFill>
                            <a:schemeClr val="tx1"/>
                          </a:solidFill>
                        </a:rPr>
                        <a:t>L08: Graph Analytics</a:t>
                      </a:r>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659669355"/>
                  </a:ext>
                </a:extLst>
              </a:tr>
              <a:tr h="0">
                <a:tc>
                  <a:txBody>
                    <a:bodyPr/>
                    <a:lstStyle/>
                    <a:p>
                      <a:r>
                        <a:rPr lang="en-US" dirty="0">
                          <a:solidFill>
                            <a:schemeClr val="tx1"/>
                          </a:solidFill>
                        </a:rPr>
                        <a:t>L09: Big Data Storage, NoSQL</a:t>
                      </a:r>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210628794"/>
                  </a:ext>
                </a:extLst>
              </a:tr>
              <a:tr h="0">
                <a:tc>
                  <a:txBody>
                    <a:bodyPr/>
                    <a:lstStyle/>
                    <a:p>
                      <a:r>
                        <a:rPr lang="en-US" dirty="0">
                          <a:solidFill>
                            <a:schemeClr val="tx1"/>
                          </a:solidFill>
                        </a:rPr>
                        <a:t>L10: Recommendation</a:t>
                      </a:r>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393750049"/>
                  </a:ext>
                </a:extLst>
              </a:tr>
            </a:tbl>
          </a:graphicData>
        </a:graphic>
      </p:graphicFrame>
      <p:pic>
        <p:nvPicPr>
          <p:cNvPr id="7" name="Graphic 6" descr="Checkbox Ticked with solid fill">
            <a:extLst>
              <a:ext uri="{FF2B5EF4-FFF2-40B4-BE49-F238E27FC236}">
                <a16:creationId xmlns:a16="http://schemas.microsoft.com/office/drawing/2014/main" id="{3D5C3E43-2F8C-777B-CCB9-FFFC1D70DCA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879771" y="4346829"/>
            <a:ext cx="359229" cy="359229"/>
          </a:xfrm>
          <a:prstGeom prst="rect">
            <a:avLst/>
          </a:prstGeom>
        </p:spPr>
      </p:pic>
      <p:pic>
        <p:nvPicPr>
          <p:cNvPr id="8" name="Graphic 7" descr="Checkbox Ticked with solid fill">
            <a:extLst>
              <a:ext uri="{FF2B5EF4-FFF2-40B4-BE49-F238E27FC236}">
                <a16:creationId xmlns:a16="http://schemas.microsoft.com/office/drawing/2014/main" id="{B6D9DCF6-66EE-ED49-375D-A903487D0FC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879771" y="4654172"/>
            <a:ext cx="359229" cy="359229"/>
          </a:xfrm>
          <a:prstGeom prst="rect">
            <a:avLst/>
          </a:prstGeom>
        </p:spPr>
      </p:pic>
      <p:pic>
        <p:nvPicPr>
          <p:cNvPr id="9" name="Graphic 8" descr="Checkbox Ticked with solid fill">
            <a:extLst>
              <a:ext uri="{FF2B5EF4-FFF2-40B4-BE49-F238E27FC236}">
                <a16:creationId xmlns:a16="http://schemas.microsoft.com/office/drawing/2014/main" id="{07EFB34F-52D2-EAAC-81DE-C5CF91468BF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879770" y="4949195"/>
            <a:ext cx="359229" cy="359229"/>
          </a:xfrm>
          <a:prstGeom prst="rect">
            <a:avLst/>
          </a:prstGeom>
        </p:spPr>
      </p:pic>
      <p:pic>
        <p:nvPicPr>
          <p:cNvPr id="10" name="Graphic 9" descr="Checkbox Ticked with solid fill">
            <a:extLst>
              <a:ext uri="{FF2B5EF4-FFF2-40B4-BE49-F238E27FC236}">
                <a16:creationId xmlns:a16="http://schemas.microsoft.com/office/drawing/2014/main" id="{6476AF3A-DB71-57A9-0679-BFC289EE86A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879770" y="3273702"/>
            <a:ext cx="359229" cy="359229"/>
          </a:xfrm>
          <a:prstGeom prst="rect">
            <a:avLst/>
          </a:prstGeom>
        </p:spPr>
      </p:pic>
      <p:pic>
        <p:nvPicPr>
          <p:cNvPr id="12" name="Graphic 11" descr="Checkbox Ticked with solid fill">
            <a:extLst>
              <a:ext uri="{FF2B5EF4-FFF2-40B4-BE49-F238E27FC236}">
                <a16:creationId xmlns:a16="http://schemas.microsoft.com/office/drawing/2014/main" id="{43FAA13E-8DFD-1CA3-412C-795352A9681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360474" y="2547260"/>
            <a:ext cx="359229" cy="359229"/>
          </a:xfrm>
          <a:prstGeom prst="rect">
            <a:avLst/>
          </a:prstGeom>
        </p:spPr>
      </p:pic>
      <p:pic>
        <p:nvPicPr>
          <p:cNvPr id="13" name="Graphic 12" descr="Checkbox Ticked with solid fill">
            <a:extLst>
              <a:ext uri="{FF2B5EF4-FFF2-40B4-BE49-F238E27FC236}">
                <a16:creationId xmlns:a16="http://schemas.microsoft.com/office/drawing/2014/main" id="{29209703-4021-51E8-736E-738301B9941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381499" y="3279146"/>
            <a:ext cx="359229" cy="359229"/>
          </a:xfrm>
          <a:prstGeom prst="rect">
            <a:avLst/>
          </a:prstGeom>
        </p:spPr>
      </p:pic>
      <p:pic>
        <p:nvPicPr>
          <p:cNvPr id="14" name="Graphic 13" descr="Checkbox Ticked with solid fill">
            <a:extLst>
              <a:ext uri="{FF2B5EF4-FFF2-40B4-BE49-F238E27FC236}">
                <a16:creationId xmlns:a16="http://schemas.microsoft.com/office/drawing/2014/main" id="{06E4ACEF-3392-D92F-072D-0AB418EEE83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381499" y="3753784"/>
            <a:ext cx="359229" cy="359229"/>
          </a:xfrm>
          <a:prstGeom prst="rect">
            <a:avLst/>
          </a:prstGeom>
        </p:spPr>
      </p:pic>
      <p:pic>
        <p:nvPicPr>
          <p:cNvPr id="15" name="Graphic 14" descr="Checkbox Ticked with solid fill">
            <a:extLst>
              <a:ext uri="{FF2B5EF4-FFF2-40B4-BE49-F238E27FC236}">
                <a16:creationId xmlns:a16="http://schemas.microsoft.com/office/drawing/2014/main" id="{A6E4C9F2-9180-C016-4002-F1C0CB6824A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381499" y="2984122"/>
            <a:ext cx="359229" cy="359229"/>
          </a:xfrm>
          <a:prstGeom prst="rect">
            <a:avLst/>
          </a:prstGeom>
        </p:spPr>
      </p:pic>
      <p:pic>
        <p:nvPicPr>
          <p:cNvPr id="16" name="Graphic 15" descr="Checkbox Ticked with solid fill">
            <a:extLst>
              <a:ext uri="{FF2B5EF4-FFF2-40B4-BE49-F238E27FC236}">
                <a16:creationId xmlns:a16="http://schemas.microsoft.com/office/drawing/2014/main" id="{3388A73E-B6BC-BE79-2BCA-7F3E278DD9C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360474" y="5266317"/>
            <a:ext cx="359229" cy="359229"/>
          </a:xfrm>
          <a:prstGeom prst="rect">
            <a:avLst/>
          </a:prstGeom>
        </p:spPr>
      </p:pic>
      <p:pic>
        <p:nvPicPr>
          <p:cNvPr id="17" name="Graphic 16" descr="Checkbox Ticked with solid fill">
            <a:extLst>
              <a:ext uri="{FF2B5EF4-FFF2-40B4-BE49-F238E27FC236}">
                <a16:creationId xmlns:a16="http://schemas.microsoft.com/office/drawing/2014/main" id="{833BFA14-F5FD-8EEF-16BF-5F77DBF8D37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376802" y="4948261"/>
            <a:ext cx="359229" cy="359229"/>
          </a:xfrm>
          <a:prstGeom prst="rect">
            <a:avLst/>
          </a:prstGeom>
        </p:spPr>
      </p:pic>
      <p:pic>
        <p:nvPicPr>
          <p:cNvPr id="20" name="Graphic 19" descr="Checkbox Ticked with solid fill">
            <a:extLst>
              <a:ext uri="{FF2B5EF4-FFF2-40B4-BE49-F238E27FC236}">
                <a16:creationId xmlns:a16="http://schemas.microsoft.com/office/drawing/2014/main" id="{D179ACC0-A7F0-8FBF-7D68-2351D6B216F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376803" y="4327775"/>
            <a:ext cx="359229" cy="359229"/>
          </a:xfrm>
          <a:prstGeom prst="rect">
            <a:avLst/>
          </a:prstGeom>
        </p:spPr>
      </p:pic>
      <p:pic>
        <p:nvPicPr>
          <p:cNvPr id="5" name="Graphic 4" descr="Checkbox Ticked with solid fill">
            <a:extLst>
              <a:ext uri="{FF2B5EF4-FFF2-40B4-BE49-F238E27FC236}">
                <a16:creationId xmlns:a16="http://schemas.microsoft.com/office/drawing/2014/main" id="{778E29B4-85C2-30DB-D6D3-568E10F157F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879770" y="2543607"/>
            <a:ext cx="359229" cy="359229"/>
          </a:xfrm>
          <a:prstGeom prst="rect">
            <a:avLst/>
          </a:prstGeom>
        </p:spPr>
      </p:pic>
    </p:spTree>
    <p:extLst>
      <p:ext uri="{BB962C8B-B14F-4D97-AF65-F5344CB8AC3E}">
        <p14:creationId xmlns:p14="http://schemas.microsoft.com/office/powerpoint/2010/main" val="37404258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7C945-BCAB-4FAF-2C61-3DC816C1807F}"/>
              </a:ext>
            </a:extLst>
          </p:cNvPr>
          <p:cNvSpPr>
            <a:spLocks noGrp="1"/>
          </p:cNvSpPr>
          <p:nvPr>
            <p:ph type="title"/>
          </p:nvPr>
        </p:nvSpPr>
        <p:spPr>
          <a:xfrm>
            <a:off x="367681" y="809870"/>
            <a:ext cx="8367943" cy="761478"/>
          </a:xfrm>
        </p:spPr>
        <p:txBody>
          <a:bodyPr/>
          <a:lstStyle/>
          <a:p>
            <a:r>
              <a:rPr lang="en-US" dirty="0"/>
              <a:t>Splitting Chunks</a:t>
            </a:r>
          </a:p>
        </p:txBody>
      </p:sp>
      <p:sp>
        <p:nvSpPr>
          <p:cNvPr id="3" name="Content Placeholder 2">
            <a:extLst>
              <a:ext uri="{FF2B5EF4-FFF2-40B4-BE49-F238E27FC236}">
                <a16:creationId xmlns:a16="http://schemas.microsoft.com/office/drawing/2014/main" id="{76E26647-905F-9315-E454-C07BC2380C2C}"/>
              </a:ext>
            </a:extLst>
          </p:cNvPr>
          <p:cNvSpPr>
            <a:spLocks noGrp="1"/>
          </p:cNvSpPr>
          <p:nvPr>
            <p:ph sz="quarter" idx="14"/>
          </p:nvPr>
        </p:nvSpPr>
        <p:spPr/>
        <p:txBody>
          <a:bodyPr/>
          <a:lstStyle/>
          <a:p>
            <a:pPr marL="514346" lvl="1" indent="-342900">
              <a:spcAft>
                <a:spcPts val="1200"/>
              </a:spcAft>
            </a:pPr>
            <a:r>
              <a:rPr lang="en-HK" sz="1800" dirty="0"/>
              <a:t>Notice that </a:t>
            </a:r>
            <a:r>
              <a:rPr lang="en-HK" sz="1800" dirty="0">
                <a:solidFill>
                  <a:srgbClr val="C40C67"/>
                </a:solidFill>
              </a:rPr>
              <a:t>the way that arrays are chunked can significantly affect total performance</a:t>
            </a:r>
            <a:r>
              <a:rPr lang="en-HK" sz="1800" dirty="0"/>
              <a:t>.</a:t>
            </a:r>
          </a:p>
          <a:p>
            <a:pPr marL="514346" lvl="1" indent="-342900">
              <a:spcAft>
                <a:spcPts val="1200"/>
              </a:spcAft>
            </a:pPr>
            <a:r>
              <a:rPr lang="en-HK" sz="1800" dirty="0"/>
              <a:t>Make use the chunks argument when creating the </a:t>
            </a:r>
            <a:r>
              <a:rPr lang="en-HK" sz="1800" dirty="0" err="1">
                <a:solidFill>
                  <a:srgbClr val="C40C67"/>
                </a:solidFill>
              </a:rPr>
              <a:t>dask.array</a:t>
            </a:r>
            <a:endParaRPr lang="en-HK" sz="1800" dirty="0">
              <a:solidFill>
                <a:srgbClr val="C40C67"/>
              </a:solidFill>
            </a:endParaRPr>
          </a:p>
          <a:p>
            <a:pPr marL="971541" lvl="2" indent="-342900">
              <a:spcAft>
                <a:spcPts val="1200"/>
              </a:spcAft>
            </a:pPr>
            <a:r>
              <a:rPr lang="en-HK" sz="1600" dirty="0">
                <a:solidFill>
                  <a:srgbClr val="C40C67"/>
                </a:solidFill>
              </a:rPr>
              <a:t>Be careful: chunk argument represent the shape of the chunk, not the number of chunks. </a:t>
            </a:r>
          </a:p>
          <a:p>
            <a:pPr marL="1200128" lvl="3" indent="-342900">
              <a:spcAft>
                <a:spcPts val="1200"/>
              </a:spcAft>
            </a:pPr>
            <a:r>
              <a:rPr lang="en-HK" sz="1400" dirty="0"/>
              <a:t>E.g. if you put 1 in chunks argument, it means one element in each of the chunk</a:t>
            </a:r>
          </a:p>
          <a:p>
            <a:endParaRPr lang="en-HK" dirty="0"/>
          </a:p>
          <a:p>
            <a:endParaRPr lang="en-US" dirty="0"/>
          </a:p>
        </p:txBody>
      </p:sp>
    </p:spTree>
    <p:extLst>
      <p:ext uri="{BB962C8B-B14F-4D97-AF65-F5344CB8AC3E}">
        <p14:creationId xmlns:p14="http://schemas.microsoft.com/office/powerpoint/2010/main" val="41893773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61286CB-B970-0CAB-CD55-BAFBD5D96035}"/>
              </a:ext>
            </a:extLst>
          </p:cNvPr>
          <p:cNvPicPr>
            <a:picLocks noChangeAspect="1"/>
          </p:cNvPicPr>
          <p:nvPr/>
        </p:nvPicPr>
        <p:blipFill>
          <a:blip r:embed="rId2">
            <a:clrChange>
              <a:clrFrom>
                <a:srgbClr val="F5F5F5"/>
              </a:clrFrom>
              <a:clrTo>
                <a:srgbClr val="F5F5F5">
                  <a:alpha val="0"/>
                </a:srgbClr>
              </a:clrTo>
            </a:clrChange>
          </a:blip>
          <a:stretch>
            <a:fillRect/>
          </a:stretch>
        </p:blipFill>
        <p:spPr>
          <a:xfrm>
            <a:off x="6109356" y="4583565"/>
            <a:ext cx="2884839" cy="1123964"/>
          </a:xfrm>
          <a:prstGeom prst="rect">
            <a:avLst/>
          </a:prstGeom>
        </p:spPr>
      </p:pic>
      <p:sp>
        <p:nvSpPr>
          <p:cNvPr id="2" name="Title 1">
            <a:extLst>
              <a:ext uri="{FF2B5EF4-FFF2-40B4-BE49-F238E27FC236}">
                <a16:creationId xmlns:a16="http://schemas.microsoft.com/office/drawing/2014/main" id="{9EA2B0E6-8643-1CBD-860B-0B223EA74661}"/>
              </a:ext>
            </a:extLst>
          </p:cNvPr>
          <p:cNvSpPr>
            <a:spLocks noGrp="1"/>
          </p:cNvSpPr>
          <p:nvPr>
            <p:ph type="title"/>
          </p:nvPr>
        </p:nvSpPr>
        <p:spPr>
          <a:xfrm>
            <a:off x="367681" y="809870"/>
            <a:ext cx="8367943" cy="761478"/>
          </a:xfrm>
        </p:spPr>
        <p:txBody>
          <a:bodyPr/>
          <a:lstStyle/>
          <a:p>
            <a:r>
              <a:rPr lang="en-US" dirty="0"/>
              <a:t>Splitting Chunks</a:t>
            </a:r>
          </a:p>
        </p:txBody>
      </p:sp>
      <p:sp>
        <p:nvSpPr>
          <p:cNvPr id="12" name="Content Placeholder 11">
            <a:extLst>
              <a:ext uri="{FF2B5EF4-FFF2-40B4-BE49-F238E27FC236}">
                <a16:creationId xmlns:a16="http://schemas.microsoft.com/office/drawing/2014/main" id="{651E42A8-6332-D150-50E3-B1D1468157C4}"/>
              </a:ext>
            </a:extLst>
          </p:cNvPr>
          <p:cNvSpPr>
            <a:spLocks noGrp="1"/>
          </p:cNvSpPr>
          <p:nvPr>
            <p:ph sz="quarter" idx="14"/>
          </p:nvPr>
        </p:nvSpPr>
        <p:spPr>
          <a:xfrm>
            <a:off x="367004" y="1686757"/>
            <a:ext cx="5736913" cy="4519510"/>
          </a:xfrm>
        </p:spPr>
        <p:txBody>
          <a:bodyPr/>
          <a:lstStyle/>
          <a:p>
            <a:pPr marL="514346" lvl="1" indent="-342900">
              <a:spcAft>
                <a:spcPts val="1200"/>
              </a:spcAft>
              <a:buClr>
                <a:srgbClr val="C40C67"/>
              </a:buClr>
              <a:defRPr/>
            </a:pPr>
            <a:r>
              <a:rPr lang="en-HK" sz="1600" dirty="0">
                <a:solidFill>
                  <a:srgbClr val="000000"/>
                </a:solidFill>
              </a:rPr>
              <a:t>There are </a:t>
            </a:r>
            <a:r>
              <a:rPr lang="en-HK" sz="1600" dirty="0">
                <a:solidFill>
                  <a:srgbClr val="C40C67"/>
                </a:solidFill>
              </a:rPr>
              <a:t>several ways to define chunks</a:t>
            </a:r>
            <a:r>
              <a:rPr lang="en-HK" sz="1600" dirty="0">
                <a:solidFill>
                  <a:srgbClr val="000000"/>
                </a:solidFill>
              </a:rPr>
              <a:t>:</a:t>
            </a:r>
          </a:p>
          <a:p>
            <a:pPr marL="971541" lvl="2" indent="-342900">
              <a:spcAft>
                <a:spcPts val="1200"/>
              </a:spcAft>
              <a:defRPr/>
            </a:pPr>
            <a:r>
              <a:rPr lang="en-HK" sz="1600" dirty="0">
                <a:solidFill>
                  <a:srgbClr val="000000"/>
                </a:solidFill>
              </a:rPr>
              <a:t>We can have </a:t>
            </a:r>
            <a:r>
              <a:rPr lang="en-HK" sz="1600" dirty="0">
                <a:solidFill>
                  <a:srgbClr val="C40C67"/>
                </a:solidFill>
              </a:rPr>
              <a:t>same size of chunks</a:t>
            </a:r>
          </a:p>
          <a:p>
            <a:pPr marL="1200128" lvl="3" indent="-342900">
              <a:spcAft>
                <a:spcPts val="1200"/>
              </a:spcAft>
              <a:buClr>
                <a:srgbClr val="0696D0">
                  <a:lumMod val="60000"/>
                  <a:lumOff val="40000"/>
                </a:srgbClr>
              </a:buClr>
              <a:defRPr/>
            </a:pPr>
            <a:r>
              <a:rPr lang="en-US" sz="1400" dirty="0">
                <a:solidFill>
                  <a:srgbClr val="000000"/>
                </a:solidFill>
              </a:rPr>
              <a:t>A chunk size like 1000, meaning chunks of size 1000 in each dimension.</a:t>
            </a:r>
            <a:endParaRPr lang="en-HK" sz="1400" dirty="0">
              <a:solidFill>
                <a:srgbClr val="000000"/>
              </a:solidFill>
            </a:endParaRPr>
          </a:p>
          <a:p>
            <a:pPr marL="971541" lvl="2" indent="-342900">
              <a:spcAft>
                <a:spcPts val="1200"/>
              </a:spcAft>
              <a:defRPr/>
            </a:pPr>
            <a:r>
              <a:rPr lang="en-HK" sz="1600" dirty="0">
                <a:solidFill>
                  <a:srgbClr val="000000"/>
                </a:solidFill>
              </a:rPr>
              <a:t>We can have </a:t>
            </a:r>
            <a:r>
              <a:rPr lang="en-HK" sz="1600" dirty="0">
                <a:solidFill>
                  <a:srgbClr val="C40C67"/>
                </a:solidFill>
              </a:rPr>
              <a:t>different size of chunks</a:t>
            </a:r>
          </a:p>
          <a:p>
            <a:pPr marL="1200128" lvl="3" indent="-342900">
              <a:spcAft>
                <a:spcPts val="1200"/>
              </a:spcAft>
              <a:buClr>
                <a:srgbClr val="0696D0">
                  <a:lumMod val="60000"/>
                  <a:lumOff val="40000"/>
                </a:srgbClr>
              </a:buClr>
              <a:defRPr/>
            </a:pPr>
            <a:r>
              <a:rPr lang="en-US" sz="1400" dirty="0">
                <a:solidFill>
                  <a:srgbClr val="000000"/>
                </a:solidFill>
              </a:rPr>
              <a:t>A </a:t>
            </a:r>
            <a:r>
              <a:rPr lang="en-US" sz="1400" dirty="0">
                <a:solidFill>
                  <a:srgbClr val="C40C67"/>
                </a:solidFill>
              </a:rPr>
              <a:t>chunk shape like (1000, 2000)</a:t>
            </a:r>
            <a:r>
              <a:rPr lang="en-US" sz="1400" dirty="0">
                <a:solidFill>
                  <a:srgbClr val="000000"/>
                </a:solidFill>
              </a:rPr>
              <a:t>, meaning chunks of size 1000 in the first axis, 2000 in the second axis</a:t>
            </a:r>
          </a:p>
          <a:p>
            <a:pPr marL="1200128" lvl="3" indent="-342900">
              <a:spcAft>
                <a:spcPts val="1200"/>
              </a:spcAft>
              <a:buClr>
                <a:srgbClr val="0696D0">
                  <a:lumMod val="60000"/>
                  <a:lumOff val="40000"/>
                </a:srgbClr>
              </a:buClr>
              <a:defRPr/>
            </a:pPr>
            <a:r>
              <a:rPr lang="en-US" sz="1400" dirty="0">
                <a:solidFill>
                  <a:srgbClr val="000000"/>
                </a:solidFill>
              </a:rPr>
              <a:t>A </a:t>
            </a:r>
            <a:r>
              <a:rPr lang="en-US" sz="1400" dirty="0">
                <a:solidFill>
                  <a:srgbClr val="C40C67"/>
                </a:solidFill>
              </a:rPr>
              <a:t>dictionary</a:t>
            </a:r>
            <a:r>
              <a:rPr lang="en-US" sz="1400" dirty="0">
                <a:solidFill>
                  <a:srgbClr val="000000"/>
                </a:solidFill>
              </a:rPr>
              <a:t> specifying </a:t>
            </a:r>
            <a:r>
              <a:rPr lang="en-US" sz="1400" dirty="0">
                <a:solidFill>
                  <a:srgbClr val="C40C67"/>
                </a:solidFill>
              </a:rPr>
              <a:t>chunk size per dimension </a:t>
            </a:r>
            <a:r>
              <a:rPr lang="en-US" sz="1400" dirty="0">
                <a:solidFill>
                  <a:srgbClr val="000000"/>
                </a:solidFill>
              </a:rPr>
              <a:t>like </a:t>
            </a:r>
            <a:br>
              <a:rPr lang="en-US" sz="1400" dirty="0">
                <a:solidFill>
                  <a:srgbClr val="000000"/>
                </a:solidFill>
              </a:rPr>
            </a:br>
            <a:r>
              <a:rPr lang="en-US" sz="1400" dirty="0">
                <a:solidFill>
                  <a:srgbClr val="000000"/>
                </a:solidFill>
              </a:rPr>
              <a:t>{0: 1000, 1: 2000} </a:t>
            </a:r>
          </a:p>
          <a:p>
            <a:pPr marL="1200128" lvl="3" indent="-342900">
              <a:spcAft>
                <a:spcPts val="1200"/>
              </a:spcAft>
              <a:buClr>
                <a:srgbClr val="0696D0">
                  <a:lumMod val="60000"/>
                  <a:lumOff val="40000"/>
                </a:srgbClr>
              </a:buClr>
              <a:defRPr/>
            </a:pPr>
            <a:r>
              <a:rPr lang="en-US" sz="1400" dirty="0">
                <a:solidFill>
                  <a:srgbClr val="C40C67"/>
                </a:solidFill>
              </a:rPr>
              <a:t>Fully explicit sizes of all blocks for all dimensions</a:t>
            </a:r>
            <a:r>
              <a:rPr lang="en-US" sz="1400" dirty="0">
                <a:solidFill>
                  <a:srgbClr val="000000"/>
                </a:solidFill>
              </a:rPr>
              <a:t>, like  ((1000,1000,1000,5000,2000),(3000,2000,7000))</a:t>
            </a:r>
            <a:endParaRPr lang="en-HK" sz="1400" dirty="0">
              <a:solidFill>
                <a:srgbClr val="000000"/>
              </a:solidFill>
            </a:endParaRPr>
          </a:p>
          <a:p>
            <a:pPr>
              <a:spcAft>
                <a:spcPts val="1200"/>
              </a:spcAft>
            </a:pPr>
            <a:endParaRPr lang="en-US" dirty="0"/>
          </a:p>
        </p:txBody>
      </p:sp>
      <p:pic>
        <p:nvPicPr>
          <p:cNvPr id="4" name="Picture 3">
            <a:extLst>
              <a:ext uri="{FF2B5EF4-FFF2-40B4-BE49-F238E27FC236}">
                <a16:creationId xmlns:a16="http://schemas.microsoft.com/office/drawing/2014/main" id="{F138415C-17B1-55F4-DAEF-F434F2B278EA}"/>
              </a:ext>
            </a:extLst>
          </p:cNvPr>
          <p:cNvPicPr>
            <a:picLocks noChangeAspect="1"/>
          </p:cNvPicPr>
          <p:nvPr/>
        </p:nvPicPr>
        <p:blipFill>
          <a:blip r:embed="rId3">
            <a:clrChange>
              <a:clrFrom>
                <a:srgbClr val="F5F5F5"/>
              </a:clrFrom>
              <a:clrTo>
                <a:srgbClr val="F5F5F5">
                  <a:alpha val="0"/>
                </a:srgbClr>
              </a:clrTo>
            </a:clrChange>
          </a:blip>
          <a:stretch>
            <a:fillRect/>
          </a:stretch>
        </p:blipFill>
        <p:spPr>
          <a:xfrm>
            <a:off x="6109355" y="1920029"/>
            <a:ext cx="2884840" cy="1123964"/>
          </a:xfrm>
          <a:prstGeom prst="rect">
            <a:avLst/>
          </a:prstGeom>
        </p:spPr>
      </p:pic>
      <p:pic>
        <p:nvPicPr>
          <p:cNvPr id="7" name="Picture 6">
            <a:extLst>
              <a:ext uri="{FF2B5EF4-FFF2-40B4-BE49-F238E27FC236}">
                <a16:creationId xmlns:a16="http://schemas.microsoft.com/office/drawing/2014/main" id="{C09F2EDC-FC23-BDE4-063D-D80C32D73693}"/>
              </a:ext>
            </a:extLst>
          </p:cNvPr>
          <p:cNvPicPr>
            <a:picLocks noChangeAspect="1"/>
          </p:cNvPicPr>
          <p:nvPr/>
        </p:nvPicPr>
        <p:blipFill>
          <a:blip r:embed="rId4">
            <a:clrChange>
              <a:clrFrom>
                <a:srgbClr val="F5F5F5"/>
              </a:clrFrom>
              <a:clrTo>
                <a:srgbClr val="F5F5F5">
                  <a:alpha val="0"/>
                </a:srgbClr>
              </a:clrTo>
            </a:clrChange>
          </a:blip>
          <a:stretch>
            <a:fillRect/>
          </a:stretch>
        </p:blipFill>
        <p:spPr>
          <a:xfrm>
            <a:off x="6116847" y="3251797"/>
            <a:ext cx="2877348" cy="1123964"/>
          </a:xfrm>
          <a:prstGeom prst="rect">
            <a:avLst/>
          </a:prstGeom>
        </p:spPr>
      </p:pic>
    </p:spTree>
    <p:extLst>
      <p:ext uri="{BB962C8B-B14F-4D97-AF65-F5344CB8AC3E}">
        <p14:creationId xmlns:p14="http://schemas.microsoft.com/office/powerpoint/2010/main" val="381780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2">
                                            <p:txEl>
                                              <p:pRg st="1" end="1"/>
                                            </p:txEl>
                                          </p:spTgt>
                                        </p:tgtEl>
                                        <p:attrNameLst>
                                          <p:attrName>style.visibility</p:attrName>
                                        </p:attrNameLst>
                                      </p:cBhvr>
                                      <p:to>
                                        <p:strVal val="visible"/>
                                      </p:to>
                                    </p:set>
                                    <p:animEffect transition="in" filter="dissolve">
                                      <p:cBhvr>
                                        <p:cTn id="7" dur="500"/>
                                        <p:tgtEl>
                                          <p:spTgt spid="12">
                                            <p:txEl>
                                              <p:pRg st="1" end="1"/>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12">
                                            <p:txEl>
                                              <p:pRg st="2" end="2"/>
                                            </p:txEl>
                                          </p:spTgt>
                                        </p:tgtEl>
                                        <p:attrNameLst>
                                          <p:attrName>style.visibility</p:attrName>
                                        </p:attrNameLst>
                                      </p:cBhvr>
                                      <p:to>
                                        <p:strVal val="visible"/>
                                      </p:to>
                                    </p:set>
                                    <p:animEffect transition="in" filter="dissolve">
                                      <p:cBhvr>
                                        <p:cTn id="10" dur="500"/>
                                        <p:tgtEl>
                                          <p:spTgt spid="12">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dissolv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12">
                                            <p:txEl>
                                              <p:pRg st="3" end="3"/>
                                            </p:txEl>
                                          </p:spTgt>
                                        </p:tgtEl>
                                        <p:attrNameLst>
                                          <p:attrName>style.visibility</p:attrName>
                                        </p:attrNameLst>
                                      </p:cBhvr>
                                      <p:to>
                                        <p:strVal val="visible"/>
                                      </p:to>
                                    </p:set>
                                    <p:animEffect transition="in" filter="dissolve">
                                      <p:cBhvr>
                                        <p:cTn id="20" dur="500"/>
                                        <p:tgtEl>
                                          <p:spTgt spid="12">
                                            <p:txEl>
                                              <p:pRg st="3" end="3"/>
                                            </p:txEl>
                                          </p:spTgt>
                                        </p:tgtEl>
                                      </p:cBhvr>
                                    </p:animEffect>
                                  </p:childTnLst>
                                </p:cTn>
                              </p:par>
                              <p:par>
                                <p:cTn id="21" presetID="9" presetClass="entr" presetSubtype="0" fill="hold" nodeType="withEffect">
                                  <p:stCondLst>
                                    <p:cond delay="0"/>
                                  </p:stCondLst>
                                  <p:childTnLst>
                                    <p:set>
                                      <p:cBhvr>
                                        <p:cTn id="22" dur="1" fill="hold">
                                          <p:stCondLst>
                                            <p:cond delay="0"/>
                                          </p:stCondLst>
                                        </p:cTn>
                                        <p:tgtEl>
                                          <p:spTgt spid="12">
                                            <p:txEl>
                                              <p:pRg st="4" end="4"/>
                                            </p:txEl>
                                          </p:spTgt>
                                        </p:tgtEl>
                                        <p:attrNameLst>
                                          <p:attrName>style.visibility</p:attrName>
                                        </p:attrNameLst>
                                      </p:cBhvr>
                                      <p:to>
                                        <p:strVal val="visible"/>
                                      </p:to>
                                    </p:set>
                                    <p:animEffect transition="in" filter="dissolve">
                                      <p:cBhvr>
                                        <p:cTn id="23" dur="500"/>
                                        <p:tgtEl>
                                          <p:spTgt spid="12">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dissolve">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nodeType="clickEffect">
                                  <p:stCondLst>
                                    <p:cond delay="0"/>
                                  </p:stCondLst>
                                  <p:childTnLst>
                                    <p:set>
                                      <p:cBhvr>
                                        <p:cTn id="32" dur="1" fill="hold">
                                          <p:stCondLst>
                                            <p:cond delay="0"/>
                                          </p:stCondLst>
                                        </p:cTn>
                                        <p:tgtEl>
                                          <p:spTgt spid="12">
                                            <p:txEl>
                                              <p:pRg st="5" end="5"/>
                                            </p:txEl>
                                          </p:spTgt>
                                        </p:tgtEl>
                                        <p:attrNameLst>
                                          <p:attrName>style.visibility</p:attrName>
                                        </p:attrNameLst>
                                      </p:cBhvr>
                                      <p:to>
                                        <p:strVal val="visible"/>
                                      </p:to>
                                    </p:set>
                                    <p:animEffect transition="in" filter="dissolve">
                                      <p:cBhvr>
                                        <p:cTn id="33" dur="500"/>
                                        <p:tgtEl>
                                          <p:spTgt spid="12">
                                            <p:txEl>
                                              <p:pRg st="5" end="5"/>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nodeType="clickEffect">
                                  <p:stCondLst>
                                    <p:cond delay="0"/>
                                  </p:stCondLst>
                                  <p:childTnLst>
                                    <p:set>
                                      <p:cBhvr>
                                        <p:cTn id="37" dur="1" fill="hold">
                                          <p:stCondLst>
                                            <p:cond delay="0"/>
                                          </p:stCondLst>
                                        </p:cTn>
                                        <p:tgtEl>
                                          <p:spTgt spid="12">
                                            <p:txEl>
                                              <p:pRg st="6" end="6"/>
                                            </p:txEl>
                                          </p:spTgt>
                                        </p:tgtEl>
                                        <p:attrNameLst>
                                          <p:attrName>style.visibility</p:attrName>
                                        </p:attrNameLst>
                                      </p:cBhvr>
                                      <p:to>
                                        <p:strVal val="visible"/>
                                      </p:to>
                                    </p:set>
                                    <p:animEffect transition="in" filter="dissolve">
                                      <p:cBhvr>
                                        <p:cTn id="38" dur="500"/>
                                        <p:tgtEl>
                                          <p:spTgt spid="12">
                                            <p:txEl>
                                              <p:pRg st="6" end="6"/>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9" presetClass="entr" presetSubtype="0" fill="hold"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dissolve">
                                      <p:cBhvr>
                                        <p:cTn id="4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80EEF-BE2F-7E00-F9AE-C4BBD8EBDF0F}"/>
              </a:ext>
            </a:extLst>
          </p:cNvPr>
          <p:cNvSpPr>
            <a:spLocks noGrp="1"/>
          </p:cNvSpPr>
          <p:nvPr>
            <p:ph type="title"/>
          </p:nvPr>
        </p:nvSpPr>
        <p:spPr>
          <a:xfrm>
            <a:off x="367681" y="809870"/>
            <a:ext cx="8367943" cy="761478"/>
          </a:xfrm>
        </p:spPr>
        <p:txBody>
          <a:bodyPr/>
          <a:lstStyle/>
          <a:p>
            <a:r>
              <a:rPr lang="en-US" dirty="0"/>
              <a:t>Splitting Chunks</a:t>
            </a:r>
          </a:p>
        </p:txBody>
      </p:sp>
      <p:sp>
        <p:nvSpPr>
          <p:cNvPr id="3" name="Content Placeholder 2">
            <a:extLst>
              <a:ext uri="{FF2B5EF4-FFF2-40B4-BE49-F238E27FC236}">
                <a16:creationId xmlns:a16="http://schemas.microsoft.com/office/drawing/2014/main" id="{4C4B5EAD-F12E-DADF-1B45-A7E20531E7F7}"/>
              </a:ext>
            </a:extLst>
          </p:cNvPr>
          <p:cNvSpPr>
            <a:spLocks noGrp="1"/>
          </p:cNvSpPr>
          <p:nvPr>
            <p:ph sz="quarter" idx="14"/>
          </p:nvPr>
        </p:nvSpPr>
        <p:spPr/>
        <p:txBody>
          <a:bodyPr/>
          <a:lstStyle/>
          <a:p>
            <a:pPr marL="514346" lvl="1" indent="-342900">
              <a:spcAft>
                <a:spcPts val="1200"/>
              </a:spcAft>
            </a:pPr>
            <a:r>
              <a:rPr lang="en-US" sz="1800" dirty="0"/>
              <a:t>Suppose we would like to split the data into 6 chunks</a:t>
            </a:r>
            <a:endParaRPr lang="en-US" dirty="0"/>
          </a:p>
          <a:p>
            <a:pPr marL="971541" lvl="2" indent="-342900">
              <a:spcAft>
                <a:spcPts val="1200"/>
              </a:spcAft>
            </a:pPr>
            <a:r>
              <a:rPr lang="en-US" sz="1600" dirty="0" err="1"/>
              <a:t>da.ones</a:t>
            </a:r>
            <a:r>
              <a:rPr lang="en-US" sz="1600" dirty="0"/>
              <a:t>((10000, 12000,chunks=(5000,4000))</a:t>
            </a:r>
          </a:p>
        </p:txBody>
      </p:sp>
      <p:pic>
        <p:nvPicPr>
          <p:cNvPr id="5" name="Picture 4">
            <a:extLst>
              <a:ext uri="{FF2B5EF4-FFF2-40B4-BE49-F238E27FC236}">
                <a16:creationId xmlns:a16="http://schemas.microsoft.com/office/drawing/2014/main" id="{7908D897-64D1-E4DB-EEE5-E981C5FE83CD}"/>
              </a:ext>
            </a:extLst>
          </p:cNvPr>
          <p:cNvPicPr>
            <a:picLocks noChangeAspect="1"/>
          </p:cNvPicPr>
          <p:nvPr/>
        </p:nvPicPr>
        <p:blipFill>
          <a:blip r:embed="rId2">
            <a:clrChange>
              <a:clrFrom>
                <a:srgbClr val="F5F5F5"/>
              </a:clrFrom>
              <a:clrTo>
                <a:srgbClr val="F5F5F5">
                  <a:alpha val="0"/>
                </a:srgbClr>
              </a:clrTo>
            </a:clrChange>
          </a:blip>
          <a:stretch>
            <a:fillRect/>
          </a:stretch>
        </p:blipFill>
        <p:spPr>
          <a:xfrm>
            <a:off x="1412817" y="2443327"/>
            <a:ext cx="5023370" cy="1971346"/>
          </a:xfrm>
          <a:prstGeom prst="rect">
            <a:avLst/>
          </a:prstGeom>
        </p:spPr>
      </p:pic>
    </p:spTree>
    <p:extLst>
      <p:ext uri="{BB962C8B-B14F-4D97-AF65-F5344CB8AC3E}">
        <p14:creationId xmlns:p14="http://schemas.microsoft.com/office/powerpoint/2010/main" val="30692711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A90A68-15C6-2059-43BE-56BC01CF0084}"/>
              </a:ext>
            </a:extLst>
          </p:cNvPr>
          <p:cNvSpPr>
            <a:spLocks noGrp="1"/>
          </p:cNvSpPr>
          <p:nvPr>
            <p:ph type="title"/>
          </p:nvPr>
        </p:nvSpPr>
        <p:spPr>
          <a:xfrm>
            <a:off x="367681" y="809870"/>
            <a:ext cx="8367943" cy="761478"/>
          </a:xfrm>
        </p:spPr>
        <p:txBody>
          <a:bodyPr/>
          <a:lstStyle/>
          <a:p>
            <a:r>
              <a:rPr lang="en-US" dirty="0"/>
              <a:t>Task Graph</a:t>
            </a:r>
          </a:p>
        </p:txBody>
      </p:sp>
      <p:sp>
        <p:nvSpPr>
          <p:cNvPr id="13" name="Content Placeholder 12">
            <a:extLst>
              <a:ext uri="{FF2B5EF4-FFF2-40B4-BE49-F238E27FC236}">
                <a16:creationId xmlns:a16="http://schemas.microsoft.com/office/drawing/2014/main" id="{B4C8A9C0-948C-7035-6089-3047C58D995E}"/>
              </a:ext>
            </a:extLst>
          </p:cNvPr>
          <p:cNvSpPr>
            <a:spLocks noGrp="1"/>
          </p:cNvSpPr>
          <p:nvPr>
            <p:ph sz="quarter" idx="14"/>
          </p:nvPr>
        </p:nvSpPr>
        <p:spPr/>
        <p:txBody>
          <a:bodyPr/>
          <a:lstStyle/>
          <a:p>
            <a:pPr marL="514346" lvl="1" indent="-342900">
              <a:spcAft>
                <a:spcPts val="1200"/>
              </a:spcAft>
            </a:pPr>
            <a:r>
              <a:rPr lang="en-US" sz="1800" dirty="0"/>
              <a:t>When </a:t>
            </a:r>
            <a:r>
              <a:rPr lang="en-US" sz="1800" dirty="0">
                <a:solidFill>
                  <a:srgbClr val="C40C67"/>
                </a:solidFill>
              </a:rPr>
              <a:t>working with large Dask arrays</a:t>
            </a:r>
            <a:r>
              <a:rPr lang="en-US" sz="1800" dirty="0"/>
              <a:t>, we want to </a:t>
            </a:r>
            <a:r>
              <a:rPr lang="en-US" sz="1800" dirty="0">
                <a:solidFill>
                  <a:srgbClr val="C40C67"/>
                </a:solidFill>
              </a:rPr>
              <a:t>avoid generate the data right away</a:t>
            </a:r>
            <a:r>
              <a:rPr lang="en-US" sz="1800" dirty="0"/>
              <a:t> by compute function </a:t>
            </a:r>
          </a:p>
          <a:p>
            <a:pPr marL="514346" lvl="1" indent="-342900">
              <a:spcAft>
                <a:spcPts val="1200"/>
              </a:spcAft>
            </a:pPr>
            <a:r>
              <a:rPr lang="en-US" sz="1800" dirty="0"/>
              <a:t>We should </a:t>
            </a:r>
            <a:r>
              <a:rPr lang="en-HK" sz="1800" dirty="0">
                <a:solidFill>
                  <a:srgbClr val="C40C67"/>
                </a:solidFill>
              </a:rPr>
              <a:t>perform some computations that reduce the data size</a:t>
            </a:r>
          </a:p>
          <a:p>
            <a:pPr marL="971541" lvl="2" indent="-342900">
              <a:spcAft>
                <a:spcPts val="1200"/>
              </a:spcAft>
            </a:pPr>
            <a:r>
              <a:rPr lang="en-HK" sz="1600" dirty="0"/>
              <a:t>E.g. compute statistics like the mean or standard deviation</a:t>
            </a:r>
            <a:endParaRPr lang="en-US" sz="1600" dirty="0"/>
          </a:p>
        </p:txBody>
      </p:sp>
      <p:pic>
        <p:nvPicPr>
          <p:cNvPr id="1028" name="Picture 4">
            <a:extLst>
              <a:ext uri="{FF2B5EF4-FFF2-40B4-BE49-F238E27FC236}">
                <a16:creationId xmlns:a16="http://schemas.microsoft.com/office/drawing/2014/main" id="{2F10FA63-403E-38EB-2AB6-9A4758E4373E}"/>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80666" y="3167406"/>
            <a:ext cx="4540331" cy="34950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10956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644188-244F-AF8C-BEC0-36CD2D176FB8}"/>
              </a:ext>
            </a:extLst>
          </p:cNvPr>
          <p:cNvSpPr>
            <a:spLocks noGrp="1"/>
          </p:cNvSpPr>
          <p:nvPr>
            <p:ph type="title"/>
          </p:nvPr>
        </p:nvSpPr>
        <p:spPr>
          <a:xfrm>
            <a:off x="367681" y="809870"/>
            <a:ext cx="8367943" cy="761478"/>
          </a:xfrm>
        </p:spPr>
        <p:txBody>
          <a:bodyPr>
            <a:normAutofit/>
          </a:bodyPr>
          <a:lstStyle/>
          <a:p>
            <a:r>
              <a:rPr lang="en-HK" b="1" dirty="0"/>
              <a:t>Rechunking Arrays</a:t>
            </a:r>
            <a:endParaRPr lang="en-US" dirty="0"/>
          </a:p>
        </p:txBody>
      </p:sp>
      <p:sp>
        <p:nvSpPr>
          <p:cNvPr id="3" name="Content Placeholder 2">
            <a:extLst>
              <a:ext uri="{FF2B5EF4-FFF2-40B4-BE49-F238E27FC236}">
                <a16:creationId xmlns:a16="http://schemas.microsoft.com/office/drawing/2014/main" id="{B674CDA9-B673-9E51-4F68-77EB75D9682B}"/>
              </a:ext>
            </a:extLst>
          </p:cNvPr>
          <p:cNvSpPr>
            <a:spLocks noGrp="1"/>
          </p:cNvSpPr>
          <p:nvPr>
            <p:ph sz="quarter" idx="14"/>
          </p:nvPr>
        </p:nvSpPr>
        <p:spPr/>
        <p:txBody>
          <a:bodyPr/>
          <a:lstStyle/>
          <a:p>
            <a:pPr marL="514346" lvl="1" indent="-342900">
              <a:spcAft>
                <a:spcPts val="1200"/>
              </a:spcAft>
            </a:pPr>
            <a:r>
              <a:rPr lang="en-HK" sz="1800" dirty="0">
                <a:solidFill>
                  <a:srgbClr val="C40C67"/>
                </a:solidFill>
              </a:rPr>
              <a:t>Change the chunking after the creation of a Dask array.</a:t>
            </a:r>
          </a:p>
          <a:p>
            <a:pPr marL="514346" lvl="1" indent="-342900">
              <a:spcAft>
                <a:spcPts val="1200"/>
              </a:spcAft>
            </a:pPr>
            <a:r>
              <a:rPr lang="en-HK" sz="1800" dirty="0"/>
              <a:t>Note that: Rechunking Dask arrays can be expensive</a:t>
            </a:r>
            <a:endParaRPr lang="en-US" sz="1800" dirty="0"/>
          </a:p>
        </p:txBody>
      </p:sp>
      <p:pic>
        <p:nvPicPr>
          <p:cNvPr id="5" name="Picture 4">
            <a:extLst>
              <a:ext uri="{FF2B5EF4-FFF2-40B4-BE49-F238E27FC236}">
                <a16:creationId xmlns:a16="http://schemas.microsoft.com/office/drawing/2014/main" id="{FFCB4DB7-F0E2-3970-27B2-E4D3241A356A}"/>
              </a:ext>
            </a:extLst>
          </p:cNvPr>
          <p:cNvPicPr>
            <a:picLocks noChangeAspect="1"/>
          </p:cNvPicPr>
          <p:nvPr/>
        </p:nvPicPr>
        <p:blipFill>
          <a:blip r:embed="rId2"/>
          <a:stretch>
            <a:fillRect/>
          </a:stretch>
        </p:blipFill>
        <p:spPr>
          <a:xfrm>
            <a:off x="4560000" y="2894160"/>
            <a:ext cx="3122244" cy="1319622"/>
          </a:xfrm>
          <a:prstGeom prst="rect">
            <a:avLst/>
          </a:prstGeom>
        </p:spPr>
      </p:pic>
      <p:sp>
        <p:nvSpPr>
          <p:cNvPr id="8" name="TextBox 7">
            <a:extLst>
              <a:ext uri="{FF2B5EF4-FFF2-40B4-BE49-F238E27FC236}">
                <a16:creationId xmlns:a16="http://schemas.microsoft.com/office/drawing/2014/main" id="{158D0CE3-F94F-DB4C-9FD1-91575AD6102D}"/>
              </a:ext>
            </a:extLst>
          </p:cNvPr>
          <p:cNvSpPr txBox="1"/>
          <p:nvPr/>
        </p:nvSpPr>
        <p:spPr>
          <a:xfrm>
            <a:off x="4550975" y="2624862"/>
            <a:ext cx="3406702" cy="307777"/>
          </a:xfrm>
          <a:prstGeom prst="rect">
            <a:avLst/>
          </a:prstGeom>
          <a:solidFill>
            <a:srgbClr val="F4DCE0"/>
          </a:solidFill>
          <a:ln>
            <a:solidFill>
              <a:srgbClr val="C00000"/>
            </a:solidFill>
          </a:ln>
        </p:spPr>
        <p:txBody>
          <a:bodyPr wrap="none" rtlCol="0">
            <a:spAutoFit/>
          </a:bodyPr>
          <a:lstStyle/>
          <a:p>
            <a:r>
              <a:rPr lang="en-US" sz="1400" dirty="0" err="1">
                <a:solidFill>
                  <a:srgbClr val="C40C67"/>
                </a:solidFill>
                <a:latin typeface="Courier New" panose="02070309020205020404" pitchFamily="49" charset="0"/>
                <a:cs typeface="Courier New" panose="02070309020205020404" pitchFamily="49" charset="0"/>
              </a:rPr>
              <a:t>dask_data.rechunk</a:t>
            </a:r>
            <a:r>
              <a:rPr lang="en-US" sz="1400" dirty="0">
                <a:solidFill>
                  <a:srgbClr val="C40C67"/>
                </a:solidFill>
                <a:latin typeface="Courier New" panose="02070309020205020404" pitchFamily="49" charset="0"/>
                <a:cs typeface="Courier New" panose="02070309020205020404" pitchFamily="49" charset="0"/>
              </a:rPr>
              <a:t>(10000,10000)</a:t>
            </a:r>
          </a:p>
        </p:txBody>
      </p:sp>
      <p:sp>
        <p:nvSpPr>
          <p:cNvPr id="9" name="TextBox 8">
            <a:extLst>
              <a:ext uri="{FF2B5EF4-FFF2-40B4-BE49-F238E27FC236}">
                <a16:creationId xmlns:a16="http://schemas.microsoft.com/office/drawing/2014/main" id="{53AC02E2-DD6A-A87D-5B8B-20662F1F1A52}"/>
              </a:ext>
            </a:extLst>
          </p:cNvPr>
          <p:cNvSpPr txBox="1"/>
          <p:nvPr/>
        </p:nvSpPr>
        <p:spPr>
          <a:xfrm>
            <a:off x="916503" y="2662700"/>
            <a:ext cx="2762295" cy="307777"/>
          </a:xfrm>
          <a:prstGeom prst="rect">
            <a:avLst/>
          </a:prstGeom>
          <a:solidFill>
            <a:srgbClr val="F4DCE0"/>
          </a:solidFill>
          <a:ln>
            <a:solidFill>
              <a:srgbClr val="C00000"/>
            </a:solidFill>
          </a:ln>
        </p:spPr>
        <p:txBody>
          <a:bodyPr wrap="none" rtlCol="0">
            <a:spAutoFit/>
          </a:bodyPr>
          <a:lstStyle/>
          <a:p>
            <a:r>
              <a:rPr lang="en-US" sz="1400" dirty="0" err="1">
                <a:solidFill>
                  <a:srgbClr val="C40C67"/>
                </a:solidFill>
                <a:latin typeface="Courier New" panose="02070309020205020404" pitchFamily="49" charset="0"/>
                <a:cs typeface="Courier New" panose="02070309020205020404" pitchFamily="49" charset="0"/>
              </a:rPr>
              <a:t>dask_data.rechunk</a:t>
            </a:r>
            <a:r>
              <a:rPr lang="en-US" sz="1400" dirty="0">
                <a:solidFill>
                  <a:srgbClr val="C40C67"/>
                </a:solidFill>
                <a:latin typeface="Courier New" panose="02070309020205020404" pitchFamily="49" charset="0"/>
                <a:cs typeface="Courier New" panose="02070309020205020404" pitchFamily="49" charset="0"/>
              </a:rPr>
              <a:t>(10,10)</a:t>
            </a:r>
          </a:p>
        </p:txBody>
      </p:sp>
      <p:pic>
        <p:nvPicPr>
          <p:cNvPr id="10" name="Picture 9">
            <a:extLst>
              <a:ext uri="{FF2B5EF4-FFF2-40B4-BE49-F238E27FC236}">
                <a16:creationId xmlns:a16="http://schemas.microsoft.com/office/drawing/2014/main" id="{1712A39D-1F5C-BAD6-94B8-081064FF97EE}"/>
              </a:ext>
            </a:extLst>
          </p:cNvPr>
          <p:cNvPicPr>
            <a:picLocks noChangeAspect="1"/>
          </p:cNvPicPr>
          <p:nvPr/>
        </p:nvPicPr>
        <p:blipFill>
          <a:blip r:embed="rId3"/>
          <a:stretch>
            <a:fillRect/>
          </a:stretch>
        </p:blipFill>
        <p:spPr>
          <a:xfrm>
            <a:off x="916503" y="2963338"/>
            <a:ext cx="3265961" cy="1250444"/>
          </a:xfrm>
          <a:prstGeom prst="rect">
            <a:avLst/>
          </a:prstGeom>
        </p:spPr>
      </p:pic>
      <p:sp>
        <p:nvSpPr>
          <p:cNvPr id="11" name="TextBox 10">
            <a:extLst>
              <a:ext uri="{FF2B5EF4-FFF2-40B4-BE49-F238E27FC236}">
                <a16:creationId xmlns:a16="http://schemas.microsoft.com/office/drawing/2014/main" id="{3D142EDD-9FEA-B168-5069-86D6B3AC3D9C}"/>
              </a:ext>
            </a:extLst>
          </p:cNvPr>
          <p:cNvSpPr txBox="1"/>
          <p:nvPr/>
        </p:nvSpPr>
        <p:spPr>
          <a:xfrm>
            <a:off x="916503" y="4917815"/>
            <a:ext cx="7002624" cy="954107"/>
          </a:xfrm>
          <a:prstGeom prst="rect">
            <a:avLst/>
          </a:prstGeom>
          <a:solidFill>
            <a:schemeClr val="accent2">
              <a:lumMod val="20000"/>
              <a:lumOff val="80000"/>
            </a:schemeClr>
          </a:solidFill>
          <a:ln>
            <a:solidFill>
              <a:srgbClr val="C00000"/>
            </a:solidFill>
          </a:ln>
        </p:spPr>
        <p:txBody>
          <a:bodyPr wrap="square" rtlCol="0">
            <a:spAutoFit/>
          </a:bodyPr>
          <a:lstStyle/>
          <a:p>
            <a:r>
              <a:rPr lang="en-US" sz="1400" b="1" u="sng" dirty="0">
                <a:solidFill>
                  <a:srgbClr val="C40C67"/>
                </a:solidFill>
                <a:cs typeface="Courier New" panose="02070309020205020404" pitchFamily="49" charset="0"/>
              </a:rPr>
              <a:t>Consider on Chunk Size</a:t>
            </a:r>
            <a:r>
              <a:rPr lang="en-US" sz="1400" b="1" dirty="0">
                <a:solidFill>
                  <a:srgbClr val="C40C67"/>
                </a:solidFill>
                <a:cs typeface="Courier New" panose="02070309020205020404" pitchFamily="49" charset="0"/>
              </a:rPr>
              <a:t>:</a:t>
            </a:r>
          </a:p>
          <a:p>
            <a:r>
              <a:rPr lang="en-US" sz="1400" dirty="0">
                <a:solidFill>
                  <a:srgbClr val="C40C67"/>
                </a:solidFill>
                <a:cs typeface="Courier New" panose="02070309020205020404" pitchFamily="49" charset="0"/>
              </a:rPr>
              <a:t>Too small: will be bad because introducing too much overhead</a:t>
            </a:r>
          </a:p>
          <a:p>
            <a:r>
              <a:rPr lang="en-US" sz="1400" dirty="0">
                <a:solidFill>
                  <a:srgbClr val="C40C67"/>
                </a:solidFill>
                <a:cs typeface="Courier New" panose="02070309020205020404" pitchFamily="49" charset="0"/>
              </a:rPr>
              <a:t>Too large: may not fit well in main memory</a:t>
            </a:r>
          </a:p>
          <a:p>
            <a:r>
              <a:rPr lang="en-US" sz="1400" dirty="0">
                <a:solidFill>
                  <a:srgbClr val="C40C67"/>
                </a:solidFill>
                <a:cs typeface="Courier New" panose="02070309020205020404" pitchFamily="49" charset="0"/>
              </a:rPr>
              <a:t>Chunk size recommended in Dask Guideline: 100MB to 1GB </a:t>
            </a:r>
          </a:p>
        </p:txBody>
      </p:sp>
      <p:sp>
        <p:nvSpPr>
          <p:cNvPr id="12" name="TextBox 11">
            <a:extLst>
              <a:ext uri="{FF2B5EF4-FFF2-40B4-BE49-F238E27FC236}">
                <a16:creationId xmlns:a16="http://schemas.microsoft.com/office/drawing/2014/main" id="{27C4AEBA-6944-7DD1-E5E3-66C3A233DA1D}"/>
              </a:ext>
            </a:extLst>
          </p:cNvPr>
          <p:cNvSpPr txBox="1"/>
          <p:nvPr/>
        </p:nvSpPr>
        <p:spPr>
          <a:xfrm>
            <a:off x="4572000" y="4329191"/>
            <a:ext cx="3385677" cy="415498"/>
          </a:xfrm>
          <a:prstGeom prst="rect">
            <a:avLst/>
          </a:prstGeom>
          <a:solidFill>
            <a:srgbClr val="C1F2AB"/>
          </a:solidFill>
          <a:ln>
            <a:solidFill>
              <a:srgbClr val="00B050"/>
            </a:solidFill>
          </a:ln>
        </p:spPr>
        <p:txBody>
          <a:bodyPr wrap="square" rtlCol="0">
            <a:spAutoFit/>
          </a:bodyPr>
          <a:lstStyle/>
          <a:p>
            <a:pPr fontAlgn="base" latinLnBrk="1"/>
            <a:r>
              <a:rPr lang="en-HK" sz="1050" dirty="0"/>
              <a:t>CPU times: user 183 </a:t>
            </a:r>
            <a:r>
              <a:rPr lang="en-HK" sz="1050" dirty="0" err="1"/>
              <a:t>ms</a:t>
            </a:r>
            <a:r>
              <a:rPr lang="en-HK" sz="1050" dirty="0"/>
              <a:t>, sys: 12.8 </a:t>
            </a:r>
            <a:r>
              <a:rPr lang="en-HK" sz="1050" dirty="0" err="1"/>
              <a:t>ms</a:t>
            </a:r>
            <a:r>
              <a:rPr lang="en-HK" sz="1050" dirty="0"/>
              <a:t>, total: 196 </a:t>
            </a:r>
            <a:r>
              <a:rPr lang="en-HK" sz="1050" dirty="0" err="1"/>
              <a:t>ms</a:t>
            </a:r>
            <a:endParaRPr lang="en-HK" sz="1050" dirty="0"/>
          </a:p>
          <a:p>
            <a:pPr fontAlgn="base" latinLnBrk="1"/>
            <a:r>
              <a:rPr lang="en-HK" sz="1050" dirty="0"/>
              <a:t>Wall time: 86.2 </a:t>
            </a:r>
            <a:r>
              <a:rPr lang="en-HK" sz="1050" dirty="0" err="1"/>
              <a:t>ms</a:t>
            </a:r>
            <a:endParaRPr lang="en-HK" sz="1050" dirty="0"/>
          </a:p>
        </p:txBody>
      </p:sp>
      <p:sp>
        <p:nvSpPr>
          <p:cNvPr id="13" name="TextBox 12">
            <a:extLst>
              <a:ext uri="{FF2B5EF4-FFF2-40B4-BE49-F238E27FC236}">
                <a16:creationId xmlns:a16="http://schemas.microsoft.com/office/drawing/2014/main" id="{3ABF4779-FEFB-DB1E-2B22-499ECFEB9723}"/>
              </a:ext>
            </a:extLst>
          </p:cNvPr>
          <p:cNvSpPr txBox="1"/>
          <p:nvPr/>
        </p:nvSpPr>
        <p:spPr>
          <a:xfrm>
            <a:off x="916503" y="4329191"/>
            <a:ext cx="3476388" cy="430887"/>
          </a:xfrm>
          <a:prstGeom prst="rect">
            <a:avLst/>
          </a:prstGeom>
          <a:solidFill>
            <a:srgbClr val="C1F2AB"/>
          </a:solidFill>
          <a:ln>
            <a:solidFill>
              <a:srgbClr val="00B050"/>
            </a:solidFill>
          </a:ln>
        </p:spPr>
        <p:txBody>
          <a:bodyPr wrap="square" rtlCol="0">
            <a:spAutoFit/>
          </a:bodyPr>
          <a:lstStyle/>
          <a:p>
            <a:pPr fontAlgn="base" latinLnBrk="1"/>
            <a:r>
              <a:rPr lang="en-HK" sz="1050" dirty="0"/>
              <a:t>CPU times: user 5min 22s, sys: 1min 29s, total: 6min 52s</a:t>
            </a:r>
          </a:p>
          <a:p>
            <a:pPr fontAlgn="base" latinLnBrk="1"/>
            <a:r>
              <a:rPr lang="en-HK" sz="1050" dirty="0"/>
              <a:t>Wall time: 7min 13s</a:t>
            </a:r>
          </a:p>
        </p:txBody>
      </p:sp>
    </p:spTree>
    <p:extLst>
      <p:ext uri="{BB962C8B-B14F-4D97-AF65-F5344CB8AC3E}">
        <p14:creationId xmlns:p14="http://schemas.microsoft.com/office/powerpoint/2010/main" val="2427803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par>
                                <p:cTn id="8" presetID="9"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dissolve">
                                      <p:cBhvr>
                                        <p:cTn id="10" dur="500"/>
                                        <p:tgtEl>
                                          <p:spTgt spid="10"/>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dissolve">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dissolve">
                                      <p:cBhvr>
                                        <p:cTn id="18" dur="500"/>
                                        <p:tgtEl>
                                          <p:spTgt spid="8"/>
                                        </p:tgtEl>
                                      </p:cBhvr>
                                    </p:animEffect>
                                  </p:childTnLst>
                                </p:cTn>
                              </p:par>
                              <p:par>
                                <p:cTn id="19" presetID="9"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dissolve">
                                      <p:cBhvr>
                                        <p:cTn id="21" dur="500"/>
                                        <p:tgtEl>
                                          <p:spTgt spid="5"/>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dissolve">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dissolve">
                                      <p:cBhvr>
                                        <p:cTn id="2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1" grpId="0" animBg="1"/>
      <p:bldP spid="12" grpId="0" animBg="1"/>
      <p:bldP spid="1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04" name="Rectangle 8203">
            <a:extLst>
              <a:ext uri="{FF2B5EF4-FFF2-40B4-BE49-F238E27FC236}">
                <a16:creationId xmlns:a16="http://schemas.microsoft.com/office/drawing/2014/main" id="{DDBC15C6-9140-7034-70B0-426351D92A5B}"/>
              </a:ext>
            </a:extLst>
          </p:cNvPr>
          <p:cNvSpPr/>
          <p:nvPr/>
        </p:nvSpPr>
        <p:spPr>
          <a:xfrm>
            <a:off x="204405" y="3614379"/>
            <a:ext cx="7249212" cy="889218"/>
          </a:xfrm>
          <a:prstGeom prst="rect">
            <a:avLst/>
          </a:prstGeom>
          <a:solidFill>
            <a:schemeClr val="accent2">
              <a:lumMod val="20000"/>
              <a:lumOff val="80000"/>
              <a:alpha val="50196"/>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
              <a:ea typeface="+mn-ea"/>
              <a:cs typeface="+mn-cs"/>
            </a:endParaRPr>
          </a:p>
        </p:txBody>
      </p:sp>
      <p:sp>
        <p:nvSpPr>
          <p:cNvPr id="8202" name="Rectangle 8201">
            <a:extLst>
              <a:ext uri="{FF2B5EF4-FFF2-40B4-BE49-F238E27FC236}">
                <a16:creationId xmlns:a16="http://schemas.microsoft.com/office/drawing/2014/main" id="{CCEC7BEE-1C1F-9715-DF54-767CB237FE6D}"/>
              </a:ext>
            </a:extLst>
          </p:cNvPr>
          <p:cNvSpPr/>
          <p:nvPr/>
        </p:nvSpPr>
        <p:spPr>
          <a:xfrm>
            <a:off x="204405" y="2424736"/>
            <a:ext cx="7249212" cy="889218"/>
          </a:xfrm>
          <a:prstGeom prst="rect">
            <a:avLst/>
          </a:prstGeom>
          <a:solidFill>
            <a:schemeClr val="accent2">
              <a:lumMod val="20000"/>
              <a:lumOff val="80000"/>
              <a:alpha val="50196"/>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
              <a:ea typeface="+mn-ea"/>
              <a:cs typeface="+mn-cs"/>
            </a:endParaRPr>
          </a:p>
        </p:txBody>
      </p:sp>
      <p:sp>
        <p:nvSpPr>
          <p:cNvPr id="3" name="Title 2">
            <a:extLst>
              <a:ext uri="{FF2B5EF4-FFF2-40B4-BE49-F238E27FC236}">
                <a16:creationId xmlns:a16="http://schemas.microsoft.com/office/drawing/2014/main" id="{F892A151-B874-BA35-7255-B34FB1A40CF6}"/>
              </a:ext>
            </a:extLst>
          </p:cNvPr>
          <p:cNvSpPr>
            <a:spLocks noGrp="1"/>
          </p:cNvSpPr>
          <p:nvPr>
            <p:ph type="title"/>
          </p:nvPr>
        </p:nvSpPr>
        <p:spPr/>
        <p:txBody>
          <a:bodyPr>
            <a:normAutofit fontScale="90000"/>
          </a:bodyPr>
          <a:lstStyle/>
          <a:p>
            <a:r>
              <a:rPr lang="en-US"/>
              <a:t>Parallelize Systems – Divide and Conquer</a:t>
            </a:r>
          </a:p>
        </p:txBody>
      </p:sp>
      <p:pic>
        <p:nvPicPr>
          <p:cNvPr id="4" name="Picture 2" descr="Data Icons - Free SVG &amp; PNG Data Images - Noun Project">
            <a:extLst>
              <a:ext uri="{FF2B5EF4-FFF2-40B4-BE49-F238E27FC236}">
                <a16:creationId xmlns:a16="http://schemas.microsoft.com/office/drawing/2014/main" id="{F377EC0F-6C5A-2A48-B3C1-25C4D5658C50}"/>
              </a:ext>
            </a:extLst>
          </p:cNvPr>
          <p:cNvPicPr>
            <a:picLocks noChangeAspect="1" noChangeArrowheads="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645265" y="1458228"/>
            <a:ext cx="761478" cy="76147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Workstation Icon Style 8328757 Vector Art at Vecteezy">
            <a:extLst>
              <a:ext uri="{FF2B5EF4-FFF2-40B4-BE49-F238E27FC236}">
                <a16:creationId xmlns:a16="http://schemas.microsoft.com/office/drawing/2014/main" id="{2856371C-3651-D471-F4B1-DA115126E3F5}"/>
              </a:ext>
            </a:extLst>
          </p:cNvPr>
          <p:cNvPicPr>
            <a:picLocks noChangeAspect="1" noChangeArrowheads="1"/>
          </p:cNvPicPr>
          <p:nvPr/>
        </p:nvPicPr>
        <p:blipFill>
          <a:blip r:embed="rId4">
            <a:clrChange>
              <a:clrFrom>
                <a:srgbClr val="FFFFFF"/>
              </a:clrFrom>
              <a:clrTo>
                <a:srgbClr val="FFFFFF">
                  <a:alpha val="0"/>
                </a:srgbClr>
              </a:clrTo>
            </a:clrChange>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39609" y="3583892"/>
            <a:ext cx="761478" cy="76147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Data Icons - Free SVG &amp; PNG Data Images - Noun Project">
            <a:extLst>
              <a:ext uri="{FF2B5EF4-FFF2-40B4-BE49-F238E27FC236}">
                <a16:creationId xmlns:a16="http://schemas.microsoft.com/office/drawing/2014/main" id="{9E2AC64F-500C-29FB-8C07-2034F9477666}"/>
              </a:ext>
            </a:extLst>
          </p:cNvPr>
          <p:cNvPicPr>
            <a:picLocks noChangeAspect="1" noChangeArrowheads="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883787" y="2383626"/>
            <a:ext cx="761478" cy="76147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Data Icons - Free SVG &amp; PNG Data Images - Noun Project">
            <a:extLst>
              <a:ext uri="{FF2B5EF4-FFF2-40B4-BE49-F238E27FC236}">
                <a16:creationId xmlns:a16="http://schemas.microsoft.com/office/drawing/2014/main" id="{6EA7C2B2-7F13-BDEA-2866-047BF5ECBF68}"/>
              </a:ext>
            </a:extLst>
          </p:cNvPr>
          <p:cNvPicPr>
            <a:picLocks noChangeAspect="1" noChangeArrowheads="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478488" y="2383626"/>
            <a:ext cx="761478" cy="76147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Data Icons - Free SVG &amp; PNG Data Images - Noun Project">
            <a:extLst>
              <a:ext uri="{FF2B5EF4-FFF2-40B4-BE49-F238E27FC236}">
                <a16:creationId xmlns:a16="http://schemas.microsoft.com/office/drawing/2014/main" id="{880ACB0E-294C-187C-50B3-05E357E0D4F5}"/>
              </a:ext>
            </a:extLst>
          </p:cNvPr>
          <p:cNvPicPr>
            <a:picLocks noChangeAspect="1" noChangeArrowheads="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692450" y="2383626"/>
            <a:ext cx="761478" cy="76147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Data Icons - Free SVG &amp; PNG Data Images - Noun Project">
            <a:extLst>
              <a:ext uri="{FF2B5EF4-FFF2-40B4-BE49-F238E27FC236}">
                <a16:creationId xmlns:a16="http://schemas.microsoft.com/office/drawing/2014/main" id="{03B5E1CE-B024-224F-0932-664E92555FB7}"/>
              </a:ext>
            </a:extLst>
          </p:cNvPr>
          <p:cNvPicPr>
            <a:picLocks noChangeAspect="1" noChangeArrowheads="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69825" y="2424736"/>
            <a:ext cx="761478" cy="76147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Workstation Icon Style 8328757 Vector Art at Vecteezy">
            <a:extLst>
              <a:ext uri="{FF2B5EF4-FFF2-40B4-BE49-F238E27FC236}">
                <a16:creationId xmlns:a16="http://schemas.microsoft.com/office/drawing/2014/main" id="{34110DFC-5248-3A85-1EEB-856FBF5D43CA}"/>
              </a:ext>
            </a:extLst>
          </p:cNvPr>
          <p:cNvPicPr>
            <a:picLocks noChangeAspect="1" noChangeArrowheads="1"/>
          </p:cNvPicPr>
          <p:nvPr/>
        </p:nvPicPr>
        <p:blipFill>
          <a:blip r:embed="rId4">
            <a:clrChange>
              <a:clrFrom>
                <a:srgbClr val="FFFFFF"/>
              </a:clrFrom>
              <a:clrTo>
                <a:srgbClr val="FFFFFF">
                  <a:alpha val="0"/>
                </a:srgbClr>
              </a:clrTo>
            </a:clrChange>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853571" y="3583892"/>
            <a:ext cx="761478" cy="76147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Workstation Icon Style 8328757 Vector Art at Vecteezy">
            <a:extLst>
              <a:ext uri="{FF2B5EF4-FFF2-40B4-BE49-F238E27FC236}">
                <a16:creationId xmlns:a16="http://schemas.microsoft.com/office/drawing/2014/main" id="{C01FB0C8-528B-FC19-6FE4-A6F33A4BA59E}"/>
              </a:ext>
            </a:extLst>
          </p:cNvPr>
          <p:cNvPicPr>
            <a:picLocks noChangeAspect="1" noChangeArrowheads="1"/>
          </p:cNvPicPr>
          <p:nvPr/>
        </p:nvPicPr>
        <p:blipFill>
          <a:blip r:embed="rId4">
            <a:clrChange>
              <a:clrFrom>
                <a:srgbClr val="FFFFFF"/>
              </a:clrFrom>
              <a:clrTo>
                <a:srgbClr val="FFFFFF">
                  <a:alpha val="0"/>
                </a:srgbClr>
              </a:clrTo>
            </a:clrChange>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510593" y="3583892"/>
            <a:ext cx="761478" cy="76147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Workstation Icon Style 8328757 Vector Art at Vecteezy">
            <a:extLst>
              <a:ext uri="{FF2B5EF4-FFF2-40B4-BE49-F238E27FC236}">
                <a16:creationId xmlns:a16="http://schemas.microsoft.com/office/drawing/2014/main" id="{5E8F6601-80E0-1300-0042-91CF762EACCF}"/>
              </a:ext>
            </a:extLst>
          </p:cNvPr>
          <p:cNvPicPr>
            <a:picLocks noChangeAspect="1" noChangeArrowheads="1"/>
          </p:cNvPicPr>
          <p:nvPr/>
        </p:nvPicPr>
        <p:blipFill>
          <a:blip r:embed="rId4">
            <a:clrChange>
              <a:clrFrom>
                <a:srgbClr val="FFFFFF"/>
              </a:clrFrom>
              <a:clrTo>
                <a:srgbClr val="FFFFFF">
                  <a:alpha val="0"/>
                </a:srgbClr>
              </a:clrTo>
            </a:clrChange>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662234" y="3583892"/>
            <a:ext cx="761478" cy="76147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a:extLst>
              <a:ext uri="{FF2B5EF4-FFF2-40B4-BE49-F238E27FC236}">
                <a16:creationId xmlns:a16="http://schemas.microsoft.com/office/drawing/2014/main" id="{606EFA5C-BF27-EF48-7DFF-E46153C245B3}"/>
              </a:ext>
            </a:extLst>
          </p:cNvPr>
          <p:cNvPicPr>
            <a:picLocks noChangeAspect="1" noChangeArrowheads="1"/>
          </p:cNvPicPr>
          <p:nvPr/>
        </p:nvPicPr>
        <p:blipFill>
          <a:blip r:embed="rId5">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644843" y="4683830"/>
            <a:ext cx="925703" cy="92570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a:extLst>
              <a:ext uri="{FF2B5EF4-FFF2-40B4-BE49-F238E27FC236}">
                <a16:creationId xmlns:a16="http://schemas.microsoft.com/office/drawing/2014/main" id="{09B9FCF4-7B77-8D23-BE37-D4D2B2F3ACAA}"/>
              </a:ext>
            </a:extLst>
          </p:cNvPr>
          <p:cNvPicPr>
            <a:picLocks noChangeAspect="1" noChangeArrowheads="1"/>
          </p:cNvPicPr>
          <p:nvPr/>
        </p:nvPicPr>
        <p:blipFill>
          <a:blip r:embed="rId5">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1776692" y="4683830"/>
            <a:ext cx="925703" cy="92570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a:extLst>
              <a:ext uri="{FF2B5EF4-FFF2-40B4-BE49-F238E27FC236}">
                <a16:creationId xmlns:a16="http://schemas.microsoft.com/office/drawing/2014/main" id="{DBC15880-A373-960A-B38D-1E3285C86A3B}"/>
              </a:ext>
            </a:extLst>
          </p:cNvPr>
          <p:cNvPicPr>
            <a:picLocks noChangeAspect="1" noChangeArrowheads="1"/>
          </p:cNvPicPr>
          <p:nvPr/>
        </p:nvPicPr>
        <p:blipFill>
          <a:blip r:embed="rId5">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3433714" y="4683830"/>
            <a:ext cx="925703" cy="92570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a:extLst>
              <a:ext uri="{FF2B5EF4-FFF2-40B4-BE49-F238E27FC236}">
                <a16:creationId xmlns:a16="http://schemas.microsoft.com/office/drawing/2014/main" id="{2DD7A646-AC06-8EBF-D31C-8D153FD9A95F}"/>
              </a:ext>
            </a:extLst>
          </p:cNvPr>
          <p:cNvPicPr>
            <a:picLocks noChangeAspect="1" noChangeArrowheads="1"/>
          </p:cNvPicPr>
          <p:nvPr/>
        </p:nvPicPr>
        <p:blipFill>
          <a:blip r:embed="rId5">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4585355" y="4724940"/>
            <a:ext cx="925703" cy="925703"/>
          </a:xfrm>
          <a:prstGeom prst="rect">
            <a:avLst/>
          </a:prstGeom>
          <a:noFill/>
          <a:extLst>
            <a:ext uri="{909E8E84-426E-40DD-AFC4-6F175D3DCCD1}">
              <a14:hiddenFill xmlns:a14="http://schemas.microsoft.com/office/drawing/2010/main">
                <a:solidFill>
                  <a:srgbClr val="FFFFFF"/>
                </a:solidFill>
              </a14:hiddenFill>
            </a:ext>
          </a:extLst>
        </p:spPr>
      </p:pic>
      <p:cxnSp>
        <p:nvCxnSpPr>
          <p:cNvPr id="21" name="Straight Arrow Connector 20">
            <a:extLst>
              <a:ext uri="{FF2B5EF4-FFF2-40B4-BE49-F238E27FC236}">
                <a16:creationId xmlns:a16="http://schemas.microsoft.com/office/drawing/2014/main" id="{9670FF86-4DA6-D130-37A2-F84C2FD70E00}"/>
              </a:ext>
            </a:extLst>
          </p:cNvPr>
          <p:cNvCxnSpPr>
            <a:cxnSpLocks/>
          </p:cNvCxnSpPr>
          <p:nvPr/>
        </p:nvCxnSpPr>
        <p:spPr>
          <a:xfrm flipH="1">
            <a:off x="2314458" y="2103180"/>
            <a:ext cx="412919" cy="348875"/>
          </a:xfrm>
          <a:prstGeom prst="straightConnector1">
            <a:avLst/>
          </a:prstGeom>
          <a:ln w="38100">
            <a:solidFill>
              <a:srgbClr val="C40C67"/>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99EF6DC8-E248-125B-86B1-BF0B954AF14D}"/>
              </a:ext>
            </a:extLst>
          </p:cNvPr>
          <p:cNvCxnSpPr>
            <a:cxnSpLocks/>
            <a:endCxn id="11" idx="0"/>
          </p:cNvCxnSpPr>
          <p:nvPr/>
        </p:nvCxnSpPr>
        <p:spPr>
          <a:xfrm>
            <a:off x="3329174" y="2096717"/>
            <a:ext cx="530053" cy="286909"/>
          </a:xfrm>
          <a:prstGeom prst="straightConnector1">
            <a:avLst/>
          </a:prstGeom>
          <a:ln w="38100">
            <a:solidFill>
              <a:srgbClr val="C40C67"/>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94E08466-8FEB-BD0D-DBC5-DB4D37CB2C8A}"/>
              </a:ext>
            </a:extLst>
          </p:cNvPr>
          <p:cNvCxnSpPr>
            <a:cxnSpLocks/>
            <a:endCxn id="12" idx="0"/>
          </p:cNvCxnSpPr>
          <p:nvPr/>
        </p:nvCxnSpPr>
        <p:spPr>
          <a:xfrm>
            <a:off x="3329174" y="2027058"/>
            <a:ext cx="1744015" cy="356568"/>
          </a:xfrm>
          <a:prstGeom prst="straightConnector1">
            <a:avLst/>
          </a:prstGeom>
          <a:ln w="38100">
            <a:solidFill>
              <a:srgbClr val="C40C67"/>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9F2251B3-0ACD-8F8A-CF8F-6C8DBECA5BCF}"/>
              </a:ext>
            </a:extLst>
          </p:cNvPr>
          <p:cNvCxnSpPr>
            <a:cxnSpLocks/>
            <a:endCxn id="13" idx="0"/>
          </p:cNvCxnSpPr>
          <p:nvPr/>
        </p:nvCxnSpPr>
        <p:spPr>
          <a:xfrm flipH="1">
            <a:off x="1050564" y="2027058"/>
            <a:ext cx="1594701" cy="397678"/>
          </a:xfrm>
          <a:prstGeom prst="straightConnector1">
            <a:avLst/>
          </a:prstGeom>
          <a:ln w="38100">
            <a:solidFill>
              <a:srgbClr val="C40C67"/>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F7CA1AAC-AFA5-419B-BFE2-1AC98673F184}"/>
              </a:ext>
            </a:extLst>
          </p:cNvPr>
          <p:cNvCxnSpPr>
            <a:cxnSpLocks/>
            <a:endCxn id="14" idx="0"/>
          </p:cNvCxnSpPr>
          <p:nvPr/>
        </p:nvCxnSpPr>
        <p:spPr>
          <a:xfrm>
            <a:off x="2234310" y="3262336"/>
            <a:ext cx="0" cy="321556"/>
          </a:xfrm>
          <a:prstGeom prst="straightConnector1">
            <a:avLst/>
          </a:prstGeom>
          <a:ln w="38100">
            <a:solidFill>
              <a:srgbClr val="C40C67"/>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2F05A791-7E8B-3AAF-1C5A-FE81C877093D}"/>
              </a:ext>
            </a:extLst>
          </p:cNvPr>
          <p:cNvCxnSpPr>
            <a:cxnSpLocks/>
          </p:cNvCxnSpPr>
          <p:nvPr/>
        </p:nvCxnSpPr>
        <p:spPr>
          <a:xfrm>
            <a:off x="1033439" y="3270408"/>
            <a:ext cx="0" cy="321556"/>
          </a:xfrm>
          <a:prstGeom prst="straightConnector1">
            <a:avLst/>
          </a:prstGeom>
          <a:ln w="38100">
            <a:solidFill>
              <a:srgbClr val="C40C67"/>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CA0DD2DA-C458-A1B3-96F6-3C1E9A440931}"/>
              </a:ext>
            </a:extLst>
          </p:cNvPr>
          <p:cNvCxnSpPr>
            <a:cxnSpLocks/>
          </p:cNvCxnSpPr>
          <p:nvPr/>
        </p:nvCxnSpPr>
        <p:spPr>
          <a:xfrm>
            <a:off x="3829011" y="3262336"/>
            <a:ext cx="0" cy="321556"/>
          </a:xfrm>
          <a:prstGeom prst="straightConnector1">
            <a:avLst/>
          </a:prstGeom>
          <a:ln w="38100">
            <a:solidFill>
              <a:srgbClr val="C40C67"/>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878710C2-6286-DABC-9EED-07557C980BA2}"/>
              </a:ext>
            </a:extLst>
          </p:cNvPr>
          <p:cNvCxnSpPr>
            <a:cxnSpLocks/>
          </p:cNvCxnSpPr>
          <p:nvPr/>
        </p:nvCxnSpPr>
        <p:spPr>
          <a:xfrm>
            <a:off x="5048207" y="3262336"/>
            <a:ext cx="0" cy="321556"/>
          </a:xfrm>
          <a:prstGeom prst="straightConnector1">
            <a:avLst/>
          </a:prstGeom>
          <a:ln w="38100">
            <a:solidFill>
              <a:srgbClr val="C40C67"/>
            </a:solidFill>
            <a:tailEnd type="triangle"/>
          </a:ln>
        </p:spPr>
        <p:style>
          <a:lnRef idx="1">
            <a:schemeClr val="accent1"/>
          </a:lnRef>
          <a:fillRef idx="0">
            <a:schemeClr val="accent1"/>
          </a:fillRef>
          <a:effectRef idx="0">
            <a:schemeClr val="accent1"/>
          </a:effectRef>
          <a:fontRef idx="minor">
            <a:schemeClr val="tx1"/>
          </a:fontRef>
        </p:style>
      </p:cxnSp>
      <p:pic>
        <p:nvPicPr>
          <p:cNvPr id="38" name="Picture 4">
            <a:extLst>
              <a:ext uri="{FF2B5EF4-FFF2-40B4-BE49-F238E27FC236}">
                <a16:creationId xmlns:a16="http://schemas.microsoft.com/office/drawing/2014/main" id="{D1B4B775-6BF3-E856-1FCD-9BE9BF3E1426}"/>
              </a:ext>
            </a:extLst>
          </p:cNvPr>
          <p:cNvPicPr>
            <a:picLocks noChangeAspect="1" noChangeArrowheads="1"/>
          </p:cNvPicPr>
          <p:nvPr/>
        </p:nvPicPr>
        <p:blipFill>
          <a:blip r:embed="rId5">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bwMode="auto">
          <a:xfrm>
            <a:off x="2584890" y="5520724"/>
            <a:ext cx="925703" cy="925703"/>
          </a:xfrm>
          <a:prstGeom prst="rect">
            <a:avLst/>
          </a:prstGeom>
          <a:noFill/>
          <a:extLst>
            <a:ext uri="{909E8E84-426E-40DD-AFC4-6F175D3DCCD1}">
              <a14:hiddenFill xmlns:a14="http://schemas.microsoft.com/office/drawing/2010/main">
                <a:solidFill>
                  <a:srgbClr val="FFFFFF"/>
                </a:solidFill>
              </a14:hiddenFill>
            </a:ext>
          </a:extLst>
        </p:spPr>
      </p:pic>
      <p:sp>
        <p:nvSpPr>
          <p:cNvPr id="40" name="TextBox 39">
            <a:extLst>
              <a:ext uri="{FF2B5EF4-FFF2-40B4-BE49-F238E27FC236}">
                <a16:creationId xmlns:a16="http://schemas.microsoft.com/office/drawing/2014/main" id="{DD953E98-D026-5B1F-5EAC-E01B71DA836B}"/>
              </a:ext>
            </a:extLst>
          </p:cNvPr>
          <p:cNvSpPr txBox="1"/>
          <p:nvPr/>
        </p:nvSpPr>
        <p:spPr>
          <a:xfrm>
            <a:off x="2779398" y="2096717"/>
            <a:ext cx="554960"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C40C67"/>
                </a:solidFill>
                <a:effectLst/>
                <a:uLnTx/>
                <a:uFillTx/>
                <a:latin typeface="Segoe UI "/>
                <a:ea typeface="+mn-ea"/>
                <a:cs typeface="+mn-cs"/>
              </a:rPr>
              <a:t>Data</a:t>
            </a:r>
          </a:p>
        </p:txBody>
      </p:sp>
      <p:sp>
        <p:nvSpPr>
          <p:cNvPr id="41" name="TextBox 40">
            <a:extLst>
              <a:ext uri="{FF2B5EF4-FFF2-40B4-BE49-F238E27FC236}">
                <a16:creationId xmlns:a16="http://schemas.microsoft.com/office/drawing/2014/main" id="{E0382E8F-302D-822C-2E10-59897A7E7096}"/>
              </a:ext>
            </a:extLst>
          </p:cNvPr>
          <p:cNvSpPr txBox="1"/>
          <p:nvPr/>
        </p:nvSpPr>
        <p:spPr>
          <a:xfrm>
            <a:off x="677163" y="3052344"/>
            <a:ext cx="825867"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C40C67"/>
                </a:solidFill>
                <a:effectLst/>
                <a:uLnTx/>
                <a:uFillTx/>
                <a:latin typeface="Segoe UI "/>
                <a:ea typeface="+mn-ea"/>
                <a:cs typeface="+mn-cs"/>
              </a:rPr>
              <a:t>Partition 1</a:t>
            </a:r>
            <a:endParaRPr kumimoji="0" lang="en-US" sz="1400" b="0" i="0" u="none" strike="noStrike" kern="1200" cap="none" spc="0" normalizeH="0" baseline="0" noProof="0">
              <a:ln>
                <a:noFill/>
              </a:ln>
              <a:solidFill>
                <a:srgbClr val="C40C67"/>
              </a:solidFill>
              <a:effectLst/>
              <a:uLnTx/>
              <a:uFillTx/>
              <a:latin typeface="Segoe UI "/>
              <a:ea typeface="+mn-ea"/>
              <a:cs typeface="+mn-cs"/>
            </a:endParaRPr>
          </a:p>
        </p:txBody>
      </p:sp>
      <p:sp>
        <p:nvSpPr>
          <p:cNvPr id="42" name="TextBox 41">
            <a:extLst>
              <a:ext uri="{FF2B5EF4-FFF2-40B4-BE49-F238E27FC236}">
                <a16:creationId xmlns:a16="http://schemas.microsoft.com/office/drawing/2014/main" id="{A65E040A-1FF6-D6C9-379E-B2E69D231E8C}"/>
              </a:ext>
            </a:extLst>
          </p:cNvPr>
          <p:cNvSpPr txBox="1"/>
          <p:nvPr/>
        </p:nvSpPr>
        <p:spPr>
          <a:xfrm>
            <a:off x="1876062" y="3007033"/>
            <a:ext cx="825867"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C40C67"/>
                </a:solidFill>
                <a:effectLst/>
                <a:uLnTx/>
                <a:uFillTx/>
                <a:latin typeface="Segoe UI "/>
                <a:ea typeface="+mn-ea"/>
                <a:cs typeface="+mn-cs"/>
              </a:rPr>
              <a:t>Partition 2</a:t>
            </a:r>
            <a:endParaRPr kumimoji="0" lang="en-US" sz="1400" b="0" i="0" u="none" strike="noStrike" kern="1200" cap="none" spc="0" normalizeH="0" baseline="0" noProof="0">
              <a:ln>
                <a:noFill/>
              </a:ln>
              <a:solidFill>
                <a:srgbClr val="C40C67"/>
              </a:solidFill>
              <a:effectLst/>
              <a:uLnTx/>
              <a:uFillTx/>
              <a:latin typeface="Segoe UI "/>
              <a:ea typeface="+mn-ea"/>
              <a:cs typeface="+mn-cs"/>
            </a:endParaRPr>
          </a:p>
        </p:txBody>
      </p:sp>
      <p:sp>
        <p:nvSpPr>
          <p:cNvPr id="43" name="TextBox 42">
            <a:extLst>
              <a:ext uri="{FF2B5EF4-FFF2-40B4-BE49-F238E27FC236}">
                <a16:creationId xmlns:a16="http://schemas.microsoft.com/office/drawing/2014/main" id="{D6832EF0-BB57-5E87-72E8-4C1CD6D1D76A}"/>
              </a:ext>
            </a:extLst>
          </p:cNvPr>
          <p:cNvSpPr txBox="1"/>
          <p:nvPr/>
        </p:nvSpPr>
        <p:spPr>
          <a:xfrm>
            <a:off x="3396316" y="3016924"/>
            <a:ext cx="987771"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C40C67"/>
                </a:solidFill>
                <a:effectLst/>
                <a:uLnTx/>
                <a:uFillTx/>
                <a:latin typeface="Segoe UI "/>
                <a:ea typeface="+mn-ea"/>
                <a:cs typeface="+mn-cs"/>
              </a:rPr>
              <a:t>Partition N-1</a:t>
            </a:r>
            <a:endParaRPr kumimoji="0" lang="en-US" sz="1400" b="0" i="0" u="none" strike="noStrike" kern="1200" cap="none" spc="0" normalizeH="0" baseline="0" noProof="0">
              <a:ln>
                <a:noFill/>
              </a:ln>
              <a:solidFill>
                <a:srgbClr val="C40C67"/>
              </a:solidFill>
              <a:effectLst/>
              <a:uLnTx/>
              <a:uFillTx/>
              <a:latin typeface="Segoe UI "/>
              <a:ea typeface="+mn-ea"/>
              <a:cs typeface="+mn-cs"/>
            </a:endParaRPr>
          </a:p>
        </p:txBody>
      </p:sp>
      <p:sp>
        <p:nvSpPr>
          <p:cNvPr id="44" name="TextBox 43">
            <a:extLst>
              <a:ext uri="{FF2B5EF4-FFF2-40B4-BE49-F238E27FC236}">
                <a16:creationId xmlns:a16="http://schemas.microsoft.com/office/drawing/2014/main" id="{A58C1933-A248-2FE6-B1A8-4CF5A3BF6EF8}"/>
              </a:ext>
            </a:extLst>
          </p:cNvPr>
          <p:cNvSpPr txBox="1"/>
          <p:nvPr/>
        </p:nvSpPr>
        <p:spPr>
          <a:xfrm>
            <a:off x="4717557" y="3006613"/>
            <a:ext cx="856325"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C40C67"/>
                </a:solidFill>
                <a:effectLst/>
                <a:uLnTx/>
                <a:uFillTx/>
                <a:latin typeface="Segoe UI "/>
                <a:ea typeface="+mn-ea"/>
                <a:cs typeface="+mn-cs"/>
              </a:rPr>
              <a:t>Partition N</a:t>
            </a:r>
            <a:endParaRPr kumimoji="0" lang="en-US" sz="1400" b="0" i="0" u="none" strike="noStrike" kern="1200" cap="none" spc="0" normalizeH="0" baseline="0" noProof="0">
              <a:ln>
                <a:noFill/>
              </a:ln>
              <a:solidFill>
                <a:srgbClr val="C40C67"/>
              </a:solidFill>
              <a:effectLst/>
              <a:uLnTx/>
              <a:uFillTx/>
              <a:latin typeface="Segoe UI "/>
              <a:ea typeface="+mn-ea"/>
              <a:cs typeface="+mn-cs"/>
            </a:endParaRPr>
          </a:p>
        </p:txBody>
      </p:sp>
      <p:sp>
        <p:nvSpPr>
          <p:cNvPr id="45" name="TextBox 44">
            <a:extLst>
              <a:ext uri="{FF2B5EF4-FFF2-40B4-BE49-F238E27FC236}">
                <a16:creationId xmlns:a16="http://schemas.microsoft.com/office/drawing/2014/main" id="{FCAC3487-89C5-99F2-E4DB-3D042FC5B8A0}"/>
              </a:ext>
            </a:extLst>
          </p:cNvPr>
          <p:cNvSpPr txBox="1"/>
          <p:nvPr/>
        </p:nvSpPr>
        <p:spPr>
          <a:xfrm>
            <a:off x="2805922" y="2543865"/>
            <a:ext cx="39946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C40C67"/>
                </a:solidFill>
                <a:effectLst/>
                <a:uLnTx/>
                <a:uFillTx/>
                <a:latin typeface="Courier New" panose="02070309020205020404" pitchFamily="49" charset="0"/>
                <a:ea typeface="+mn-ea"/>
                <a:cs typeface="Courier New" panose="02070309020205020404" pitchFamily="49" charset="0"/>
              </a:rPr>
              <a:t>…</a:t>
            </a:r>
          </a:p>
        </p:txBody>
      </p:sp>
      <p:sp>
        <p:nvSpPr>
          <p:cNvPr id="46" name="TextBox 45">
            <a:extLst>
              <a:ext uri="{FF2B5EF4-FFF2-40B4-BE49-F238E27FC236}">
                <a16:creationId xmlns:a16="http://schemas.microsoft.com/office/drawing/2014/main" id="{865E035E-8E67-0FF7-4BED-1A3D6F1522E3}"/>
              </a:ext>
            </a:extLst>
          </p:cNvPr>
          <p:cNvSpPr txBox="1"/>
          <p:nvPr/>
        </p:nvSpPr>
        <p:spPr>
          <a:xfrm>
            <a:off x="2826270" y="3690565"/>
            <a:ext cx="39946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C40C67"/>
                </a:solidFill>
                <a:effectLst/>
                <a:uLnTx/>
                <a:uFillTx/>
                <a:latin typeface="Courier New" panose="02070309020205020404" pitchFamily="49" charset="0"/>
                <a:ea typeface="+mn-ea"/>
                <a:cs typeface="Courier New" panose="02070309020205020404" pitchFamily="49" charset="0"/>
              </a:rPr>
              <a:t>…</a:t>
            </a:r>
          </a:p>
        </p:txBody>
      </p:sp>
      <p:sp>
        <p:nvSpPr>
          <p:cNvPr id="47" name="TextBox 46">
            <a:extLst>
              <a:ext uri="{FF2B5EF4-FFF2-40B4-BE49-F238E27FC236}">
                <a16:creationId xmlns:a16="http://schemas.microsoft.com/office/drawing/2014/main" id="{FCC614F9-D77C-132B-5504-4B376E8ACBDC}"/>
              </a:ext>
            </a:extLst>
          </p:cNvPr>
          <p:cNvSpPr txBox="1"/>
          <p:nvPr/>
        </p:nvSpPr>
        <p:spPr>
          <a:xfrm>
            <a:off x="2853241" y="4908050"/>
            <a:ext cx="39946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C40C67"/>
                </a:solidFill>
                <a:effectLst/>
                <a:uLnTx/>
                <a:uFillTx/>
                <a:latin typeface="Courier New" panose="02070309020205020404" pitchFamily="49" charset="0"/>
                <a:ea typeface="+mn-ea"/>
                <a:cs typeface="Courier New" panose="02070309020205020404" pitchFamily="49" charset="0"/>
              </a:rPr>
              <a:t>…</a:t>
            </a:r>
          </a:p>
        </p:txBody>
      </p:sp>
      <p:sp>
        <p:nvSpPr>
          <p:cNvPr id="48" name="TextBox 47">
            <a:extLst>
              <a:ext uri="{FF2B5EF4-FFF2-40B4-BE49-F238E27FC236}">
                <a16:creationId xmlns:a16="http://schemas.microsoft.com/office/drawing/2014/main" id="{7211D757-DA4D-C971-25EB-BB70698FA357}"/>
              </a:ext>
            </a:extLst>
          </p:cNvPr>
          <p:cNvSpPr txBox="1"/>
          <p:nvPr/>
        </p:nvSpPr>
        <p:spPr>
          <a:xfrm>
            <a:off x="677163" y="4236466"/>
            <a:ext cx="756938"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C40C67"/>
                </a:solidFill>
                <a:effectLst/>
                <a:uLnTx/>
                <a:uFillTx/>
                <a:latin typeface="Segoe UI "/>
                <a:ea typeface="+mn-ea"/>
                <a:cs typeface="+mn-cs"/>
              </a:rPr>
              <a:t>Worker 1</a:t>
            </a:r>
            <a:endParaRPr kumimoji="0" lang="en-US" sz="1400" b="0" i="0" u="none" strike="noStrike" kern="1200" cap="none" spc="0" normalizeH="0" baseline="0" noProof="0">
              <a:ln>
                <a:noFill/>
              </a:ln>
              <a:solidFill>
                <a:srgbClr val="C40C67"/>
              </a:solidFill>
              <a:effectLst/>
              <a:uLnTx/>
              <a:uFillTx/>
              <a:latin typeface="Segoe UI "/>
              <a:ea typeface="+mn-ea"/>
              <a:cs typeface="+mn-cs"/>
            </a:endParaRPr>
          </a:p>
        </p:txBody>
      </p:sp>
      <p:sp>
        <p:nvSpPr>
          <p:cNvPr id="49" name="TextBox 48">
            <a:extLst>
              <a:ext uri="{FF2B5EF4-FFF2-40B4-BE49-F238E27FC236}">
                <a16:creationId xmlns:a16="http://schemas.microsoft.com/office/drawing/2014/main" id="{F390F220-1B71-64FF-E567-9968430CF124}"/>
              </a:ext>
            </a:extLst>
          </p:cNvPr>
          <p:cNvSpPr txBox="1"/>
          <p:nvPr/>
        </p:nvSpPr>
        <p:spPr>
          <a:xfrm>
            <a:off x="1858111" y="4236701"/>
            <a:ext cx="756938"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C40C67"/>
                </a:solidFill>
                <a:effectLst/>
                <a:uLnTx/>
                <a:uFillTx/>
                <a:latin typeface="Segoe UI "/>
                <a:ea typeface="+mn-ea"/>
                <a:cs typeface="+mn-cs"/>
              </a:rPr>
              <a:t>Worker 2</a:t>
            </a:r>
            <a:endParaRPr kumimoji="0" lang="en-US" sz="1400" b="0" i="0" u="none" strike="noStrike" kern="1200" cap="none" spc="0" normalizeH="0" baseline="0" noProof="0">
              <a:ln>
                <a:noFill/>
              </a:ln>
              <a:solidFill>
                <a:srgbClr val="C40C67"/>
              </a:solidFill>
              <a:effectLst/>
              <a:uLnTx/>
              <a:uFillTx/>
              <a:latin typeface="Segoe UI "/>
              <a:ea typeface="+mn-ea"/>
              <a:cs typeface="+mn-cs"/>
            </a:endParaRPr>
          </a:p>
        </p:txBody>
      </p:sp>
      <p:sp>
        <p:nvSpPr>
          <p:cNvPr id="50" name="TextBox 49">
            <a:extLst>
              <a:ext uri="{FF2B5EF4-FFF2-40B4-BE49-F238E27FC236}">
                <a16:creationId xmlns:a16="http://schemas.microsoft.com/office/drawing/2014/main" id="{1E5B9F83-B489-302D-1502-C47022DAF857}"/>
              </a:ext>
            </a:extLst>
          </p:cNvPr>
          <p:cNvSpPr txBox="1"/>
          <p:nvPr/>
        </p:nvSpPr>
        <p:spPr>
          <a:xfrm>
            <a:off x="3517079" y="4236466"/>
            <a:ext cx="918841"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C40C67"/>
                </a:solidFill>
                <a:effectLst/>
                <a:uLnTx/>
                <a:uFillTx/>
                <a:latin typeface="Segoe UI "/>
                <a:ea typeface="+mn-ea"/>
                <a:cs typeface="+mn-cs"/>
              </a:rPr>
              <a:t>Worker N-1</a:t>
            </a:r>
            <a:endParaRPr kumimoji="0" lang="en-US" sz="1400" b="0" i="0" u="none" strike="noStrike" kern="1200" cap="none" spc="0" normalizeH="0" baseline="0" noProof="0">
              <a:ln>
                <a:noFill/>
              </a:ln>
              <a:solidFill>
                <a:srgbClr val="C40C67"/>
              </a:solidFill>
              <a:effectLst/>
              <a:uLnTx/>
              <a:uFillTx/>
              <a:latin typeface="Segoe UI "/>
              <a:ea typeface="+mn-ea"/>
              <a:cs typeface="+mn-cs"/>
            </a:endParaRPr>
          </a:p>
        </p:txBody>
      </p:sp>
      <p:sp>
        <p:nvSpPr>
          <p:cNvPr id="51" name="TextBox 50">
            <a:extLst>
              <a:ext uri="{FF2B5EF4-FFF2-40B4-BE49-F238E27FC236}">
                <a16:creationId xmlns:a16="http://schemas.microsoft.com/office/drawing/2014/main" id="{6E0A4BE4-9C9A-5564-2C11-DA670C94AE2A}"/>
              </a:ext>
            </a:extLst>
          </p:cNvPr>
          <p:cNvSpPr txBox="1"/>
          <p:nvPr/>
        </p:nvSpPr>
        <p:spPr>
          <a:xfrm>
            <a:off x="4642380" y="4226390"/>
            <a:ext cx="787395"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C40C67"/>
                </a:solidFill>
                <a:effectLst/>
                <a:uLnTx/>
                <a:uFillTx/>
                <a:latin typeface="Segoe UI "/>
                <a:ea typeface="+mn-ea"/>
                <a:cs typeface="+mn-cs"/>
              </a:rPr>
              <a:t>Worker N</a:t>
            </a:r>
            <a:endParaRPr kumimoji="0" lang="en-US" sz="1400" b="0" i="0" u="none" strike="noStrike" kern="1200" cap="none" spc="0" normalizeH="0" baseline="0" noProof="0">
              <a:ln>
                <a:noFill/>
              </a:ln>
              <a:solidFill>
                <a:srgbClr val="C40C67"/>
              </a:solidFill>
              <a:effectLst/>
              <a:uLnTx/>
              <a:uFillTx/>
              <a:latin typeface="Segoe UI "/>
              <a:ea typeface="+mn-ea"/>
              <a:cs typeface="+mn-cs"/>
            </a:endParaRPr>
          </a:p>
        </p:txBody>
      </p:sp>
      <p:cxnSp>
        <p:nvCxnSpPr>
          <p:cNvPr id="52" name="Straight Arrow Connector 51">
            <a:extLst>
              <a:ext uri="{FF2B5EF4-FFF2-40B4-BE49-F238E27FC236}">
                <a16:creationId xmlns:a16="http://schemas.microsoft.com/office/drawing/2014/main" id="{C85C875E-2507-DACD-8F68-FA9D678ED059}"/>
              </a:ext>
            </a:extLst>
          </p:cNvPr>
          <p:cNvCxnSpPr>
            <a:cxnSpLocks/>
          </p:cNvCxnSpPr>
          <p:nvPr/>
        </p:nvCxnSpPr>
        <p:spPr>
          <a:xfrm>
            <a:off x="2256303" y="4465038"/>
            <a:ext cx="0" cy="321556"/>
          </a:xfrm>
          <a:prstGeom prst="straightConnector1">
            <a:avLst/>
          </a:prstGeom>
          <a:ln w="38100">
            <a:solidFill>
              <a:srgbClr val="C40C67"/>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92F0C653-B072-17C5-3206-68BA48767AC7}"/>
              </a:ext>
            </a:extLst>
          </p:cNvPr>
          <p:cNvCxnSpPr>
            <a:cxnSpLocks/>
          </p:cNvCxnSpPr>
          <p:nvPr/>
        </p:nvCxnSpPr>
        <p:spPr>
          <a:xfrm>
            <a:off x="1055432" y="4473110"/>
            <a:ext cx="0" cy="321556"/>
          </a:xfrm>
          <a:prstGeom prst="straightConnector1">
            <a:avLst/>
          </a:prstGeom>
          <a:ln w="38100">
            <a:solidFill>
              <a:srgbClr val="C40C67"/>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A57E3438-9CCF-9E2F-8DB4-9A4D67710CB5}"/>
              </a:ext>
            </a:extLst>
          </p:cNvPr>
          <p:cNvCxnSpPr>
            <a:cxnSpLocks/>
          </p:cNvCxnSpPr>
          <p:nvPr/>
        </p:nvCxnSpPr>
        <p:spPr>
          <a:xfrm>
            <a:off x="3851004" y="4465038"/>
            <a:ext cx="0" cy="321556"/>
          </a:xfrm>
          <a:prstGeom prst="straightConnector1">
            <a:avLst/>
          </a:prstGeom>
          <a:ln w="38100">
            <a:solidFill>
              <a:srgbClr val="C40C67"/>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2B2E5274-74D2-015D-0229-65E6E82D2E32}"/>
              </a:ext>
            </a:extLst>
          </p:cNvPr>
          <p:cNvCxnSpPr>
            <a:cxnSpLocks/>
          </p:cNvCxnSpPr>
          <p:nvPr/>
        </p:nvCxnSpPr>
        <p:spPr>
          <a:xfrm>
            <a:off x="5070200" y="4465038"/>
            <a:ext cx="0" cy="321556"/>
          </a:xfrm>
          <a:prstGeom prst="straightConnector1">
            <a:avLst/>
          </a:prstGeom>
          <a:ln w="38100">
            <a:solidFill>
              <a:srgbClr val="C40C67"/>
            </a:solidFill>
            <a:tailEnd type="triangle"/>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C6F3E97E-9F9D-E0E2-1519-697F5971F5F2}"/>
              </a:ext>
            </a:extLst>
          </p:cNvPr>
          <p:cNvSpPr txBox="1"/>
          <p:nvPr/>
        </p:nvSpPr>
        <p:spPr>
          <a:xfrm>
            <a:off x="621057" y="5445308"/>
            <a:ext cx="938077"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C40C67"/>
                </a:solidFill>
                <a:effectLst/>
                <a:uLnTx/>
                <a:uFillTx/>
                <a:latin typeface="Segoe UI "/>
                <a:ea typeface="+mn-ea"/>
                <a:cs typeface="+mn-cs"/>
              </a:rPr>
              <a:t>Sub-result 1</a:t>
            </a:r>
            <a:endParaRPr kumimoji="0" lang="en-US" sz="1400" b="0" i="0" u="none" strike="noStrike" kern="1200" cap="none" spc="0" normalizeH="0" baseline="0" noProof="0">
              <a:ln>
                <a:noFill/>
              </a:ln>
              <a:solidFill>
                <a:srgbClr val="C40C67"/>
              </a:solidFill>
              <a:effectLst/>
              <a:uLnTx/>
              <a:uFillTx/>
              <a:latin typeface="Segoe UI "/>
              <a:ea typeface="+mn-ea"/>
              <a:cs typeface="+mn-cs"/>
            </a:endParaRPr>
          </a:p>
        </p:txBody>
      </p:sp>
      <p:sp>
        <p:nvSpPr>
          <p:cNvPr id="57" name="TextBox 56">
            <a:extLst>
              <a:ext uri="{FF2B5EF4-FFF2-40B4-BE49-F238E27FC236}">
                <a16:creationId xmlns:a16="http://schemas.microsoft.com/office/drawing/2014/main" id="{21D69DCE-3B63-0029-367F-8885D5A4A5E7}"/>
              </a:ext>
            </a:extLst>
          </p:cNvPr>
          <p:cNvSpPr txBox="1"/>
          <p:nvPr/>
        </p:nvSpPr>
        <p:spPr>
          <a:xfrm>
            <a:off x="1792039" y="5445308"/>
            <a:ext cx="938077"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C40C67"/>
                </a:solidFill>
                <a:effectLst/>
                <a:uLnTx/>
                <a:uFillTx/>
                <a:latin typeface="Segoe UI "/>
                <a:ea typeface="+mn-ea"/>
                <a:cs typeface="+mn-cs"/>
              </a:rPr>
              <a:t>Sub-result 2</a:t>
            </a:r>
            <a:endParaRPr kumimoji="0" lang="en-US" sz="1400" b="0" i="0" u="none" strike="noStrike" kern="1200" cap="none" spc="0" normalizeH="0" baseline="0" noProof="0">
              <a:ln>
                <a:noFill/>
              </a:ln>
              <a:solidFill>
                <a:srgbClr val="C40C67"/>
              </a:solidFill>
              <a:effectLst/>
              <a:uLnTx/>
              <a:uFillTx/>
              <a:latin typeface="Segoe UI "/>
              <a:ea typeface="+mn-ea"/>
              <a:cs typeface="+mn-cs"/>
            </a:endParaRPr>
          </a:p>
        </p:txBody>
      </p:sp>
      <p:sp>
        <p:nvSpPr>
          <p:cNvPr id="58" name="TextBox 57">
            <a:extLst>
              <a:ext uri="{FF2B5EF4-FFF2-40B4-BE49-F238E27FC236}">
                <a16:creationId xmlns:a16="http://schemas.microsoft.com/office/drawing/2014/main" id="{685CCC51-D77B-E8B3-F631-1A472476AD91}"/>
              </a:ext>
            </a:extLst>
          </p:cNvPr>
          <p:cNvSpPr txBox="1"/>
          <p:nvPr/>
        </p:nvSpPr>
        <p:spPr>
          <a:xfrm>
            <a:off x="3406743" y="5445308"/>
            <a:ext cx="1099981"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C40C67"/>
                </a:solidFill>
                <a:effectLst/>
                <a:uLnTx/>
                <a:uFillTx/>
                <a:latin typeface="Segoe UI "/>
                <a:ea typeface="+mn-ea"/>
                <a:cs typeface="+mn-cs"/>
              </a:rPr>
              <a:t>Sub-result N-1</a:t>
            </a:r>
            <a:endParaRPr kumimoji="0" lang="en-US" sz="1400" b="0" i="0" u="none" strike="noStrike" kern="1200" cap="none" spc="0" normalizeH="0" baseline="0" noProof="0">
              <a:ln>
                <a:noFill/>
              </a:ln>
              <a:solidFill>
                <a:srgbClr val="C40C67"/>
              </a:solidFill>
              <a:effectLst/>
              <a:uLnTx/>
              <a:uFillTx/>
              <a:latin typeface="Segoe UI "/>
              <a:ea typeface="+mn-ea"/>
              <a:cs typeface="+mn-cs"/>
            </a:endParaRPr>
          </a:p>
        </p:txBody>
      </p:sp>
      <p:sp>
        <p:nvSpPr>
          <p:cNvPr id="59" name="TextBox 58">
            <a:extLst>
              <a:ext uri="{FF2B5EF4-FFF2-40B4-BE49-F238E27FC236}">
                <a16:creationId xmlns:a16="http://schemas.microsoft.com/office/drawing/2014/main" id="{30A1C265-385C-6D83-8818-178DE8DCA92A}"/>
              </a:ext>
            </a:extLst>
          </p:cNvPr>
          <p:cNvSpPr txBox="1"/>
          <p:nvPr/>
        </p:nvSpPr>
        <p:spPr>
          <a:xfrm>
            <a:off x="4642380" y="5445308"/>
            <a:ext cx="968535"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C40C67"/>
                </a:solidFill>
                <a:effectLst/>
                <a:uLnTx/>
                <a:uFillTx/>
                <a:latin typeface="Segoe UI "/>
                <a:ea typeface="+mn-ea"/>
                <a:cs typeface="+mn-cs"/>
              </a:rPr>
              <a:t>Sub-result N</a:t>
            </a:r>
            <a:endParaRPr kumimoji="0" lang="en-US" sz="1400" b="0" i="0" u="none" strike="noStrike" kern="1200" cap="none" spc="0" normalizeH="0" baseline="0" noProof="0">
              <a:ln>
                <a:noFill/>
              </a:ln>
              <a:solidFill>
                <a:srgbClr val="C40C67"/>
              </a:solidFill>
              <a:effectLst/>
              <a:uLnTx/>
              <a:uFillTx/>
              <a:latin typeface="Segoe UI "/>
              <a:ea typeface="+mn-ea"/>
              <a:cs typeface="+mn-cs"/>
            </a:endParaRPr>
          </a:p>
        </p:txBody>
      </p:sp>
      <p:sp>
        <p:nvSpPr>
          <p:cNvPr id="60" name="TextBox 59">
            <a:extLst>
              <a:ext uri="{FF2B5EF4-FFF2-40B4-BE49-F238E27FC236}">
                <a16:creationId xmlns:a16="http://schemas.microsoft.com/office/drawing/2014/main" id="{CC1372A7-E9B7-E86F-9F28-DADF93941FDD}"/>
              </a:ext>
            </a:extLst>
          </p:cNvPr>
          <p:cNvSpPr txBox="1"/>
          <p:nvPr/>
        </p:nvSpPr>
        <p:spPr>
          <a:xfrm>
            <a:off x="2432348" y="6252941"/>
            <a:ext cx="1308371"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C40C67"/>
                </a:solidFill>
                <a:effectLst/>
                <a:uLnTx/>
                <a:uFillTx/>
                <a:latin typeface="Segoe UI "/>
                <a:ea typeface="+mn-ea"/>
                <a:cs typeface="+mn-cs"/>
              </a:rPr>
              <a:t>Combined Results</a:t>
            </a:r>
            <a:endParaRPr kumimoji="0" lang="en-US" sz="1400" b="0" i="0" u="none" strike="noStrike" kern="1200" cap="none" spc="0" normalizeH="0" baseline="0" noProof="0">
              <a:ln>
                <a:noFill/>
              </a:ln>
              <a:solidFill>
                <a:srgbClr val="C40C67"/>
              </a:solidFill>
              <a:effectLst/>
              <a:uLnTx/>
              <a:uFillTx/>
              <a:latin typeface="Segoe UI "/>
              <a:ea typeface="+mn-ea"/>
              <a:cs typeface="+mn-cs"/>
            </a:endParaRPr>
          </a:p>
        </p:txBody>
      </p:sp>
      <p:cxnSp>
        <p:nvCxnSpPr>
          <p:cNvPr id="61" name="Straight Arrow Connector 60">
            <a:extLst>
              <a:ext uri="{FF2B5EF4-FFF2-40B4-BE49-F238E27FC236}">
                <a16:creationId xmlns:a16="http://schemas.microsoft.com/office/drawing/2014/main" id="{7185FC58-5018-F91B-C55E-1653A33FFF31}"/>
              </a:ext>
            </a:extLst>
          </p:cNvPr>
          <p:cNvCxnSpPr>
            <a:cxnSpLocks/>
          </p:cNvCxnSpPr>
          <p:nvPr/>
        </p:nvCxnSpPr>
        <p:spPr>
          <a:xfrm>
            <a:off x="2395403" y="5706918"/>
            <a:ext cx="306526" cy="255164"/>
          </a:xfrm>
          <a:prstGeom prst="straightConnector1">
            <a:avLst/>
          </a:prstGeom>
          <a:ln w="38100">
            <a:solidFill>
              <a:srgbClr val="C40C67"/>
            </a:solidFill>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E84E2E25-6038-D5F8-DC42-FDEE100C8D31}"/>
              </a:ext>
            </a:extLst>
          </p:cNvPr>
          <p:cNvCxnSpPr>
            <a:cxnSpLocks/>
          </p:cNvCxnSpPr>
          <p:nvPr/>
        </p:nvCxnSpPr>
        <p:spPr>
          <a:xfrm>
            <a:off x="1453103" y="5677657"/>
            <a:ext cx="1224515" cy="412327"/>
          </a:xfrm>
          <a:prstGeom prst="straightConnector1">
            <a:avLst/>
          </a:prstGeom>
          <a:ln w="38100">
            <a:solidFill>
              <a:srgbClr val="C40C67"/>
            </a:solidFill>
            <a:tailEnd type="triangle"/>
          </a:ln>
        </p:spPr>
        <p:style>
          <a:lnRef idx="1">
            <a:schemeClr val="accent1"/>
          </a:lnRef>
          <a:fillRef idx="0">
            <a:schemeClr val="accent1"/>
          </a:fillRef>
          <a:effectRef idx="0">
            <a:schemeClr val="accent1"/>
          </a:effectRef>
          <a:fontRef idx="minor">
            <a:schemeClr val="tx1"/>
          </a:fontRef>
        </p:style>
      </p:cxnSp>
      <p:cxnSp>
        <p:nvCxnSpPr>
          <p:cNvPr id="8195" name="Straight Arrow Connector 8194">
            <a:extLst>
              <a:ext uri="{FF2B5EF4-FFF2-40B4-BE49-F238E27FC236}">
                <a16:creationId xmlns:a16="http://schemas.microsoft.com/office/drawing/2014/main" id="{784CEA80-AABA-E61A-F0AB-9DCA35F0A44E}"/>
              </a:ext>
            </a:extLst>
          </p:cNvPr>
          <p:cNvCxnSpPr>
            <a:cxnSpLocks/>
            <a:stCxn id="59" idx="2"/>
          </p:cNvCxnSpPr>
          <p:nvPr/>
        </p:nvCxnSpPr>
        <p:spPr>
          <a:xfrm flipH="1">
            <a:off x="3433714" y="5706918"/>
            <a:ext cx="1692934" cy="383066"/>
          </a:xfrm>
          <a:prstGeom prst="straightConnector1">
            <a:avLst/>
          </a:prstGeom>
          <a:ln w="38100">
            <a:solidFill>
              <a:srgbClr val="C40C67"/>
            </a:solidFill>
            <a:tailEnd type="triangle"/>
          </a:ln>
        </p:spPr>
        <p:style>
          <a:lnRef idx="1">
            <a:schemeClr val="accent1"/>
          </a:lnRef>
          <a:fillRef idx="0">
            <a:schemeClr val="accent1"/>
          </a:fillRef>
          <a:effectRef idx="0">
            <a:schemeClr val="accent1"/>
          </a:effectRef>
          <a:fontRef idx="minor">
            <a:schemeClr val="tx1"/>
          </a:fontRef>
        </p:style>
      </p:cxnSp>
      <p:cxnSp>
        <p:nvCxnSpPr>
          <p:cNvPr id="8198" name="Straight Arrow Connector 8197">
            <a:extLst>
              <a:ext uri="{FF2B5EF4-FFF2-40B4-BE49-F238E27FC236}">
                <a16:creationId xmlns:a16="http://schemas.microsoft.com/office/drawing/2014/main" id="{1479E62A-273A-4A12-73C7-2267D4608A33}"/>
              </a:ext>
            </a:extLst>
          </p:cNvPr>
          <p:cNvCxnSpPr>
            <a:cxnSpLocks/>
          </p:cNvCxnSpPr>
          <p:nvPr/>
        </p:nvCxnSpPr>
        <p:spPr>
          <a:xfrm flipH="1">
            <a:off x="3399597" y="5684644"/>
            <a:ext cx="398321" cy="263349"/>
          </a:xfrm>
          <a:prstGeom prst="straightConnector1">
            <a:avLst/>
          </a:prstGeom>
          <a:ln w="38100">
            <a:solidFill>
              <a:srgbClr val="C40C67"/>
            </a:solidFill>
            <a:tailEnd type="triangle"/>
          </a:ln>
        </p:spPr>
        <p:style>
          <a:lnRef idx="1">
            <a:schemeClr val="accent1"/>
          </a:lnRef>
          <a:fillRef idx="0">
            <a:schemeClr val="accent1"/>
          </a:fillRef>
          <a:effectRef idx="0">
            <a:schemeClr val="accent1"/>
          </a:effectRef>
          <a:fontRef idx="minor">
            <a:schemeClr val="tx1"/>
          </a:fontRef>
        </p:style>
      </p:cxnSp>
      <p:sp>
        <p:nvSpPr>
          <p:cNvPr id="8203" name="TextBox 8202">
            <a:extLst>
              <a:ext uri="{FF2B5EF4-FFF2-40B4-BE49-F238E27FC236}">
                <a16:creationId xmlns:a16="http://schemas.microsoft.com/office/drawing/2014/main" id="{A928DDC9-86ED-F604-6E6F-574F1A5A7511}"/>
              </a:ext>
            </a:extLst>
          </p:cNvPr>
          <p:cNvSpPr txBox="1"/>
          <p:nvPr/>
        </p:nvSpPr>
        <p:spPr>
          <a:xfrm>
            <a:off x="6543999" y="2404494"/>
            <a:ext cx="884153"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C40C67"/>
                </a:solidFill>
                <a:effectLst/>
                <a:uLnTx/>
                <a:uFillTx/>
                <a:latin typeface="Segoe UI "/>
                <a:ea typeface="+mn-ea"/>
                <a:cs typeface="+mn-cs"/>
              </a:rPr>
              <a:t>Partitions</a:t>
            </a:r>
          </a:p>
        </p:txBody>
      </p:sp>
      <p:sp>
        <p:nvSpPr>
          <p:cNvPr id="8205" name="TextBox 8204">
            <a:extLst>
              <a:ext uri="{FF2B5EF4-FFF2-40B4-BE49-F238E27FC236}">
                <a16:creationId xmlns:a16="http://schemas.microsoft.com/office/drawing/2014/main" id="{1E07B891-1452-5BF7-A70F-5E4DA715721D}"/>
              </a:ext>
            </a:extLst>
          </p:cNvPr>
          <p:cNvSpPr txBox="1"/>
          <p:nvPr/>
        </p:nvSpPr>
        <p:spPr>
          <a:xfrm>
            <a:off x="6666799" y="3614379"/>
            <a:ext cx="786818"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C40C67"/>
                </a:solidFill>
                <a:effectLst/>
                <a:uLnTx/>
                <a:uFillTx/>
                <a:latin typeface="Segoe UI "/>
                <a:ea typeface="+mn-ea"/>
                <a:cs typeface="+mn-cs"/>
              </a:rPr>
              <a:t>Workers</a:t>
            </a:r>
          </a:p>
        </p:txBody>
      </p:sp>
      <p:sp>
        <p:nvSpPr>
          <p:cNvPr id="8207" name="TextBox 8206">
            <a:extLst>
              <a:ext uri="{FF2B5EF4-FFF2-40B4-BE49-F238E27FC236}">
                <a16:creationId xmlns:a16="http://schemas.microsoft.com/office/drawing/2014/main" id="{AD8853D5-5AD2-F9B3-5F14-76C0783058BC}"/>
              </a:ext>
            </a:extLst>
          </p:cNvPr>
          <p:cNvSpPr txBox="1"/>
          <p:nvPr/>
        </p:nvSpPr>
        <p:spPr>
          <a:xfrm>
            <a:off x="5773562" y="4080317"/>
            <a:ext cx="2828664" cy="769441"/>
          </a:xfrm>
          <a:prstGeom prst="rect">
            <a:avLst/>
          </a:prstGeom>
          <a:solidFill>
            <a:srgbClr val="C40C67"/>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Segoe UI "/>
                <a:ea typeface="+mn-ea"/>
                <a:cs typeface="+mn-cs"/>
              </a:rPr>
              <a:t>A </a:t>
            </a:r>
            <a:r>
              <a:rPr kumimoji="0" lang="en-US" sz="1100" b="1" i="0" u="sng" strike="noStrike" kern="1200" cap="none" spc="0" normalizeH="0" baseline="0" noProof="0">
                <a:ln>
                  <a:noFill/>
                </a:ln>
                <a:solidFill>
                  <a:srgbClr val="FFFFFF"/>
                </a:solidFill>
                <a:effectLst/>
                <a:uLnTx/>
                <a:uFillTx/>
                <a:latin typeface="Segoe UI "/>
                <a:ea typeface="+mn-ea"/>
                <a:cs typeface="+mn-cs"/>
              </a:rPr>
              <a:t>Worker</a:t>
            </a:r>
            <a:r>
              <a:rPr kumimoji="0" lang="en-US" sz="1100" b="0" i="0" u="none" strike="noStrike" kern="1200" cap="none" spc="0" normalizeH="0" baseline="0" noProof="0">
                <a:ln>
                  <a:noFill/>
                </a:ln>
                <a:solidFill>
                  <a:srgbClr val="FFFFFF"/>
                </a:solidFill>
                <a:effectLst/>
                <a:uLnTx/>
                <a:uFillTx/>
                <a:latin typeface="Segoe UI "/>
                <a:ea typeface="+mn-ea"/>
                <a:cs typeface="+mn-cs"/>
              </a:rPr>
              <a:t> can be: </a:t>
            </a:r>
          </a:p>
          <a:p>
            <a:pPr marL="214313" marR="0" lvl="0" indent="-214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a:ln>
                  <a:noFill/>
                </a:ln>
                <a:solidFill>
                  <a:srgbClr val="FFFFFF"/>
                </a:solidFill>
                <a:effectLst/>
                <a:uLnTx/>
                <a:uFillTx/>
                <a:latin typeface="Segoe UI "/>
                <a:ea typeface="+mn-ea"/>
                <a:cs typeface="+mn-cs"/>
              </a:rPr>
              <a:t>a distinct server in different locations </a:t>
            </a:r>
          </a:p>
          <a:p>
            <a:pPr marL="214313" marR="0" lvl="0" indent="-214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a:ln>
                  <a:noFill/>
                </a:ln>
                <a:solidFill>
                  <a:srgbClr val="FFFFFF"/>
                </a:solidFill>
                <a:effectLst/>
                <a:uLnTx/>
                <a:uFillTx/>
                <a:latin typeface="Segoe UI "/>
                <a:ea typeface="+mn-ea"/>
                <a:cs typeface="+mn-cs"/>
              </a:rPr>
              <a:t>a local machine </a:t>
            </a:r>
          </a:p>
          <a:p>
            <a:pPr marL="214313" marR="0" lvl="0" indent="-214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a:ln>
                  <a:noFill/>
                </a:ln>
                <a:solidFill>
                  <a:srgbClr val="FFFFFF"/>
                </a:solidFill>
                <a:effectLst/>
                <a:uLnTx/>
                <a:uFillTx/>
                <a:latin typeface="Segoe UI "/>
                <a:ea typeface="+mn-ea"/>
                <a:cs typeface="+mn-cs"/>
              </a:rPr>
              <a:t>a CPU core in a machine, etc.</a:t>
            </a:r>
          </a:p>
        </p:txBody>
      </p:sp>
    </p:spTree>
    <p:extLst>
      <p:ext uri="{BB962C8B-B14F-4D97-AF65-F5344CB8AC3E}">
        <p14:creationId xmlns:p14="http://schemas.microsoft.com/office/powerpoint/2010/main" val="2975879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par>
                                <p:cTn id="8" presetID="9" presetClass="entr" presetSubtype="0" fill="hold" grpId="0"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dissolve">
                                      <p:cBhvr>
                                        <p:cTn id="10" dur="500"/>
                                        <p:tgtEl>
                                          <p:spTgt spid="4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wipe(up)">
                                      <p:cBhvr>
                                        <p:cTn id="15" dur="500"/>
                                        <p:tgtEl>
                                          <p:spTgt spid="29"/>
                                        </p:tgtEl>
                                      </p:cBhvr>
                                    </p:animEffect>
                                  </p:childTnLst>
                                </p:cTn>
                              </p:par>
                              <p:par>
                                <p:cTn id="16" presetID="22" presetClass="entr" presetSubtype="1"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wipe(up)">
                                      <p:cBhvr>
                                        <p:cTn id="18" dur="500"/>
                                        <p:tgtEl>
                                          <p:spTgt spid="21"/>
                                        </p:tgtEl>
                                      </p:cBhvr>
                                    </p:animEffect>
                                  </p:childTnLst>
                                </p:cTn>
                              </p:par>
                              <p:par>
                                <p:cTn id="19" presetID="22" presetClass="entr" presetSubtype="1" fill="hold" nodeType="with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wipe(up)">
                                      <p:cBhvr>
                                        <p:cTn id="21" dur="500"/>
                                        <p:tgtEl>
                                          <p:spTgt spid="23"/>
                                        </p:tgtEl>
                                      </p:cBhvr>
                                    </p:animEffect>
                                  </p:childTnLst>
                                </p:cTn>
                              </p:par>
                              <p:par>
                                <p:cTn id="22" presetID="22" presetClass="entr" presetSubtype="1" fill="hold"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wipe(up)">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p:cTn id="29" dur="500" fill="hold"/>
                                        <p:tgtEl>
                                          <p:spTgt spid="12"/>
                                        </p:tgtEl>
                                        <p:attrNameLst>
                                          <p:attrName>ppt_w</p:attrName>
                                        </p:attrNameLst>
                                      </p:cBhvr>
                                      <p:tavLst>
                                        <p:tav tm="0">
                                          <p:val>
                                            <p:fltVal val="0"/>
                                          </p:val>
                                        </p:tav>
                                        <p:tav tm="100000">
                                          <p:val>
                                            <p:strVal val="#ppt_w"/>
                                          </p:val>
                                        </p:tav>
                                      </p:tavLst>
                                    </p:anim>
                                    <p:anim calcmode="lin" valueType="num">
                                      <p:cBhvr>
                                        <p:cTn id="30" dur="500" fill="hold"/>
                                        <p:tgtEl>
                                          <p:spTgt spid="12"/>
                                        </p:tgtEl>
                                        <p:attrNameLst>
                                          <p:attrName>ppt_h</p:attrName>
                                        </p:attrNameLst>
                                      </p:cBhvr>
                                      <p:tavLst>
                                        <p:tav tm="0">
                                          <p:val>
                                            <p:fltVal val="0"/>
                                          </p:val>
                                        </p:tav>
                                        <p:tav tm="100000">
                                          <p:val>
                                            <p:strVal val="#ppt_h"/>
                                          </p:val>
                                        </p:tav>
                                      </p:tavLst>
                                    </p:anim>
                                    <p:animEffect transition="in" filter="fade">
                                      <p:cBhvr>
                                        <p:cTn id="31" dur="500"/>
                                        <p:tgtEl>
                                          <p:spTgt spid="12"/>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44"/>
                                        </p:tgtEl>
                                        <p:attrNameLst>
                                          <p:attrName>style.visibility</p:attrName>
                                        </p:attrNameLst>
                                      </p:cBhvr>
                                      <p:to>
                                        <p:strVal val="visible"/>
                                      </p:to>
                                    </p:set>
                                    <p:anim calcmode="lin" valueType="num">
                                      <p:cBhvr>
                                        <p:cTn id="34" dur="500" fill="hold"/>
                                        <p:tgtEl>
                                          <p:spTgt spid="44"/>
                                        </p:tgtEl>
                                        <p:attrNameLst>
                                          <p:attrName>ppt_w</p:attrName>
                                        </p:attrNameLst>
                                      </p:cBhvr>
                                      <p:tavLst>
                                        <p:tav tm="0">
                                          <p:val>
                                            <p:fltVal val="0"/>
                                          </p:val>
                                        </p:tav>
                                        <p:tav tm="100000">
                                          <p:val>
                                            <p:strVal val="#ppt_w"/>
                                          </p:val>
                                        </p:tav>
                                      </p:tavLst>
                                    </p:anim>
                                    <p:anim calcmode="lin" valueType="num">
                                      <p:cBhvr>
                                        <p:cTn id="35" dur="500" fill="hold"/>
                                        <p:tgtEl>
                                          <p:spTgt spid="44"/>
                                        </p:tgtEl>
                                        <p:attrNameLst>
                                          <p:attrName>ppt_h</p:attrName>
                                        </p:attrNameLst>
                                      </p:cBhvr>
                                      <p:tavLst>
                                        <p:tav tm="0">
                                          <p:val>
                                            <p:fltVal val="0"/>
                                          </p:val>
                                        </p:tav>
                                        <p:tav tm="100000">
                                          <p:val>
                                            <p:strVal val="#ppt_h"/>
                                          </p:val>
                                        </p:tav>
                                      </p:tavLst>
                                    </p:anim>
                                    <p:animEffect transition="in" filter="fade">
                                      <p:cBhvr>
                                        <p:cTn id="36" dur="500"/>
                                        <p:tgtEl>
                                          <p:spTgt spid="44"/>
                                        </p:tgtEl>
                                      </p:cBhvr>
                                    </p:animEffect>
                                  </p:childTnLst>
                                </p:cTn>
                              </p:par>
                              <p:par>
                                <p:cTn id="37" presetID="53" presetClass="entr" presetSubtype="16" fill="hold" grpId="0" nodeType="withEffect">
                                  <p:stCondLst>
                                    <p:cond delay="0"/>
                                  </p:stCondLst>
                                  <p:childTnLst>
                                    <p:set>
                                      <p:cBhvr>
                                        <p:cTn id="38" dur="1" fill="hold">
                                          <p:stCondLst>
                                            <p:cond delay="0"/>
                                          </p:stCondLst>
                                        </p:cTn>
                                        <p:tgtEl>
                                          <p:spTgt spid="43"/>
                                        </p:tgtEl>
                                        <p:attrNameLst>
                                          <p:attrName>style.visibility</p:attrName>
                                        </p:attrNameLst>
                                      </p:cBhvr>
                                      <p:to>
                                        <p:strVal val="visible"/>
                                      </p:to>
                                    </p:set>
                                    <p:anim calcmode="lin" valueType="num">
                                      <p:cBhvr>
                                        <p:cTn id="39" dur="500" fill="hold"/>
                                        <p:tgtEl>
                                          <p:spTgt spid="43"/>
                                        </p:tgtEl>
                                        <p:attrNameLst>
                                          <p:attrName>ppt_w</p:attrName>
                                        </p:attrNameLst>
                                      </p:cBhvr>
                                      <p:tavLst>
                                        <p:tav tm="0">
                                          <p:val>
                                            <p:fltVal val="0"/>
                                          </p:val>
                                        </p:tav>
                                        <p:tav tm="100000">
                                          <p:val>
                                            <p:strVal val="#ppt_w"/>
                                          </p:val>
                                        </p:tav>
                                      </p:tavLst>
                                    </p:anim>
                                    <p:anim calcmode="lin" valueType="num">
                                      <p:cBhvr>
                                        <p:cTn id="40" dur="500" fill="hold"/>
                                        <p:tgtEl>
                                          <p:spTgt spid="43"/>
                                        </p:tgtEl>
                                        <p:attrNameLst>
                                          <p:attrName>ppt_h</p:attrName>
                                        </p:attrNameLst>
                                      </p:cBhvr>
                                      <p:tavLst>
                                        <p:tav tm="0">
                                          <p:val>
                                            <p:fltVal val="0"/>
                                          </p:val>
                                        </p:tav>
                                        <p:tav tm="100000">
                                          <p:val>
                                            <p:strVal val="#ppt_h"/>
                                          </p:val>
                                        </p:tav>
                                      </p:tavLst>
                                    </p:anim>
                                    <p:animEffect transition="in" filter="fade">
                                      <p:cBhvr>
                                        <p:cTn id="41" dur="500"/>
                                        <p:tgtEl>
                                          <p:spTgt spid="43"/>
                                        </p:tgtEl>
                                      </p:cBhvr>
                                    </p:animEffect>
                                  </p:childTnLst>
                                </p:cTn>
                              </p:par>
                              <p:par>
                                <p:cTn id="42" presetID="53" presetClass="entr" presetSubtype="16" fill="hold" nodeType="withEffect">
                                  <p:stCondLst>
                                    <p:cond delay="0"/>
                                  </p:stCondLst>
                                  <p:childTnLst>
                                    <p:set>
                                      <p:cBhvr>
                                        <p:cTn id="43" dur="1" fill="hold">
                                          <p:stCondLst>
                                            <p:cond delay="0"/>
                                          </p:stCondLst>
                                        </p:cTn>
                                        <p:tgtEl>
                                          <p:spTgt spid="11"/>
                                        </p:tgtEl>
                                        <p:attrNameLst>
                                          <p:attrName>style.visibility</p:attrName>
                                        </p:attrNameLst>
                                      </p:cBhvr>
                                      <p:to>
                                        <p:strVal val="visible"/>
                                      </p:to>
                                    </p:set>
                                    <p:anim calcmode="lin" valueType="num">
                                      <p:cBhvr>
                                        <p:cTn id="44" dur="500" fill="hold"/>
                                        <p:tgtEl>
                                          <p:spTgt spid="11"/>
                                        </p:tgtEl>
                                        <p:attrNameLst>
                                          <p:attrName>ppt_w</p:attrName>
                                        </p:attrNameLst>
                                      </p:cBhvr>
                                      <p:tavLst>
                                        <p:tav tm="0">
                                          <p:val>
                                            <p:fltVal val="0"/>
                                          </p:val>
                                        </p:tav>
                                        <p:tav tm="100000">
                                          <p:val>
                                            <p:strVal val="#ppt_w"/>
                                          </p:val>
                                        </p:tav>
                                      </p:tavLst>
                                    </p:anim>
                                    <p:anim calcmode="lin" valueType="num">
                                      <p:cBhvr>
                                        <p:cTn id="45" dur="500" fill="hold"/>
                                        <p:tgtEl>
                                          <p:spTgt spid="11"/>
                                        </p:tgtEl>
                                        <p:attrNameLst>
                                          <p:attrName>ppt_h</p:attrName>
                                        </p:attrNameLst>
                                      </p:cBhvr>
                                      <p:tavLst>
                                        <p:tav tm="0">
                                          <p:val>
                                            <p:fltVal val="0"/>
                                          </p:val>
                                        </p:tav>
                                        <p:tav tm="100000">
                                          <p:val>
                                            <p:strVal val="#ppt_h"/>
                                          </p:val>
                                        </p:tav>
                                      </p:tavLst>
                                    </p:anim>
                                    <p:animEffect transition="in" filter="fade">
                                      <p:cBhvr>
                                        <p:cTn id="46" dur="500"/>
                                        <p:tgtEl>
                                          <p:spTgt spid="11"/>
                                        </p:tgtEl>
                                      </p:cBhvr>
                                    </p:animEffect>
                                  </p:childTnLst>
                                </p:cTn>
                              </p:par>
                              <p:par>
                                <p:cTn id="47" presetID="53" presetClass="entr" presetSubtype="16" fill="hold" grpId="0" nodeType="withEffect">
                                  <p:stCondLst>
                                    <p:cond delay="0"/>
                                  </p:stCondLst>
                                  <p:childTnLst>
                                    <p:set>
                                      <p:cBhvr>
                                        <p:cTn id="48" dur="1" fill="hold">
                                          <p:stCondLst>
                                            <p:cond delay="0"/>
                                          </p:stCondLst>
                                        </p:cTn>
                                        <p:tgtEl>
                                          <p:spTgt spid="45"/>
                                        </p:tgtEl>
                                        <p:attrNameLst>
                                          <p:attrName>style.visibility</p:attrName>
                                        </p:attrNameLst>
                                      </p:cBhvr>
                                      <p:to>
                                        <p:strVal val="visible"/>
                                      </p:to>
                                    </p:set>
                                    <p:anim calcmode="lin" valueType="num">
                                      <p:cBhvr>
                                        <p:cTn id="49" dur="500" fill="hold"/>
                                        <p:tgtEl>
                                          <p:spTgt spid="45"/>
                                        </p:tgtEl>
                                        <p:attrNameLst>
                                          <p:attrName>ppt_w</p:attrName>
                                        </p:attrNameLst>
                                      </p:cBhvr>
                                      <p:tavLst>
                                        <p:tav tm="0">
                                          <p:val>
                                            <p:fltVal val="0"/>
                                          </p:val>
                                        </p:tav>
                                        <p:tav tm="100000">
                                          <p:val>
                                            <p:strVal val="#ppt_w"/>
                                          </p:val>
                                        </p:tav>
                                      </p:tavLst>
                                    </p:anim>
                                    <p:anim calcmode="lin" valueType="num">
                                      <p:cBhvr>
                                        <p:cTn id="50" dur="500" fill="hold"/>
                                        <p:tgtEl>
                                          <p:spTgt spid="45"/>
                                        </p:tgtEl>
                                        <p:attrNameLst>
                                          <p:attrName>ppt_h</p:attrName>
                                        </p:attrNameLst>
                                      </p:cBhvr>
                                      <p:tavLst>
                                        <p:tav tm="0">
                                          <p:val>
                                            <p:fltVal val="0"/>
                                          </p:val>
                                        </p:tav>
                                        <p:tav tm="100000">
                                          <p:val>
                                            <p:strVal val="#ppt_h"/>
                                          </p:val>
                                        </p:tav>
                                      </p:tavLst>
                                    </p:anim>
                                    <p:animEffect transition="in" filter="fade">
                                      <p:cBhvr>
                                        <p:cTn id="51" dur="500"/>
                                        <p:tgtEl>
                                          <p:spTgt spid="45"/>
                                        </p:tgtEl>
                                      </p:cBhvr>
                                    </p:animEffect>
                                  </p:childTnLst>
                                </p:cTn>
                              </p:par>
                              <p:par>
                                <p:cTn id="52" presetID="53" presetClass="entr" presetSubtype="16" fill="hold" nodeType="withEffect">
                                  <p:stCondLst>
                                    <p:cond delay="0"/>
                                  </p:stCondLst>
                                  <p:childTnLst>
                                    <p:set>
                                      <p:cBhvr>
                                        <p:cTn id="53" dur="1" fill="hold">
                                          <p:stCondLst>
                                            <p:cond delay="0"/>
                                          </p:stCondLst>
                                        </p:cTn>
                                        <p:tgtEl>
                                          <p:spTgt spid="10"/>
                                        </p:tgtEl>
                                        <p:attrNameLst>
                                          <p:attrName>style.visibility</p:attrName>
                                        </p:attrNameLst>
                                      </p:cBhvr>
                                      <p:to>
                                        <p:strVal val="visible"/>
                                      </p:to>
                                    </p:set>
                                    <p:anim calcmode="lin" valueType="num">
                                      <p:cBhvr>
                                        <p:cTn id="54" dur="500" fill="hold"/>
                                        <p:tgtEl>
                                          <p:spTgt spid="10"/>
                                        </p:tgtEl>
                                        <p:attrNameLst>
                                          <p:attrName>ppt_w</p:attrName>
                                        </p:attrNameLst>
                                      </p:cBhvr>
                                      <p:tavLst>
                                        <p:tav tm="0">
                                          <p:val>
                                            <p:fltVal val="0"/>
                                          </p:val>
                                        </p:tav>
                                        <p:tav tm="100000">
                                          <p:val>
                                            <p:strVal val="#ppt_w"/>
                                          </p:val>
                                        </p:tav>
                                      </p:tavLst>
                                    </p:anim>
                                    <p:anim calcmode="lin" valueType="num">
                                      <p:cBhvr>
                                        <p:cTn id="55" dur="500" fill="hold"/>
                                        <p:tgtEl>
                                          <p:spTgt spid="10"/>
                                        </p:tgtEl>
                                        <p:attrNameLst>
                                          <p:attrName>ppt_h</p:attrName>
                                        </p:attrNameLst>
                                      </p:cBhvr>
                                      <p:tavLst>
                                        <p:tav tm="0">
                                          <p:val>
                                            <p:fltVal val="0"/>
                                          </p:val>
                                        </p:tav>
                                        <p:tav tm="100000">
                                          <p:val>
                                            <p:strVal val="#ppt_h"/>
                                          </p:val>
                                        </p:tav>
                                      </p:tavLst>
                                    </p:anim>
                                    <p:animEffect transition="in" filter="fade">
                                      <p:cBhvr>
                                        <p:cTn id="56" dur="500"/>
                                        <p:tgtEl>
                                          <p:spTgt spid="10"/>
                                        </p:tgtEl>
                                      </p:cBhvr>
                                    </p:animEffect>
                                  </p:childTnLst>
                                </p:cTn>
                              </p:par>
                              <p:par>
                                <p:cTn id="57" presetID="53" presetClass="entr" presetSubtype="16" fill="hold" grpId="0" nodeType="withEffect">
                                  <p:stCondLst>
                                    <p:cond delay="0"/>
                                  </p:stCondLst>
                                  <p:childTnLst>
                                    <p:set>
                                      <p:cBhvr>
                                        <p:cTn id="58" dur="1" fill="hold">
                                          <p:stCondLst>
                                            <p:cond delay="0"/>
                                          </p:stCondLst>
                                        </p:cTn>
                                        <p:tgtEl>
                                          <p:spTgt spid="42"/>
                                        </p:tgtEl>
                                        <p:attrNameLst>
                                          <p:attrName>style.visibility</p:attrName>
                                        </p:attrNameLst>
                                      </p:cBhvr>
                                      <p:to>
                                        <p:strVal val="visible"/>
                                      </p:to>
                                    </p:set>
                                    <p:anim calcmode="lin" valueType="num">
                                      <p:cBhvr>
                                        <p:cTn id="59" dur="500" fill="hold"/>
                                        <p:tgtEl>
                                          <p:spTgt spid="42"/>
                                        </p:tgtEl>
                                        <p:attrNameLst>
                                          <p:attrName>ppt_w</p:attrName>
                                        </p:attrNameLst>
                                      </p:cBhvr>
                                      <p:tavLst>
                                        <p:tav tm="0">
                                          <p:val>
                                            <p:fltVal val="0"/>
                                          </p:val>
                                        </p:tav>
                                        <p:tav tm="100000">
                                          <p:val>
                                            <p:strVal val="#ppt_w"/>
                                          </p:val>
                                        </p:tav>
                                      </p:tavLst>
                                    </p:anim>
                                    <p:anim calcmode="lin" valueType="num">
                                      <p:cBhvr>
                                        <p:cTn id="60" dur="500" fill="hold"/>
                                        <p:tgtEl>
                                          <p:spTgt spid="42"/>
                                        </p:tgtEl>
                                        <p:attrNameLst>
                                          <p:attrName>ppt_h</p:attrName>
                                        </p:attrNameLst>
                                      </p:cBhvr>
                                      <p:tavLst>
                                        <p:tav tm="0">
                                          <p:val>
                                            <p:fltVal val="0"/>
                                          </p:val>
                                        </p:tav>
                                        <p:tav tm="100000">
                                          <p:val>
                                            <p:strVal val="#ppt_h"/>
                                          </p:val>
                                        </p:tav>
                                      </p:tavLst>
                                    </p:anim>
                                    <p:animEffect transition="in" filter="fade">
                                      <p:cBhvr>
                                        <p:cTn id="61" dur="500"/>
                                        <p:tgtEl>
                                          <p:spTgt spid="42"/>
                                        </p:tgtEl>
                                      </p:cBhvr>
                                    </p:animEffect>
                                  </p:childTnLst>
                                </p:cTn>
                              </p:par>
                              <p:par>
                                <p:cTn id="62" presetID="53" presetClass="entr" presetSubtype="16" fill="hold" grpId="0" nodeType="withEffect">
                                  <p:stCondLst>
                                    <p:cond delay="0"/>
                                  </p:stCondLst>
                                  <p:childTnLst>
                                    <p:set>
                                      <p:cBhvr>
                                        <p:cTn id="63" dur="1" fill="hold">
                                          <p:stCondLst>
                                            <p:cond delay="0"/>
                                          </p:stCondLst>
                                        </p:cTn>
                                        <p:tgtEl>
                                          <p:spTgt spid="41"/>
                                        </p:tgtEl>
                                        <p:attrNameLst>
                                          <p:attrName>style.visibility</p:attrName>
                                        </p:attrNameLst>
                                      </p:cBhvr>
                                      <p:to>
                                        <p:strVal val="visible"/>
                                      </p:to>
                                    </p:set>
                                    <p:anim calcmode="lin" valueType="num">
                                      <p:cBhvr>
                                        <p:cTn id="64" dur="500" fill="hold"/>
                                        <p:tgtEl>
                                          <p:spTgt spid="41"/>
                                        </p:tgtEl>
                                        <p:attrNameLst>
                                          <p:attrName>ppt_w</p:attrName>
                                        </p:attrNameLst>
                                      </p:cBhvr>
                                      <p:tavLst>
                                        <p:tav tm="0">
                                          <p:val>
                                            <p:fltVal val="0"/>
                                          </p:val>
                                        </p:tav>
                                        <p:tav tm="100000">
                                          <p:val>
                                            <p:strVal val="#ppt_w"/>
                                          </p:val>
                                        </p:tav>
                                      </p:tavLst>
                                    </p:anim>
                                    <p:anim calcmode="lin" valueType="num">
                                      <p:cBhvr>
                                        <p:cTn id="65" dur="500" fill="hold"/>
                                        <p:tgtEl>
                                          <p:spTgt spid="41"/>
                                        </p:tgtEl>
                                        <p:attrNameLst>
                                          <p:attrName>ppt_h</p:attrName>
                                        </p:attrNameLst>
                                      </p:cBhvr>
                                      <p:tavLst>
                                        <p:tav tm="0">
                                          <p:val>
                                            <p:fltVal val="0"/>
                                          </p:val>
                                        </p:tav>
                                        <p:tav tm="100000">
                                          <p:val>
                                            <p:strVal val="#ppt_h"/>
                                          </p:val>
                                        </p:tav>
                                      </p:tavLst>
                                    </p:anim>
                                    <p:animEffect transition="in" filter="fade">
                                      <p:cBhvr>
                                        <p:cTn id="66" dur="500"/>
                                        <p:tgtEl>
                                          <p:spTgt spid="41"/>
                                        </p:tgtEl>
                                      </p:cBhvr>
                                    </p:animEffect>
                                  </p:childTnLst>
                                </p:cTn>
                              </p:par>
                              <p:par>
                                <p:cTn id="67" presetID="53" presetClass="entr" presetSubtype="16" fill="hold" nodeType="withEffect">
                                  <p:stCondLst>
                                    <p:cond delay="0"/>
                                  </p:stCondLst>
                                  <p:childTnLst>
                                    <p:set>
                                      <p:cBhvr>
                                        <p:cTn id="68" dur="1" fill="hold">
                                          <p:stCondLst>
                                            <p:cond delay="0"/>
                                          </p:stCondLst>
                                        </p:cTn>
                                        <p:tgtEl>
                                          <p:spTgt spid="13"/>
                                        </p:tgtEl>
                                        <p:attrNameLst>
                                          <p:attrName>style.visibility</p:attrName>
                                        </p:attrNameLst>
                                      </p:cBhvr>
                                      <p:to>
                                        <p:strVal val="visible"/>
                                      </p:to>
                                    </p:set>
                                    <p:anim calcmode="lin" valueType="num">
                                      <p:cBhvr>
                                        <p:cTn id="69" dur="500" fill="hold"/>
                                        <p:tgtEl>
                                          <p:spTgt spid="13"/>
                                        </p:tgtEl>
                                        <p:attrNameLst>
                                          <p:attrName>ppt_w</p:attrName>
                                        </p:attrNameLst>
                                      </p:cBhvr>
                                      <p:tavLst>
                                        <p:tav tm="0">
                                          <p:val>
                                            <p:fltVal val="0"/>
                                          </p:val>
                                        </p:tav>
                                        <p:tav tm="100000">
                                          <p:val>
                                            <p:strVal val="#ppt_w"/>
                                          </p:val>
                                        </p:tav>
                                      </p:tavLst>
                                    </p:anim>
                                    <p:anim calcmode="lin" valueType="num">
                                      <p:cBhvr>
                                        <p:cTn id="70" dur="500" fill="hold"/>
                                        <p:tgtEl>
                                          <p:spTgt spid="13"/>
                                        </p:tgtEl>
                                        <p:attrNameLst>
                                          <p:attrName>ppt_h</p:attrName>
                                        </p:attrNameLst>
                                      </p:cBhvr>
                                      <p:tavLst>
                                        <p:tav tm="0">
                                          <p:val>
                                            <p:fltVal val="0"/>
                                          </p:val>
                                        </p:tav>
                                        <p:tav tm="100000">
                                          <p:val>
                                            <p:strVal val="#ppt_h"/>
                                          </p:val>
                                        </p:tav>
                                      </p:tavLst>
                                    </p:anim>
                                    <p:animEffect transition="in" filter="fade">
                                      <p:cBhvr>
                                        <p:cTn id="71" dur="500"/>
                                        <p:tgtEl>
                                          <p:spTgt spid="13"/>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1" fill="hold" nodeType="clickEffect">
                                  <p:stCondLst>
                                    <p:cond delay="0"/>
                                  </p:stCondLst>
                                  <p:childTnLst>
                                    <p:set>
                                      <p:cBhvr>
                                        <p:cTn id="75" dur="1" fill="hold">
                                          <p:stCondLst>
                                            <p:cond delay="0"/>
                                          </p:stCondLst>
                                        </p:cTn>
                                        <p:tgtEl>
                                          <p:spTgt spid="35"/>
                                        </p:tgtEl>
                                        <p:attrNameLst>
                                          <p:attrName>style.visibility</p:attrName>
                                        </p:attrNameLst>
                                      </p:cBhvr>
                                      <p:to>
                                        <p:strVal val="visible"/>
                                      </p:to>
                                    </p:set>
                                    <p:animEffect transition="in" filter="wipe(up)">
                                      <p:cBhvr>
                                        <p:cTn id="76" dur="500"/>
                                        <p:tgtEl>
                                          <p:spTgt spid="35"/>
                                        </p:tgtEl>
                                      </p:cBhvr>
                                    </p:animEffect>
                                  </p:childTnLst>
                                </p:cTn>
                              </p:par>
                              <p:par>
                                <p:cTn id="77" presetID="22" presetClass="entr" presetSubtype="1" fill="hold" nodeType="withEffect">
                                  <p:stCondLst>
                                    <p:cond delay="0"/>
                                  </p:stCondLst>
                                  <p:childTnLst>
                                    <p:set>
                                      <p:cBhvr>
                                        <p:cTn id="78" dur="1" fill="hold">
                                          <p:stCondLst>
                                            <p:cond delay="0"/>
                                          </p:stCondLst>
                                        </p:cTn>
                                        <p:tgtEl>
                                          <p:spTgt spid="32"/>
                                        </p:tgtEl>
                                        <p:attrNameLst>
                                          <p:attrName>style.visibility</p:attrName>
                                        </p:attrNameLst>
                                      </p:cBhvr>
                                      <p:to>
                                        <p:strVal val="visible"/>
                                      </p:to>
                                    </p:set>
                                    <p:animEffect transition="in" filter="wipe(up)">
                                      <p:cBhvr>
                                        <p:cTn id="79" dur="500"/>
                                        <p:tgtEl>
                                          <p:spTgt spid="32"/>
                                        </p:tgtEl>
                                      </p:cBhvr>
                                    </p:animEffect>
                                  </p:childTnLst>
                                </p:cTn>
                              </p:par>
                              <p:par>
                                <p:cTn id="80" presetID="22" presetClass="entr" presetSubtype="1" fill="hold" nodeType="withEffect">
                                  <p:stCondLst>
                                    <p:cond delay="0"/>
                                  </p:stCondLst>
                                  <p:childTnLst>
                                    <p:set>
                                      <p:cBhvr>
                                        <p:cTn id="81" dur="1" fill="hold">
                                          <p:stCondLst>
                                            <p:cond delay="0"/>
                                          </p:stCondLst>
                                        </p:cTn>
                                        <p:tgtEl>
                                          <p:spTgt spid="36"/>
                                        </p:tgtEl>
                                        <p:attrNameLst>
                                          <p:attrName>style.visibility</p:attrName>
                                        </p:attrNameLst>
                                      </p:cBhvr>
                                      <p:to>
                                        <p:strVal val="visible"/>
                                      </p:to>
                                    </p:set>
                                    <p:animEffect transition="in" filter="wipe(up)">
                                      <p:cBhvr>
                                        <p:cTn id="82" dur="500"/>
                                        <p:tgtEl>
                                          <p:spTgt spid="36"/>
                                        </p:tgtEl>
                                      </p:cBhvr>
                                    </p:animEffect>
                                  </p:childTnLst>
                                </p:cTn>
                              </p:par>
                              <p:par>
                                <p:cTn id="83" presetID="22" presetClass="entr" presetSubtype="1" fill="hold" nodeType="withEffect">
                                  <p:stCondLst>
                                    <p:cond delay="0"/>
                                  </p:stCondLst>
                                  <p:childTnLst>
                                    <p:set>
                                      <p:cBhvr>
                                        <p:cTn id="84" dur="1" fill="hold">
                                          <p:stCondLst>
                                            <p:cond delay="0"/>
                                          </p:stCondLst>
                                        </p:cTn>
                                        <p:tgtEl>
                                          <p:spTgt spid="37"/>
                                        </p:tgtEl>
                                        <p:attrNameLst>
                                          <p:attrName>style.visibility</p:attrName>
                                        </p:attrNameLst>
                                      </p:cBhvr>
                                      <p:to>
                                        <p:strVal val="visible"/>
                                      </p:to>
                                    </p:set>
                                    <p:animEffect transition="in" filter="wipe(up)">
                                      <p:cBhvr>
                                        <p:cTn id="85" dur="500"/>
                                        <p:tgtEl>
                                          <p:spTgt spid="37"/>
                                        </p:tgtEl>
                                      </p:cBhvr>
                                    </p:animEffect>
                                  </p:childTnLst>
                                </p:cTn>
                              </p:par>
                            </p:childTnLst>
                          </p:cTn>
                        </p:par>
                      </p:childTnLst>
                    </p:cTn>
                  </p:par>
                  <p:par>
                    <p:cTn id="86" fill="hold">
                      <p:stCondLst>
                        <p:cond delay="indefinite"/>
                      </p:stCondLst>
                      <p:childTnLst>
                        <p:par>
                          <p:cTn id="87" fill="hold">
                            <p:stCondLst>
                              <p:cond delay="0"/>
                            </p:stCondLst>
                            <p:childTnLst>
                              <p:par>
                                <p:cTn id="88" presetID="53" presetClass="entr" presetSubtype="16" fill="hold" nodeType="clickEffect">
                                  <p:stCondLst>
                                    <p:cond delay="0"/>
                                  </p:stCondLst>
                                  <p:childTnLst>
                                    <p:set>
                                      <p:cBhvr>
                                        <p:cTn id="89" dur="1" fill="hold">
                                          <p:stCondLst>
                                            <p:cond delay="0"/>
                                          </p:stCondLst>
                                        </p:cTn>
                                        <p:tgtEl>
                                          <p:spTgt spid="9"/>
                                        </p:tgtEl>
                                        <p:attrNameLst>
                                          <p:attrName>style.visibility</p:attrName>
                                        </p:attrNameLst>
                                      </p:cBhvr>
                                      <p:to>
                                        <p:strVal val="visible"/>
                                      </p:to>
                                    </p:set>
                                    <p:anim calcmode="lin" valueType="num">
                                      <p:cBhvr>
                                        <p:cTn id="90" dur="500" fill="hold"/>
                                        <p:tgtEl>
                                          <p:spTgt spid="9"/>
                                        </p:tgtEl>
                                        <p:attrNameLst>
                                          <p:attrName>ppt_w</p:attrName>
                                        </p:attrNameLst>
                                      </p:cBhvr>
                                      <p:tavLst>
                                        <p:tav tm="0">
                                          <p:val>
                                            <p:fltVal val="0"/>
                                          </p:val>
                                        </p:tav>
                                        <p:tav tm="100000">
                                          <p:val>
                                            <p:strVal val="#ppt_w"/>
                                          </p:val>
                                        </p:tav>
                                      </p:tavLst>
                                    </p:anim>
                                    <p:anim calcmode="lin" valueType="num">
                                      <p:cBhvr>
                                        <p:cTn id="91" dur="500" fill="hold"/>
                                        <p:tgtEl>
                                          <p:spTgt spid="9"/>
                                        </p:tgtEl>
                                        <p:attrNameLst>
                                          <p:attrName>ppt_h</p:attrName>
                                        </p:attrNameLst>
                                      </p:cBhvr>
                                      <p:tavLst>
                                        <p:tav tm="0">
                                          <p:val>
                                            <p:fltVal val="0"/>
                                          </p:val>
                                        </p:tav>
                                        <p:tav tm="100000">
                                          <p:val>
                                            <p:strVal val="#ppt_h"/>
                                          </p:val>
                                        </p:tav>
                                      </p:tavLst>
                                    </p:anim>
                                    <p:animEffect transition="in" filter="fade">
                                      <p:cBhvr>
                                        <p:cTn id="92" dur="500"/>
                                        <p:tgtEl>
                                          <p:spTgt spid="9"/>
                                        </p:tgtEl>
                                      </p:cBhvr>
                                    </p:animEffect>
                                  </p:childTnLst>
                                </p:cTn>
                              </p:par>
                              <p:par>
                                <p:cTn id="93" presetID="53" presetClass="entr" presetSubtype="16" fill="hold" grpId="0" nodeType="withEffect">
                                  <p:stCondLst>
                                    <p:cond delay="0"/>
                                  </p:stCondLst>
                                  <p:childTnLst>
                                    <p:set>
                                      <p:cBhvr>
                                        <p:cTn id="94" dur="1" fill="hold">
                                          <p:stCondLst>
                                            <p:cond delay="0"/>
                                          </p:stCondLst>
                                        </p:cTn>
                                        <p:tgtEl>
                                          <p:spTgt spid="48"/>
                                        </p:tgtEl>
                                        <p:attrNameLst>
                                          <p:attrName>style.visibility</p:attrName>
                                        </p:attrNameLst>
                                      </p:cBhvr>
                                      <p:to>
                                        <p:strVal val="visible"/>
                                      </p:to>
                                    </p:set>
                                    <p:anim calcmode="lin" valueType="num">
                                      <p:cBhvr>
                                        <p:cTn id="95" dur="500" fill="hold"/>
                                        <p:tgtEl>
                                          <p:spTgt spid="48"/>
                                        </p:tgtEl>
                                        <p:attrNameLst>
                                          <p:attrName>ppt_w</p:attrName>
                                        </p:attrNameLst>
                                      </p:cBhvr>
                                      <p:tavLst>
                                        <p:tav tm="0">
                                          <p:val>
                                            <p:fltVal val="0"/>
                                          </p:val>
                                        </p:tav>
                                        <p:tav tm="100000">
                                          <p:val>
                                            <p:strVal val="#ppt_w"/>
                                          </p:val>
                                        </p:tav>
                                      </p:tavLst>
                                    </p:anim>
                                    <p:anim calcmode="lin" valueType="num">
                                      <p:cBhvr>
                                        <p:cTn id="96" dur="500" fill="hold"/>
                                        <p:tgtEl>
                                          <p:spTgt spid="48"/>
                                        </p:tgtEl>
                                        <p:attrNameLst>
                                          <p:attrName>ppt_h</p:attrName>
                                        </p:attrNameLst>
                                      </p:cBhvr>
                                      <p:tavLst>
                                        <p:tav tm="0">
                                          <p:val>
                                            <p:fltVal val="0"/>
                                          </p:val>
                                        </p:tav>
                                        <p:tav tm="100000">
                                          <p:val>
                                            <p:strVal val="#ppt_h"/>
                                          </p:val>
                                        </p:tav>
                                      </p:tavLst>
                                    </p:anim>
                                    <p:animEffect transition="in" filter="fade">
                                      <p:cBhvr>
                                        <p:cTn id="97" dur="500"/>
                                        <p:tgtEl>
                                          <p:spTgt spid="48"/>
                                        </p:tgtEl>
                                      </p:cBhvr>
                                    </p:animEffect>
                                  </p:childTnLst>
                                </p:cTn>
                              </p:par>
                              <p:par>
                                <p:cTn id="98" presetID="53" presetClass="entr" presetSubtype="16" fill="hold" nodeType="withEffect">
                                  <p:stCondLst>
                                    <p:cond delay="0"/>
                                  </p:stCondLst>
                                  <p:childTnLst>
                                    <p:set>
                                      <p:cBhvr>
                                        <p:cTn id="99" dur="1" fill="hold">
                                          <p:stCondLst>
                                            <p:cond delay="0"/>
                                          </p:stCondLst>
                                        </p:cTn>
                                        <p:tgtEl>
                                          <p:spTgt spid="14"/>
                                        </p:tgtEl>
                                        <p:attrNameLst>
                                          <p:attrName>style.visibility</p:attrName>
                                        </p:attrNameLst>
                                      </p:cBhvr>
                                      <p:to>
                                        <p:strVal val="visible"/>
                                      </p:to>
                                    </p:set>
                                    <p:anim calcmode="lin" valueType="num">
                                      <p:cBhvr>
                                        <p:cTn id="100" dur="500" fill="hold"/>
                                        <p:tgtEl>
                                          <p:spTgt spid="14"/>
                                        </p:tgtEl>
                                        <p:attrNameLst>
                                          <p:attrName>ppt_w</p:attrName>
                                        </p:attrNameLst>
                                      </p:cBhvr>
                                      <p:tavLst>
                                        <p:tav tm="0">
                                          <p:val>
                                            <p:fltVal val="0"/>
                                          </p:val>
                                        </p:tav>
                                        <p:tav tm="100000">
                                          <p:val>
                                            <p:strVal val="#ppt_w"/>
                                          </p:val>
                                        </p:tav>
                                      </p:tavLst>
                                    </p:anim>
                                    <p:anim calcmode="lin" valueType="num">
                                      <p:cBhvr>
                                        <p:cTn id="101" dur="500" fill="hold"/>
                                        <p:tgtEl>
                                          <p:spTgt spid="14"/>
                                        </p:tgtEl>
                                        <p:attrNameLst>
                                          <p:attrName>ppt_h</p:attrName>
                                        </p:attrNameLst>
                                      </p:cBhvr>
                                      <p:tavLst>
                                        <p:tav tm="0">
                                          <p:val>
                                            <p:fltVal val="0"/>
                                          </p:val>
                                        </p:tav>
                                        <p:tav tm="100000">
                                          <p:val>
                                            <p:strVal val="#ppt_h"/>
                                          </p:val>
                                        </p:tav>
                                      </p:tavLst>
                                    </p:anim>
                                    <p:animEffect transition="in" filter="fade">
                                      <p:cBhvr>
                                        <p:cTn id="102" dur="500"/>
                                        <p:tgtEl>
                                          <p:spTgt spid="14"/>
                                        </p:tgtEl>
                                      </p:cBhvr>
                                    </p:animEffect>
                                  </p:childTnLst>
                                </p:cTn>
                              </p:par>
                              <p:par>
                                <p:cTn id="103" presetID="53" presetClass="entr" presetSubtype="16" fill="hold" grpId="0" nodeType="withEffect">
                                  <p:stCondLst>
                                    <p:cond delay="0"/>
                                  </p:stCondLst>
                                  <p:childTnLst>
                                    <p:set>
                                      <p:cBhvr>
                                        <p:cTn id="104" dur="1" fill="hold">
                                          <p:stCondLst>
                                            <p:cond delay="0"/>
                                          </p:stCondLst>
                                        </p:cTn>
                                        <p:tgtEl>
                                          <p:spTgt spid="49"/>
                                        </p:tgtEl>
                                        <p:attrNameLst>
                                          <p:attrName>style.visibility</p:attrName>
                                        </p:attrNameLst>
                                      </p:cBhvr>
                                      <p:to>
                                        <p:strVal val="visible"/>
                                      </p:to>
                                    </p:set>
                                    <p:anim calcmode="lin" valueType="num">
                                      <p:cBhvr>
                                        <p:cTn id="105" dur="500" fill="hold"/>
                                        <p:tgtEl>
                                          <p:spTgt spid="49"/>
                                        </p:tgtEl>
                                        <p:attrNameLst>
                                          <p:attrName>ppt_w</p:attrName>
                                        </p:attrNameLst>
                                      </p:cBhvr>
                                      <p:tavLst>
                                        <p:tav tm="0">
                                          <p:val>
                                            <p:fltVal val="0"/>
                                          </p:val>
                                        </p:tav>
                                        <p:tav tm="100000">
                                          <p:val>
                                            <p:strVal val="#ppt_w"/>
                                          </p:val>
                                        </p:tav>
                                      </p:tavLst>
                                    </p:anim>
                                    <p:anim calcmode="lin" valueType="num">
                                      <p:cBhvr>
                                        <p:cTn id="106" dur="500" fill="hold"/>
                                        <p:tgtEl>
                                          <p:spTgt spid="49"/>
                                        </p:tgtEl>
                                        <p:attrNameLst>
                                          <p:attrName>ppt_h</p:attrName>
                                        </p:attrNameLst>
                                      </p:cBhvr>
                                      <p:tavLst>
                                        <p:tav tm="0">
                                          <p:val>
                                            <p:fltVal val="0"/>
                                          </p:val>
                                        </p:tav>
                                        <p:tav tm="100000">
                                          <p:val>
                                            <p:strVal val="#ppt_h"/>
                                          </p:val>
                                        </p:tav>
                                      </p:tavLst>
                                    </p:anim>
                                    <p:animEffect transition="in" filter="fade">
                                      <p:cBhvr>
                                        <p:cTn id="107" dur="500"/>
                                        <p:tgtEl>
                                          <p:spTgt spid="49"/>
                                        </p:tgtEl>
                                      </p:cBhvr>
                                    </p:animEffect>
                                  </p:childTnLst>
                                </p:cTn>
                              </p:par>
                              <p:par>
                                <p:cTn id="108" presetID="53" presetClass="entr" presetSubtype="16" fill="hold" nodeType="withEffect">
                                  <p:stCondLst>
                                    <p:cond delay="0"/>
                                  </p:stCondLst>
                                  <p:childTnLst>
                                    <p:set>
                                      <p:cBhvr>
                                        <p:cTn id="109" dur="1" fill="hold">
                                          <p:stCondLst>
                                            <p:cond delay="0"/>
                                          </p:stCondLst>
                                        </p:cTn>
                                        <p:tgtEl>
                                          <p:spTgt spid="15"/>
                                        </p:tgtEl>
                                        <p:attrNameLst>
                                          <p:attrName>style.visibility</p:attrName>
                                        </p:attrNameLst>
                                      </p:cBhvr>
                                      <p:to>
                                        <p:strVal val="visible"/>
                                      </p:to>
                                    </p:set>
                                    <p:anim calcmode="lin" valueType="num">
                                      <p:cBhvr>
                                        <p:cTn id="110" dur="500" fill="hold"/>
                                        <p:tgtEl>
                                          <p:spTgt spid="15"/>
                                        </p:tgtEl>
                                        <p:attrNameLst>
                                          <p:attrName>ppt_w</p:attrName>
                                        </p:attrNameLst>
                                      </p:cBhvr>
                                      <p:tavLst>
                                        <p:tav tm="0">
                                          <p:val>
                                            <p:fltVal val="0"/>
                                          </p:val>
                                        </p:tav>
                                        <p:tav tm="100000">
                                          <p:val>
                                            <p:strVal val="#ppt_w"/>
                                          </p:val>
                                        </p:tav>
                                      </p:tavLst>
                                    </p:anim>
                                    <p:anim calcmode="lin" valueType="num">
                                      <p:cBhvr>
                                        <p:cTn id="111" dur="500" fill="hold"/>
                                        <p:tgtEl>
                                          <p:spTgt spid="15"/>
                                        </p:tgtEl>
                                        <p:attrNameLst>
                                          <p:attrName>ppt_h</p:attrName>
                                        </p:attrNameLst>
                                      </p:cBhvr>
                                      <p:tavLst>
                                        <p:tav tm="0">
                                          <p:val>
                                            <p:fltVal val="0"/>
                                          </p:val>
                                        </p:tav>
                                        <p:tav tm="100000">
                                          <p:val>
                                            <p:strVal val="#ppt_h"/>
                                          </p:val>
                                        </p:tav>
                                      </p:tavLst>
                                    </p:anim>
                                    <p:animEffect transition="in" filter="fade">
                                      <p:cBhvr>
                                        <p:cTn id="112" dur="500"/>
                                        <p:tgtEl>
                                          <p:spTgt spid="15"/>
                                        </p:tgtEl>
                                      </p:cBhvr>
                                    </p:animEffect>
                                  </p:childTnLst>
                                </p:cTn>
                              </p:par>
                              <p:par>
                                <p:cTn id="113" presetID="53" presetClass="entr" presetSubtype="16" fill="hold" grpId="0" nodeType="withEffect">
                                  <p:stCondLst>
                                    <p:cond delay="0"/>
                                  </p:stCondLst>
                                  <p:childTnLst>
                                    <p:set>
                                      <p:cBhvr>
                                        <p:cTn id="114" dur="1" fill="hold">
                                          <p:stCondLst>
                                            <p:cond delay="0"/>
                                          </p:stCondLst>
                                        </p:cTn>
                                        <p:tgtEl>
                                          <p:spTgt spid="46"/>
                                        </p:tgtEl>
                                        <p:attrNameLst>
                                          <p:attrName>style.visibility</p:attrName>
                                        </p:attrNameLst>
                                      </p:cBhvr>
                                      <p:to>
                                        <p:strVal val="visible"/>
                                      </p:to>
                                    </p:set>
                                    <p:anim calcmode="lin" valueType="num">
                                      <p:cBhvr>
                                        <p:cTn id="115" dur="500" fill="hold"/>
                                        <p:tgtEl>
                                          <p:spTgt spid="46"/>
                                        </p:tgtEl>
                                        <p:attrNameLst>
                                          <p:attrName>ppt_w</p:attrName>
                                        </p:attrNameLst>
                                      </p:cBhvr>
                                      <p:tavLst>
                                        <p:tav tm="0">
                                          <p:val>
                                            <p:fltVal val="0"/>
                                          </p:val>
                                        </p:tav>
                                        <p:tav tm="100000">
                                          <p:val>
                                            <p:strVal val="#ppt_w"/>
                                          </p:val>
                                        </p:tav>
                                      </p:tavLst>
                                    </p:anim>
                                    <p:anim calcmode="lin" valueType="num">
                                      <p:cBhvr>
                                        <p:cTn id="116" dur="500" fill="hold"/>
                                        <p:tgtEl>
                                          <p:spTgt spid="46"/>
                                        </p:tgtEl>
                                        <p:attrNameLst>
                                          <p:attrName>ppt_h</p:attrName>
                                        </p:attrNameLst>
                                      </p:cBhvr>
                                      <p:tavLst>
                                        <p:tav tm="0">
                                          <p:val>
                                            <p:fltVal val="0"/>
                                          </p:val>
                                        </p:tav>
                                        <p:tav tm="100000">
                                          <p:val>
                                            <p:strVal val="#ppt_h"/>
                                          </p:val>
                                        </p:tav>
                                      </p:tavLst>
                                    </p:anim>
                                    <p:animEffect transition="in" filter="fade">
                                      <p:cBhvr>
                                        <p:cTn id="117" dur="500"/>
                                        <p:tgtEl>
                                          <p:spTgt spid="46"/>
                                        </p:tgtEl>
                                      </p:cBhvr>
                                    </p:animEffect>
                                  </p:childTnLst>
                                </p:cTn>
                              </p:par>
                              <p:par>
                                <p:cTn id="118" presetID="53" presetClass="entr" presetSubtype="16" fill="hold" grpId="0" nodeType="withEffect">
                                  <p:stCondLst>
                                    <p:cond delay="0"/>
                                  </p:stCondLst>
                                  <p:childTnLst>
                                    <p:set>
                                      <p:cBhvr>
                                        <p:cTn id="119" dur="1" fill="hold">
                                          <p:stCondLst>
                                            <p:cond delay="0"/>
                                          </p:stCondLst>
                                        </p:cTn>
                                        <p:tgtEl>
                                          <p:spTgt spid="50"/>
                                        </p:tgtEl>
                                        <p:attrNameLst>
                                          <p:attrName>style.visibility</p:attrName>
                                        </p:attrNameLst>
                                      </p:cBhvr>
                                      <p:to>
                                        <p:strVal val="visible"/>
                                      </p:to>
                                    </p:set>
                                    <p:anim calcmode="lin" valueType="num">
                                      <p:cBhvr>
                                        <p:cTn id="120" dur="500" fill="hold"/>
                                        <p:tgtEl>
                                          <p:spTgt spid="50"/>
                                        </p:tgtEl>
                                        <p:attrNameLst>
                                          <p:attrName>ppt_w</p:attrName>
                                        </p:attrNameLst>
                                      </p:cBhvr>
                                      <p:tavLst>
                                        <p:tav tm="0">
                                          <p:val>
                                            <p:fltVal val="0"/>
                                          </p:val>
                                        </p:tav>
                                        <p:tav tm="100000">
                                          <p:val>
                                            <p:strVal val="#ppt_w"/>
                                          </p:val>
                                        </p:tav>
                                      </p:tavLst>
                                    </p:anim>
                                    <p:anim calcmode="lin" valueType="num">
                                      <p:cBhvr>
                                        <p:cTn id="121" dur="500" fill="hold"/>
                                        <p:tgtEl>
                                          <p:spTgt spid="50"/>
                                        </p:tgtEl>
                                        <p:attrNameLst>
                                          <p:attrName>ppt_h</p:attrName>
                                        </p:attrNameLst>
                                      </p:cBhvr>
                                      <p:tavLst>
                                        <p:tav tm="0">
                                          <p:val>
                                            <p:fltVal val="0"/>
                                          </p:val>
                                        </p:tav>
                                        <p:tav tm="100000">
                                          <p:val>
                                            <p:strVal val="#ppt_h"/>
                                          </p:val>
                                        </p:tav>
                                      </p:tavLst>
                                    </p:anim>
                                    <p:animEffect transition="in" filter="fade">
                                      <p:cBhvr>
                                        <p:cTn id="122" dur="500"/>
                                        <p:tgtEl>
                                          <p:spTgt spid="50"/>
                                        </p:tgtEl>
                                      </p:cBhvr>
                                    </p:animEffect>
                                  </p:childTnLst>
                                </p:cTn>
                              </p:par>
                              <p:par>
                                <p:cTn id="123" presetID="53" presetClass="entr" presetSubtype="16" fill="hold" grpId="0" nodeType="withEffect">
                                  <p:stCondLst>
                                    <p:cond delay="0"/>
                                  </p:stCondLst>
                                  <p:childTnLst>
                                    <p:set>
                                      <p:cBhvr>
                                        <p:cTn id="124" dur="1" fill="hold">
                                          <p:stCondLst>
                                            <p:cond delay="0"/>
                                          </p:stCondLst>
                                        </p:cTn>
                                        <p:tgtEl>
                                          <p:spTgt spid="51"/>
                                        </p:tgtEl>
                                        <p:attrNameLst>
                                          <p:attrName>style.visibility</p:attrName>
                                        </p:attrNameLst>
                                      </p:cBhvr>
                                      <p:to>
                                        <p:strVal val="visible"/>
                                      </p:to>
                                    </p:set>
                                    <p:anim calcmode="lin" valueType="num">
                                      <p:cBhvr>
                                        <p:cTn id="125" dur="500" fill="hold"/>
                                        <p:tgtEl>
                                          <p:spTgt spid="51"/>
                                        </p:tgtEl>
                                        <p:attrNameLst>
                                          <p:attrName>ppt_w</p:attrName>
                                        </p:attrNameLst>
                                      </p:cBhvr>
                                      <p:tavLst>
                                        <p:tav tm="0">
                                          <p:val>
                                            <p:fltVal val="0"/>
                                          </p:val>
                                        </p:tav>
                                        <p:tav tm="100000">
                                          <p:val>
                                            <p:strVal val="#ppt_w"/>
                                          </p:val>
                                        </p:tav>
                                      </p:tavLst>
                                    </p:anim>
                                    <p:anim calcmode="lin" valueType="num">
                                      <p:cBhvr>
                                        <p:cTn id="126" dur="500" fill="hold"/>
                                        <p:tgtEl>
                                          <p:spTgt spid="51"/>
                                        </p:tgtEl>
                                        <p:attrNameLst>
                                          <p:attrName>ppt_h</p:attrName>
                                        </p:attrNameLst>
                                      </p:cBhvr>
                                      <p:tavLst>
                                        <p:tav tm="0">
                                          <p:val>
                                            <p:fltVal val="0"/>
                                          </p:val>
                                        </p:tav>
                                        <p:tav tm="100000">
                                          <p:val>
                                            <p:strVal val="#ppt_h"/>
                                          </p:val>
                                        </p:tav>
                                      </p:tavLst>
                                    </p:anim>
                                    <p:animEffect transition="in" filter="fade">
                                      <p:cBhvr>
                                        <p:cTn id="127" dur="500"/>
                                        <p:tgtEl>
                                          <p:spTgt spid="51"/>
                                        </p:tgtEl>
                                      </p:cBhvr>
                                    </p:animEffect>
                                  </p:childTnLst>
                                </p:cTn>
                              </p:par>
                              <p:par>
                                <p:cTn id="128" presetID="53" presetClass="entr" presetSubtype="16" fill="hold" nodeType="withEffect">
                                  <p:stCondLst>
                                    <p:cond delay="0"/>
                                  </p:stCondLst>
                                  <p:childTnLst>
                                    <p:set>
                                      <p:cBhvr>
                                        <p:cTn id="129" dur="1" fill="hold">
                                          <p:stCondLst>
                                            <p:cond delay="0"/>
                                          </p:stCondLst>
                                        </p:cTn>
                                        <p:tgtEl>
                                          <p:spTgt spid="16"/>
                                        </p:tgtEl>
                                        <p:attrNameLst>
                                          <p:attrName>style.visibility</p:attrName>
                                        </p:attrNameLst>
                                      </p:cBhvr>
                                      <p:to>
                                        <p:strVal val="visible"/>
                                      </p:to>
                                    </p:set>
                                    <p:anim calcmode="lin" valueType="num">
                                      <p:cBhvr>
                                        <p:cTn id="130" dur="500" fill="hold"/>
                                        <p:tgtEl>
                                          <p:spTgt spid="16"/>
                                        </p:tgtEl>
                                        <p:attrNameLst>
                                          <p:attrName>ppt_w</p:attrName>
                                        </p:attrNameLst>
                                      </p:cBhvr>
                                      <p:tavLst>
                                        <p:tav tm="0">
                                          <p:val>
                                            <p:fltVal val="0"/>
                                          </p:val>
                                        </p:tav>
                                        <p:tav tm="100000">
                                          <p:val>
                                            <p:strVal val="#ppt_w"/>
                                          </p:val>
                                        </p:tav>
                                      </p:tavLst>
                                    </p:anim>
                                    <p:anim calcmode="lin" valueType="num">
                                      <p:cBhvr>
                                        <p:cTn id="131" dur="500" fill="hold"/>
                                        <p:tgtEl>
                                          <p:spTgt spid="16"/>
                                        </p:tgtEl>
                                        <p:attrNameLst>
                                          <p:attrName>ppt_h</p:attrName>
                                        </p:attrNameLst>
                                      </p:cBhvr>
                                      <p:tavLst>
                                        <p:tav tm="0">
                                          <p:val>
                                            <p:fltVal val="0"/>
                                          </p:val>
                                        </p:tav>
                                        <p:tav tm="100000">
                                          <p:val>
                                            <p:strVal val="#ppt_h"/>
                                          </p:val>
                                        </p:tav>
                                      </p:tavLst>
                                    </p:anim>
                                    <p:animEffect transition="in" filter="fade">
                                      <p:cBhvr>
                                        <p:cTn id="132" dur="500"/>
                                        <p:tgtEl>
                                          <p:spTgt spid="16"/>
                                        </p:tgtEl>
                                      </p:cBhvr>
                                    </p:animEffect>
                                  </p:childTnLst>
                                </p:cTn>
                              </p:par>
                            </p:childTnLst>
                          </p:cTn>
                        </p:par>
                      </p:childTnLst>
                    </p:cTn>
                  </p:par>
                  <p:par>
                    <p:cTn id="133" fill="hold">
                      <p:stCondLst>
                        <p:cond delay="indefinite"/>
                      </p:stCondLst>
                      <p:childTnLst>
                        <p:par>
                          <p:cTn id="134" fill="hold">
                            <p:stCondLst>
                              <p:cond delay="0"/>
                            </p:stCondLst>
                            <p:childTnLst>
                              <p:par>
                                <p:cTn id="135" presetID="22" presetClass="entr" presetSubtype="1" fill="hold" nodeType="clickEffect">
                                  <p:stCondLst>
                                    <p:cond delay="0"/>
                                  </p:stCondLst>
                                  <p:childTnLst>
                                    <p:set>
                                      <p:cBhvr>
                                        <p:cTn id="136" dur="1" fill="hold">
                                          <p:stCondLst>
                                            <p:cond delay="0"/>
                                          </p:stCondLst>
                                        </p:cTn>
                                        <p:tgtEl>
                                          <p:spTgt spid="53"/>
                                        </p:tgtEl>
                                        <p:attrNameLst>
                                          <p:attrName>style.visibility</p:attrName>
                                        </p:attrNameLst>
                                      </p:cBhvr>
                                      <p:to>
                                        <p:strVal val="visible"/>
                                      </p:to>
                                    </p:set>
                                    <p:animEffect transition="in" filter="wipe(up)">
                                      <p:cBhvr>
                                        <p:cTn id="137" dur="500"/>
                                        <p:tgtEl>
                                          <p:spTgt spid="53"/>
                                        </p:tgtEl>
                                      </p:cBhvr>
                                    </p:animEffect>
                                  </p:childTnLst>
                                </p:cTn>
                              </p:par>
                              <p:par>
                                <p:cTn id="138" presetID="22" presetClass="entr" presetSubtype="1" fill="hold" nodeType="withEffect">
                                  <p:stCondLst>
                                    <p:cond delay="0"/>
                                  </p:stCondLst>
                                  <p:childTnLst>
                                    <p:set>
                                      <p:cBhvr>
                                        <p:cTn id="139" dur="1" fill="hold">
                                          <p:stCondLst>
                                            <p:cond delay="0"/>
                                          </p:stCondLst>
                                        </p:cTn>
                                        <p:tgtEl>
                                          <p:spTgt spid="52"/>
                                        </p:tgtEl>
                                        <p:attrNameLst>
                                          <p:attrName>style.visibility</p:attrName>
                                        </p:attrNameLst>
                                      </p:cBhvr>
                                      <p:to>
                                        <p:strVal val="visible"/>
                                      </p:to>
                                    </p:set>
                                    <p:animEffect transition="in" filter="wipe(up)">
                                      <p:cBhvr>
                                        <p:cTn id="140" dur="500"/>
                                        <p:tgtEl>
                                          <p:spTgt spid="52"/>
                                        </p:tgtEl>
                                      </p:cBhvr>
                                    </p:animEffect>
                                  </p:childTnLst>
                                </p:cTn>
                              </p:par>
                              <p:par>
                                <p:cTn id="141" presetID="22" presetClass="entr" presetSubtype="1" fill="hold" nodeType="withEffect">
                                  <p:stCondLst>
                                    <p:cond delay="0"/>
                                  </p:stCondLst>
                                  <p:childTnLst>
                                    <p:set>
                                      <p:cBhvr>
                                        <p:cTn id="142" dur="1" fill="hold">
                                          <p:stCondLst>
                                            <p:cond delay="0"/>
                                          </p:stCondLst>
                                        </p:cTn>
                                        <p:tgtEl>
                                          <p:spTgt spid="54"/>
                                        </p:tgtEl>
                                        <p:attrNameLst>
                                          <p:attrName>style.visibility</p:attrName>
                                        </p:attrNameLst>
                                      </p:cBhvr>
                                      <p:to>
                                        <p:strVal val="visible"/>
                                      </p:to>
                                    </p:set>
                                    <p:animEffect transition="in" filter="wipe(up)">
                                      <p:cBhvr>
                                        <p:cTn id="143" dur="500"/>
                                        <p:tgtEl>
                                          <p:spTgt spid="54"/>
                                        </p:tgtEl>
                                      </p:cBhvr>
                                    </p:animEffect>
                                  </p:childTnLst>
                                </p:cTn>
                              </p:par>
                              <p:par>
                                <p:cTn id="144" presetID="22" presetClass="entr" presetSubtype="1" fill="hold" nodeType="withEffect">
                                  <p:stCondLst>
                                    <p:cond delay="0"/>
                                  </p:stCondLst>
                                  <p:childTnLst>
                                    <p:set>
                                      <p:cBhvr>
                                        <p:cTn id="145" dur="1" fill="hold">
                                          <p:stCondLst>
                                            <p:cond delay="0"/>
                                          </p:stCondLst>
                                        </p:cTn>
                                        <p:tgtEl>
                                          <p:spTgt spid="55"/>
                                        </p:tgtEl>
                                        <p:attrNameLst>
                                          <p:attrName>style.visibility</p:attrName>
                                        </p:attrNameLst>
                                      </p:cBhvr>
                                      <p:to>
                                        <p:strVal val="visible"/>
                                      </p:to>
                                    </p:set>
                                    <p:animEffect transition="in" filter="wipe(up)">
                                      <p:cBhvr>
                                        <p:cTn id="146" dur="500"/>
                                        <p:tgtEl>
                                          <p:spTgt spid="55"/>
                                        </p:tgtEl>
                                      </p:cBhvr>
                                    </p:animEffect>
                                  </p:childTnLst>
                                </p:cTn>
                              </p:par>
                            </p:childTnLst>
                          </p:cTn>
                        </p:par>
                      </p:childTnLst>
                    </p:cTn>
                  </p:par>
                  <p:par>
                    <p:cTn id="147" fill="hold">
                      <p:stCondLst>
                        <p:cond delay="indefinite"/>
                      </p:stCondLst>
                      <p:childTnLst>
                        <p:par>
                          <p:cTn id="148" fill="hold">
                            <p:stCondLst>
                              <p:cond delay="0"/>
                            </p:stCondLst>
                            <p:childTnLst>
                              <p:par>
                                <p:cTn id="149" presetID="53" presetClass="entr" presetSubtype="16" fill="hold" nodeType="clickEffect">
                                  <p:stCondLst>
                                    <p:cond delay="0"/>
                                  </p:stCondLst>
                                  <p:childTnLst>
                                    <p:set>
                                      <p:cBhvr>
                                        <p:cTn id="150" dur="1" fill="hold">
                                          <p:stCondLst>
                                            <p:cond delay="0"/>
                                          </p:stCondLst>
                                        </p:cTn>
                                        <p:tgtEl>
                                          <p:spTgt spid="17"/>
                                        </p:tgtEl>
                                        <p:attrNameLst>
                                          <p:attrName>style.visibility</p:attrName>
                                        </p:attrNameLst>
                                      </p:cBhvr>
                                      <p:to>
                                        <p:strVal val="visible"/>
                                      </p:to>
                                    </p:set>
                                    <p:anim calcmode="lin" valueType="num">
                                      <p:cBhvr>
                                        <p:cTn id="151" dur="500" fill="hold"/>
                                        <p:tgtEl>
                                          <p:spTgt spid="17"/>
                                        </p:tgtEl>
                                        <p:attrNameLst>
                                          <p:attrName>ppt_w</p:attrName>
                                        </p:attrNameLst>
                                      </p:cBhvr>
                                      <p:tavLst>
                                        <p:tav tm="0">
                                          <p:val>
                                            <p:fltVal val="0"/>
                                          </p:val>
                                        </p:tav>
                                        <p:tav tm="100000">
                                          <p:val>
                                            <p:strVal val="#ppt_w"/>
                                          </p:val>
                                        </p:tav>
                                      </p:tavLst>
                                    </p:anim>
                                    <p:anim calcmode="lin" valueType="num">
                                      <p:cBhvr>
                                        <p:cTn id="152" dur="500" fill="hold"/>
                                        <p:tgtEl>
                                          <p:spTgt spid="17"/>
                                        </p:tgtEl>
                                        <p:attrNameLst>
                                          <p:attrName>ppt_h</p:attrName>
                                        </p:attrNameLst>
                                      </p:cBhvr>
                                      <p:tavLst>
                                        <p:tav tm="0">
                                          <p:val>
                                            <p:fltVal val="0"/>
                                          </p:val>
                                        </p:tav>
                                        <p:tav tm="100000">
                                          <p:val>
                                            <p:strVal val="#ppt_h"/>
                                          </p:val>
                                        </p:tav>
                                      </p:tavLst>
                                    </p:anim>
                                    <p:animEffect transition="in" filter="fade">
                                      <p:cBhvr>
                                        <p:cTn id="153" dur="500"/>
                                        <p:tgtEl>
                                          <p:spTgt spid="17"/>
                                        </p:tgtEl>
                                      </p:cBhvr>
                                    </p:animEffect>
                                  </p:childTnLst>
                                </p:cTn>
                              </p:par>
                              <p:par>
                                <p:cTn id="154" presetID="53" presetClass="entr" presetSubtype="16" fill="hold" nodeType="withEffect">
                                  <p:stCondLst>
                                    <p:cond delay="0"/>
                                  </p:stCondLst>
                                  <p:childTnLst>
                                    <p:set>
                                      <p:cBhvr>
                                        <p:cTn id="155" dur="1" fill="hold">
                                          <p:stCondLst>
                                            <p:cond delay="0"/>
                                          </p:stCondLst>
                                        </p:cTn>
                                        <p:tgtEl>
                                          <p:spTgt spid="18"/>
                                        </p:tgtEl>
                                        <p:attrNameLst>
                                          <p:attrName>style.visibility</p:attrName>
                                        </p:attrNameLst>
                                      </p:cBhvr>
                                      <p:to>
                                        <p:strVal val="visible"/>
                                      </p:to>
                                    </p:set>
                                    <p:anim calcmode="lin" valueType="num">
                                      <p:cBhvr>
                                        <p:cTn id="156" dur="500" fill="hold"/>
                                        <p:tgtEl>
                                          <p:spTgt spid="18"/>
                                        </p:tgtEl>
                                        <p:attrNameLst>
                                          <p:attrName>ppt_w</p:attrName>
                                        </p:attrNameLst>
                                      </p:cBhvr>
                                      <p:tavLst>
                                        <p:tav tm="0">
                                          <p:val>
                                            <p:fltVal val="0"/>
                                          </p:val>
                                        </p:tav>
                                        <p:tav tm="100000">
                                          <p:val>
                                            <p:strVal val="#ppt_w"/>
                                          </p:val>
                                        </p:tav>
                                      </p:tavLst>
                                    </p:anim>
                                    <p:anim calcmode="lin" valueType="num">
                                      <p:cBhvr>
                                        <p:cTn id="157" dur="500" fill="hold"/>
                                        <p:tgtEl>
                                          <p:spTgt spid="18"/>
                                        </p:tgtEl>
                                        <p:attrNameLst>
                                          <p:attrName>ppt_h</p:attrName>
                                        </p:attrNameLst>
                                      </p:cBhvr>
                                      <p:tavLst>
                                        <p:tav tm="0">
                                          <p:val>
                                            <p:fltVal val="0"/>
                                          </p:val>
                                        </p:tav>
                                        <p:tav tm="100000">
                                          <p:val>
                                            <p:strVal val="#ppt_h"/>
                                          </p:val>
                                        </p:tav>
                                      </p:tavLst>
                                    </p:anim>
                                    <p:animEffect transition="in" filter="fade">
                                      <p:cBhvr>
                                        <p:cTn id="158" dur="500"/>
                                        <p:tgtEl>
                                          <p:spTgt spid="18"/>
                                        </p:tgtEl>
                                      </p:cBhvr>
                                    </p:animEffect>
                                  </p:childTnLst>
                                </p:cTn>
                              </p:par>
                              <p:par>
                                <p:cTn id="159" presetID="53" presetClass="entr" presetSubtype="16" fill="hold" nodeType="withEffect">
                                  <p:stCondLst>
                                    <p:cond delay="0"/>
                                  </p:stCondLst>
                                  <p:childTnLst>
                                    <p:set>
                                      <p:cBhvr>
                                        <p:cTn id="160" dur="1" fill="hold">
                                          <p:stCondLst>
                                            <p:cond delay="0"/>
                                          </p:stCondLst>
                                        </p:cTn>
                                        <p:tgtEl>
                                          <p:spTgt spid="19"/>
                                        </p:tgtEl>
                                        <p:attrNameLst>
                                          <p:attrName>style.visibility</p:attrName>
                                        </p:attrNameLst>
                                      </p:cBhvr>
                                      <p:to>
                                        <p:strVal val="visible"/>
                                      </p:to>
                                    </p:set>
                                    <p:anim calcmode="lin" valueType="num">
                                      <p:cBhvr>
                                        <p:cTn id="161" dur="500" fill="hold"/>
                                        <p:tgtEl>
                                          <p:spTgt spid="19"/>
                                        </p:tgtEl>
                                        <p:attrNameLst>
                                          <p:attrName>ppt_w</p:attrName>
                                        </p:attrNameLst>
                                      </p:cBhvr>
                                      <p:tavLst>
                                        <p:tav tm="0">
                                          <p:val>
                                            <p:fltVal val="0"/>
                                          </p:val>
                                        </p:tav>
                                        <p:tav tm="100000">
                                          <p:val>
                                            <p:strVal val="#ppt_w"/>
                                          </p:val>
                                        </p:tav>
                                      </p:tavLst>
                                    </p:anim>
                                    <p:anim calcmode="lin" valueType="num">
                                      <p:cBhvr>
                                        <p:cTn id="162" dur="500" fill="hold"/>
                                        <p:tgtEl>
                                          <p:spTgt spid="19"/>
                                        </p:tgtEl>
                                        <p:attrNameLst>
                                          <p:attrName>ppt_h</p:attrName>
                                        </p:attrNameLst>
                                      </p:cBhvr>
                                      <p:tavLst>
                                        <p:tav tm="0">
                                          <p:val>
                                            <p:fltVal val="0"/>
                                          </p:val>
                                        </p:tav>
                                        <p:tav tm="100000">
                                          <p:val>
                                            <p:strVal val="#ppt_h"/>
                                          </p:val>
                                        </p:tav>
                                      </p:tavLst>
                                    </p:anim>
                                    <p:animEffect transition="in" filter="fade">
                                      <p:cBhvr>
                                        <p:cTn id="163" dur="500"/>
                                        <p:tgtEl>
                                          <p:spTgt spid="19"/>
                                        </p:tgtEl>
                                      </p:cBhvr>
                                    </p:animEffect>
                                  </p:childTnLst>
                                </p:cTn>
                              </p:par>
                              <p:par>
                                <p:cTn id="164" presetID="53" presetClass="entr" presetSubtype="16" fill="hold" nodeType="withEffect">
                                  <p:stCondLst>
                                    <p:cond delay="0"/>
                                  </p:stCondLst>
                                  <p:childTnLst>
                                    <p:set>
                                      <p:cBhvr>
                                        <p:cTn id="165" dur="1" fill="hold">
                                          <p:stCondLst>
                                            <p:cond delay="0"/>
                                          </p:stCondLst>
                                        </p:cTn>
                                        <p:tgtEl>
                                          <p:spTgt spid="20"/>
                                        </p:tgtEl>
                                        <p:attrNameLst>
                                          <p:attrName>style.visibility</p:attrName>
                                        </p:attrNameLst>
                                      </p:cBhvr>
                                      <p:to>
                                        <p:strVal val="visible"/>
                                      </p:to>
                                    </p:set>
                                    <p:anim calcmode="lin" valueType="num">
                                      <p:cBhvr>
                                        <p:cTn id="166" dur="500" fill="hold"/>
                                        <p:tgtEl>
                                          <p:spTgt spid="20"/>
                                        </p:tgtEl>
                                        <p:attrNameLst>
                                          <p:attrName>ppt_w</p:attrName>
                                        </p:attrNameLst>
                                      </p:cBhvr>
                                      <p:tavLst>
                                        <p:tav tm="0">
                                          <p:val>
                                            <p:fltVal val="0"/>
                                          </p:val>
                                        </p:tav>
                                        <p:tav tm="100000">
                                          <p:val>
                                            <p:strVal val="#ppt_w"/>
                                          </p:val>
                                        </p:tav>
                                      </p:tavLst>
                                    </p:anim>
                                    <p:anim calcmode="lin" valueType="num">
                                      <p:cBhvr>
                                        <p:cTn id="167" dur="500" fill="hold"/>
                                        <p:tgtEl>
                                          <p:spTgt spid="20"/>
                                        </p:tgtEl>
                                        <p:attrNameLst>
                                          <p:attrName>ppt_h</p:attrName>
                                        </p:attrNameLst>
                                      </p:cBhvr>
                                      <p:tavLst>
                                        <p:tav tm="0">
                                          <p:val>
                                            <p:fltVal val="0"/>
                                          </p:val>
                                        </p:tav>
                                        <p:tav tm="100000">
                                          <p:val>
                                            <p:strVal val="#ppt_h"/>
                                          </p:val>
                                        </p:tav>
                                      </p:tavLst>
                                    </p:anim>
                                    <p:animEffect transition="in" filter="fade">
                                      <p:cBhvr>
                                        <p:cTn id="168" dur="500"/>
                                        <p:tgtEl>
                                          <p:spTgt spid="20"/>
                                        </p:tgtEl>
                                      </p:cBhvr>
                                    </p:animEffect>
                                  </p:childTnLst>
                                </p:cTn>
                              </p:par>
                              <p:par>
                                <p:cTn id="169" presetID="53" presetClass="entr" presetSubtype="16" fill="hold" grpId="0" nodeType="withEffect">
                                  <p:stCondLst>
                                    <p:cond delay="0"/>
                                  </p:stCondLst>
                                  <p:childTnLst>
                                    <p:set>
                                      <p:cBhvr>
                                        <p:cTn id="170" dur="1" fill="hold">
                                          <p:stCondLst>
                                            <p:cond delay="0"/>
                                          </p:stCondLst>
                                        </p:cTn>
                                        <p:tgtEl>
                                          <p:spTgt spid="47"/>
                                        </p:tgtEl>
                                        <p:attrNameLst>
                                          <p:attrName>style.visibility</p:attrName>
                                        </p:attrNameLst>
                                      </p:cBhvr>
                                      <p:to>
                                        <p:strVal val="visible"/>
                                      </p:to>
                                    </p:set>
                                    <p:anim calcmode="lin" valueType="num">
                                      <p:cBhvr>
                                        <p:cTn id="171" dur="500" fill="hold"/>
                                        <p:tgtEl>
                                          <p:spTgt spid="47"/>
                                        </p:tgtEl>
                                        <p:attrNameLst>
                                          <p:attrName>ppt_w</p:attrName>
                                        </p:attrNameLst>
                                      </p:cBhvr>
                                      <p:tavLst>
                                        <p:tav tm="0">
                                          <p:val>
                                            <p:fltVal val="0"/>
                                          </p:val>
                                        </p:tav>
                                        <p:tav tm="100000">
                                          <p:val>
                                            <p:strVal val="#ppt_w"/>
                                          </p:val>
                                        </p:tav>
                                      </p:tavLst>
                                    </p:anim>
                                    <p:anim calcmode="lin" valueType="num">
                                      <p:cBhvr>
                                        <p:cTn id="172" dur="500" fill="hold"/>
                                        <p:tgtEl>
                                          <p:spTgt spid="47"/>
                                        </p:tgtEl>
                                        <p:attrNameLst>
                                          <p:attrName>ppt_h</p:attrName>
                                        </p:attrNameLst>
                                      </p:cBhvr>
                                      <p:tavLst>
                                        <p:tav tm="0">
                                          <p:val>
                                            <p:fltVal val="0"/>
                                          </p:val>
                                        </p:tav>
                                        <p:tav tm="100000">
                                          <p:val>
                                            <p:strVal val="#ppt_h"/>
                                          </p:val>
                                        </p:tav>
                                      </p:tavLst>
                                    </p:anim>
                                    <p:animEffect transition="in" filter="fade">
                                      <p:cBhvr>
                                        <p:cTn id="173" dur="500"/>
                                        <p:tgtEl>
                                          <p:spTgt spid="47"/>
                                        </p:tgtEl>
                                      </p:cBhvr>
                                    </p:animEffect>
                                  </p:childTnLst>
                                </p:cTn>
                              </p:par>
                              <p:par>
                                <p:cTn id="174" presetID="53" presetClass="entr" presetSubtype="16" fill="hold" grpId="0" nodeType="withEffect">
                                  <p:stCondLst>
                                    <p:cond delay="0"/>
                                  </p:stCondLst>
                                  <p:childTnLst>
                                    <p:set>
                                      <p:cBhvr>
                                        <p:cTn id="175" dur="1" fill="hold">
                                          <p:stCondLst>
                                            <p:cond delay="0"/>
                                          </p:stCondLst>
                                        </p:cTn>
                                        <p:tgtEl>
                                          <p:spTgt spid="56"/>
                                        </p:tgtEl>
                                        <p:attrNameLst>
                                          <p:attrName>style.visibility</p:attrName>
                                        </p:attrNameLst>
                                      </p:cBhvr>
                                      <p:to>
                                        <p:strVal val="visible"/>
                                      </p:to>
                                    </p:set>
                                    <p:anim calcmode="lin" valueType="num">
                                      <p:cBhvr>
                                        <p:cTn id="176" dur="500" fill="hold"/>
                                        <p:tgtEl>
                                          <p:spTgt spid="56"/>
                                        </p:tgtEl>
                                        <p:attrNameLst>
                                          <p:attrName>ppt_w</p:attrName>
                                        </p:attrNameLst>
                                      </p:cBhvr>
                                      <p:tavLst>
                                        <p:tav tm="0">
                                          <p:val>
                                            <p:fltVal val="0"/>
                                          </p:val>
                                        </p:tav>
                                        <p:tav tm="100000">
                                          <p:val>
                                            <p:strVal val="#ppt_w"/>
                                          </p:val>
                                        </p:tav>
                                      </p:tavLst>
                                    </p:anim>
                                    <p:anim calcmode="lin" valueType="num">
                                      <p:cBhvr>
                                        <p:cTn id="177" dur="500" fill="hold"/>
                                        <p:tgtEl>
                                          <p:spTgt spid="56"/>
                                        </p:tgtEl>
                                        <p:attrNameLst>
                                          <p:attrName>ppt_h</p:attrName>
                                        </p:attrNameLst>
                                      </p:cBhvr>
                                      <p:tavLst>
                                        <p:tav tm="0">
                                          <p:val>
                                            <p:fltVal val="0"/>
                                          </p:val>
                                        </p:tav>
                                        <p:tav tm="100000">
                                          <p:val>
                                            <p:strVal val="#ppt_h"/>
                                          </p:val>
                                        </p:tav>
                                      </p:tavLst>
                                    </p:anim>
                                    <p:animEffect transition="in" filter="fade">
                                      <p:cBhvr>
                                        <p:cTn id="178" dur="500"/>
                                        <p:tgtEl>
                                          <p:spTgt spid="56"/>
                                        </p:tgtEl>
                                      </p:cBhvr>
                                    </p:animEffect>
                                  </p:childTnLst>
                                </p:cTn>
                              </p:par>
                              <p:par>
                                <p:cTn id="179" presetID="53" presetClass="entr" presetSubtype="16" fill="hold" grpId="0" nodeType="withEffect">
                                  <p:stCondLst>
                                    <p:cond delay="0"/>
                                  </p:stCondLst>
                                  <p:childTnLst>
                                    <p:set>
                                      <p:cBhvr>
                                        <p:cTn id="180" dur="1" fill="hold">
                                          <p:stCondLst>
                                            <p:cond delay="0"/>
                                          </p:stCondLst>
                                        </p:cTn>
                                        <p:tgtEl>
                                          <p:spTgt spid="57"/>
                                        </p:tgtEl>
                                        <p:attrNameLst>
                                          <p:attrName>style.visibility</p:attrName>
                                        </p:attrNameLst>
                                      </p:cBhvr>
                                      <p:to>
                                        <p:strVal val="visible"/>
                                      </p:to>
                                    </p:set>
                                    <p:anim calcmode="lin" valueType="num">
                                      <p:cBhvr>
                                        <p:cTn id="181" dur="500" fill="hold"/>
                                        <p:tgtEl>
                                          <p:spTgt spid="57"/>
                                        </p:tgtEl>
                                        <p:attrNameLst>
                                          <p:attrName>ppt_w</p:attrName>
                                        </p:attrNameLst>
                                      </p:cBhvr>
                                      <p:tavLst>
                                        <p:tav tm="0">
                                          <p:val>
                                            <p:fltVal val="0"/>
                                          </p:val>
                                        </p:tav>
                                        <p:tav tm="100000">
                                          <p:val>
                                            <p:strVal val="#ppt_w"/>
                                          </p:val>
                                        </p:tav>
                                      </p:tavLst>
                                    </p:anim>
                                    <p:anim calcmode="lin" valueType="num">
                                      <p:cBhvr>
                                        <p:cTn id="182" dur="500" fill="hold"/>
                                        <p:tgtEl>
                                          <p:spTgt spid="57"/>
                                        </p:tgtEl>
                                        <p:attrNameLst>
                                          <p:attrName>ppt_h</p:attrName>
                                        </p:attrNameLst>
                                      </p:cBhvr>
                                      <p:tavLst>
                                        <p:tav tm="0">
                                          <p:val>
                                            <p:fltVal val="0"/>
                                          </p:val>
                                        </p:tav>
                                        <p:tav tm="100000">
                                          <p:val>
                                            <p:strVal val="#ppt_h"/>
                                          </p:val>
                                        </p:tav>
                                      </p:tavLst>
                                    </p:anim>
                                    <p:animEffect transition="in" filter="fade">
                                      <p:cBhvr>
                                        <p:cTn id="183" dur="500"/>
                                        <p:tgtEl>
                                          <p:spTgt spid="57"/>
                                        </p:tgtEl>
                                      </p:cBhvr>
                                    </p:animEffect>
                                  </p:childTnLst>
                                </p:cTn>
                              </p:par>
                              <p:par>
                                <p:cTn id="184" presetID="53" presetClass="entr" presetSubtype="16" fill="hold" grpId="0" nodeType="withEffect">
                                  <p:stCondLst>
                                    <p:cond delay="0"/>
                                  </p:stCondLst>
                                  <p:childTnLst>
                                    <p:set>
                                      <p:cBhvr>
                                        <p:cTn id="185" dur="1" fill="hold">
                                          <p:stCondLst>
                                            <p:cond delay="0"/>
                                          </p:stCondLst>
                                        </p:cTn>
                                        <p:tgtEl>
                                          <p:spTgt spid="58"/>
                                        </p:tgtEl>
                                        <p:attrNameLst>
                                          <p:attrName>style.visibility</p:attrName>
                                        </p:attrNameLst>
                                      </p:cBhvr>
                                      <p:to>
                                        <p:strVal val="visible"/>
                                      </p:to>
                                    </p:set>
                                    <p:anim calcmode="lin" valueType="num">
                                      <p:cBhvr>
                                        <p:cTn id="186" dur="500" fill="hold"/>
                                        <p:tgtEl>
                                          <p:spTgt spid="58"/>
                                        </p:tgtEl>
                                        <p:attrNameLst>
                                          <p:attrName>ppt_w</p:attrName>
                                        </p:attrNameLst>
                                      </p:cBhvr>
                                      <p:tavLst>
                                        <p:tav tm="0">
                                          <p:val>
                                            <p:fltVal val="0"/>
                                          </p:val>
                                        </p:tav>
                                        <p:tav tm="100000">
                                          <p:val>
                                            <p:strVal val="#ppt_w"/>
                                          </p:val>
                                        </p:tav>
                                      </p:tavLst>
                                    </p:anim>
                                    <p:anim calcmode="lin" valueType="num">
                                      <p:cBhvr>
                                        <p:cTn id="187" dur="500" fill="hold"/>
                                        <p:tgtEl>
                                          <p:spTgt spid="58"/>
                                        </p:tgtEl>
                                        <p:attrNameLst>
                                          <p:attrName>ppt_h</p:attrName>
                                        </p:attrNameLst>
                                      </p:cBhvr>
                                      <p:tavLst>
                                        <p:tav tm="0">
                                          <p:val>
                                            <p:fltVal val="0"/>
                                          </p:val>
                                        </p:tav>
                                        <p:tav tm="100000">
                                          <p:val>
                                            <p:strVal val="#ppt_h"/>
                                          </p:val>
                                        </p:tav>
                                      </p:tavLst>
                                    </p:anim>
                                    <p:animEffect transition="in" filter="fade">
                                      <p:cBhvr>
                                        <p:cTn id="188" dur="500"/>
                                        <p:tgtEl>
                                          <p:spTgt spid="58"/>
                                        </p:tgtEl>
                                      </p:cBhvr>
                                    </p:animEffect>
                                  </p:childTnLst>
                                </p:cTn>
                              </p:par>
                              <p:par>
                                <p:cTn id="189" presetID="53" presetClass="entr" presetSubtype="16" fill="hold" grpId="0" nodeType="withEffect">
                                  <p:stCondLst>
                                    <p:cond delay="0"/>
                                  </p:stCondLst>
                                  <p:childTnLst>
                                    <p:set>
                                      <p:cBhvr>
                                        <p:cTn id="190" dur="1" fill="hold">
                                          <p:stCondLst>
                                            <p:cond delay="0"/>
                                          </p:stCondLst>
                                        </p:cTn>
                                        <p:tgtEl>
                                          <p:spTgt spid="59"/>
                                        </p:tgtEl>
                                        <p:attrNameLst>
                                          <p:attrName>style.visibility</p:attrName>
                                        </p:attrNameLst>
                                      </p:cBhvr>
                                      <p:to>
                                        <p:strVal val="visible"/>
                                      </p:to>
                                    </p:set>
                                    <p:anim calcmode="lin" valueType="num">
                                      <p:cBhvr>
                                        <p:cTn id="191" dur="500" fill="hold"/>
                                        <p:tgtEl>
                                          <p:spTgt spid="59"/>
                                        </p:tgtEl>
                                        <p:attrNameLst>
                                          <p:attrName>ppt_w</p:attrName>
                                        </p:attrNameLst>
                                      </p:cBhvr>
                                      <p:tavLst>
                                        <p:tav tm="0">
                                          <p:val>
                                            <p:fltVal val="0"/>
                                          </p:val>
                                        </p:tav>
                                        <p:tav tm="100000">
                                          <p:val>
                                            <p:strVal val="#ppt_w"/>
                                          </p:val>
                                        </p:tav>
                                      </p:tavLst>
                                    </p:anim>
                                    <p:anim calcmode="lin" valueType="num">
                                      <p:cBhvr>
                                        <p:cTn id="192" dur="500" fill="hold"/>
                                        <p:tgtEl>
                                          <p:spTgt spid="59"/>
                                        </p:tgtEl>
                                        <p:attrNameLst>
                                          <p:attrName>ppt_h</p:attrName>
                                        </p:attrNameLst>
                                      </p:cBhvr>
                                      <p:tavLst>
                                        <p:tav tm="0">
                                          <p:val>
                                            <p:fltVal val="0"/>
                                          </p:val>
                                        </p:tav>
                                        <p:tav tm="100000">
                                          <p:val>
                                            <p:strVal val="#ppt_h"/>
                                          </p:val>
                                        </p:tav>
                                      </p:tavLst>
                                    </p:anim>
                                    <p:animEffect transition="in" filter="fade">
                                      <p:cBhvr>
                                        <p:cTn id="193" dur="500"/>
                                        <p:tgtEl>
                                          <p:spTgt spid="59"/>
                                        </p:tgtEl>
                                      </p:cBhvr>
                                    </p:animEffect>
                                  </p:childTnLst>
                                </p:cTn>
                              </p:par>
                            </p:childTnLst>
                          </p:cTn>
                        </p:par>
                      </p:childTnLst>
                    </p:cTn>
                  </p:par>
                  <p:par>
                    <p:cTn id="194" fill="hold">
                      <p:stCondLst>
                        <p:cond delay="indefinite"/>
                      </p:stCondLst>
                      <p:childTnLst>
                        <p:par>
                          <p:cTn id="195" fill="hold">
                            <p:stCondLst>
                              <p:cond delay="0"/>
                            </p:stCondLst>
                            <p:childTnLst>
                              <p:par>
                                <p:cTn id="196" presetID="22" presetClass="entr" presetSubtype="1" fill="hold" nodeType="clickEffect">
                                  <p:stCondLst>
                                    <p:cond delay="0"/>
                                  </p:stCondLst>
                                  <p:childTnLst>
                                    <p:set>
                                      <p:cBhvr>
                                        <p:cTn id="197" dur="1" fill="hold">
                                          <p:stCondLst>
                                            <p:cond delay="0"/>
                                          </p:stCondLst>
                                        </p:cTn>
                                        <p:tgtEl>
                                          <p:spTgt spid="8195"/>
                                        </p:tgtEl>
                                        <p:attrNameLst>
                                          <p:attrName>style.visibility</p:attrName>
                                        </p:attrNameLst>
                                      </p:cBhvr>
                                      <p:to>
                                        <p:strVal val="visible"/>
                                      </p:to>
                                    </p:set>
                                    <p:animEffect transition="in" filter="wipe(up)">
                                      <p:cBhvr>
                                        <p:cTn id="198" dur="500"/>
                                        <p:tgtEl>
                                          <p:spTgt spid="8195"/>
                                        </p:tgtEl>
                                      </p:cBhvr>
                                    </p:animEffect>
                                  </p:childTnLst>
                                </p:cTn>
                              </p:par>
                              <p:par>
                                <p:cTn id="199" presetID="22" presetClass="entr" presetSubtype="1" fill="hold" nodeType="withEffect">
                                  <p:stCondLst>
                                    <p:cond delay="0"/>
                                  </p:stCondLst>
                                  <p:childTnLst>
                                    <p:set>
                                      <p:cBhvr>
                                        <p:cTn id="200" dur="1" fill="hold">
                                          <p:stCondLst>
                                            <p:cond delay="0"/>
                                          </p:stCondLst>
                                        </p:cTn>
                                        <p:tgtEl>
                                          <p:spTgt spid="8198"/>
                                        </p:tgtEl>
                                        <p:attrNameLst>
                                          <p:attrName>style.visibility</p:attrName>
                                        </p:attrNameLst>
                                      </p:cBhvr>
                                      <p:to>
                                        <p:strVal val="visible"/>
                                      </p:to>
                                    </p:set>
                                    <p:animEffect transition="in" filter="wipe(up)">
                                      <p:cBhvr>
                                        <p:cTn id="201" dur="500"/>
                                        <p:tgtEl>
                                          <p:spTgt spid="8198"/>
                                        </p:tgtEl>
                                      </p:cBhvr>
                                    </p:animEffect>
                                  </p:childTnLst>
                                </p:cTn>
                              </p:par>
                              <p:par>
                                <p:cTn id="202" presetID="22" presetClass="entr" presetSubtype="1" fill="hold" nodeType="withEffect">
                                  <p:stCondLst>
                                    <p:cond delay="0"/>
                                  </p:stCondLst>
                                  <p:childTnLst>
                                    <p:set>
                                      <p:cBhvr>
                                        <p:cTn id="203" dur="1" fill="hold">
                                          <p:stCondLst>
                                            <p:cond delay="0"/>
                                          </p:stCondLst>
                                        </p:cTn>
                                        <p:tgtEl>
                                          <p:spTgt spid="61"/>
                                        </p:tgtEl>
                                        <p:attrNameLst>
                                          <p:attrName>style.visibility</p:attrName>
                                        </p:attrNameLst>
                                      </p:cBhvr>
                                      <p:to>
                                        <p:strVal val="visible"/>
                                      </p:to>
                                    </p:set>
                                    <p:animEffect transition="in" filter="wipe(up)">
                                      <p:cBhvr>
                                        <p:cTn id="204" dur="500"/>
                                        <p:tgtEl>
                                          <p:spTgt spid="61"/>
                                        </p:tgtEl>
                                      </p:cBhvr>
                                    </p:animEffect>
                                  </p:childTnLst>
                                </p:cTn>
                              </p:par>
                              <p:par>
                                <p:cTn id="205" presetID="22" presetClass="entr" presetSubtype="1" fill="hold" nodeType="withEffect">
                                  <p:stCondLst>
                                    <p:cond delay="0"/>
                                  </p:stCondLst>
                                  <p:childTnLst>
                                    <p:set>
                                      <p:cBhvr>
                                        <p:cTn id="206" dur="1" fill="hold">
                                          <p:stCondLst>
                                            <p:cond delay="0"/>
                                          </p:stCondLst>
                                        </p:cTn>
                                        <p:tgtEl>
                                          <p:spTgt spid="63"/>
                                        </p:tgtEl>
                                        <p:attrNameLst>
                                          <p:attrName>style.visibility</p:attrName>
                                        </p:attrNameLst>
                                      </p:cBhvr>
                                      <p:to>
                                        <p:strVal val="visible"/>
                                      </p:to>
                                    </p:set>
                                    <p:animEffect transition="in" filter="wipe(up)">
                                      <p:cBhvr>
                                        <p:cTn id="207" dur="500"/>
                                        <p:tgtEl>
                                          <p:spTgt spid="63"/>
                                        </p:tgtEl>
                                      </p:cBhvr>
                                    </p:animEffect>
                                  </p:childTnLst>
                                </p:cTn>
                              </p:par>
                            </p:childTnLst>
                          </p:cTn>
                        </p:par>
                      </p:childTnLst>
                    </p:cTn>
                  </p:par>
                  <p:par>
                    <p:cTn id="208" fill="hold">
                      <p:stCondLst>
                        <p:cond delay="indefinite"/>
                      </p:stCondLst>
                      <p:childTnLst>
                        <p:par>
                          <p:cTn id="209" fill="hold">
                            <p:stCondLst>
                              <p:cond delay="0"/>
                            </p:stCondLst>
                            <p:childTnLst>
                              <p:par>
                                <p:cTn id="210" presetID="53" presetClass="entr" presetSubtype="16" fill="hold" nodeType="clickEffect">
                                  <p:stCondLst>
                                    <p:cond delay="0"/>
                                  </p:stCondLst>
                                  <p:childTnLst>
                                    <p:set>
                                      <p:cBhvr>
                                        <p:cTn id="211" dur="1" fill="hold">
                                          <p:stCondLst>
                                            <p:cond delay="0"/>
                                          </p:stCondLst>
                                        </p:cTn>
                                        <p:tgtEl>
                                          <p:spTgt spid="38"/>
                                        </p:tgtEl>
                                        <p:attrNameLst>
                                          <p:attrName>style.visibility</p:attrName>
                                        </p:attrNameLst>
                                      </p:cBhvr>
                                      <p:to>
                                        <p:strVal val="visible"/>
                                      </p:to>
                                    </p:set>
                                    <p:anim calcmode="lin" valueType="num">
                                      <p:cBhvr>
                                        <p:cTn id="212" dur="500" fill="hold"/>
                                        <p:tgtEl>
                                          <p:spTgt spid="38"/>
                                        </p:tgtEl>
                                        <p:attrNameLst>
                                          <p:attrName>ppt_w</p:attrName>
                                        </p:attrNameLst>
                                      </p:cBhvr>
                                      <p:tavLst>
                                        <p:tav tm="0">
                                          <p:val>
                                            <p:fltVal val="0"/>
                                          </p:val>
                                        </p:tav>
                                        <p:tav tm="100000">
                                          <p:val>
                                            <p:strVal val="#ppt_w"/>
                                          </p:val>
                                        </p:tav>
                                      </p:tavLst>
                                    </p:anim>
                                    <p:anim calcmode="lin" valueType="num">
                                      <p:cBhvr>
                                        <p:cTn id="213" dur="500" fill="hold"/>
                                        <p:tgtEl>
                                          <p:spTgt spid="38"/>
                                        </p:tgtEl>
                                        <p:attrNameLst>
                                          <p:attrName>ppt_h</p:attrName>
                                        </p:attrNameLst>
                                      </p:cBhvr>
                                      <p:tavLst>
                                        <p:tav tm="0">
                                          <p:val>
                                            <p:fltVal val="0"/>
                                          </p:val>
                                        </p:tav>
                                        <p:tav tm="100000">
                                          <p:val>
                                            <p:strVal val="#ppt_h"/>
                                          </p:val>
                                        </p:tav>
                                      </p:tavLst>
                                    </p:anim>
                                    <p:animEffect transition="in" filter="fade">
                                      <p:cBhvr>
                                        <p:cTn id="214" dur="500"/>
                                        <p:tgtEl>
                                          <p:spTgt spid="38"/>
                                        </p:tgtEl>
                                      </p:cBhvr>
                                    </p:animEffect>
                                  </p:childTnLst>
                                </p:cTn>
                              </p:par>
                              <p:par>
                                <p:cTn id="215" presetID="53" presetClass="entr" presetSubtype="16" fill="hold" grpId="0" nodeType="withEffect">
                                  <p:stCondLst>
                                    <p:cond delay="0"/>
                                  </p:stCondLst>
                                  <p:childTnLst>
                                    <p:set>
                                      <p:cBhvr>
                                        <p:cTn id="216" dur="1" fill="hold">
                                          <p:stCondLst>
                                            <p:cond delay="0"/>
                                          </p:stCondLst>
                                        </p:cTn>
                                        <p:tgtEl>
                                          <p:spTgt spid="60"/>
                                        </p:tgtEl>
                                        <p:attrNameLst>
                                          <p:attrName>style.visibility</p:attrName>
                                        </p:attrNameLst>
                                      </p:cBhvr>
                                      <p:to>
                                        <p:strVal val="visible"/>
                                      </p:to>
                                    </p:set>
                                    <p:anim calcmode="lin" valueType="num">
                                      <p:cBhvr>
                                        <p:cTn id="217" dur="500" fill="hold"/>
                                        <p:tgtEl>
                                          <p:spTgt spid="60"/>
                                        </p:tgtEl>
                                        <p:attrNameLst>
                                          <p:attrName>ppt_w</p:attrName>
                                        </p:attrNameLst>
                                      </p:cBhvr>
                                      <p:tavLst>
                                        <p:tav tm="0">
                                          <p:val>
                                            <p:fltVal val="0"/>
                                          </p:val>
                                        </p:tav>
                                        <p:tav tm="100000">
                                          <p:val>
                                            <p:strVal val="#ppt_w"/>
                                          </p:val>
                                        </p:tav>
                                      </p:tavLst>
                                    </p:anim>
                                    <p:anim calcmode="lin" valueType="num">
                                      <p:cBhvr>
                                        <p:cTn id="218" dur="500" fill="hold"/>
                                        <p:tgtEl>
                                          <p:spTgt spid="60"/>
                                        </p:tgtEl>
                                        <p:attrNameLst>
                                          <p:attrName>ppt_h</p:attrName>
                                        </p:attrNameLst>
                                      </p:cBhvr>
                                      <p:tavLst>
                                        <p:tav tm="0">
                                          <p:val>
                                            <p:fltVal val="0"/>
                                          </p:val>
                                        </p:tav>
                                        <p:tav tm="100000">
                                          <p:val>
                                            <p:strVal val="#ppt_h"/>
                                          </p:val>
                                        </p:tav>
                                      </p:tavLst>
                                    </p:anim>
                                    <p:animEffect transition="in" filter="fade">
                                      <p:cBhvr>
                                        <p:cTn id="219" dur="500"/>
                                        <p:tgtEl>
                                          <p:spTgt spid="60"/>
                                        </p:tgtEl>
                                      </p:cBhvr>
                                    </p:animEffect>
                                  </p:childTnLst>
                                </p:cTn>
                              </p:par>
                            </p:childTnLst>
                          </p:cTn>
                        </p:par>
                      </p:childTnLst>
                    </p:cTn>
                  </p:par>
                  <p:par>
                    <p:cTn id="220" fill="hold">
                      <p:stCondLst>
                        <p:cond delay="indefinite"/>
                      </p:stCondLst>
                      <p:childTnLst>
                        <p:par>
                          <p:cTn id="221" fill="hold">
                            <p:stCondLst>
                              <p:cond delay="0"/>
                            </p:stCondLst>
                            <p:childTnLst>
                              <p:par>
                                <p:cTn id="222" presetID="22" presetClass="entr" presetSubtype="8" fill="hold" grpId="0" nodeType="clickEffect">
                                  <p:stCondLst>
                                    <p:cond delay="0"/>
                                  </p:stCondLst>
                                  <p:childTnLst>
                                    <p:set>
                                      <p:cBhvr>
                                        <p:cTn id="223" dur="1" fill="hold">
                                          <p:stCondLst>
                                            <p:cond delay="0"/>
                                          </p:stCondLst>
                                        </p:cTn>
                                        <p:tgtEl>
                                          <p:spTgt spid="8202"/>
                                        </p:tgtEl>
                                        <p:attrNameLst>
                                          <p:attrName>style.visibility</p:attrName>
                                        </p:attrNameLst>
                                      </p:cBhvr>
                                      <p:to>
                                        <p:strVal val="visible"/>
                                      </p:to>
                                    </p:set>
                                    <p:animEffect transition="in" filter="wipe(left)">
                                      <p:cBhvr>
                                        <p:cTn id="224" dur="500"/>
                                        <p:tgtEl>
                                          <p:spTgt spid="8202"/>
                                        </p:tgtEl>
                                      </p:cBhvr>
                                    </p:animEffect>
                                  </p:childTnLst>
                                </p:cTn>
                              </p:par>
                            </p:childTnLst>
                          </p:cTn>
                        </p:par>
                      </p:childTnLst>
                    </p:cTn>
                  </p:par>
                  <p:par>
                    <p:cTn id="225" fill="hold">
                      <p:stCondLst>
                        <p:cond delay="indefinite"/>
                      </p:stCondLst>
                      <p:childTnLst>
                        <p:par>
                          <p:cTn id="226" fill="hold">
                            <p:stCondLst>
                              <p:cond delay="0"/>
                            </p:stCondLst>
                            <p:childTnLst>
                              <p:par>
                                <p:cTn id="227" presetID="14" presetClass="entr" presetSubtype="10" fill="hold" grpId="0" nodeType="clickEffect">
                                  <p:stCondLst>
                                    <p:cond delay="0"/>
                                  </p:stCondLst>
                                  <p:childTnLst>
                                    <p:set>
                                      <p:cBhvr>
                                        <p:cTn id="228" dur="1" fill="hold">
                                          <p:stCondLst>
                                            <p:cond delay="0"/>
                                          </p:stCondLst>
                                        </p:cTn>
                                        <p:tgtEl>
                                          <p:spTgt spid="8203"/>
                                        </p:tgtEl>
                                        <p:attrNameLst>
                                          <p:attrName>style.visibility</p:attrName>
                                        </p:attrNameLst>
                                      </p:cBhvr>
                                      <p:to>
                                        <p:strVal val="visible"/>
                                      </p:to>
                                    </p:set>
                                    <p:animEffect transition="in" filter="randombar(horizontal)">
                                      <p:cBhvr>
                                        <p:cTn id="229" dur="500"/>
                                        <p:tgtEl>
                                          <p:spTgt spid="8203"/>
                                        </p:tgtEl>
                                      </p:cBhvr>
                                    </p:animEffect>
                                  </p:childTnLst>
                                </p:cTn>
                              </p:par>
                            </p:childTnLst>
                          </p:cTn>
                        </p:par>
                      </p:childTnLst>
                    </p:cTn>
                  </p:par>
                  <p:par>
                    <p:cTn id="230" fill="hold">
                      <p:stCondLst>
                        <p:cond delay="indefinite"/>
                      </p:stCondLst>
                      <p:childTnLst>
                        <p:par>
                          <p:cTn id="231" fill="hold">
                            <p:stCondLst>
                              <p:cond delay="0"/>
                            </p:stCondLst>
                            <p:childTnLst>
                              <p:par>
                                <p:cTn id="232" presetID="22" presetClass="entr" presetSubtype="8" fill="hold" grpId="0" nodeType="clickEffect">
                                  <p:stCondLst>
                                    <p:cond delay="0"/>
                                  </p:stCondLst>
                                  <p:childTnLst>
                                    <p:set>
                                      <p:cBhvr>
                                        <p:cTn id="233" dur="1" fill="hold">
                                          <p:stCondLst>
                                            <p:cond delay="0"/>
                                          </p:stCondLst>
                                        </p:cTn>
                                        <p:tgtEl>
                                          <p:spTgt spid="8204"/>
                                        </p:tgtEl>
                                        <p:attrNameLst>
                                          <p:attrName>style.visibility</p:attrName>
                                        </p:attrNameLst>
                                      </p:cBhvr>
                                      <p:to>
                                        <p:strVal val="visible"/>
                                      </p:to>
                                    </p:set>
                                    <p:animEffect transition="in" filter="wipe(left)">
                                      <p:cBhvr>
                                        <p:cTn id="234" dur="500"/>
                                        <p:tgtEl>
                                          <p:spTgt spid="8204"/>
                                        </p:tgtEl>
                                      </p:cBhvr>
                                    </p:animEffect>
                                  </p:childTnLst>
                                </p:cTn>
                              </p:par>
                            </p:childTnLst>
                          </p:cTn>
                        </p:par>
                      </p:childTnLst>
                    </p:cTn>
                  </p:par>
                  <p:par>
                    <p:cTn id="235" fill="hold">
                      <p:stCondLst>
                        <p:cond delay="indefinite"/>
                      </p:stCondLst>
                      <p:childTnLst>
                        <p:par>
                          <p:cTn id="236" fill="hold">
                            <p:stCondLst>
                              <p:cond delay="0"/>
                            </p:stCondLst>
                            <p:childTnLst>
                              <p:par>
                                <p:cTn id="237" presetID="14" presetClass="entr" presetSubtype="10" fill="hold" grpId="0" nodeType="clickEffect">
                                  <p:stCondLst>
                                    <p:cond delay="0"/>
                                  </p:stCondLst>
                                  <p:childTnLst>
                                    <p:set>
                                      <p:cBhvr>
                                        <p:cTn id="238" dur="1" fill="hold">
                                          <p:stCondLst>
                                            <p:cond delay="0"/>
                                          </p:stCondLst>
                                        </p:cTn>
                                        <p:tgtEl>
                                          <p:spTgt spid="8205"/>
                                        </p:tgtEl>
                                        <p:attrNameLst>
                                          <p:attrName>style.visibility</p:attrName>
                                        </p:attrNameLst>
                                      </p:cBhvr>
                                      <p:to>
                                        <p:strVal val="visible"/>
                                      </p:to>
                                    </p:set>
                                    <p:animEffect transition="in" filter="randombar(horizontal)">
                                      <p:cBhvr>
                                        <p:cTn id="239" dur="500"/>
                                        <p:tgtEl>
                                          <p:spTgt spid="8205"/>
                                        </p:tgtEl>
                                      </p:cBhvr>
                                    </p:animEffect>
                                  </p:childTnLst>
                                </p:cTn>
                              </p:par>
                            </p:childTnLst>
                          </p:cTn>
                        </p:par>
                      </p:childTnLst>
                    </p:cTn>
                  </p:par>
                  <p:par>
                    <p:cTn id="240" fill="hold">
                      <p:stCondLst>
                        <p:cond delay="indefinite"/>
                      </p:stCondLst>
                      <p:childTnLst>
                        <p:par>
                          <p:cTn id="241" fill="hold">
                            <p:stCondLst>
                              <p:cond delay="0"/>
                            </p:stCondLst>
                            <p:childTnLst>
                              <p:par>
                                <p:cTn id="242" presetID="23" presetClass="entr" presetSubtype="16" fill="hold" grpId="0" nodeType="clickEffect">
                                  <p:stCondLst>
                                    <p:cond delay="0"/>
                                  </p:stCondLst>
                                  <p:childTnLst>
                                    <p:set>
                                      <p:cBhvr>
                                        <p:cTn id="243" dur="1" fill="hold">
                                          <p:stCondLst>
                                            <p:cond delay="0"/>
                                          </p:stCondLst>
                                        </p:cTn>
                                        <p:tgtEl>
                                          <p:spTgt spid="8207"/>
                                        </p:tgtEl>
                                        <p:attrNameLst>
                                          <p:attrName>style.visibility</p:attrName>
                                        </p:attrNameLst>
                                      </p:cBhvr>
                                      <p:to>
                                        <p:strVal val="visible"/>
                                      </p:to>
                                    </p:set>
                                    <p:anim calcmode="lin" valueType="num">
                                      <p:cBhvr>
                                        <p:cTn id="244" dur="500" fill="hold"/>
                                        <p:tgtEl>
                                          <p:spTgt spid="8207"/>
                                        </p:tgtEl>
                                        <p:attrNameLst>
                                          <p:attrName>ppt_w</p:attrName>
                                        </p:attrNameLst>
                                      </p:cBhvr>
                                      <p:tavLst>
                                        <p:tav tm="0">
                                          <p:val>
                                            <p:fltVal val="0"/>
                                          </p:val>
                                        </p:tav>
                                        <p:tav tm="100000">
                                          <p:val>
                                            <p:strVal val="#ppt_w"/>
                                          </p:val>
                                        </p:tav>
                                      </p:tavLst>
                                    </p:anim>
                                    <p:anim calcmode="lin" valueType="num">
                                      <p:cBhvr>
                                        <p:cTn id="245" dur="500" fill="hold"/>
                                        <p:tgtEl>
                                          <p:spTgt spid="820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04" grpId="0" animBg="1"/>
      <p:bldP spid="8202" grpId="0" animBg="1"/>
      <p:bldP spid="40" grpId="0"/>
      <p:bldP spid="41" grpId="0"/>
      <p:bldP spid="42" grpId="0"/>
      <p:bldP spid="43" grpId="0"/>
      <p:bldP spid="44" grpId="0"/>
      <p:bldP spid="45" grpId="0"/>
      <p:bldP spid="46" grpId="0"/>
      <p:bldP spid="47" grpId="0"/>
      <p:bldP spid="48" grpId="0"/>
      <p:bldP spid="49" grpId="0"/>
      <p:bldP spid="50" grpId="0"/>
      <p:bldP spid="51" grpId="0"/>
      <p:bldP spid="56" grpId="0"/>
      <p:bldP spid="57" grpId="0"/>
      <p:bldP spid="58" grpId="0"/>
      <p:bldP spid="59" grpId="0"/>
      <p:bldP spid="60" grpId="0"/>
      <p:bldP spid="8203" grpId="0"/>
      <p:bldP spid="8205" grpId="0"/>
      <p:bldP spid="820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6788A98-E969-6F67-C9D7-76A50D2717BC}"/>
              </a:ext>
            </a:extLst>
          </p:cNvPr>
          <p:cNvSpPr>
            <a:spLocks noGrp="1"/>
          </p:cNvSpPr>
          <p:nvPr>
            <p:ph sz="quarter" idx="14"/>
          </p:nvPr>
        </p:nvSpPr>
        <p:spPr/>
        <p:txBody>
          <a:bodyPr/>
          <a:lstStyle/>
          <a:p>
            <a:pPr marL="514346" lvl="1" indent="-342900">
              <a:lnSpc>
                <a:spcPct val="150000"/>
              </a:lnSpc>
              <a:spcAft>
                <a:spcPts val="900"/>
              </a:spcAft>
            </a:pPr>
            <a:r>
              <a:rPr lang="en-US"/>
              <a:t>In HDFS, assume that data is stored in </a:t>
            </a:r>
            <a:r>
              <a:rPr lang="en-US">
                <a:solidFill>
                  <a:srgbClr val="C40C67"/>
                </a:solidFill>
              </a:rPr>
              <a:t>flat files</a:t>
            </a:r>
            <a:r>
              <a:rPr lang="en-US"/>
              <a:t>. </a:t>
            </a:r>
          </a:p>
          <a:p>
            <a:pPr marL="514346" lvl="1" indent="-342900">
              <a:lnSpc>
                <a:spcPct val="150000"/>
              </a:lnSpc>
              <a:spcAft>
                <a:spcPts val="900"/>
              </a:spcAft>
            </a:pPr>
            <a:r>
              <a:rPr lang="en-US"/>
              <a:t>A file = A bag of </a:t>
            </a:r>
            <a:r>
              <a:rPr lang="en-US">
                <a:solidFill>
                  <a:srgbClr val="C40C67"/>
                </a:solidFill>
              </a:rPr>
              <a:t>(key, value)</a:t>
            </a:r>
            <a:r>
              <a:rPr lang="en-US"/>
              <a:t> pairs</a:t>
            </a:r>
          </a:p>
          <a:p>
            <a:pPr marL="514346" lvl="1" indent="-342900">
              <a:lnSpc>
                <a:spcPct val="150000"/>
              </a:lnSpc>
              <a:spcAft>
                <a:spcPts val="900"/>
              </a:spcAft>
            </a:pPr>
            <a:r>
              <a:rPr lang="en-US"/>
              <a:t>Map reduce program:</a:t>
            </a:r>
          </a:p>
          <a:p>
            <a:pPr marL="971541" lvl="2" indent="-342900">
              <a:lnSpc>
                <a:spcPct val="150000"/>
              </a:lnSpc>
            </a:pPr>
            <a:r>
              <a:rPr lang="en-US"/>
              <a:t>Input: a bag of </a:t>
            </a:r>
            <a:r>
              <a:rPr lang="en-US">
                <a:solidFill>
                  <a:srgbClr val="C40C67"/>
                </a:solidFill>
              </a:rPr>
              <a:t>(key, value) </a:t>
            </a:r>
            <a:r>
              <a:rPr lang="en-US"/>
              <a:t>pairs</a:t>
            </a:r>
          </a:p>
          <a:p>
            <a:pPr marL="971541" lvl="2" indent="-342900">
              <a:lnSpc>
                <a:spcPct val="150000"/>
              </a:lnSpc>
            </a:pPr>
            <a:r>
              <a:rPr lang="en-US"/>
              <a:t>Output: a bag of </a:t>
            </a:r>
            <a:r>
              <a:rPr lang="en-US">
                <a:solidFill>
                  <a:srgbClr val="C40C67"/>
                </a:solidFill>
              </a:rPr>
              <a:t>(key, value)</a:t>
            </a:r>
            <a:r>
              <a:rPr lang="en-US"/>
              <a:t> pairs</a:t>
            </a:r>
          </a:p>
          <a:p>
            <a:pPr marL="1200128" lvl="3" indent="-342900">
              <a:lnSpc>
                <a:spcPct val="150000"/>
              </a:lnSpc>
            </a:pPr>
            <a:r>
              <a:rPr lang="en-US"/>
              <a:t>key is optional in the output. </a:t>
            </a:r>
          </a:p>
          <a:p>
            <a:pPr marL="1200128" lvl="3" indent="-342900">
              <a:lnSpc>
                <a:spcPct val="150000"/>
              </a:lnSpc>
            </a:pPr>
            <a:r>
              <a:rPr lang="en-US"/>
              <a:t>E.g. if we would like to count the number of pairs, </a:t>
            </a:r>
            <a:br>
              <a:rPr lang="en-US"/>
            </a:br>
            <a:r>
              <a:rPr lang="en-US"/>
              <a:t>then we do not care what are the keys in our results.</a:t>
            </a:r>
          </a:p>
          <a:p>
            <a:pPr lvl="2"/>
            <a:endParaRPr lang="en-US"/>
          </a:p>
        </p:txBody>
      </p:sp>
      <p:sp>
        <p:nvSpPr>
          <p:cNvPr id="3" name="Title 2">
            <a:extLst>
              <a:ext uri="{FF2B5EF4-FFF2-40B4-BE49-F238E27FC236}">
                <a16:creationId xmlns:a16="http://schemas.microsoft.com/office/drawing/2014/main" id="{32E8B52D-482F-13A5-F43B-F2B9CF4C58CA}"/>
              </a:ext>
            </a:extLst>
          </p:cNvPr>
          <p:cNvSpPr>
            <a:spLocks noGrp="1"/>
          </p:cNvSpPr>
          <p:nvPr>
            <p:ph type="title"/>
          </p:nvPr>
        </p:nvSpPr>
        <p:spPr/>
        <p:txBody>
          <a:bodyPr/>
          <a:lstStyle/>
          <a:p>
            <a:r>
              <a:rPr lang="en-US"/>
              <a:t>Data Model</a:t>
            </a:r>
          </a:p>
        </p:txBody>
      </p:sp>
      <p:pic>
        <p:nvPicPr>
          <p:cNvPr id="4" name="Content Placeholder 3">
            <a:extLst>
              <a:ext uri="{FF2B5EF4-FFF2-40B4-BE49-F238E27FC236}">
                <a16:creationId xmlns:a16="http://schemas.microsoft.com/office/drawing/2014/main" id="{BCB7B60E-1A45-F18E-EE9D-627B0898BA0D}"/>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4440025" y="2179325"/>
            <a:ext cx="3540746" cy="1249675"/>
          </a:xfrm>
          <a:prstGeom prst="rect">
            <a:avLst/>
          </a:prstGeom>
        </p:spPr>
      </p:pic>
    </p:spTree>
    <p:extLst>
      <p:ext uri="{BB962C8B-B14F-4D97-AF65-F5344CB8AC3E}">
        <p14:creationId xmlns:p14="http://schemas.microsoft.com/office/powerpoint/2010/main" val="968507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dissolv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dissolv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dissolve">
                                      <p:cBhvr>
                                        <p:cTn id="17" dur="500"/>
                                        <p:tgtEl>
                                          <p:spTgt spid="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dissolve">
                                      <p:cBhvr>
                                        <p:cTn id="22" dur="500"/>
                                        <p:tgtEl>
                                          <p:spTgt spid="2">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animEffect transition="in" filter="dissolve">
                                      <p:cBhvr>
                                        <p:cTn id="27" dur="500"/>
                                        <p:tgtEl>
                                          <p:spTgt spid="2">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2">
                                            <p:txEl>
                                              <p:pRg st="6" end="6"/>
                                            </p:txEl>
                                          </p:spTgt>
                                        </p:tgtEl>
                                        <p:attrNameLst>
                                          <p:attrName>style.visibility</p:attrName>
                                        </p:attrNameLst>
                                      </p:cBhvr>
                                      <p:to>
                                        <p:strVal val="visible"/>
                                      </p:to>
                                    </p:set>
                                    <p:animEffect transition="in" filter="dissolve">
                                      <p:cBhvr>
                                        <p:cTn id="32"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53E56AC-244F-9478-F034-C73295F870E2}"/>
              </a:ext>
            </a:extLst>
          </p:cNvPr>
          <p:cNvSpPr>
            <a:spLocks noGrp="1"/>
          </p:cNvSpPr>
          <p:nvPr>
            <p:ph sz="quarter" idx="14"/>
          </p:nvPr>
        </p:nvSpPr>
        <p:spPr/>
        <p:txBody>
          <a:bodyPr/>
          <a:lstStyle/>
          <a:p>
            <a:pPr marL="514346" lvl="1" indent="-342900">
              <a:lnSpc>
                <a:spcPct val="150000"/>
              </a:lnSpc>
              <a:spcAft>
                <a:spcPts val="900"/>
              </a:spcAft>
            </a:pPr>
            <a:r>
              <a:rPr lang="en-US">
                <a:solidFill>
                  <a:srgbClr val="C40C67"/>
                </a:solidFill>
              </a:rPr>
              <a:t>Counting</a:t>
            </a:r>
            <a:r>
              <a:rPr lang="en-US"/>
              <a:t> the </a:t>
            </a:r>
            <a:r>
              <a:rPr lang="en-US">
                <a:solidFill>
                  <a:srgbClr val="C40C67"/>
                </a:solidFill>
              </a:rPr>
              <a:t>number of occurrences </a:t>
            </a:r>
            <a:r>
              <a:rPr lang="en-US"/>
              <a:t>of </a:t>
            </a:r>
            <a:r>
              <a:rPr lang="en-US">
                <a:solidFill>
                  <a:srgbClr val="C40C67"/>
                </a:solidFill>
              </a:rPr>
              <a:t>each word </a:t>
            </a:r>
            <a:r>
              <a:rPr lang="en-US"/>
              <a:t>in a large collection of documents. </a:t>
            </a:r>
          </a:p>
          <a:p>
            <a:pPr marL="514346" lvl="1" indent="-342900">
              <a:lnSpc>
                <a:spcPct val="150000"/>
              </a:lnSpc>
              <a:spcAft>
                <a:spcPts val="900"/>
              </a:spcAft>
            </a:pPr>
            <a:r>
              <a:rPr lang="en-US"/>
              <a:t>Each document:</a:t>
            </a:r>
          </a:p>
          <a:p>
            <a:pPr marL="971541" lvl="2" indent="-342900">
              <a:lnSpc>
                <a:spcPct val="150000"/>
              </a:lnSpc>
            </a:pPr>
            <a:r>
              <a:rPr lang="en-US"/>
              <a:t>The key = document id (</a:t>
            </a:r>
            <a:r>
              <a:rPr lang="en-US">
                <a:solidFill>
                  <a:srgbClr val="C40C67"/>
                </a:solidFill>
              </a:rPr>
              <a:t>did</a:t>
            </a:r>
            <a:r>
              <a:rPr lang="en-US"/>
              <a:t>)</a:t>
            </a:r>
          </a:p>
          <a:p>
            <a:pPr marL="971541" lvl="2" indent="-342900">
              <a:lnSpc>
                <a:spcPct val="150000"/>
              </a:lnSpc>
            </a:pPr>
            <a:r>
              <a:rPr lang="en-US"/>
              <a:t>The value = set of words (</a:t>
            </a:r>
            <a:r>
              <a:rPr lang="en-US">
                <a:solidFill>
                  <a:srgbClr val="C40C67"/>
                </a:solidFill>
              </a:rPr>
              <a:t>word</a:t>
            </a:r>
            <a:r>
              <a:rPr lang="en-US"/>
              <a:t>)</a:t>
            </a:r>
          </a:p>
          <a:p>
            <a:pPr marL="971541" lvl="2" indent="-342900">
              <a:lnSpc>
                <a:spcPct val="150000"/>
              </a:lnSpc>
            </a:pPr>
            <a:endParaRPr lang="en-US"/>
          </a:p>
        </p:txBody>
      </p:sp>
      <p:sp>
        <p:nvSpPr>
          <p:cNvPr id="3" name="Title 2">
            <a:extLst>
              <a:ext uri="{FF2B5EF4-FFF2-40B4-BE49-F238E27FC236}">
                <a16:creationId xmlns:a16="http://schemas.microsoft.com/office/drawing/2014/main" id="{FC8719B0-E7E3-1DB5-F6FC-AC2C985D6228}"/>
              </a:ext>
            </a:extLst>
          </p:cNvPr>
          <p:cNvSpPr>
            <a:spLocks noGrp="1"/>
          </p:cNvSpPr>
          <p:nvPr>
            <p:ph type="title"/>
          </p:nvPr>
        </p:nvSpPr>
        <p:spPr/>
        <p:txBody>
          <a:bodyPr/>
          <a:lstStyle/>
          <a:p>
            <a:r>
              <a:rPr lang="en-US"/>
              <a:t>Map Reduce Example</a:t>
            </a:r>
          </a:p>
        </p:txBody>
      </p:sp>
      <p:sp>
        <p:nvSpPr>
          <p:cNvPr id="4" name="TextBox 3">
            <a:extLst>
              <a:ext uri="{FF2B5EF4-FFF2-40B4-BE49-F238E27FC236}">
                <a16:creationId xmlns:a16="http://schemas.microsoft.com/office/drawing/2014/main" id="{9F42C94F-F56A-0F56-EAD9-337B0573C0B2}"/>
              </a:ext>
            </a:extLst>
          </p:cNvPr>
          <p:cNvSpPr txBox="1"/>
          <p:nvPr/>
        </p:nvSpPr>
        <p:spPr>
          <a:xfrm>
            <a:off x="1484110" y="3601039"/>
            <a:ext cx="3066865" cy="1015663"/>
          </a:xfrm>
          <a:prstGeom prst="rect">
            <a:avLst/>
          </a:prstGeom>
          <a:solidFill>
            <a:schemeClr val="accent4">
              <a:lumMod val="20000"/>
              <a:lumOff val="80000"/>
            </a:schemeClr>
          </a:solidFill>
          <a:ln>
            <a:solidFill>
              <a:srgbClr val="C40C67"/>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C40C67"/>
                </a:solidFill>
                <a:effectLst/>
                <a:uLnTx/>
                <a:uFillTx/>
                <a:latin typeface="Courier New" panose="02070309020205020404" pitchFamily="49" charset="0"/>
                <a:ea typeface="+mn-ea"/>
                <a:cs typeface="Courier New" panose="02070309020205020404" pitchFamily="49" charset="0"/>
              </a:rPr>
              <a:t>map(String key, String value):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C40C67"/>
                </a:solidFill>
                <a:effectLst/>
                <a:uLnTx/>
                <a:uFillTx/>
                <a:latin typeface="Courier New" panose="02070309020205020404" pitchFamily="49" charset="0"/>
                <a:ea typeface="+mn-ea"/>
                <a:cs typeface="Courier New" panose="02070309020205020404" pitchFamily="49" charset="0"/>
              </a:rPr>
              <a:t>    // key: document name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C40C67"/>
                </a:solidFill>
                <a:effectLst/>
                <a:uLnTx/>
                <a:uFillTx/>
                <a:latin typeface="Courier New" panose="02070309020205020404" pitchFamily="49" charset="0"/>
                <a:ea typeface="+mn-ea"/>
                <a:cs typeface="Courier New" panose="02070309020205020404" pitchFamily="49" charset="0"/>
              </a:rPr>
              <a:t>    // value: document contents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C40C67"/>
                </a:solidFill>
                <a:effectLst/>
                <a:uLnTx/>
                <a:uFillTx/>
                <a:latin typeface="Courier New" panose="02070309020205020404" pitchFamily="49" charset="0"/>
                <a:ea typeface="+mn-ea"/>
                <a:cs typeface="Courier New" panose="02070309020205020404" pitchFamily="49" charset="0"/>
              </a:rPr>
              <a:t>    for each word w in value: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C40C67"/>
                </a:solidFill>
                <a:effectLst/>
                <a:uLnTx/>
                <a:uFillTx/>
                <a:latin typeface="Courier New" panose="02070309020205020404" pitchFamily="49" charset="0"/>
                <a:ea typeface="+mn-ea"/>
                <a:cs typeface="Courier New" panose="02070309020205020404" pitchFamily="49" charset="0"/>
              </a:rPr>
              <a:t>        </a:t>
            </a:r>
            <a:r>
              <a:rPr kumimoji="0" lang="en-US" sz="1200" b="0" i="0" u="none" strike="noStrike" kern="1200" cap="none" spc="0" normalizeH="0" baseline="0" noProof="0" err="1">
                <a:ln>
                  <a:noFill/>
                </a:ln>
                <a:solidFill>
                  <a:srgbClr val="C40C67"/>
                </a:solidFill>
                <a:effectLst/>
                <a:uLnTx/>
                <a:uFillTx/>
                <a:latin typeface="Courier New" panose="02070309020205020404" pitchFamily="49" charset="0"/>
                <a:ea typeface="+mn-ea"/>
                <a:cs typeface="Courier New" panose="02070309020205020404" pitchFamily="49" charset="0"/>
              </a:rPr>
              <a:t>emitIntermediate</a:t>
            </a:r>
            <a:r>
              <a:rPr kumimoji="0" lang="en-US" sz="1200" b="0" i="0" u="none" strike="noStrike" kern="1200" cap="none" spc="0" normalizeH="0" baseline="0" noProof="0">
                <a:ln>
                  <a:noFill/>
                </a:ln>
                <a:solidFill>
                  <a:srgbClr val="C40C67"/>
                </a:solidFill>
                <a:effectLst/>
                <a:uLnTx/>
                <a:uFillTx/>
                <a:latin typeface="Courier New" panose="02070309020205020404" pitchFamily="49" charset="0"/>
                <a:ea typeface="+mn-ea"/>
                <a:cs typeface="Courier New" panose="02070309020205020404" pitchFamily="49" charset="0"/>
              </a:rPr>
              <a:t>(w, 1)</a:t>
            </a:r>
          </a:p>
        </p:txBody>
      </p:sp>
      <p:sp>
        <p:nvSpPr>
          <p:cNvPr id="5" name="TextBox 4">
            <a:extLst>
              <a:ext uri="{FF2B5EF4-FFF2-40B4-BE49-F238E27FC236}">
                <a16:creationId xmlns:a16="http://schemas.microsoft.com/office/drawing/2014/main" id="{B04E0CFA-97FA-4148-F6E6-78D9FECB6799}"/>
              </a:ext>
            </a:extLst>
          </p:cNvPr>
          <p:cNvSpPr txBox="1"/>
          <p:nvPr/>
        </p:nvSpPr>
        <p:spPr>
          <a:xfrm>
            <a:off x="4832197" y="3601039"/>
            <a:ext cx="3531736" cy="1384995"/>
          </a:xfrm>
          <a:prstGeom prst="rect">
            <a:avLst/>
          </a:prstGeom>
          <a:solidFill>
            <a:schemeClr val="accent4">
              <a:lumMod val="20000"/>
              <a:lumOff val="80000"/>
            </a:schemeClr>
          </a:solidFill>
          <a:ln>
            <a:solidFill>
              <a:srgbClr val="C40C67"/>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C40C67"/>
                </a:solidFill>
                <a:effectLst/>
                <a:uLnTx/>
                <a:uFillTx/>
                <a:latin typeface="Courier New" panose="02070309020205020404" pitchFamily="49" charset="0"/>
                <a:ea typeface="+mn-ea"/>
                <a:cs typeface="Courier New" panose="02070309020205020404" pitchFamily="49" charset="0"/>
              </a:rPr>
              <a:t>reduce(String key, Iterator values):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C40C67"/>
                </a:solidFill>
                <a:effectLst/>
                <a:uLnTx/>
                <a:uFillTx/>
                <a:latin typeface="Courier New" panose="02070309020205020404" pitchFamily="49" charset="0"/>
                <a:ea typeface="+mn-ea"/>
                <a:cs typeface="Courier New" panose="02070309020205020404" pitchFamily="49" charset="0"/>
              </a:rPr>
              <a:t>    // key: a word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C40C67"/>
                </a:solidFill>
                <a:effectLst/>
                <a:uLnTx/>
                <a:uFillTx/>
                <a:latin typeface="Courier New" panose="02070309020205020404" pitchFamily="49" charset="0"/>
                <a:ea typeface="+mn-ea"/>
                <a:cs typeface="Courier New" panose="02070309020205020404" pitchFamily="49" charset="0"/>
              </a:rPr>
              <a:t>    // values: a list of counts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C40C67"/>
                </a:solidFill>
                <a:effectLst/>
                <a:uLnTx/>
                <a:uFillTx/>
                <a:latin typeface="Courier New" panose="02070309020205020404" pitchFamily="49" charset="0"/>
                <a:ea typeface="+mn-ea"/>
                <a:cs typeface="Courier New" panose="02070309020205020404" pitchFamily="49" charset="0"/>
              </a:rPr>
              <a:t>    sum = 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C40C67"/>
                </a:solidFill>
                <a:effectLst/>
                <a:uLnTx/>
                <a:uFillTx/>
                <a:latin typeface="Courier New" panose="02070309020205020404" pitchFamily="49" charset="0"/>
                <a:ea typeface="+mn-ea"/>
                <a:cs typeface="Courier New" panose="02070309020205020404" pitchFamily="49" charset="0"/>
              </a:rPr>
              <a:t>    for each v in values: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C40C67"/>
                </a:solidFill>
                <a:effectLst/>
                <a:uLnTx/>
                <a:uFillTx/>
                <a:latin typeface="Courier New" panose="02070309020205020404" pitchFamily="49" charset="0"/>
                <a:ea typeface="+mn-ea"/>
                <a:cs typeface="Courier New" panose="02070309020205020404" pitchFamily="49" charset="0"/>
              </a:rPr>
              <a:t>        sum += v</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C40C67"/>
                </a:solidFill>
                <a:effectLst/>
                <a:uLnTx/>
                <a:uFillTx/>
                <a:latin typeface="Courier New" panose="02070309020205020404" pitchFamily="49" charset="0"/>
                <a:ea typeface="+mn-ea"/>
                <a:cs typeface="Courier New" panose="02070309020205020404" pitchFamily="49" charset="0"/>
              </a:rPr>
              <a:t>    emit(key, sum)</a:t>
            </a:r>
          </a:p>
        </p:txBody>
      </p:sp>
    </p:spTree>
    <p:extLst>
      <p:ext uri="{BB962C8B-B14F-4D97-AF65-F5344CB8AC3E}">
        <p14:creationId xmlns:p14="http://schemas.microsoft.com/office/powerpoint/2010/main" val="995736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dissolv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dissolv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dissolve">
                                      <p:cBhvr>
                                        <p:cTn id="17" dur="500"/>
                                        <p:tgtEl>
                                          <p:spTgt spid="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p:cTn id="22" dur="500" fill="hold"/>
                                        <p:tgtEl>
                                          <p:spTgt spid="4"/>
                                        </p:tgtEl>
                                        <p:attrNameLst>
                                          <p:attrName>ppt_w</p:attrName>
                                        </p:attrNameLst>
                                      </p:cBhvr>
                                      <p:tavLst>
                                        <p:tav tm="0">
                                          <p:val>
                                            <p:fltVal val="0"/>
                                          </p:val>
                                        </p:tav>
                                        <p:tav tm="100000">
                                          <p:val>
                                            <p:strVal val="#ppt_w"/>
                                          </p:val>
                                        </p:tav>
                                      </p:tavLst>
                                    </p:anim>
                                    <p:anim calcmode="lin" valueType="num">
                                      <p:cBhvr>
                                        <p:cTn id="23" dur="500" fill="hold"/>
                                        <p:tgtEl>
                                          <p:spTgt spid="4"/>
                                        </p:tgtEl>
                                        <p:attrNameLst>
                                          <p:attrName>ppt_h</p:attrName>
                                        </p:attrNameLst>
                                      </p:cBhvr>
                                      <p:tavLst>
                                        <p:tav tm="0">
                                          <p:val>
                                            <p:fltVal val="0"/>
                                          </p:val>
                                        </p:tav>
                                        <p:tav tm="100000">
                                          <p:val>
                                            <p:strVal val="#ppt_h"/>
                                          </p:val>
                                        </p:tav>
                                      </p:tavLst>
                                    </p:anim>
                                    <p:animEffect transition="in" filter="fade">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p:cTn id="29" dur="500" fill="hold"/>
                                        <p:tgtEl>
                                          <p:spTgt spid="5"/>
                                        </p:tgtEl>
                                        <p:attrNameLst>
                                          <p:attrName>ppt_w</p:attrName>
                                        </p:attrNameLst>
                                      </p:cBhvr>
                                      <p:tavLst>
                                        <p:tav tm="0">
                                          <p:val>
                                            <p:fltVal val="0"/>
                                          </p:val>
                                        </p:tav>
                                        <p:tav tm="100000">
                                          <p:val>
                                            <p:strVal val="#ppt_w"/>
                                          </p:val>
                                        </p:tav>
                                      </p:tavLst>
                                    </p:anim>
                                    <p:anim calcmode="lin" valueType="num">
                                      <p:cBhvr>
                                        <p:cTn id="30" dur="500" fill="hold"/>
                                        <p:tgtEl>
                                          <p:spTgt spid="5"/>
                                        </p:tgtEl>
                                        <p:attrNameLst>
                                          <p:attrName>ppt_h</p:attrName>
                                        </p:attrNameLst>
                                      </p:cBhvr>
                                      <p:tavLst>
                                        <p:tav tm="0">
                                          <p:val>
                                            <p:fltVal val="0"/>
                                          </p:val>
                                        </p:tav>
                                        <p:tav tm="100000">
                                          <p:val>
                                            <p:strVal val="#ppt_h"/>
                                          </p:val>
                                        </p:tav>
                                      </p:tavLst>
                                    </p:anim>
                                    <p:animEffect transition="in" filter="fade">
                                      <p:cBhvr>
                                        <p:cTn id="3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9316AA3-58EC-6E33-4806-FCD992F6E76F}"/>
              </a:ext>
            </a:extLst>
          </p:cNvPr>
          <p:cNvSpPr>
            <a:spLocks noGrp="1"/>
          </p:cNvSpPr>
          <p:nvPr>
            <p:ph type="title"/>
          </p:nvPr>
        </p:nvSpPr>
        <p:spPr/>
        <p:txBody>
          <a:bodyPr/>
          <a:lstStyle/>
          <a:p>
            <a:r>
              <a:rPr lang="en-US"/>
              <a:t>Map Reduce Example</a:t>
            </a:r>
          </a:p>
        </p:txBody>
      </p:sp>
      <p:graphicFrame>
        <p:nvGraphicFramePr>
          <p:cNvPr id="4" name="Table 3">
            <a:extLst>
              <a:ext uri="{FF2B5EF4-FFF2-40B4-BE49-F238E27FC236}">
                <a16:creationId xmlns:a16="http://schemas.microsoft.com/office/drawing/2014/main" id="{48D5FE02-AABA-2172-EFA7-FB6BF6947B7B}"/>
              </a:ext>
            </a:extLst>
          </p:cNvPr>
          <p:cNvGraphicFramePr>
            <a:graphicFrameLocks noGrp="1"/>
          </p:cNvGraphicFramePr>
          <p:nvPr/>
        </p:nvGraphicFramePr>
        <p:xfrm>
          <a:off x="367681" y="2386815"/>
          <a:ext cx="1244303" cy="2901624"/>
        </p:xfrm>
        <a:graphic>
          <a:graphicData uri="http://schemas.openxmlformats.org/drawingml/2006/table">
            <a:tbl>
              <a:tblPr bandRow="1">
                <a:tableStyleId>{5C22544A-7EE6-4342-B048-85BDC9FD1C3A}</a:tableStyleId>
              </a:tblPr>
              <a:tblGrid>
                <a:gridCol w="1244303">
                  <a:extLst>
                    <a:ext uri="{9D8B030D-6E8A-4147-A177-3AD203B41FA5}">
                      <a16:colId xmlns:a16="http://schemas.microsoft.com/office/drawing/2014/main" val="2455424222"/>
                    </a:ext>
                  </a:extLst>
                </a:gridCol>
              </a:tblGrid>
              <a:tr h="362703">
                <a:tc>
                  <a:txBody>
                    <a:bodyPr/>
                    <a:lstStyle/>
                    <a:p>
                      <a:r>
                        <a:rPr lang="en-US">
                          <a:latin typeface="Courier New" panose="02070309020205020404" pitchFamily="49" charset="0"/>
                          <a:cs typeface="Courier New" panose="02070309020205020404" pitchFamily="49" charset="0"/>
                        </a:rPr>
                        <a:t>(did1, v1)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07227904"/>
                  </a:ext>
                </a:extLst>
              </a:tr>
              <a:tr h="362703">
                <a:tc>
                  <a:txBody>
                    <a:bodyPr/>
                    <a:lstStyle/>
                    <a:p>
                      <a:r>
                        <a:rPr lang="en-US">
                          <a:latin typeface="Courier New" panose="02070309020205020404" pitchFamily="49" charset="0"/>
                          <a:cs typeface="Courier New" panose="02070309020205020404" pitchFamily="49" charset="0"/>
                        </a:rPr>
                        <a:t>(did1, v2)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24321048"/>
                  </a:ext>
                </a:extLst>
              </a:tr>
              <a:tr h="362703">
                <a:tc>
                  <a:txBody>
                    <a:bodyPr/>
                    <a:lstStyle/>
                    <a:p>
                      <a:r>
                        <a:rPr lang="en-US">
                          <a:latin typeface="Courier New" panose="02070309020205020404" pitchFamily="49" charset="0"/>
                          <a:cs typeface="Courier New" panose="02070309020205020404" pitchFamily="49" charset="0"/>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56677317"/>
                  </a:ext>
                </a:extLst>
              </a:tr>
              <a:tr h="362703">
                <a:tc>
                  <a:txBody>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lang="en-US">
                          <a:latin typeface="Courier New" panose="02070309020205020404" pitchFamily="49" charset="0"/>
                          <a:cs typeface="Courier New" panose="02070309020205020404" pitchFamily="49" charset="0"/>
                        </a:rPr>
                        <a:t>(did2, v1)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2962420"/>
                  </a:ext>
                </a:extLst>
              </a:tr>
              <a:tr h="362703">
                <a:tc>
                  <a:txBody>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lang="en-US">
                          <a:latin typeface="Courier New" panose="02070309020205020404" pitchFamily="49" charset="0"/>
                          <a:cs typeface="Courier New" panose="02070309020205020404" pitchFamily="49" charset="0"/>
                        </a:rPr>
                        <a:t>(did2, v2)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10776257"/>
                  </a:ext>
                </a:extLst>
              </a:tr>
              <a:tr h="362703">
                <a:tc>
                  <a:txBody>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lang="en-US">
                          <a:latin typeface="Courier New" panose="02070309020205020404" pitchFamily="49" charset="0"/>
                          <a:cs typeface="Courier New" panose="02070309020205020404" pitchFamily="49" charset="0"/>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29478272"/>
                  </a:ext>
                </a:extLst>
              </a:tr>
              <a:tr h="362703">
                <a:tc>
                  <a:txBody>
                    <a:bodyPr/>
                    <a:lstStyle/>
                    <a:p>
                      <a:endParaRPr lang="en-US">
                        <a:latin typeface="Courier New" panose="02070309020205020404" pitchFamily="49" charset="0"/>
                        <a:cs typeface="Courier New" panose="020703090202050204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21864523"/>
                  </a:ext>
                </a:extLst>
              </a:tr>
              <a:tr h="362703">
                <a:tc>
                  <a:txBody>
                    <a:bodyPr/>
                    <a:lstStyle/>
                    <a:p>
                      <a:endParaRPr lang="en-US">
                        <a:latin typeface="Courier New" panose="02070309020205020404" pitchFamily="49" charset="0"/>
                        <a:cs typeface="Courier New" panose="020703090202050204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37121482"/>
                  </a:ext>
                </a:extLst>
              </a:tr>
            </a:tbl>
          </a:graphicData>
        </a:graphic>
      </p:graphicFrame>
      <p:graphicFrame>
        <p:nvGraphicFramePr>
          <p:cNvPr id="5" name="Table 4">
            <a:extLst>
              <a:ext uri="{FF2B5EF4-FFF2-40B4-BE49-F238E27FC236}">
                <a16:creationId xmlns:a16="http://schemas.microsoft.com/office/drawing/2014/main" id="{6643E650-CDF0-7DAB-6E66-ABE20ED639BD}"/>
              </a:ext>
            </a:extLst>
          </p:cNvPr>
          <p:cNvGraphicFramePr>
            <a:graphicFrameLocks noGrp="1"/>
          </p:cNvGraphicFramePr>
          <p:nvPr/>
        </p:nvGraphicFramePr>
        <p:xfrm>
          <a:off x="2345704" y="2386815"/>
          <a:ext cx="820134" cy="2901624"/>
        </p:xfrm>
        <a:graphic>
          <a:graphicData uri="http://schemas.openxmlformats.org/drawingml/2006/table">
            <a:tbl>
              <a:tblPr bandRow="1">
                <a:tableStyleId>{5C22544A-7EE6-4342-B048-85BDC9FD1C3A}</a:tableStyleId>
              </a:tblPr>
              <a:tblGrid>
                <a:gridCol w="820134">
                  <a:extLst>
                    <a:ext uri="{9D8B030D-6E8A-4147-A177-3AD203B41FA5}">
                      <a16:colId xmlns:a16="http://schemas.microsoft.com/office/drawing/2014/main" val="2455424222"/>
                    </a:ext>
                  </a:extLst>
                </a:gridCol>
              </a:tblGrid>
              <a:tr h="362703">
                <a:tc>
                  <a:txBody>
                    <a:bodyPr/>
                    <a:lstStyle/>
                    <a:p>
                      <a:r>
                        <a:rPr lang="en-US">
                          <a:latin typeface="Courier New" panose="02070309020205020404" pitchFamily="49" charset="0"/>
                          <a:cs typeface="Courier New" panose="02070309020205020404" pitchFamily="49" charset="0"/>
                        </a:rPr>
                        <a:t>(w1,1)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07227904"/>
                  </a:ext>
                </a:extLst>
              </a:tr>
              <a:tr h="362703">
                <a:tc>
                  <a:txBody>
                    <a:bodyPr/>
                    <a:lstStyle/>
                    <a:p>
                      <a:r>
                        <a:rPr lang="en-US">
                          <a:latin typeface="Courier New" panose="02070309020205020404" pitchFamily="49" charset="0"/>
                          <a:cs typeface="Courier New" panose="02070309020205020404" pitchFamily="49" charset="0"/>
                        </a:rPr>
                        <a:t>(w2,1)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24321048"/>
                  </a:ext>
                </a:extLst>
              </a:tr>
              <a:tr h="362703">
                <a:tc>
                  <a:txBody>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lang="en-US">
                          <a:latin typeface="Courier New" panose="02070309020205020404" pitchFamily="49" charset="0"/>
                          <a:cs typeface="Courier New" panose="02070309020205020404" pitchFamily="49" charset="0"/>
                        </a:rPr>
                        <a:t>(w3,1)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56677317"/>
                  </a:ext>
                </a:extLst>
              </a:tr>
              <a:tr h="362703">
                <a:tc>
                  <a:txBody>
                    <a:bodyPr/>
                    <a:lstStyle/>
                    <a:p>
                      <a:r>
                        <a:rPr lang="en-US">
                          <a:latin typeface="Courier New" panose="02070309020205020404" pitchFamily="49" charset="0"/>
                          <a:cs typeface="Courier New" panose="02070309020205020404" pitchFamily="49"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2962420"/>
                  </a:ext>
                </a:extLst>
              </a:tr>
              <a:tr h="362703">
                <a:tc>
                  <a:txBody>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lang="en-US">
                          <a:latin typeface="Courier New" panose="02070309020205020404" pitchFamily="49" charset="0"/>
                          <a:cs typeface="Courier New" panose="02070309020205020404" pitchFamily="49" charset="0"/>
                        </a:rPr>
                        <a:t>(w1,1)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10776257"/>
                  </a:ext>
                </a:extLst>
              </a:tr>
              <a:tr h="362703">
                <a:tc>
                  <a:txBody>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lang="en-US">
                          <a:latin typeface="Courier New" panose="02070309020205020404" pitchFamily="49" charset="0"/>
                          <a:cs typeface="Courier New" panose="02070309020205020404" pitchFamily="49" charset="0"/>
                        </a:rPr>
                        <a:t>(w2,1)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29478272"/>
                  </a:ext>
                </a:extLst>
              </a:tr>
              <a:tr h="362703">
                <a:tc>
                  <a:txBody>
                    <a:bodyPr/>
                    <a:lstStyle/>
                    <a:p>
                      <a:r>
                        <a:rPr lang="en-US">
                          <a:latin typeface="Courier New" panose="02070309020205020404" pitchFamily="49" charset="0"/>
                          <a:cs typeface="Courier New" panose="02070309020205020404" pitchFamily="49"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21864523"/>
                  </a:ext>
                </a:extLst>
              </a:tr>
              <a:tr h="362703">
                <a:tc>
                  <a:txBody>
                    <a:bodyPr/>
                    <a:lstStyle/>
                    <a:p>
                      <a:endParaRPr lang="en-US">
                        <a:latin typeface="Courier New" panose="02070309020205020404" pitchFamily="49" charset="0"/>
                        <a:cs typeface="Courier New" panose="020703090202050204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37121482"/>
                  </a:ext>
                </a:extLst>
              </a:tr>
            </a:tbl>
          </a:graphicData>
        </a:graphic>
      </p:graphicFrame>
      <p:sp>
        <p:nvSpPr>
          <p:cNvPr id="6" name="TextBox 5">
            <a:extLst>
              <a:ext uri="{FF2B5EF4-FFF2-40B4-BE49-F238E27FC236}">
                <a16:creationId xmlns:a16="http://schemas.microsoft.com/office/drawing/2014/main" id="{B3F76F73-3F20-22CA-90FC-691C377CC029}"/>
              </a:ext>
            </a:extLst>
          </p:cNvPr>
          <p:cNvSpPr txBox="1"/>
          <p:nvPr/>
        </p:nvSpPr>
        <p:spPr>
          <a:xfrm>
            <a:off x="1733423" y="2063470"/>
            <a:ext cx="490840"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C40C67"/>
                </a:solidFill>
                <a:effectLst/>
                <a:uLnTx/>
                <a:uFillTx/>
                <a:latin typeface="Segoe UI "/>
                <a:ea typeface="+mn-ea"/>
                <a:cs typeface="+mn-cs"/>
              </a:rPr>
              <a:t>Map</a:t>
            </a:r>
          </a:p>
        </p:txBody>
      </p:sp>
      <p:sp>
        <p:nvSpPr>
          <p:cNvPr id="7" name="TextBox 6">
            <a:extLst>
              <a:ext uri="{FF2B5EF4-FFF2-40B4-BE49-F238E27FC236}">
                <a16:creationId xmlns:a16="http://schemas.microsoft.com/office/drawing/2014/main" id="{C6BBFC8B-2A78-5F46-8962-55AD91BE82CE}"/>
              </a:ext>
            </a:extLst>
          </p:cNvPr>
          <p:cNvSpPr txBox="1"/>
          <p:nvPr/>
        </p:nvSpPr>
        <p:spPr>
          <a:xfrm>
            <a:off x="3335929" y="2015914"/>
            <a:ext cx="652743"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C40C67"/>
                </a:solidFill>
                <a:effectLst/>
                <a:uLnTx/>
                <a:uFillTx/>
                <a:latin typeface="Segoe UI "/>
                <a:ea typeface="+mn-ea"/>
                <a:cs typeface="+mn-cs"/>
              </a:rPr>
              <a:t>Shuffle</a:t>
            </a:r>
          </a:p>
        </p:txBody>
      </p:sp>
      <p:graphicFrame>
        <p:nvGraphicFramePr>
          <p:cNvPr id="8" name="Table 7">
            <a:extLst>
              <a:ext uri="{FF2B5EF4-FFF2-40B4-BE49-F238E27FC236}">
                <a16:creationId xmlns:a16="http://schemas.microsoft.com/office/drawing/2014/main" id="{575BE05F-F1C7-F6B6-F6D0-BE8455A68782}"/>
              </a:ext>
            </a:extLst>
          </p:cNvPr>
          <p:cNvGraphicFramePr>
            <a:graphicFrameLocks noGrp="1"/>
          </p:cNvGraphicFramePr>
          <p:nvPr/>
        </p:nvGraphicFramePr>
        <p:xfrm>
          <a:off x="4182770" y="2385392"/>
          <a:ext cx="1374744" cy="2901624"/>
        </p:xfrm>
        <a:graphic>
          <a:graphicData uri="http://schemas.openxmlformats.org/drawingml/2006/table">
            <a:tbl>
              <a:tblPr bandRow="1">
                <a:tableStyleId>{5C22544A-7EE6-4342-B048-85BDC9FD1C3A}</a:tableStyleId>
              </a:tblPr>
              <a:tblGrid>
                <a:gridCol w="1374744">
                  <a:extLst>
                    <a:ext uri="{9D8B030D-6E8A-4147-A177-3AD203B41FA5}">
                      <a16:colId xmlns:a16="http://schemas.microsoft.com/office/drawing/2014/main" val="2455424222"/>
                    </a:ext>
                  </a:extLst>
                </a:gridCol>
              </a:tblGrid>
              <a:tr h="362703">
                <a:tc>
                  <a:txBody>
                    <a:bodyPr/>
                    <a:lstStyle/>
                    <a:p>
                      <a:r>
                        <a:rPr lang="en-US"/>
                        <a:t>(w1, (1,1,1,…1))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07227904"/>
                  </a:ext>
                </a:extLst>
              </a:tr>
              <a:tr h="362703">
                <a:tc>
                  <a:txBody>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lang="en-US"/>
                        <a:t>(w2, (1,1,…))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24321048"/>
                  </a:ext>
                </a:extLst>
              </a:tr>
              <a:tr h="362703">
                <a:tc>
                  <a:txBody>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lang="en-US"/>
                        <a:t>(w3, (1,…))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56677317"/>
                  </a:ext>
                </a:extLst>
              </a:tr>
              <a:tr h="362703">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2962420"/>
                  </a:ext>
                </a:extLst>
              </a:tr>
              <a:tr h="362703">
                <a:tc>
                  <a: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10776257"/>
                  </a:ext>
                </a:extLst>
              </a:tr>
              <a:tr h="362703">
                <a:tc>
                  <a: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29478272"/>
                  </a:ext>
                </a:extLst>
              </a:tr>
              <a:tr h="362703">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21864523"/>
                  </a:ext>
                </a:extLst>
              </a:tr>
              <a:tr h="362703">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37121482"/>
                  </a:ext>
                </a:extLst>
              </a:tr>
            </a:tbl>
          </a:graphicData>
        </a:graphic>
      </p:graphicFrame>
      <p:cxnSp>
        <p:nvCxnSpPr>
          <p:cNvPr id="10" name="Straight Arrow Connector 9">
            <a:extLst>
              <a:ext uri="{FF2B5EF4-FFF2-40B4-BE49-F238E27FC236}">
                <a16:creationId xmlns:a16="http://schemas.microsoft.com/office/drawing/2014/main" id="{5101BBB7-3755-19D0-51B3-32B799BB32AA}"/>
              </a:ext>
            </a:extLst>
          </p:cNvPr>
          <p:cNvCxnSpPr>
            <a:cxnSpLocks/>
          </p:cNvCxnSpPr>
          <p:nvPr/>
        </p:nvCxnSpPr>
        <p:spPr>
          <a:xfrm>
            <a:off x="3165837" y="2562315"/>
            <a:ext cx="1016933"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5F3CA61F-041D-D5BE-B0C2-1C1AB3C2E856}"/>
              </a:ext>
            </a:extLst>
          </p:cNvPr>
          <p:cNvCxnSpPr>
            <a:cxnSpLocks/>
          </p:cNvCxnSpPr>
          <p:nvPr/>
        </p:nvCxnSpPr>
        <p:spPr>
          <a:xfrm flipV="1">
            <a:off x="3165837" y="2683565"/>
            <a:ext cx="1016933" cy="1348626"/>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E3770C33-C537-3077-0DA4-F3E7964E06E1}"/>
              </a:ext>
            </a:extLst>
          </p:cNvPr>
          <p:cNvCxnSpPr>
            <a:cxnSpLocks/>
          </p:cNvCxnSpPr>
          <p:nvPr/>
        </p:nvCxnSpPr>
        <p:spPr>
          <a:xfrm>
            <a:off x="3165837" y="2901297"/>
            <a:ext cx="1016933" cy="21364"/>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0211F8EC-C279-6AF8-F661-2FD4F3982E97}"/>
              </a:ext>
            </a:extLst>
          </p:cNvPr>
          <p:cNvCxnSpPr>
            <a:cxnSpLocks/>
          </p:cNvCxnSpPr>
          <p:nvPr/>
        </p:nvCxnSpPr>
        <p:spPr>
          <a:xfrm flipV="1">
            <a:off x="3165837" y="3031435"/>
            <a:ext cx="1016933" cy="1269948"/>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5F17B6E9-0119-D499-ACCD-DA16940ADCD1}"/>
              </a:ext>
            </a:extLst>
          </p:cNvPr>
          <p:cNvCxnSpPr>
            <a:cxnSpLocks/>
          </p:cNvCxnSpPr>
          <p:nvPr/>
        </p:nvCxnSpPr>
        <p:spPr>
          <a:xfrm>
            <a:off x="3165837" y="3271616"/>
            <a:ext cx="1016933" cy="24213"/>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5FB84FFC-F004-6F0D-0F14-C5E23447FD71}"/>
              </a:ext>
            </a:extLst>
          </p:cNvPr>
          <p:cNvCxnSpPr>
            <a:cxnSpLocks/>
          </p:cNvCxnSpPr>
          <p:nvPr/>
        </p:nvCxnSpPr>
        <p:spPr>
          <a:xfrm>
            <a:off x="1611984" y="2562315"/>
            <a:ext cx="733719"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6FC4E3BD-44E6-3FE1-EC44-60C3AD09C926}"/>
              </a:ext>
            </a:extLst>
          </p:cNvPr>
          <p:cNvCxnSpPr>
            <a:cxnSpLocks/>
          </p:cNvCxnSpPr>
          <p:nvPr/>
        </p:nvCxnSpPr>
        <p:spPr>
          <a:xfrm>
            <a:off x="1611984" y="2922661"/>
            <a:ext cx="733719"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19A5324D-12B5-87C7-A683-42A0E73FB3A5}"/>
              </a:ext>
            </a:extLst>
          </p:cNvPr>
          <p:cNvCxnSpPr>
            <a:cxnSpLocks/>
          </p:cNvCxnSpPr>
          <p:nvPr/>
        </p:nvCxnSpPr>
        <p:spPr>
          <a:xfrm>
            <a:off x="1611984" y="3295829"/>
            <a:ext cx="733719"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03CC8AC7-61C1-A883-2E0C-F19BECCA3389}"/>
              </a:ext>
            </a:extLst>
          </p:cNvPr>
          <p:cNvCxnSpPr>
            <a:cxnSpLocks/>
          </p:cNvCxnSpPr>
          <p:nvPr/>
        </p:nvCxnSpPr>
        <p:spPr>
          <a:xfrm>
            <a:off x="1611984" y="3656175"/>
            <a:ext cx="733719"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005B1384-C565-6E33-76F5-E0CE452A8AE1}"/>
              </a:ext>
            </a:extLst>
          </p:cNvPr>
          <p:cNvCxnSpPr>
            <a:cxnSpLocks/>
          </p:cNvCxnSpPr>
          <p:nvPr/>
        </p:nvCxnSpPr>
        <p:spPr>
          <a:xfrm>
            <a:off x="1611984" y="4039313"/>
            <a:ext cx="733719"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F6CDC62A-4BB9-095E-4945-FFAD1526CAE3}"/>
              </a:ext>
            </a:extLst>
          </p:cNvPr>
          <p:cNvCxnSpPr>
            <a:cxnSpLocks/>
          </p:cNvCxnSpPr>
          <p:nvPr/>
        </p:nvCxnSpPr>
        <p:spPr>
          <a:xfrm>
            <a:off x="1611984" y="4399659"/>
            <a:ext cx="733719"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53043E3E-F8CB-6998-A091-E8226CBE7832}"/>
              </a:ext>
            </a:extLst>
          </p:cNvPr>
          <p:cNvCxnSpPr>
            <a:cxnSpLocks/>
          </p:cNvCxnSpPr>
          <p:nvPr/>
        </p:nvCxnSpPr>
        <p:spPr>
          <a:xfrm>
            <a:off x="1611984" y="4757160"/>
            <a:ext cx="733719"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97C8B67B-C414-D927-9CA5-779ADE4B34B5}"/>
              </a:ext>
            </a:extLst>
          </p:cNvPr>
          <p:cNvCxnSpPr>
            <a:cxnSpLocks/>
          </p:cNvCxnSpPr>
          <p:nvPr/>
        </p:nvCxnSpPr>
        <p:spPr>
          <a:xfrm>
            <a:off x="1611984" y="5117506"/>
            <a:ext cx="733719"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F6CC2394-40C0-3244-EE33-683F684F5DD6}"/>
              </a:ext>
            </a:extLst>
          </p:cNvPr>
          <p:cNvSpPr txBox="1"/>
          <p:nvPr/>
        </p:nvSpPr>
        <p:spPr>
          <a:xfrm>
            <a:off x="5701689" y="2015914"/>
            <a:ext cx="680507"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C40C67"/>
                </a:solidFill>
                <a:effectLst/>
                <a:uLnTx/>
                <a:uFillTx/>
                <a:latin typeface="Segoe UI "/>
                <a:ea typeface="+mn-ea"/>
                <a:cs typeface="+mn-cs"/>
              </a:rPr>
              <a:t>Reduce</a:t>
            </a:r>
          </a:p>
        </p:txBody>
      </p:sp>
      <p:graphicFrame>
        <p:nvGraphicFramePr>
          <p:cNvPr id="33" name="Table 32">
            <a:extLst>
              <a:ext uri="{FF2B5EF4-FFF2-40B4-BE49-F238E27FC236}">
                <a16:creationId xmlns:a16="http://schemas.microsoft.com/office/drawing/2014/main" id="{9051767E-3B91-6691-0E89-5E77E295A6C8}"/>
              </a:ext>
            </a:extLst>
          </p:cNvPr>
          <p:cNvGraphicFramePr>
            <a:graphicFrameLocks noGrp="1"/>
          </p:cNvGraphicFramePr>
          <p:nvPr/>
        </p:nvGraphicFramePr>
        <p:xfrm>
          <a:off x="6574447" y="2385392"/>
          <a:ext cx="957569" cy="2901624"/>
        </p:xfrm>
        <a:graphic>
          <a:graphicData uri="http://schemas.openxmlformats.org/drawingml/2006/table">
            <a:tbl>
              <a:tblPr bandRow="1">
                <a:tableStyleId>{5C22544A-7EE6-4342-B048-85BDC9FD1C3A}</a:tableStyleId>
              </a:tblPr>
              <a:tblGrid>
                <a:gridCol w="957569">
                  <a:extLst>
                    <a:ext uri="{9D8B030D-6E8A-4147-A177-3AD203B41FA5}">
                      <a16:colId xmlns:a16="http://schemas.microsoft.com/office/drawing/2014/main" val="2455424222"/>
                    </a:ext>
                  </a:extLst>
                </a:gridCol>
              </a:tblGrid>
              <a:tr h="362703">
                <a:tc>
                  <a:txBody>
                    <a:bodyPr/>
                    <a:lstStyle/>
                    <a:p>
                      <a:r>
                        <a:rPr lang="en-US"/>
                        <a:t>(w1,25)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07227904"/>
                  </a:ext>
                </a:extLst>
              </a:tr>
              <a:tr h="362703">
                <a:tc>
                  <a:txBody>
                    <a:bodyPr/>
                    <a:lstStyle/>
                    <a:p>
                      <a:r>
                        <a:rPr lang="en-US"/>
                        <a:t>(w2,77)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24321048"/>
                  </a:ext>
                </a:extLst>
              </a:tr>
              <a:tr h="362703">
                <a:tc>
                  <a:txBody>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lang="en-US"/>
                        <a:t>(w3,12)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56677317"/>
                  </a:ext>
                </a:extLst>
              </a:tr>
              <a:tr h="362703">
                <a:tc>
                  <a:txBody>
                    <a:bodyPr/>
                    <a:lstStyle/>
                    <a:p>
                      <a:r>
                        <a:rPr lang="en-US"/>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2962420"/>
                  </a:ext>
                </a:extLst>
              </a:tr>
              <a:tr h="362703">
                <a:tc>
                  <a: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10776257"/>
                  </a:ext>
                </a:extLst>
              </a:tr>
              <a:tr h="362703">
                <a:tc>
                  <a: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29478272"/>
                  </a:ext>
                </a:extLst>
              </a:tr>
              <a:tr h="362703">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21864523"/>
                  </a:ext>
                </a:extLst>
              </a:tr>
              <a:tr h="362703">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37121482"/>
                  </a:ext>
                </a:extLst>
              </a:tr>
            </a:tbl>
          </a:graphicData>
        </a:graphic>
      </p:graphicFrame>
      <p:cxnSp>
        <p:nvCxnSpPr>
          <p:cNvPr id="34" name="Straight Arrow Connector 33">
            <a:extLst>
              <a:ext uri="{FF2B5EF4-FFF2-40B4-BE49-F238E27FC236}">
                <a16:creationId xmlns:a16="http://schemas.microsoft.com/office/drawing/2014/main" id="{C3EF6B75-5CEC-3B2C-EF26-457142247023}"/>
              </a:ext>
            </a:extLst>
          </p:cNvPr>
          <p:cNvCxnSpPr>
            <a:cxnSpLocks/>
          </p:cNvCxnSpPr>
          <p:nvPr/>
        </p:nvCxnSpPr>
        <p:spPr>
          <a:xfrm>
            <a:off x="5557514" y="2540951"/>
            <a:ext cx="1016933"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975DF840-406F-028D-2CE1-1AFAFC1E93E9}"/>
              </a:ext>
            </a:extLst>
          </p:cNvPr>
          <p:cNvCxnSpPr>
            <a:cxnSpLocks/>
          </p:cNvCxnSpPr>
          <p:nvPr/>
        </p:nvCxnSpPr>
        <p:spPr>
          <a:xfrm>
            <a:off x="5557514" y="2901297"/>
            <a:ext cx="1016933"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C703192A-BF4A-1083-2D72-35D7EABCF653}"/>
              </a:ext>
            </a:extLst>
          </p:cNvPr>
          <p:cNvCxnSpPr>
            <a:cxnSpLocks/>
          </p:cNvCxnSpPr>
          <p:nvPr/>
        </p:nvCxnSpPr>
        <p:spPr>
          <a:xfrm flipV="1">
            <a:off x="5557514" y="3271616"/>
            <a:ext cx="1016933" cy="2849"/>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64702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left)">
                                      <p:cBhvr>
                                        <p:cTn id="12" dur="500"/>
                                        <p:tgtEl>
                                          <p:spTgt spid="23"/>
                                        </p:tgtEl>
                                      </p:cBhvr>
                                    </p:animEffect>
                                  </p:childTnLst>
                                </p:cTn>
                              </p:par>
                              <p:par>
                                <p:cTn id="13" presetID="22" presetClass="entr" presetSubtype="8"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wipe(left)">
                                      <p:cBhvr>
                                        <p:cTn id="15" dur="500"/>
                                        <p:tgtEl>
                                          <p:spTgt spid="25"/>
                                        </p:tgtEl>
                                      </p:cBhvr>
                                    </p:animEffect>
                                  </p:childTnLst>
                                </p:cTn>
                              </p:par>
                              <p:par>
                                <p:cTn id="16" presetID="22" presetClass="entr" presetSubtype="8" fill="hold"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wipe(left)">
                                      <p:cBhvr>
                                        <p:cTn id="18" dur="500"/>
                                        <p:tgtEl>
                                          <p:spTgt spid="26"/>
                                        </p:tgtEl>
                                      </p:cBhvr>
                                    </p:animEffect>
                                  </p:childTnLst>
                                </p:cTn>
                              </p:par>
                              <p:par>
                                <p:cTn id="19" presetID="22" presetClass="entr" presetSubtype="8"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wipe(left)">
                                      <p:cBhvr>
                                        <p:cTn id="21" dur="500"/>
                                        <p:tgtEl>
                                          <p:spTgt spid="27"/>
                                        </p:tgtEl>
                                      </p:cBhvr>
                                    </p:animEffect>
                                  </p:childTnLst>
                                </p:cTn>
                              </p:par>
                              <p:par>
                                <p:cTn id="22" presetID="22" presetClass="entr" presetSubtype="8" fill="hold" nodeType="with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wipe(left)">
                                      <p:cBhvr>
                                        <p:cTn id="24" dur="500"/>
                                        <p:tgtEl>
                                          <p:spTgt spid="28"/>
                                        </p:tgtEl>
                                      </p:cBhvr>
                                    </p:animEffect>
                                  </p:childTnLst>
                                </p:cTn>
                              </p:par>
                              <p:par>
                                <p:cTn id="25" presetID="22" presetClass="entr" presetSubtype="8" fill="hold" nodeType="with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wipe(left)">
                                      <p:cBhvr>
                                        <p:cTn id="27" dur="500"/>
                                        <p:tgtEl>
                                          <p:spTgt spid="29"/>
                                        </p:tgtEl>
                                      </p:cBhvr>
                                    </p:animEffect>
                                  </p:childTnLst>
                                </p:cTn>
                              </p:par>
                              <p:par>
                                <p:cTn id="28" presetID="22" presetClass="entr" presetSubtype="8" fill="hold" nodeType="with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wipe(left)">
                                      <p:cBhvr>
                                        <p:cTn id="30" dur="500"/>
                                        <p:tgtEl>
                                          <p:spTgt spid="30"/>
                                        </p:tgtEl>
                                      </p:cBhvr>
                                    </p:animEffect>
                                  </p:childTnLst>
                                </p:cTn>
                              </p:par>
                              <p:par>
                                <p:cTn id="31" presetID="22" presetClass="entr" presetSubtype="8" fill="hold" nodeType="with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wipe(left)">
                                      <p:cBhvr>
                                        <p:cTn id="33" dur="500"/>
                                        <p:tgtEl>
                                          <p:spTgt spid="31"/>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wipe(left)">
                                      <p:cBhvr>
                                        <p:cTn id="38" dur="500"/>
                                        <p:tgtEl>
                                          <p:spTgt spid="5"/>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anim calcmode="lin" valueType="num">
                                      <p:cBhvr>
                                        <p:cTn id="43" dur="500" fill="hold"/>
                                        <p:tgtEl>
                                          <p:spTgt spid="6"/>
                                        </p:tgtEl>
                                        <p:attrNameLst>
                                          <p:attrName>ppt_w</p:attrName>
                                        </p:attrNameLst>
                                      </p:cBhvr>
                                      <p:tavLst>
                                        <p:tav tm="0">
                                          <p:val>
                                            <p:fltVal val="0"/>
                                          </p:val>
                                        </p:tav>
                                        <p:tav tm="100000">
                                          <p:val>
                                            <p:strVal val="#ppt_w"/>
                                          </p:val>
                                        </p:tav>
                                      </p:tavLst>
                                    </p:anim>
                                    <p:anim calcmode="lin" valueType="num">
                                      <p:cBhvr>
                                        <p:cTn id="44" dur="500" fill="hold"/>
                                        <p:tgtEl>
                                          <p:spTgt spid="6"/>
                                        </p:tgtEl>
                                        <p:attrNameLst>
                                          <p:attrName>ppt_h</p:attrName>
                                        </p:attrNameLst>
                                      </p:cBhvr>
                                      <p:tavLst>
                                        <p:tav tm="0">
                                          <p:val>
                                            <p:fltVal val="0"/>
                                          </p:val>
                                        </p:tav>
                                        <p:tav tm="100000">
                                          <p:val>
                                            <p:strVal val="#ppt_h"/>
                                          </p:val>
                                        </p:tav>
                                      </p:tavLst>
                                    </p:anim>
                                    <p:animEffect transition="in" filter="fade">
                                      <p:cBhvr>
                                        <p:cTn id="45" dur="500"/>
                                        <p:tgtEl>
                                          <p:spTgt spid="6"/>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wipe(left)">
                                      <p:cBhvr>
                                        <p:cTn id="50" dur="500"/>
                                        <p:tgtEl>
                                          <p:spTgt spid="10"/>
                                        </p:tgtEl>
                                      </p:cBhvr>
                                    </p:animEffect>
                                  </p:childTnLst>
                                </p:cTn>
                              </p:par>
                              <p:par>
                                <p:cTn id="51" presetID="22" presetClass="entr" presetSubtype="8" fill="hold" nodeType="withEffect">
                                  <p:stCondLst>
                                    <p:cond delay="0"/>
                                  </p:stCondLst>
                                  <p:childTnLst>
                                    <p:set>
                                      <p:cBhvr>
                                        <p:cTn id="52" dur="1" fill="hold">
                                          <p:stCondLst>
                                            <p:cond delay="0"/>
                                          </p:stCondLst>
                                        </p:cTn>
                                        <p:tgtEl>
                                          <p:spTgt spid="14"/>
                                        </p:tgtEl>
                                        <p:attrNameLst>
                                          <p:attrName>style.visibility</p:attrName>
                                        </p:attrNameLst>
                                      </p:cBhvr>
                                      <p:to>
                                        <p:strVal val="visible"/>
                                      </p:to>
                                    </p:set>
                                    <p:animEffect transition="in" filter="wipe(left)">
                                      <p:cBhvr>
                                        <p:cTn id="53" dur="500"/>
                                        <p:tgtEl>
                                          <p:spTgt spid="14"/>
                                        </p:tgtEl>
                                      </p:cBhvr>
                                    </p:animEffect>
                                  </p:childTnLst>
                                </p:cTn>
                              </p:par>
                              <p:par>
                                <p:cTn id="54" presetID="22" presetClass="entr" presetSubtype="8" fill="hold" nodeType="withEffect">
                                  <p:stCondLst>
                                    <p:cond delay="0"/>
                                  </p:stCondLst>
                                  <p:childTnLst>
                                    <p:set>
                                      <p:cBhvr>
                                        <p:cTn id="55" dur="1" fill="hold">
                                          <p:stCondLst>
                                            <p:cond delay="0"/>
                                          </p:stCondLst>
                                        </p:cTn>
                                        <p:tgtEl>
                                          <p:spTgt spid="11"/>
                                        </p:tgtEl>
                                        <p:attrNameLst>
                                          <p:attrName>style.visibility</p:attrName>
                                        </p:attrNameLst>
                                      </p:cBhvr>
                                      <p:to>
                                        <p:strVal val="visible"/>
                                      </p:to>
                                    </p:set>
                                    <p:animEffect transition="in" filter="wipe(left)">
                                      <p:cBhvr>
                                        <p:cTn id="56" dur="500"/>
                                        <p:tgtEl>
                                          <p:spTgt spid="11"/>
                                        </p:tgtEl>
                                      </p:cBhvr>
                                    </p:animEffect>
                                  </p:childTnLst>
                                </p:cTn>
                              </p:par>
                              <p:par>
                                <p:cTn id="57" presetID="22" presetClass="entr" presetSubtype="8" fill="hold" nodeType="withEffect">
                                  <p:stCondLst>
                                    <p:cond delay="0"/>
                                  </p:stCondLst>
                                  <p:childTnLst>
                                    <p:set>
                                      <p:cBhvr>
                                        <p:cTn id="58" dur="1" fill="hold">
                                          <p:stCondLst>
                                            <p:cond delay="0"/>
                                          </p:stCondLst>
                                        </p:cTn>
                                        <p:tgtEl>
                                          <p:spTgt spid="20"/>
                                        </p:tgtEl>
                                        <p:attrNameLst>
                                          <p:attrName>style.visibility</p:attrName>
                                        </p:attrNameLst>
                                      </p:cBhvr>
                                      <p:to>
                                        <p:strVal val="visible"/>
                                      </p:to>
                                    </p:set>
                                    <p:animEffect transition="in" filter="wipe(left)">
                                      <p:cBhvr>
                                        <p:cTn id="59" dur="500"/>
                                        <p:tgtEl>
                                          <p:spTgt spid="20"/>
                                        </p:tgtEl>
                                      </p:cBhvr>
                                    </p:animEffect>
                                  </p:childTnLst>
                                </p:cTn>
                              </p:par>
                              <p:par>
                                <p:cTn id="60" presetID="22" presetClass="entr" presetSubtype="8" fill="hold" nodeType="withEffect">
                                  <p:stCondLst>
                                    <p:cond delay="0"/>
                                  </p:stCondLst>
                                  <p:childTnLst>
                                    <p:set>
                                      <p:cBhvr>
                                        <p:cTn id="61" dur="1" fill="hold">
                                          <p:stCondLst>
                                            <p:cond delay="0"/>
                                          </p:stCondLst>
                                        </p:cTn>
                                        <p:tgtEl>
                                          <p:spTgt spid="17"/>
                                        </p:tgtEl>
                                        <p:attrNameLst>
                                          <p:attrName>style.visibility</p:attrName>
                                        </p:attrNameLst>
                                      </p:cBhvr>
                                      <p:to>
                                        <p:strVal val="visible"/>
                                      </p:to>
                                    </p:set>
                                    <p:animEffect transition="in" filter="wipe(left)">
                                      <p:cBhvr>
                                        <p:cTn id="62" dur="500"/>
                                        <p:tgtEl>
                                          <p:spTgt spid="17"/>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nodeType="clickEffect">
                                  <p:stCondLst>
                                    <p:cond delay="0"/>
                                  </p:stCondLst>
                                  <p:childTnLst>
                                    <p:set>
                                      <p:cBhvr>
                                        <p:cTn id="66" dur="1" fill="hold">
                                          <p:stCondLst>
                                            <p:cond delay="0"/>
                                          </p:stCondLst>
                                        </p:cTn>
                                        <p:tgtEl>
                                          <p:spTgt spid="8"/>
                                        </p:tgtEl>
                                        <p:attrNameLst>
                                          <p:attrName>style.visibility</p:attrName>
                                        </p:attrNameLst>
                                      </p:cBhvr>
                                      <p:to>
                                        <p:strVal val="visible"/>
                                      </p:to>
                                    </p:set>
                                    <p:animEffect transition="in" filter="wipe(left)">
                                      <p:cBhvr>
                                        <p:cTn id="67" dur="500"/>
                                        <p:tgtEl>
                                          <p:spTgt spid="8"/>
                                        </p:tgtEl>
                                      </p:cBhvr>
                                    </p:animEffect>
                                  </p:childTnLst>
                                </p:cTn>
                              </p:par>
                            </p:childTnLst>
                          </p:cTn>
                        </p:par>
                      </p:childTnLst>
                    </p:cTn>
                  </p:par>
                  <p:par>
                    <p:cTn id="68" fill="hold">
                      <p:stCondLst>
                        <p:cond delay="indefinite"/>
                      </p:stCondLst>
                      <p:childTnLst>
                        <p:par>
                          <p:cTn id="69" fill="hold">
                            <p:stCondLst>
                              <p:cond delay="0"/>
                            </p:stCondLst>
                            <p:childTnLst>
                              <p:par>
                                <p:cTn id="70" presetID="53" presetClass="entr" presetSubtype="16" fill="hold" grpId="0" nodeType="clickEffect">
                                  <p:stCondLst>
                                    <p:cond delay="0"/>
                                  </p:stCondLst>
                                  <p:childTnLst>
                                    <p:set>
                                      <p:cBhvr>
                                        <p:cTn id="71" dur="1" fill="hold">
                                          <p:stCondLst>
                                            <p:cond delay="0"/>
                                          </p:stCondLst>
                                        </p:cTn>
                                        <p:tgtEl>
                                          <p:spTgt spid="7"/>
                                        </p:tgtEl>
                                        <p:attrNameLst>
                                          <p:attrName>style.visibility</p:attrName>
                                        </p:attrNameLst>
                                      </p:cBhvr>
                                      <p:to>
                                        <p:strVal val="visible"/>
                                      </p:to>
                                    </p:set>
                                    <p:anim calcmode="lin" valueType="num">
                                      <p:cBhvr>
                                        <p:cTn id="72" dur="500" fill="hold"/>
                                        <p:tgtEl>
                                          <p:spTgt spid="7"/>
                                        </p:tgtEl>
                                        <p:attrNameLst>
                                          <p:attrName>ppt_w</p:attrName>
                                        </p:attrNameLst>
                                      </p:cBhvr>
                                      <p:tavLst>
                                        <p:tav tm="0">
                                          <p:val>
                                            <p:fltVal val="0"/>
                                          </p:val>
                                        </p:tav>
                                        <p:tav tm="100000">
                                          <p:val>
                                            <p:strVal val="#ppt_w"/>
                                          </p:val>
                                        </p:tav>
                                      </p:tavLst>
                                    </p:anim>
                                    <p:anim calcmode="lin" valueType="num">
                                      <p:cBhvr>
                                        <p:cTn id="73" dur="500" fill="hold"/>
                                        <p:tgtEl>
                                          <p:spTgt spid="7"/>
                                        </p:tgtEl>
                                        <p:attrNameLst>
                                          <p:attrName>ppt_h</p:attrName>
                                        </p:attrNameLst>
                                      </p:cBhvr>
                                      <p:tavLst>
                                        <p:tav tm="0">
                                          <p:val>
                                            <p:fltVal val="0"/>
                                          </p:val>
                                        </p:tav>
                                        <p:tav tm="100000">
                                          <p:val>
                                            <p:strVal val="#ppt_h"/>
                                          </p:val>
                                        </p:tav>
                                      </p:tavLst>
                                    </p:anim>
                                    <p:animEffect transition="in" filter="fade">
                                      <p:cBhvr>
                                        <p:cTn id="74" dur="500"/>
                                        <p:tgtEl>
                                          <p:spTgt spid="7"/>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8" fill="hold" nodeType="clickEffect">
                                  <p:stCondLst>
                                    <p:cond delay="0"/>
                                  </p:stCondLst>
                                  <p:childTnLst>
                                    <p:set>
                                      <p:cBhvr>
                                        <p:cTn id="78" dur="1" fill="hold">
                                          <p:stCondLst>
                                            <p:cond delay="0"/>
                                          </p:stCondLst>
                                        </p:cTn>
                                        <p:tgtEl>
                                          <p:spTgt spid="34"/>
                                        </p:tgtEl>
                                        <p:attrNameLst>
                                          <p:attrName>style.visibility</p:attrName>
                                        </p:attrNameLst>
                                      </p:cBhvr>
                                      <p:to>
                                        <p:strVal val="visible"/>
                                      </p:to>
                                    </p:set>
                                    <p:animEffect transition="in" filter="wipe(left)">
                                      <p:cBhvr>
                                        <p:cTn id="79" dur="500"/>
                                        <p:tgtEl>
                                          <p:spTgt spid="34"/>
                                        </p:tgtEl>
                                      </p:cBhvr>
                                    </p:animEffect>
                                  </p:childTnLst>
                                </p:cTn>
                              </p:par>
                              <p:par>
                                <p:cTn id="80" presetID="22" presetClass="entr" presetSubtype="8" fill="hold" nodeType="withEffect">
                                  <p:stCondLst>
                                    <p:cond delay="0"/>
                                  </p:stCondLst>
                                  <p:childTnLst>
                                    <p:set>
                                      <p:cBhvr>
                                        <p:cTn id="81" dur="1" fill="hold">
                                          <p:stCondLst>
                                            <p:cond delay="0"/>
                                          </p:stCondLst>
                                        </p:cTn>
                                        <p:tgtEl>
                                          <p:spTgt spid="35"/>
                                        </p:tgtEl>
                                        <p:attrNameLst>
                                          <p:attrName>style.visibility</p:attrName>
                                        </p:attrNameLst>
                                      </p:cBhvr>
                                      <p:to>
                                        <p:strVal val="visible"/>
                                      </p:to>
                                    </p:set>
                                    <p:animEffect transition="in" filter="wipe(left)">
                                      <p:cBhvr>
                                        <p:cTn id="82" dur="500"/>
                                        <p:tgtEl>
                                          <p:spTgt spid="35"/>
                                        </p:tgtEl>
                                      </p:cBhvr>
                                    </p:animEffect>
                                  </p:childTnLst>
                                </p:cTn>
                              </p:par>
                              <p:par>
                                <p:cTn id="83" presetID="22" presetClass="entr" presetSubtype="8" fill="hold" nodeType="withEffect">
                                  <p:stCondLst>
                                    <p:cond delay="0"/>
                                  </p:stCondLst>
                                  <p:childTnLst>
                                    <p:set>
                                      <p:cBhvr>
                                        <p:cTn id="84" dur="1" fill="hold">
                                          <p:stCondLst>
                                            <p:cond delay="0"/>
                                          </p:stCondLst>
                                        </p:cTn>
                                        <p:tgtEl>
                                          <p:spTgt spid="36"/>
                                        </p:tgtEl>
                                        <p:attrNameLst>
                                          <p:attrName>style.visibility</p:attrName>
                                        </p:attrNameLst>
                                      </p:cBhvr>
                                      <p:to>
                                        <p:strVal val="visible"/>
                                      </p:to>
                                    </p:set>
                                    <p:animEffect transition="in" filter="wipe(left)">
                                      <p:cBhvr>
                                        <p:cTn id="85" dur="500"/>
                                        <p:tgtEl>
                                          <p:spTgt spid="36"/>
                                        </p:tgtEl>
                                      </p:cBhvr>
                                    </p:animEffect>
                                  </p:childTnLst>
                                </p:cTn>
                              </p:par>
                            </p:childTnLst>
                          </p:cTn>
                        </p:par>
                      </p:childTnLst>
                    </p:cTn>
                  </p:par>
                  <p:par>
                    <p:cTn id="86" fill="hold">
                      <p:stCondLst>
                        <p:cond delay="indefinite"/>
                      </p:stCondLst>
                      <p:childTnLst>
                        <p:par>
                          <p:cTn id="87" fill="hold">
                            <p:stCondLst>
                              <p:cond delay="0"/>
                            </p:stCondLst>
                            <p:childTnLst>
                              <p:par>
                                <p:cTn id="88" presetID="22" presetClass="entr" presetSubtype="8" fill="hold" nodeType="clickEffect">
                                  <p:stCondLst>
                                    <p:cond delay="0"/>
                                  </p:stCondLst>
                                  <p:childTnLst>
                                    <p:set>
                                      <p:cBhvr>
                                        <p:cTn id="89" dur="1" fill="hold">
                                          <p:stCondLst>
                                            <p:cond delay="0"/>
                                          </p:stCondLst>
                                        </p:cTn>
                                        <p:tgtEl>
                                          <p:spTgt spid="33"/>
                                        </p:tgtEl>
                                        <p:attrNameLst>
                                          <p:attrName>style.visibility</p:attrName>
                                        </p:attrNameLst>
                                      </p:cBhvr>
                                      <p:to>
                                        <p:strVal val="visible"/>
                                      </p:to>
                                    </p:set>
                                    <p:animEffect transition="in" filter="wipe(left)">
                                      <p:cBhvr>
                                        <p:cTn id="90" dur="500"/>
                                        <p:tgtEl>
                                          <p:spTgt spid="33"/>
                                        </p:tgtEl>
                                      </p:cBhvr>
                                    </p:animEffect>
                                  </p:childTnLst>
                                </p:cTn>
                              </p:par>
                            </p:childTnLst>
                          </p:cTn>
                        </p:par>
                      </p:childTnLst>
                    </p:cTn>
                  </p:par>
                  <p:par>
                    <p:cTn id="91" fill="hold">
                      <p:stCondLst>
                        <p:cond delay="indefinite"/>
                      </p:stCondLst>
                      <p:childTnLst>
                        <p:par>
                          <p:cTn id="92" fill="hold">
                            <p:stCondLst>
                              <p:cond delay="0"/>
                            </p:stCondLst>
                            <p:childTnLst>
                              <p:par>
                                <p:cTn id="93" presetID="53" presetClass="entr" presetSubtype="16" fill="hold" grpId="0" nodeType="clickEffect">
                                  <p:stCondLst>
                                    <p:cond delay="0"/>
                                  </p:stCondLst>
                                  <p:childTnLst>
                                    <p:set>
                                      <p:cBhvr>
                                        <p:cTn id="94" dur="1" fill="hold">
                                          <p:stCondLst>
                                            <p:cond delay="0"/>
                                          </p:stCondLst>
                                        </p:cTn>
                                        <p:tgtEl>
                                          <p:spTgt spid="32"/>
                                        </p:tgtEl>
                                        <p:attrNameLst>
                                          <p:attrName>style.visibility</p:attrName>
                                        </p:attrNameLst>
                                      </p:cBhvr>
                                      <p:to>
                                        <p:strVal val="visible"/>
                                      </p:to>
                                    </p:set>
                                    <p:anim calcmode="lin" valueType="num">
                                      <p:cBhvr>
                                        <p:cTn id="95" dur="500" fill="hold"/>
                                        <p:tgtEl>
                                          <p:spTgt spid="32"/>
                                        </p:tgtEl>
                                        <p:attrNameLst>
                                          <p:attrName>ppt_w</p:attrName>
                                        </p:attrNameLst>
                                      </p:cBhvr>
                                      <p:tavLst>
                                        <p:tav tm="0">
                                          <p:val>
                                            <p:fltVal val="0"/>
                                          </p:val>
                                        </p:tav>
                                        <p:tav tm="100000">
                                          <p:val>
                                            <p:strVal val="#ppt_w"/>
                                          </p:val>
                                        </p:tav>
                                      </p:tavLst>
                                    </p:anim>
                                    <p:anim calcmode="lin" valueType="num">
                                      <p:cBhvr>
                                        <p:cTn id="96" dur="500" fill="hold"/>
                                        <p:tgtEl>
                                          <p:spTgt spid="32"/>
                                        </p:tgtEl>
                                        <p:attrNameLst>
                                          <p:attrName>ppt_h</p:attrName>
                                        </p:attrNameLst>
                                      </p:cBhvr>
                                      <p:tavLst>
                                        <p:tav tm="0">
                                          <p:val>
                                            <p:fltVal val="0"/>
                                          </p:val>
                                        </p:tav>
                                        <p:tav tm="100000">
                                          <p:val>
                                            <p:strVal val="#ppt_h"/>
                                          </p:val>
                                        </p:tav>
                                      </p:tavLst>
                                    </p:anim>
                                    <p:animEffect transition="in" filter="fade">
                                      <p:cBhvr>
                                        <p:cTn id="9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3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E2156B9-7E92-9770-2DA6-A1121F01A2DA}"/>
              </a:ext>
            </a:extLst>
          </p:cNvPr>
          <p:cNvSpPr>
            <a:spLocks noGrp="1"/>
          </p:cNvSpPr>
          <p:nvPr>
            <p:ph type="title"/>
          </p:nvPr>
        </p:nvSpPr>
        <p:spPr/>
        <p:txBody>
          <a:bodyPr/>
          <a:lstStyle/>
          <a:p>
            <a:r>
              <a:rPr lang="en-US"/>
              <a:t>Map Reduce Example</a:t>
            </a:r>
          </a:p>
        </p:txBody>
      </p:sp>
      <p:graphicFrame>
        <p:nvGraphicFramePr>
          <p:cNvPr id="4" name="Table 3">
            <a:extLst>
              <a:ext uri="{FF2B5EF4-FFF2-40B4-BE49-F238E27FC236}">
                <a16:creationId xmlns:a16="http://schemas.microsoft.com/office/drawing/2014/main" id="{145E2354-FFD7-50F7-6D82-150E1D8D18FA}"/>
              </a:ext>
            </a:extLst>
          </p:cNvPr>
          <p:cNvGraphicFramePr>
            <a:graphicFrameLocks noGrp="1"/>
          </p:cNvGraphicFramePr>
          <p:nvPr/>
        </p:nvGraphicFramePr>
        <p:xfrm>
          <a:off x="367681" y="1774073"/>
          <a:ext cx="2934878" cy="2938413"/>
        </p:xfrm>
        <a:graphic>
          <a:graphicData uri="http://schemas.openxmlformats.org/drawingml/2006/table">
            <a:tbl>
              <a:tblPr bandRow="1">
                <a:tableStyleId>{5C22544A-7EE6-4342-B048-85BDC9FD1C3A}</a:tableStyleId>
              </a:tblPr>
              <a:tblGrid>
                <a:gridCol w="2934878">
                  <a:extLst>
                    <a:ext uri="{9D8B030D-6E8A-4147-A177-3AD203B41FA5}">
                      <a16:colId xmlns:a16="http://schemas.microsoft.com/office/drawing/2014/main" val="2455424222"/>
                    </a:ext>
                  </a:extLst>
                </a:gridCol>
              </a:tblGrid>
              <a:tr h="362703">
                <a:tc>
                  <a:txBody>
                    <a:bodyPr/>
                    <a:lstStyle/>
                    <a:p>
                      <a:r>
                        <a:rPr lang="en-US" sz="1050">
                          <a:latin typeface="Courier New" panose="02070309020205020404" pitchFamily="49" charset="0"/>
                          <a:cs typeface="Courier New" panose="02070309020205020404" pitchFamily="49" charset="0"/>
                        </a:rPr>
                        <a:t>I often repeat repeat myself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07227904"/>
                  </a:ext>
                </a:extLst>
              </a:tr>
              <a:tr h="362703">
                <a:tc>
                  <a:txBody>
                    <a:bodyPr/>
                    <a:lstStyle/>
                    <a:p>
                      <a:r>
                        <a:rPr lang="en-US" sz="1050">
                          <a:latin typeface="Courier New" panose="02070309020205020404" pitchFamily="49" charset="0"/>
                          <a:cs typeface="Courier New" panose="02070309020205020404" pitchFamily="49" charset="0"/>
                        </a:rPr>
                        <a:t>I often repeat repeat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24321048"/>
                  </a:ext>
                </a:extLst>
              </a:tr>
              <a:tr h="362703">
                <a:tc>
                  <a:txBody>
                    <a:bodyPr/>
                    <a:lstStyle/>
                    <a:p>
                      <a:r>
                        <a:rPr lang="en-US" sz="1050">
                          <a:latin typeface="Courier New" panose="02070309020205020404" pitchFamily="49" charset="0"/>
                          <a:cs typeface="Courier New" panose="02070309020205020404" pitchFamily="49" charset="0"/>
                        </a:rPr>
                        <a:t>I don’t don’t know why know why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56677317"/>
                  </a:ext>
                </a:extLst>
              </a:tr>
              <a:tr h="399492">
                <a:tc>
                  <a:txBody>
                    <a:bodyPr/>
                    <a:lstStyle/>
                    <a:p>
                      <a:r>
                        <a:rPr lang="en-US" sz="1050">
                          <a:latin typeface="Courier New" panose="02070309020205020404" pitchFamily="49" charset="0"/>
                          <a:cs typeface="Courier New" panose="02070309020205020404" pitchFamily="49" charset="0"/>
                        </a:rPr>
                        <a:t>I simply know that I I I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2962420"/>
                  </a:ext>
                </a:extLst>
              </a:tr>
              <a:tr h="362703">
                <a:tc>
                  <a:txBody>
                    <a:bodyPr/>
                    <a:lstStyle/>
                    <a:p>
                      <a:r>
                        <a:rPr lang="en-US" sz="1050">
                          <a:latin typeface="Courier New" panose="02070309020205020404" pitchFamily="49" charset="0"/>
                          <a:cs typeface="Courier New" panose="02070309020205020404" pitchFamily="49" charset="0"/>
                        </a:rPr>
                        <a:t>am am inclined to say to say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10776257"/>
                  </a:ext>
                </a:extLst>
              </a:tr>
              <a:tr h="362703">
                <a:tc>
                  <a:txBody>
                    <a:bodyPr/>
                    <a:lstStyle/>
                    <a:p>
                      <a:r>
                        <a:rPr lang="en-US" sz="1050">
                          <a:latin typeface="Courier New" panose="02070309020205020404" pitchFamily="49" charset="0"/>
                          <a:cs typeface="Courier New" panose="02070309020205020404" pitchFamily="49" charset="0"/>
                        </a:rPr>
                        <a:t>a lot a lot this way this way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29478272"/>
                  </a:ext>
                </a:extLst>
              </a:tr>
              <a:tr h="362703">
                <a:tc>
                  <a:txBody>
                    <a:bodyPr/>
                    <a:lstStyle/>
                    <a:p>
                      <a:r>
                        <a:rPr lang="en-US" sz="1050">
                          <a:latin typeface="Courier New" panose="02070309020205020404" pitchFamily="49" charset="0"/>
                          <a:cs typeface="Courier New" panose="02070309020205020404" pitchFamily="49" charset="0"/>
                        </a:rPr>
                        <a:t>I often repeat repeat myself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21864523"/>
                  </a:ext>
                </a:extLst>
              </a:tr>
              <a:tr h="362703">
                <a:tc>
                  <a:txBody>
                    <a:bodyPr/>
                    <a:lstStyle/>
                    <a:p>
                      <a:r>
                        <a:rPr lang="en-US" sz="1050">
                          <a:latin typeface="Courier New" panose="02070309020205020404" pitchFamily="49" charset="0"/>
                          <a:cs typeface="Courier New" panose="02070309020205020404" pitchFamily="49" charset="0"/>
                        </a:rPr>
                        <a:t>I often repeat repeat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37121482"/>
                  </a:ext>
                </a:extLst>
              </a:tr>
            </a:tbl>
          </a:graphicData>
        </a:graphic>
      </p:graphicFrame>
      <p:graphicFrame>
        <p:nvGraphicFramePr>
          <p:cNvPr id="5" name="Table 4">
            <a:extLst>
              <a:ext uri="{FF2B5EF4-FFF2-40B4-BE49-F238E27FC236}">
                <a16:creationId xmlns:a16="http://schemas.microsoft.com/office/drawing/2014/main" id="{B1E96D95-C067-6AF5-011C-969F060152BC}"/>
              </a:ext>
            </a:extLst>
          </p:cNvPr>
          <p:cNvGraphicFramePr>
            <a:graphicFrameLocks noGrp="1"/>
          </p:cNvGraphicFramePr>
          <p:nvPr/>
        </p:nvGraphicFramePr>
        <p:xfrm>
          <a:off x="3649942" y="1939634"/>
          <a:ext cx="2934878" cy="777240"/>
        </p:xfrm>
        <a:graphic>
          <a:graphicData uri="http://schemas.openxmlformats.org/drawingml/2006/table">
            <a:tbl>
              <a:tblPr bandRow="1">
                <a:tableStyleId>{5C22544A-7EE6-4342-B048-85BDC9FD1C3A}</a:tableStyleId>
              </a:tblPr>
              <a:tblGrid>
                <a:gridCol w="2934878">
                  <a:extLst>
                    <a:ext uri="{9D8B030D-6E8A-4147-A177-3AD203B41FA5}">
                      <a16:colId xmlns:a16="http://schemas.microsoft.com/office/drawing/2014/main" val="1504064913"/>
                    </a:ext>
                  </a:extLst>
                </a:gridCol>
              </a:tblGrid>
              <a:tr h="0">
                <a:tc>
                  <a:txBody>
                    <a:bodyPr/>
                    <a:lstStyle/>
                    <a:p>
                      <a:r>
                        <a:rPr lang="en-US" sz="1100">
                          <a:latin typeface="Courier New" panose="02070309020205020404" pitchFamily="49" charset="0"/>
                          <a:cs typeface="Courier New" panose="02070309020205020404" pitchFamily="49" charset="0"/>
                        </a:rPr>
                        <a:t>I often repeat repeat myself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74309892"/>
                  </a:ext>
                </a:extLst>
              </a:tr>
              <a:tr h="0">
                <a:tc>
                  <a:txBody>
                    <a:bodyPr/>
                    <a:lstStyle/>
                    <a:p>
                      <a:r>
                        <a:rPr lang="en-US" sz="1100">
                          <a:latin typeface="Courier New" panose="02070309020205020404" pitchFamily="49" charset="0"/>
                          <a:cs typeface="Courier New" panose="02070309020205020404" pitchFamily="49" charset="0"/>
                        </a:rPr>
                        <a:t>I often repeat repeat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36944780"/>
                  </a:ext>
                </a:extLst>
              </a:tr>
              <a:tr h="0">
                <a:tc>
                  <a:txBody>
                    <a:bodyPr/>
                    <a:lstStyle/>
                    <a:p>
                      <a:r>
                        <a:rPr lang="en-US" sz="1100">
                          <a:latin typeface="Courier New" panose="02070309020205020404" pitchFamily="49" charset="0"/>
                          <a:cs typeface="Courier New" panose="02070309020205020404" pitchFamily="49" charset="0"/>
                        </a:rPr>
                        <a:t>I don’t don’t know why know why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43892433"/>
                  </a:ext>
                </a:extLst>
              </a:tr>
            </a:tbl>
          </a:graphicData>
        </a:graphic>
      </p:graphicFrame>
      <p:graphicFrame>
        <p:nvGraphicFramePr>
          <p:cNvPr id="6" name="Table 5">
            <a:extLst>
              <a:ext uri="{FF2B5EF4-FFF2-40B4-BE49-F238E27FC236}">
                <a16:creationId xmlns:a16="http://schemas.microsoft.com/office/drawing/2014/main" id="{6A2A81DA-A8C6-080B-4825-F042AA41B018}"/>
              </a:ext>
            </a:extLst>
          </p:cNvPr>
          <p:cNvGraphicFramePr>
            <a:graphicFrameLocks noGrp="1"/>
          </p:cNvGraphicFramePr>
          <p:nvPr/>
        </p:nvGraphicFramePr>
        <p:xfrm>
          <a:off x="3644992" y="3225971"/>
          <a:ext cx="2934878" cy="777240"/>
        </p:xfrm>
        <a:graphic>
          <a:graphicData uri="http://schemas.openxmlformats.org/drawingml/2006/table">
            <a:tbl>
              <a:tblPr bandRow="1">
                <a:tableStyleId>{5C22544A-7EE6-4342-B048-85BDC9FD1C3A}</a:tableStyleId>
              </a:tblPr>
              <a:tblGrid>
                <a:gridCol w="2934878">
                  <a:extLst>
                    <a:ext uri="{9D8B030D-6E8A-4147-A177-3AD203B41FA5}">
                      <a16:colId xmlns:a16="http://schemas.microsoft.com/office/drawing/2014/main" val="3180399866"/>
                    </a:ext>
                  </a:extLst>
                </a:gridCol>
              </a:tblGrid>
              <a:tr h="0">
                <a:tc>
                  <a:txBody>
                    <a:bodyPr/>
                    <a:lstStyle/>
                    <a:p>
                      <a:r>
                        <a:rPr lang="en-US" sz="1100">
                          <a:latin typeface="Courier New" panose="02070309020205020404" pitchFamily="49" charset="0"/>
                          <a:cs typeface="Courier New" panose="02070309020205020404" pitchFamily="49" charset="0"/>
                        </a:rPr>
                        <a:t>I simply know that I I I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96096568"/>
                  </a:ext>
                </a:extLst>
              </a:tr>
              <a:tr h="0">
                <a:tc>
                  <a:txBody>
                    <a:bodyPr/>
                    <a:lstStyle/>
                    <a:p>
                      <a:r>
                        <a:rPr lang="en-US" sz="1100">
                          <a:latin typeface="Courier New" panose="02070309020205020404" pitchFamily="49" charset="0"/>
                          <a:cs typeface="Courier New" panose="02070309020205020404" pitchFamily="49" charset="0"/>
                        </a:rPr>
                        <a:t>am am inclined to say to say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63582719"/>
                  </a:ext>
                </a:extLst>
              </a:tr>
              <a:tr h="0">
                <a:tc>
                  <a:txBody>
                    <a:bodyPr/>
                    <a:lstStyle/>
                    <a:p>
                      <a:r>
                        <a:rPr lang="en-US" sz="1100">
                          <a:latin typeface="Courier New" panose="02070309020205020404" pitchFamily="49" charset="0"/>
                          <a:cs typeface="Courier New" panose="02070309020205020404" pitchFamily="49" charset="0"/>
                        </a:rPr>
                        <a:t>a lot a lot this way this way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29951556"/>
                  </a:ext>
                </a:extLst>
              </a:tr>
            </a:tbl>
          </a:graphicData>
        </a:graphic>
      </p:graphicFrame>
      <p:graphicFrame>
        <p:nvGraphicFramePr>
          <p:cNvPr id="7" name="Table 6">
            <a:extLst>
              <a:ext uri="{FF2B5EF4-FFF2-40B4-BE49-F238E27FC236}">
                <a16:creationId xmlns:a16="http://schemas.microsoft.com/office/drawing/2014/main" id="{9C63E179-8FD0-4BBA-5C85-414D43705C07}"/>
              </a:ext>
            </a:extLst>
          </p:cNvPr>
          <p:cNvGraphicFramePr>
            <a:graphicFrameLocks noGrp="1"/>
          </p:cNvGraphicFramePr>
          <p:nvPr/>
        </p:nvGraphicFramePr>
        <p:xfrm>
          <a:off x="3657058" y="4392530"/>
          <a:ext cx="2934878" cy="518160"/>
        </p:xfrm>
        <a:graphic>
          <a:graphicData uri="http://schemas.openxmlformats.org/drawingml/2006/table">
            <a:tbl>
              <a:tblPr bandRow="1">
                <a:tableStyleId>{5C22544A-7EE6-4342-B048-85BDC9FD1C3A}</a:tableStyleId>
              </a:tblPr>
              <a:tblGrid>
                <a:gridCol w="2934878">
                  <a:extLst>
                    <a:ext uri="{9D8B030D-6E8A-4147-A177-3AD203B41FA5}">
                      <a16:colId xmlns:a16="http://schemas.microsoft.com/office/drawing/2014/main" val="2289761468"/>
                    </a:ext>
                  </a:extLst>
                </a:gridCol>
              </a:tblGrid>
              <a:tr h="0">
                <a:tc>
                  <a:txBody>
                    <a:bodyPr/>
                    <a:lstStyle/>
                    <a:p>
                      <a:r>
                        <a:rPr lang="en-US" sz="1100">
                          <a:latin typeface="Courier New" panose="02070309020205020404" pitchFamily="49" charset="0"/>
                          <a:cs typeface="Courier New" panose="02070309020205020404" pitchFamily="49" charset="0"/>
                        </a:rPr>
                        <a:t>I often repeat repeat myself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26687954"/>
                  </a:ext>
                </a:extLst>
              </a:tr>
              <a:tr h="0">
                <a:tc>
                  <a:txBody>
                    <a:bodyPr/>
                    <a:lstStyle/>
                    <a:p>
                      <a:r>
                        <a:rPr lang="en-US" sz="1100">
                          <a:latin typeface="Courier New" panose="02070309020205020404" pitchFamily="49" charset="0"/>
                          <a:cs typeface="Courier New" panose="02070309020205020404" pitchFamily="49" charset="0"/>
                        </a:rPr>
                        <a:t>I often repeat repeat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04227661"/>
                  </a:ext>
                </a:extLst>
              </a:tr>
            </a:tbl>
          </a:graphicData>
        </a:graphic>
      </p:graphicFrame>
      <p:cxnSp>
        <p:nvCxnSpPr>
          <p:cNvPr id="9" name="Straight Arrow Connector 8">
            <a:extLst>
              <a:ext uri="{FF2B5EF4-FFF2-40B4-BE49-F238E27FC236}">
                <a16:creationId xmlns:a16="http://schemas.microsoft.com/office/drawing/2014/main" id="{3762EF65-F7D6-41F7-ABED-197B71E7CA27}"/>
              </a:ext>
            </a:extLst>
          </p:cNvPr>
          <p:cNvCxnSpPr/>
          <p:nvPr/>
        </p:nvCxnSpPr>
        <p:spPr>
          <a:xfrm>
            <a:off x="3327660" y="2318127"/>
            <a:ext cx="292231"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5CD9744B-700C-1E8A-0AC3-83E734A5C0BD}"/>
              </a:ext>
            </a:extLst>
          </p:cNvPr>
          <p:cNvCxnSpPr/>
          <p:nvPr/>
        </p:nvCxnSpPr>
        <p:spPr>
          <a:xfrm>
            <a:off x="3327660" y="3627356"/>
            <a:ext cx="292231"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EDDC6B55-B961-FFFA-AE4D-852F8CB49404}"/>
              </a:ext>
            </a:extLst>
          </p:cNvPr>
          <p:cNvCxnSpPr>
            <a:cxnSpLocks/>
          </p:cNvCxnSpPr>
          <p:nvPr/>
        </p:nvCxnSpPr>
        <p:spPr>
          <a:xfrm>
            <a:off x="3327660" y="4392530"/>
            <a:ext cx="292231" cy="20775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C832DC6E-A719-5F1B-E88C-8CAECE8DA6AF}"/>
              </a:ext>
            </a:extLst>
          </p:cNvPr>
          <p:cNvSpPr/>
          <p:nvPr/>
        </p:nvSpPr>
        <p:spPr>
          <a:xfrm>
            <a:off x="367681" y="1774072"/>
            <a:ext cx="2934878" cy="1088103"/>
          </a:xfrm>
          <a:prstGeom prst="rect">
            <a:avLst/>
          </a:prstGeom>
          <a:noFill/>
          <a:ln w="38100">
            <a:solidFill>
              <a:srgbClr val="C40C6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
              <a:ea typeface="+mn-ea"/>
              <a:cs typeface="+mn-cs"/>
            </a:endParaRPr>
          </a:p>
        </p:txBody>
      </p:sp>
      <p:sp>
        <p:nvSpPr>
          <p:cNvPr id="14" name="Rectangle 13">
            <a:extLst>
              <a:ext uri="{FF2B5EF4-FFF2-40B4-BE49-F238E27FC236}">
                <a16:creationId xmlns:a16="http://schemas.microsoft.com/office/drawing/2014/main" id="{3C35AA92-6E63-AF5D-2405-9F192926ED00}"/>
              </a:ext>
            </a:extLst>
          </p:cNvPr>
          <p:cNvSpPr/>
          <p:nvPr/>
        </p:nvSpPr>
        <p:spPr>
          <a:xfrm>
            <a:off x="367681" y="2884949"/>
            <a:ext cx="2934878" cy="742408"/>
          </a:xfrm>
          <a:prstGeom prst="rect">
            <a:avLst/>
          </a:prstGeom>
          <a:noFill/>
          <a:ln w="38100">
            <a:solidFill>
              <a:srgbClr val="C40C6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
              <a:ea typeface="+mn-ea"/>
              <a:cs typeface="+mn-cs"/>
            </a:endParaRPr>
          </a:p>
        </p:txBody>
      </p:sp>
      <p:sp>
        <p:nvSpPr>
          <p:cNvPr id="15" name="Rectangle 14">
            <a:extLst>
              <a:ext uri="{FF2B5EF4-FFF2-40B4-BE49-F238E27FC236}">
                <a16:creationId xmlns:a16="http://schemas.microsoft.com/office/drawing/2014/main" id="{4F4C1AED-3DEF-0003-BCD1-4E5C45D2B2E4}"/>
              </a:ext>
            </a:extLst>
          </p:cNvPr>
          <p:cNvSpPr/>
          <p:nvPr/>
        </p:nvSpPr>
        <p:spPr>
          <a:xfrm>
            <a:off x="367681" y="3627356"/>
            <a:ext cx="2934878" cy="1085130"/>
          </a:xfrm>
          <a:prstGeom prst="rect">
            <a:avLst/>
          </a:prstGeom>
          <a:noFill/>
          <a:ln w="38100">
            <a:solidFill>
              <a:srgbClr val="C40C6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
              <a:ea typeface="+mn-ea"/>
              <a:cs typeface="+mn-cs"/>
            </a:endParaRPr>
          </a:p>
        </p:txBody>
      </p:sp>
      <p:graphicFrame>
        <p:nvGraphicFramePr>
          <p:cNvPr id="16" name="Table 15">
            <a:extLst>
              <a:ext uri="{FF2B5EF4-FFF2-40B4-BE49-F238E27FC236}">
                <a16:creationId xmlns:a16="http://schemas.microsoft.com/office/drawing/2014/main" id="{B149A599-36B3-B797-A78F-B2E9187EBA23}"/>
              </a:ext>
            </a:extLst>
          </p:cNvPr>
          <p:cNvGraphicFramePr>
            <a:graphicFrameLocks noGrp="1"/>
          </p:cNvGraphicFramePr>
          <p:nvPr/>
        </p:nvGraphicFramePr>
        <p:xfrm>
          <a:off x="6946434" y="1774072"/>
          <a:ext cx="1903183" cy="1600200"/>
        </p:xfrm>
        <a:graphic>
          <a:graphicData uri="http://schemas.openxmlformats.org/drawingml/2006/table">
            <a:tbl>
              <a:tblPr bandRow="1">
                <a:tableStyleId>{5C22544A-7EE6-4342-B048-85BDC9FD1C3A}</a:tableStyleId>
              </a:tblPr>
              <a:tblGrid>
                <a:gridCol w="1903183">
                  <a:extLst>
                    <a:ext uri="{9D8B030D-6E8A-4147-A177-3AD203B41FA5}">
                      <a16:colId xmlns:a16="http://schemas.microsoft.com/office/drawing/2014/main" val="1504064913"/>
                    </a:ext>
                  </a:extLst>
                </a:gridCol>
              </a:tblGrid>
              <a:tr h="362703">
                <a:tc>
                  <a:txBody>
                    <a:bodyPr/>
                    <a:lstStyle/>
                    <a:p>
                      <a:r>
                        <a:rPr lang="en-US" sz="1100">
                          <a:latin typeface="Courier New" panose="02070309020205020404" pitchFamily="49" charset="0"/>
                          <a:cs typeface="Courier New" panose="02070309020205020404" pitchFamily="49" charset="0"/>
                        </a:rPr>
                        <a:t>I: 1, often: 1, repeat: 1, repeat: 1, myself: 1, I: 1,</a:t>
                      </a:r>
                    </a:p>
                    <a:p>
                      <a:r>
                        <a:rPr lang="en-US" sz="1100">
                          <a:latin typeface="Courier New" panose="02070309020205020404" pitchFamily="49" charset="0"/>
                          <a:cs typeface="Courier New" panose="02070309020205020404" pitchFamily="49" charset="0"/>
                        </a:rPr>
                        <a:t>often: 1, repeat: 1, repeat: 1,</a:t>
                      </a:r>
                    </a:p>
                    <a:p>
                      <a:r>
                        <a:rPr lang="en-US" sz="1100">
                          <a:latin typeface="Courier New" panose="02070309020205020404" pitchFamily="49" charset="0"/>
                          <a:cs typeface="Courier New" panose="02070309020205020404" pitchFamily="49" charset="0"/>
                        </a:rPr>
                        <a:t>I: 1, don’t: 1, don’t: 1, know: 1, why: 1, know: 1, why: 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74309892"/>
                  </a:ext>
                </a:extLst>
              </a:tr>
            </a:tbl>
          </a:graphicData>
        </a:graphic>
      </p:graphicFrame>
      <p:graphicFrame>
        <p:nvGraphicFramePr>
          <p:cNvPr id="18" name="Table 17">
            <a:extLst>
              <a:ext uri="{FF2B5EF4-FFF2-40B4-BE49-F238E27FC236}">
                <a16:creationId xmlns:a16="http://schemas.microsoft.com/office/drawing/2014/main" id="{A1836EF3-954E-AEE8-68B8-FABBA6A51BE4}"/>
              </a:ext>
            </a:extLst>
          </p:cNvPr>
          <p:cNvGraphicFramePr>
            <a:graphicFrameLocks noGrp="1"/>
          </p:cNvGraphicFramePr>
          <p:nvPr/>
        </p:nvGraphicFramePr>
        <p:xfrm>
          <a:off x="6946435" y="3508610"/>
          <a:ext cx="1903183" cy="1767840"/>
        </p:xfrm>
        <a:graphic>
          <a:graphicData uri="http://schemas.openxmlformats.org/drawingml/2006/table">
            <a:tbl>
              <a:tblPr bandRow="1">
                <a:tableStyleId>{5C22544A-7EE6-4342-B048-85BDC9FD1C3A}</a:tableStyleId>
              </a:tblPr>
              <a:tblGrid>
                <a:gridCol w="1903183">
                  <a:extLst>
                    <a:ext uri="{9D8B030D-6E8A-4147-A177-3AD203B41FA5}">
                      <a16:colId xmlns:a16="http://schemas.microsoft.com/office/drawing/2014/main" val="1504064913"/>
                    </a:ext>
                  </a:extLst>
                </a:gridCol>
              </a:tblGrid>
              <a:tr h="362703">
                <a:tc>
                  <a:txBody>
                    <a:bodyPr/>
                    <a:lstStyle/>
                    <a:p>
                      <a:r>
                        <a:rPr lang="en-US" sz="1100">
                          <a:latin typeface="Courier New" panose="02070309020205020404" pitchFamily="49" charset="0"/>
                          <a:cs typeface="Courier New" panose="02070309020205020404" pitchFamily="49" charset="0"/>
                        </a:rPr>
                        <a:t>I: 1, simply: 1, know: 1, that: 1, </a:t>
                      </a:r>
                      <a:br>
                        <a:rPr lang="en-US" sz="1100">
                          <a:latin typeface="Courier New" panose="02070309020205020404" pitchFamily="49" charset="0"/>
                          <a:cs typeface="Courier New" panose="02070309020205020404" pitchFamily="49" charset="0"/>
                        </a:rPr>
                      </a:br>
                      <a:r>
                        <a:rPr lang="en-US" sz="1100">
                          <a:latin typeface="Courier New" panose="02070309020205020404" pitchFamily="49" charset="0"/>
                          <a:cs typeface="Courier New" panose="02070309020205020404" pitchFamily="49" charset="0"/>
                        </a:rPr>
                        <a:t>I: 1, I: 1, I: 1, am: 1, am: 1, inclined: 1, to: 1, say: 1, to: 1, say: 1, a: 1, lot: 1, a: 1, lot: 1, this: 1, way: 1, this: 1, way: 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74309892"/>
                  </a:ext>
                </a:extLst>
              </a:tr>
            </a:tbl>
          </a:graphicData>
        </a:graphic>
      </p:graphicFrame>
      <p:graphicFrame>
        <p:nvGraphicFramePr>
          <p:cNvPr id="19" name="Table 18">
            <a:extLst>
              <a:ext uri="{FF2B5EF4-FFF2-40B4-BE49-F238E27FC236}">
                <a16:creationId xmlns:a16="http://schemas.microsoft.com/office/drawing/2014/main" id="{486F17DF-2A2F-62D0-BE72-0EE6A0C279E9}"/>
              </a:ext>
            </a:extLst>
          </p:cNvPr>
          <p:cNvGraphicFramePr>
            <a:graphicFrameLocks noGrp="1"/>
          </p:cNvGraphicFramePr>
          <p:nvPr/>
        </p:nvGraphicFramePr>
        <p:xfrm>
          <a:off x="5946742" y="5553681"/>
          <a:ext cx="2497522" cy="762000"/>
        </p:xfrm>
        <a:graphic>
          <a:graphicData uri="http://schemas.openxmlformats.org/drawingml/2006/table">
            <a:tbl>
              <a:tblPr bandRow="1">
                <a:tableStyleId>{5C22544A-7EE6-4342-B048-85BDC9FD1C3A}</a:tableStyleId>
              </a:tblPr>
              <a:tblGrid>
                <a:gridCol w="2497522">
                  <a:extLst>
                    <a:ext uri="{9D8B030D-6E8A-4147-A177-3AD203B41FA5}">
                      <a16:colId xmlns:a16="http://schemas.microsoft.com/office/drawing/2014/main" val="1504064913"/>
                    </a:ext>
                  </a:extLst>
                </a:gridCol>
              </a:tblGrid>
              <a:tr h="362703">
                <a:tc>
                  <a:txBody>
                    <a:bodyPr/>
                    <a:lstStyle/>
                    <a:p>
                      <a:r>
                        <a:rPr lang="en-US" sz="1100">
                          <a:latin typeface="Courier New" panose="02070309020205020404" pitchFamily="49" charset="0"/>
                          <a:cs typeface="Courier New" panose="02070309020205020404" pitchFamily="49" charset="0"/>
                        </a:rPr>
                        <a:t>I: 1, often: 1, repeat: 1, repeat: 1, myself: 1, I: 1, often: 1, repeat: 1, repeat: 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74309892"/>
                  </a:ext>
                </a:extLst>
              </a:tr>
            </a:tbl>
          </a:graphicData>
        </a:graphic>
      </p:graphicFrame>
      <p:cxnSp>
        <p:nvCxnSpPr>
          <p:cNvPr id="20" name="Straight Arrow Connector 19">
            <a:extLst>
              <a:ext uri="{FF2B5EF4-FFF2-40B4-BE49-F238E27FC236}">
                <a16:creationId xmlns:a16="http://schemas.microsoft.com/office/drawing/2014/main" id="{C4526804-7D80-D43E-7279-CA7972BC336F}"/>
              </a:ext>
            </a:extLst>
          </p:cNvPr>
          <p:cNvCxnSpPr>
            <a:cxnSpLocks/>
          </p:cNvCxnSpPr>
          <p:nvPr/>
        </p:nvCxnSpPr>
        <p:spPr>
          <a:xfrm>
            <a:off x="6591936" y="2328254"/>
            <a:ext cx="354498"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0F08B6AE-02B0-28B5-41B9-7E1616776903}"/>
              </a:ext>
            </a:extLst>
          </p:cNvPr>
          <p:cNvCxnSpPr>
            <a:cxnSpLocks/>
          </p:cNvCxnSpPr>
          <p:nvPr/>
        </p:nvCxnSpPr>
        <p:spPr>
          <a:xfrm>
            <a:off x="6584820" y="3638187"/>
            <a:ext cx="361614" cy="22680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513C5230-6013-77CC-E04D-BD42E03F3F4B}"/>
              </a:ext>
            </a:extLst>
          </p:cNvPr>
          <p:cNvCxnSpPr>
            <a:cxnSpLocks/>
          </p:cNvCxnSpPr>
          <p:nvPr/>
        </p:nvCxnSpPr>
        <p:spPr>
          <a:xfrm>
            <a:off x="6584820" y="4753853"/>
            <a:ext cx="361614" cy="79982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F888BF84-41D0-D12A-D7B3-C28A12149C14}"/>
              </a:ext>
            </a:extLst>
          </p:cNvPr>
          <p:cNvSpPr txBox="1"/>
          <p:nvPr/>
        </p:nvSpPr>
        <p:spPr>
          <a:xfrm>
            <a:off x="4551652" y="1677018"/>
            <a:ext cx="797013"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C40C67"/>
                </a:solidFill>
                <a:effectLst/>
                <a:uLnTx/>
                <a:uFillTx/>
                <a:latin typeface="Segoe UI "/>
                <a:ea typeface="+mn-ea"/>
                <a:cs typeface="+mn-cs"/>
              </a:rPr>
              <a:t>Mapper1</a:t>
            </a:r>
          </a:p>
        </p:txBody>
      </p:sp>
      <p:sp>
        <p:nvSpPr>
          <p:cNvPr id="28" name="TextBox 27">
            <a:extLst>
              <a:ext uri="{FF2B5EF4-FFF2-40B4-BE49-F238E27FC236}">
                <a16:creationId xmlns:a16="http://schemas.microsoft.com/office/drawing/2014/main" id="{B2E56B26-BDE9-1C5D-80F8-A10B0BEE75C2}"/>
              </a:ext>
            </a:extLst>
          </p:cNvPr>
          <p:cNvSpPr txBox="1"/>
          <p:nvPr/>
        </p:nvSpPr>
        <p:spPr>
          <a:xfrm>
            <a:off x="4572000" y="2993610"/>
            <a:ext cx="797013"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C40C67"/>
                </a:solidFill>
                <a:effectLst/>
                <a:uLnTx/>
                <a:uFillTx/>
                <a:latin typeface="Segoe UI "/>
                <a:ea typeface="+mn-ea"/>
                <a:cs typeface="+mn-cs"/>
              </a:rPr>
              <a:t>Mapper2</a:t>
            </a:r>
          </a:p>
        </p:txBody>
      </p:sp>
      <p:sp>
        <p:nvSpPr>
          <p:cNvPr id="29" name="TextBox 28">
            <a:extLst>
              <a:ext uri="{FF2B5EF4-FFF2-40B4-BE49-F238E27FC236}">
                <a16:creationId xmlns:a16="http://schemas.microsoft.com/office/drawing/2014/main" id="{75D4719B-4D81-D935-7819-54B568C9E427}"/>
              </a:ext>
            </a:extLst>
          </p:cNvPr>
          <p:cNvSpPr txBox="1"/>
          <p:nvPr/>
        </p:nvSpPr>
        <p:spPr>
          <a:xfrm>
            <a:off x="4587197" y="4160169"/>
            <a:ext cx="797013"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C40C67"/>
                </a:solidFill>
                <a:effectLst/>
                <a:uLnTx/>
                <a:uFillTx/>
                <a:latin typeface="Segoe UI "/>
                <a:ea typeface="+mn-ea"/>
                <a:cs typeface="+mn-cs"/>
              </a:rPr>
              <a:t>Mapper3</a:t>
            </a:r>
          </a:p>
        </p:txBody>
      </p:sp>
    </p:spTree>
    <p:extLst>
      <p:ext uri="{BB962C8B-B14F-4D97-AF65-F5344CB8AC3E}">
        <p14:creationId xmlns:p14="http://schemas.microsoft.com/office/powerpoint/2010/main" val="1963267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left)">
                                      <p:cBhvr>
                                        <p:cTn id="14" dur="500"/>
                                        <p:tgtEl>
                                          <p:spTgt spid="13"/>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left)">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left)">
                                      <p:cBhvr>
                                        <p:cTn id="25" dur="500"/>
                                        <p:tgtEl>
                                          <p:spTgt spid="9"/>
                                        </p:tgtEl>
                                      </p:cBhvr>
                                    </p:animEffect>
                                  </p:childTnLst>
                                </p:cTn>
                              </p:par>
                              <p:par>
                                <p:cTn id="26" presetID="22" presetClass="entr" presetSubtype="8"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left)">
                                      <p:cBhvr>
                                        <p:cTn id="28" dur="500"/>
                                        <p:tgtEl>
                                          <p:spTgt spid="10"/>
                                        </p:tgtEl>
                                      </p:cBhvr>
                                    </p:animEffect>
                                  </p:childTnLst>
                                </p:cTn>
                              </p:par>
                              <p:par>
                                <p:cTn id="29" presetID="22" presetClass="entr" presetSubtype="8"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left)">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5"/>
                                        </p:tgtEl>
                                        <p:attrNameLst>
                                          <p:attrName>style.visibility</p:attrName>
                                        </p:attrNameLst>
                                      </p:cBhvr>
                                      <p:to>
                                        <p:strVal val="visible"/>
                                      </p:to>
                                    </p:set>
                                    <p:anim calcmode="lin" valueType="num">
                                      <p:cBhvr>
                                        <p:cTn id="36" dur="500" fill="hold"/>
                                        <p:tgtEl>
                                          <p:spTgt spid="5"/>
                                        </p:tgtEl>
                                        <p:attrNameLst>
                                          <p:attrName>ppt_w</p:attrName>
                                        </p:attrNameLst>
                                      </p:cBhvr>
                                      <p:tavLst>
                                        <p:tav tm="0">
                                          <p:val>
                                            <p:fltVal val="0"/>
                                          </p:val>
                                        </p:tav>
                                        <p:tav tm="100000">
                                          <p:val>
                                            <p:strVal val="#ppt_w"/>
                                          </p:val>
                                        </p:tav>
                                      </p:tavLst>
                                    </p:anim>
                                    <p:anim calcmode="lin" valueType="num">
                                      <p:cBhvr>
                                        <p:cTn id="37" dur="500" fill="hold"/>
                                        <p:tgtEl>
                                          <p:spTgt spid="5"/>
                                        </p:tgtEl>
                                        <p:attrNameLst>
                                          <p:attrName>ppt_h</p:attrName>
                                        </p:attrNameLst>
                                      </p:cBhvr>
                                      <p:tavLst>
                                        <p:tav tm="0">
                                          <p:val>
                                            <p:fltVal val="0"/>
                                          </p:val>
                                        </p:tav>
                                        <p:tav tm="100000">
                                          <p:val>
                                            <p:strVal val="#ppt_h"/>
                                          </p:val>
                                        </p:tav>
                                      </p:tavLst>
                                    </p:anim>
                                    <p:animEffect transition="in" filter="fade">
                                      <p:cBhvr>
                                        <p:cTn id="38" dur="500"/>
                                        <p:tgtEl>
                                          <p:spTgt spid="5"/>
                                        </p:tgtEl>
                                      </p:cBhvr>
                                    </p:animEffect>
                                  </p:childTnLst>
                                </p:cTn>
                              </p:par>
                              <p:par>
                                <p:cTn id="39" presetID="53" presetClass="entr" presetSubtype="16" fill="hold" nodeType="withEffect">
                                  <p:stCondLst>
                                    <p:cond delay="0"/>
                                  </p:stCondLst>
                                  <p:childTnLst>
                                    <p:set>
                                      <p:cBhvr>
                                        <p:cTn id="40" dur="1" fill="hold">
                                          <p:stCondLst>
                                            <p:cond delay="0"/>
                                          </p:stCondLst>
                                        </p:cTn>
                                        <p:tgtEl>
                                          <p:spTgt spid="6"/>
                                        </p:tgtEl>
                                        <p:attrNameLst>
                                          <p:attrName>style.visibility</p:attrName>
                                        </p:attrNameLst>
                                      </p:cBhvr>
                                      <p:to>
                                        <p:strVal val="visible"/>
                                      </p:to>
                                    </p:set>
                                    <p:anim calcmode="lin" valueType="num">
                                      <p:cBhvr>
                                        <p:cTn id="41" dur="500" fill="hold"/>
                                        <p:tgtEl>
                                          <p:spTgt spid="6"/>
                                        </p:tgtEl>
                                        <p:attrNameLst>
                                          <p:attrName>ppt_w</p:attrName>
                                        </p:attrNameLst>
                                      </p:cBhvr>
                                      <p:tavLst>
                                        <p:tav tm="0">
                                          <p:val>
                                            <p:fltVal val="0"/>
                                          </p:val>
                                        </p:tav>
                                        <p:tav tm="100000">
                                          <p:val>
                                            <p:strVal val="#ppt_w"/>
                                          </p:val>
                                        </p:tav>
                                      </p:tavLst>
                                    </p:anim>
                                    <p:anim calcmode="lin" valueType="num">
                                      <p:cBhvr>
                                        <p:cTn id="42" dur="500" fill="hold"/>
                                        <p:tgtEl>
                                          <p:spTgt spid="6"/>
                                        </p:tgtEl>
                                        <p:attrNameLst>
                                          <p:attrName>ppt_h</p:attrName>
                                        </p:attrNameLst>
                                      </p:cBhvr>
                                      <p:tavLst>
                                        <p:tav tm="0">
                                          <p:val>
                                            <p:fltVal val="0"/>
                                          </p:val>
                                        </p:tav>
                                        <p:tav tm="100000">
                                          <p:val>
                                            <p:strVal val="#ppt_h"/>
                                          </p:val>
                                        </p:tav>
                                      </p:tavLst>
                                    </p:anim>
                                    <p:animEffect transition="in" filter="fade">
                                      <p:cBhvr>
                                        <p:cTn id="43" dur="500"/>
                                        <p:tgtEl>
                                          <p:spTgt spid="6"/>
                                        </p:tgtEl>
                                      </p:cBhvr>
                                    </p:animEffect>
                                  </p:childTnLst>
                                </p:cTn>
                              </p:par>
                              <p:par>
                                <p:cTn id="44" presetID="53" presetClass="entr" presetSubtype="16" fill="hold" nodeType="withEffect">
                                  <p:stCondLst>
                                    <p:cond delay="0"/>
                                  </p:stCondLst>
                                  <p:childTnLst>
                                    <p:set>
                                      <p:cBhvr>
                                        <p:cTn id="45" dur="1" fill="hold">
                                          <p:stCondLst>
                                            <p:cond delay="0"/>
                                          </p:stCondLst>
                                        </p:cTn>
                                        <p:tgtEl>
                                          <p:spTgt spid="7"/>
                                        </p:tgtEl>
                                        <p:attrNameLst>
                                          <p:attrName>style.visibility</p:attrName>
                                        </p:attrNameLst>
                                      </p:cBhvr>
                                      <p:to>
                                        <p:strVal val="visible"/>
                                      </p:to>
                                    </p:set>
                                    <p:anim calcmode="lin" valueType="num">
                                      <p:cBhvr>
                                        <p:cTn id="46" dur="500" fill="hold"/>
                                        <p:tgtEl>
                                          <p:spTgt spid="7"/>
                                        </p:tgtEl>
                                        <p:attrNameLst>
                                          <p:attrName>ppt_w</p:attrName>
                                        </p:attrNameLst>
                                      </p:cBhvr>
                                      <p:tavLst>
                                        <p:tav tm="0">
                                          <p:val>
                                            <p:fltVal val="0"/>
                                          </p:val>
                                        </p:tav>
                                        <p:tav tm="100000">
                                          <p:val>
                                            <p:strVal val="#ppt_w"/>
                                          </p:val>
                                        </p:tav>
                                      </p:tavLst>
                                    </p:anim>
                                    <p:anim calcmode="lin" valueType="num">
                                      <p:cBhvr>
                                        <p:cTn id="47" dur="500" fill="hold"/>
                                        <p:tgtEl>
                                          <p:spTgt spid="7"/>
                                        </p:tgtEl>
                                        <p:attrNameLst>
                                          <p:attrName>ppt_h</p:attrName>
                                        </p:attrNameLst>
                                      </p:cBhvr>
                                      <p:tavLst>
                                        <p:tav tm="0">
                                          <p:val>
                                            <p:fltVal val="0"/>
                                          </p:val>
                                        </p:tav>
                                        <p:tav tm="100000">
                                          <p:val>
                                            <p:strVal val="#ppt_h"/>
                                          </p:val>
                                        </p:tav>
                                      </p:tavLst>
                                    </p:anim>
                                    <p:animEffect transition="in" filter="fade">
                                      <p:cBhvr>
                                        <p:cTn id="48" dur="500"/>
                                        <p:tgtEl>
                                          <p:spTgt spid="7"/>
                                        </p:tgtEl>
                                      </p:cBhvr>
                                    </p:animEffect>
                                  </p:childTnLst>
                                </p:cTn>
                              </p:par>
                              <p:par>
                                <p:cTn id="49" presetID="53" presetClass="entr" presetSubtype="16" fill="hold" grpId="0" nodeType="withEffect">
                                  <p:stCondLst>
                                    <p:cond delay="0"/>
                                  </p:stCondLst>
                                  <p:childTnLst>
                                    <p:set>
                                      <p:cBhvr>
                                        <p:cTn id="50" dur="1" fill="hold">
                                          <p:stCondLst>
                                            <p:cond delay="0"/>
                                          </p:stCondLst>
                                        </p:cTn>
                                        <p:tgtEl>
                                          <p:spTgt spid="29"/>
                                        </p:tgtEl>
                                        <p:attrNameLst>
                                          <p:attrName>style.visibility</p:attrName>
                                        </p:attrNameLst>
                                      </p:cBhvr>
                                      <p:to>
                                        <p:strVal val="visible"/>
                                      </p:to>
                                    </p:set>
                                    <p:anim calcmode="lin" valueType="num">
                                      <p:cBhvr>
                                        <p:cTn id="51" dur="500" fill="hold"/>
                                        <p:tgtEl>
                                          <p:spTgt spid="29"/>
                                        </p:tgtEl>
                                        <p:attrNameLst>
                                          <p:attrName>ppt_w</p:attrName>
                                        </p:attrNameLst>
                                      </p:cBhvr>
                                      <p:tavLst>
                                        <p:tav tm="0">
                                          <p:val>
                                            <p:fltVal val="0"/>
                                          </p:val>
                                        </p:tav>
                                        <p:tav tm="100000">
                                          <p:val>
                                            <p:strVal val="#ppt_w"/>
                                          </p:val>
                                        </p:tav>
                                      </p:tavLst>
                                    </p:anim>
                                    <p:anim calcmode="lin" valueType="num">
                                      <p:cBhvr>
                                        <p:cTn id="52" dur="500" fill="hold"/>
                                        <p:tgtEl>
                                          <p:spTgt spid="29"/>
                                        </p:tgtEl>
                                        <p:attrNameLst>
                                          <p:attrName>ppt_h</p:attrName>
                                        </p:attrNameLst>
                                      </p:cBhvr>
                                      <p:tavLst>
                                        <p:tav tm="0">
                                          <p:val>
                                            <p:fltVal val="0"/>
                                          </p:val>
                                        </p:tav>
                                        <p:tav tm="100000">
                                          <p:val>
                                            <p:strVal val="#ppt_h"/>
                                          </p:val>
                                        </p:tav>
                                      </p:tavLst>
                                    </p:anim>
                                    <p:animEffect transition="in" filter="fade">
                                      <p:cBhvr>
                                        <p:cTn id="53" dur="500"/>
                                        <p:tgtEl>
                                          <p:spTgt spid="29"/>
                                        </p:tgtEl>
                                      </p:cBhvr>
                                    </p:animEffect>
                                  </p:childTnLst>
                                </p:cTn>
                              </p:par>
                              <p:par>
                                <p:cTn id="54" presetID="53" presetClass="entr" presetSubtype="16" fill="hold" grpId="0" nodeType="withEffect">
                                  <p:stCondLst>
                                    <p:cond delay="0"/>
                                  </p:stCondLst>
                                  <p:childTnLst>
                                    <p:set>
                                      <p:cBhvr>
                                        <p:cTn id="55" dur="1" fill="hold">
                                          <p:stCondLst>
                                            <p:cond delay="0"/>
                                          </p:stCondLst>
                                        </p:cTn>
                                        <p:tgtEl>
                                          <p:spTgt spid="28"/>
                                        </p:tgtEl>
                                        <p:attrNameLst>
                                          <p:attrName>style.visibility</p:attrName>
                                        </p:attrNameLst>
                                      </p:cBhvr>
                                      <p:to>
                                        <p:strVal val="visible"/>
                                      </p:to>
                                    </p:set>
                                    <p:anim calcmode="lin" valueType="num">
                                      <p:cBhvr>
                                        <p:cTn id="56" dur="500" fill="hold"/>
                                        <p:tgtEl>
                                          <p:spTgt spid="28"/>
                                        </p:tgtEl>
                                        <p:attrNameLst>
                                          <p:attrName>ppt_w</p:attrName>
                                        </p:attrNameLst>
                                      </p:cBhvr>
                                      <p:tavLst>
                                        <p:tav tm="0">
                                          <p:val>
                                            <p:fltVal val="0"/>
                                          </p:val>
                                        </p:tav>
                                        <p:tav tm="100000">
                                          <p:val>
                                            <p:strVal val="#ppt_w"/>
                                          </p:val>
                                        </p:tav>
                                      </p:tavLst>
                                    </p:anim>
                                    <p:anim calcmode="lin" valueType="num">
                                      <p:cBhvr>
                                        <p:cTn id="57" dur="500" fill="hold"/>
                                        <p:tgtEl>
                                          <p:spTgt spid="28"/>
                                        </p:tgtEl>
                                        <p:attrNameLst>
                                          <p:attrName>ppt_h</p:attrName>
                                        </p:attrNameLst>
                                      </p:cBhvr>
                                      <p:tavLst>
                                        <p:tav tm="0">
                                          <p:val>
                                            <p:fltVal val="0"/>
                                          </p:val>
                                        </p:tav>
                                        <p:tav tm="100000">
                                          <p:val>
                                            <p:strVal val="#ppt_h"/>
                                          </p:val>
                                        </p:tav>
                                      </p:tavLst>
                                    </p:anim>
                                    <p:animEffect transition="in" filter="fade">
                                      <p:cBhvr>
                                        <p:cTn id="58" dur="500"/>
                                        <p:tgtEl>
                                          <p:spTgt spid="28"/>
                                        </p:tgtEl>
                                      </p:cBhvr>
                                    </p:animEffect>
                                  </p:childTnLst>
                                </p:cTn>
                              </p:par>
                              <p:par>
                                <p:cTn id="59" presetID="53" presetClass="entr" presetSubtype="16" fill="hold" grpId="0" nodeType="withEffect">
                                  <p:stCondLst>
                                    <p:cond delay="0"/>
                                  </p:stCondLst>
                                  <p:childTnLst>
                                    <p:set>
                                      <p:cBhvr>
                                        <p:cTn id="60" dur="1" fill="hold">
                                          <p:stCondLst>
                                            <p:cond delay="0"/>
                                          </p:stCondLst>
                                        </p:cTn>
                                        <p:tgtEl>
                                          <p:spTgt spid="27"/>
                                        </p:tgtEl>
                                        <p:attrNameLst>
                                          <p:attrName>style.visibility</p:attrName>
                                        </p:attrNameLst>
                                      </p:cBhvr>
                                      <p:to>
                                        <p:strVal val="visible"/>
                                      </p:to>
                                    </p:set>
                                    <p:anim calcmode="lin" valueType="num">
                                      <p:cBhvr>
                                        <p:cTn id="61" dur="500" fill="hold"/>
                                        <p:tgtEl>
                                          <p:spTgt spid="27"/>
                                        </p:tgtEl>
                                        <p:attrNameLst>
                                          <p:attrName>ppt_w</p:attrName>
                                        </p:attrNameLst>
                                      </p:cBhvr>
                                      <p:tavLst>
                                        <p:tav tm="0">
                                          <p:val>
                                            <p:fltVal val="0"/>
                                          </p:val>
                                        </p:tav>
                                        <p:tav tm="100000">
                                          <p:val>
                                            <p:strVal val="#ppt_w"/>
                                          </p:val>
                                        </p:tav>
                                      </p:tavLst>
                                    </p:anim>
                                    <p:anim calcmode="lin" valueType="num">
                                      <p:cBhvr>
                                        <p:cTn id="62" dur="500" fill="hold"/>
                                        <p:tgtEl>
                                          <p:spTgt spid="27"/>
                                        </p:tgtEl>
                                        <p:attrNameLst>
                                          <p:attrName>ppt_h</p:attrName>
                                        </p:attrNameLst>
                                      </p:cBhvr>
                                      <p:tavLst>
                                        <p:tav tm="0">
                                          <p:val>
                                            <p:fltVal val="0"/>
                                          </p:val>
                                        </p:tav>
                                        <p:tav tm="100000">
                                          <p:val>
                                            <p:strVal val="#ppt_h"/>
                                          </p:val>
                                        </p:tav>
                                      </p:tavLst>
                                    </p:anim>
                                    <p:animEffect transition="in" filter="fade">
                                      <p:cBhvr>
                                        <p:cTn id="63" dur="500"/>
                                        <p:tgtEl>
                                          <p:spTgt spid="27"/>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nodeType="clickEffect">
                                  <p:stCondLst>
                                    <p:cond delay="0"/>
                                  </p:stCondLst>
                                  <p:childTnLst>
                                    <p:set>
                                      <p:cBhvr>
                                        <p:cTn id="67" dur="1" fill="hold">
                                          <p:stCondLst>
                                            <p:cond delay="0"/>
                                          </p:stCondLst>
                                        </p:cTn>
                                        <p:tgtEl>
                                          <p:spTgt spid="20"/>
                                        </p:tgtEl>
                                        <p:attrNameLst>
                                          <p:attrName>style.visibility</p:attrName>
                                        </p:attrNameLst>
                                      </p:cBhvr>
                                      <p:to>
                                        <p:strVal val="visible"/>
                                      </p:to>
                                    </p:set>
                                    <p:animEffect transition="in" filter="wipe(left)">
                                      <p:cBhvr>
                                        <p:cTn id="68" dur="500"/>
                                        <p:tgtEl>
                                          <p:spTgt spid="20"/>
                                        </p:tgtEl>
                                      </p:cBhvr>
                                    </p:animEffect>
                                  </p:childTnLst>
                                </p:cTn>
                              </p:par>
                            </p:childTnLst>
                          </p:cTn>
                        </p:par>
                      </p:childTnLst>
                    </p:cTn>
                  </p:par>
                  <p:par>
                    <p:cTn id="69" fill="hold">
                      <p:stCondLst>
                        <p:cond delay="indefinite"/>
                      </p:stCondLst>
                      <p:childTnLst>
                        <p:par>
                          <p:cTn id="70" fill="hold">
                            <p:stCondLst>
                              <p:cond delay="0"/>
                            </p:stCondLst>
                            <p:childTnLst>
                              <p:par>
                                <p:cTn id="71" presetID="53" presetClass="entr" presetSubtype="16" fill="hold" nodeType="clickEffect">
                                  <p:stCondLst>
                                    <p:cond delay="0"/>
                                  </p:stCondLst>
                                  <p:childTnLst>
                                    <p:set>
                                      <p:cBhvr>
                                        <p:cTn id="72" dur="1" fill="hold">
                                          <p:stCondLst>
                                            <p:cond delay="0"/>
                                          </p:stCondLst>
                                        </p:cTn>
                                        <p:tgtEl>
                                          <p:spTgt spid="16"/>
                                        </p:tgtEl>
                                        <p:attrNameLst>
                                          <p:attrName>style.visibility</p:attrName>
                                        </p:attrNameLst>
                                      </p:cBhvr>
                                      <p:to>
                                        <p:strVal val="visible"/>
                                      </p:to>
                                    </p:set>
                                    <p:anim calcmode="lin" valueType="num">
                                      <p:cBhvr>
                                        <p:cTn id="73" dur="500" fill="hold"/>
                                        <p:tgtEl>
                                          <p:spTgt spid="16"/>
                                        </p:tgtEl>
                                        <p:attrNameLst>
                                          <p:attrName>ppt_w</p:attrName>
                                        </p:attrNameLst>
                                      </p:cBhvr>
                                      <p:tavLst>
                                        <p:tav tm="0">
                                          <p:val>
                                            <p:fltVal val="0"/>
                                          </p:val>
                                        </p:tav>
                                        <p:tav tm="100000">
                                          <p:val>
                                            <p:strVal val="#ppt_w"/>
                                          </p:val>
                                        </p:tav>
                                      </p:tavLst>
                                    </p:anim>
                                    <p:anim calcmode="lin" valueType="num">
                                      <p:cBhvr>
                                        <p:cTn id="74" dur="500" fill="hold"/>
                                        <p:tgtEl>
                                          <p:spTgt spid="16"/>
                                        </p:tgtEl>
                                        <p:attrNameLst>
                                          <p:attrName>ppt_h</p:attrName>
                                        </p:attrNameLst>
                                      </p:cBhvr>
                                      <p:tavLst>
                                        <p:tav tm="0">
                                          <p:val>
                                            <p:fltVal val="0"/>
                                          </p:val>
                                        </p:tav>
                                        <p:tav tm="100000">
                                          <p:val>
                                            <p:strVal val="#ppt_h"/>
                                          </p:val>
                                        </p:tav>
                                      </p:tavLst>
                                    </p:anim>
                                    <p:animEffect transition="in" filter="fade">
                                      <p:cBhvr>
                                        <p:cTn id="75" dur="500"/>
                                        <p:tgtEl>
                                          <p:spTgt spid="16"/>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8" fill="hold" nodeType="clickEffect">
                                  <p:stCondLst>
                                    <p:cond delay="0"/>
                                  </p:stCondLst>
                                  <p:childTnLst>
                                    <p:set>
                                      <p:cBhvr>
                                        <p:cTn id="79" dur="1" fill="hold">
                                          <p:stCondLst>
                                            <p:cond delay="0"/>
                                          </p:stCondLst>
                                        </p:cTn>
                                        <p:tgtEl>
                                          <p:spTgt spid="22"/>
                                        </p:tgtEl>
                                        <p:attrNameLst>
                                          <p:attrName>style.visibility</p:attrName>
                                        </p:attrNameLst>
                                      </p:cBhvr>
                                      <p:to>
                                        <p:strVal val="visible"/>
                                      </p:to>
                                    </p:set>
                                    <p:animEffect transition="in" filter="wipe(left)">
                                      <p:cBhvr>
                                        <p:cTn id="80" dur="500"/>
                                        <p:tgtEl>
                                          <p:spTgt spid="22"/>
                                        </p:tgtEl>
                                      </p:cBhvr>
                                    </p:animEffect>
                                  </p:childTnLst>
                                </p:cTn>
                              </p:par>
                            </p:childTnLst>
                          </p:cTn>
                        </p:par>
                      </p:childTnLst>
                    </p:cTn>
                  </p:par>
                  <p:par>
                    <p:cTn id="81" fill="hold">
                      <p:stCondLst>
                        <p:cond delay="indefinite"/>
                      </p:stCondLst>
                      <p:childTnLst>
                        <p:par>
                          <p:cTn id="82" fill="hold">
                            <p:stCondLst>
                              <p:cond delay="0"/>
                            </p:stCondLst>
                            <p:childTnLst>
                              <p:par>
                                <p:cTn id="83" presetID="53" presetClass="entr" presetSubtype="16" fill="hold" nodeType="clickEffect">
                                  <p:stCondLst>
                                    <p:cond delay="0"/>
                                  </p:stCondLst>
                                  <p:childTnLst>
                                    <p:set>
                                      <p:cBhvr>
                                        <p:cTn id="84" dur="1" fill="hold">
                                          <p:stCondLst>
                                            <p:cond delay="0"/>
                                          </p:stCondLst>
                                        </p:cTn>
                                        <p:tgtEl>
                                          <p:spTgt spid="18"/>
                                        </p:tgtEl>
                                        <p:attrNameLst>
                                          <p:attrName>style.visibility</p:attrName>
                                        </p:attrNameLst>
                                      </p:cBhvr>
                                      <p:to>
                                        <p:strVal val="visible"/>
                                      </p:to>
                                    </p:set>
                                    <p:anim calcmode="lin" valueType="num">
                                      <p:cBhvr>
                                        <p:cTn id="85" dur="500" fill="hold"/>
                                        <p:tgtEl>
                                          <p:spTgt spid="18"/>
                                        </p:tgtEl>
                                        <p:attrNameLst>
                                          <p:attrName>ppt_w</p:attrName>
                                        </p:attrNameLst>
                                      </p:cBhvr>
                                      <p:tavLst>
                                        <p:tav tm="0">
                                          <p:val>
                                            <p:fltVal val="0"/>
                                          </p:val>
                                        </p:tav>
                                        <p:tav tm="100000">
                                          <p:val>
                                            <p:strVal val="#ppt_w"/>
                                          </p:val>
                                        </p:tav>
                                      </p:tavLst>
                                    </p:anim>
                                    <p:anim calcmode="lin" valueType="num">
                                      <p:cBhvr>
                                        <p:cTn id="86" dur="500" fill="hold"/>
                                        <p:tgtEl>
                                          <p:spTgt spid="18"/>
                                        </p:tgtEl>
                                        <p:attrNameLst>
                                          <p:attrName>ppt_h</p:attrName>
                                        </p:attrNameLst>
                                      </p:cBhvr>
                                      <p:tavLst>
                                        <p:tav tm="0">
                                          <p:val>
                                            <p:fltVal val="0"/>
                                          </p:val>
                                        </p:tav>
                                        <p:tav tm="100000">
                                          <p:val>
                                            <p:strVal val="#ppt_h"/>
                                          </p:val>
                                        </p:tav>
                                      </p:tavLst>
                                    </p:anim>
                                    <p:animEffect transition="in" filter="fade">
                                      <p:cBhvr>
                                        <p:cTn id="87" dur="500"/>
                                        <p:tgtEl>
                                          <p:spTgt spid="18"/>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8" fill="hold" nodeType="clickEffect">
                                  <p:stCondLst>
                                    <p:cond delay="0"/>
                                  </p:stCondLst>
                                  <p:childTnLst>
                                    <p:set>
                                      <p:cBhvr>
                                        <p:cTn id="91" dur="1" fill="hold">
                                          <p:stCondLst>
                                            <p:cond delay="0"/>
                                          </p:stCondLst>
                                        </p:cTn>
                                        <p:tgtEl>
                                          <p:spTgt spid="24"/>
                                        </p:tgtEl>
                                        <p:attrNameLst>
                                          <p:attrName>style.visibility</p:attrName>
                                        </p:attrNameLst>
                                      </p:cBhvr>
                                      <p:to>
                                        <p:strVal val="visible"/>
                                      </p:to>
                                    </p:set>
                                    <p:animEffect transition="in" filter="wipe(left)">
                                      <p:cBhvr>
                                        <p:cTn id="92" dur="500"/>
                                        <p:tgtEl>
                                          <p:spTgt spid="24"/>
                                        </p:tgtEl>
                                      </p:cBhvr>
                                    </p:animEffect>
                                  </p:childTnLst>
                                </p:cTn>
                              </p:par>
                            </p:childTnLst>
                          </p:cTn>
                        </p:par>
                      </p:childTnLst>
                    </p:cTn>
                  </p:par>
                  <p:par>
                    <p:cTn id="93" fill="hold">
                      <p:stCondLst>
                        <p:cond delay="indefinite"/>
                      </p:stCondLst>
                      <p:childTnLst>
                        <p:par>
                          <p:cTn id="94" fill="hold">
                            <p:stCondLst>
                              <p:cond delay="0"/>
                            </p:stCondLst>
                            <p:childTnLst>
                              <p:par>
                                <p:cTn id="95" presetID="53" presetClass="entr" presetSubtype="16" fill="hold" nodeType="clickEffect">
                                  <p:stCondLst>
                                    <p:cond delay="0"/>
                                  </p:stCondLst>
                                  <p:childTnLst>
                                    <p:set>
                                      <p:cBhvr>
                                        <p:cTn id="96" dur="1" fill="hold">
                                          <p:stCondLst>
                                            <p:cond delay="0"/>
                                          </p:stCondLst>
                                        </p:cTn>
                                        <p:tgtEl>
                                          <p:spTgt spid="19"/>
                                        </p:tgtEl>
                                        <p:attrNameLst>
                                          <p:attrName>style.visibility</p:attrName>
                                        </p:attrNameLst>
                                      </p:cBhvr>
                                      <p:to>
                                        <p:strVal val="visible"/>
                                      </p:to>
                                    </p:set>
                                    <p:anim calcmode="lin" valueType="num">
                                      <p:cBhvr>
                                        <p:cTn id="97" dur="500" fill="hold"/>
                                        <p:tgtEl>
                                          <p:spTgt spid="19"/>
                                        </p:tgtEl>
                                        <p:attrNameLst>
                                          <p:attrName>ppt_w</p:attrName>
                                        </p:attrNameLst>
                                      </p:cBhvr>
                                      <p:tavLst>
                                        <p:tav tm="0">
                                          <p:val>
                                            <p:fltVal val="0"/>
                                          </p:val>
                                        </p:tav>
                                        <p:tav tm="100000">
                                          <p:val>
                                            <p:strVal val="#ppt_w"/>
                                          </p:val>
                                        </p:tav>
                                      </p:tavLst>
                                    </p:anim>
                                    <p:anim calcmode="lin" valueType="num">
                                      <p:cBhvr>
                                        <p:cTn id="98" dur="500" fill="hold"/>
                                        <p:tgtEl>
                                          <p:spTgt spid="19"/>
                                        </p:tgtEl>
                                        <p:attrNameLst>
                                          <p:attrName>ppt_h</p:attrName>
                                        </p:attrNameLst>
                                      </p:cBhvr>
                                      <p:tavLst>
                                        <p:tav tm="0">
                                          <p:val>
                                            <p:fltVal val="0"/>
                                          </p:val>
                                        </p:tav>
                                        <p:tav tm="100000">
                                          <p:val>
                                            <p:strVal val="#ppt_h"/>
                                          </p:val>
                                        </p:tav>
                                      </p:tavLst>
                                    </p:anim>
                                    <p:animEffect transition="in" filter="fade">
                                      <p:cBhvr>
                                        <p:cTn id="9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27" grpId="0"/>
      <p:bldP spid="28" grpId="0"/>
      <p:bldP spid="2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015F6D-527A-BFB7-1BCB-B33D0B95E8A1}"/>
              </a:ext>
            </a:extLst>
          </p:cNvPr>
          <p:cNvSpPr>
            <a:spLocks noGrp="1"/>
          </p:cNvSpPr>
          <p:nvPr>
            <p:ph type="title"/>
          </p:nvPr>
        </p:nvSpPr>
        <p:spPr/>
        <p:txBody>
          <a:bodyPr/>
          <a:lstStyle/>
          <a:p>
            <a:r>
              <a:rPr lang="en-US" dirty="0"/>
              <a:t>The Six Vs of Big Data</a:t>
            </a:r>
          </a:p>
        </p:txBody>
      </p:sp>
      <p:pic>
        <p:nvPicPr>
          <p:cNvPr id="4" name="Picture 3">
            <a:extLst>
              <a:ext uri="{FF2B5EF4-FFF2-40B4-BE49-F238E27FC236}">
                <a16:creationId xmlns:a16="http://schemas.microsoft.com/office/drawing/2014/main" id="{3216B879-B364-2269-5978-7DC5019E52D4}"/>
              </a:ext>
            </a:extLst>
          </p:cNvPr>
          <p:cNvPicPr>
            <a:picLocks noChangeAspect="1"/>
          </p:cNvPicPr>
          <p:nvPr/>
        </p:nvPicPr>
        <p:blipFill>
          <a:blip r:embed="rId2"/>
          <a:srcRect r="50220"/>
          <a:stretch>
            <a:fillRect/>
          </a:stretch>
        </p:blipFill>
        <p:spPr>
          <a:xfrm>
            <a:off x="557613" y="2374657"/>
            <a:ext cx="3869108" cy="2365060"/>
          </a:xfrm>
          <a:prstGeom prst="rect">
            <a:avLst/>
          </a:prstGeom>
        </p:spPr>
      </p:pic>
      <p:pic>
        <p:nvPicPr>
          <p:cNvPr id="5" name="Picture 4">
            <a:extLst>
              <a:ext uri="{FF2B5EF4-FFF2-40B4-BE49-F238E27FC236}">
                <a16:creationId xmlns:a16="http://schemas.microsoft.com/office/drawing/2014/main" id="{C63979CA-8D95-5D85-484D-8947F895CF23}"/>
              </a:ext>
            </a:extLst>
          </p:cNvPr>
          <p:cNvPicPr>
            <a:picLocks noChangeAspect="1"/>
          </p:cNvPicPr>
          <p:nvPr/>
        </p:nvPicPr>
        <p:blipFill>
          <a:blip r:embed="rId2"/>
          <a:srcRect l="50220"/>
          <a:stretch>
            <a:fillRect/>
          </a:stretch>
        </p:blipFill>
        <p:spPr>
          <a:xfrm>
            <a:off x="4486543" y="2374657"/>
            <a:ext cx="3869108" cy="2365060"/>
          </a:xfrm>
          <a:prstGeom prst="rect">
            <a:avLst/>
          </a:prstGeom>
        </p:spPr>
      </p:pic>
    </p:spTree>
    <p:extLst>
      <p:ext uri="{BB962C8B-B14F-4D97-AF65-F5344CB8AC3E}">
        <p14:creationId xmlns:p14="http://schemas.microsoft.com/office/powerpoint/2010/main" val="617371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p:tgtEl>
                                          <p:spTgt spid="5"/>
                                        </p:tgtEl>
                                        <p:attrNameLst>
                                          <p:attrName>ppt_y</p:attrName>
                                        </p:attrNameLst>
                                      </p:cBhvr>
                                      <p:tavLst>
                                        <p:tav tm="0">
                                          <p:val>
                                            <p:strVal val="#ppt_y+#ppt_h*1.125000"/>
                                          </p:val>
                                        </p:tav>
                                        <p:tav tm="100000">
                                          <p:val>
                                            <p:strVal val="#ppt_y"/>
                                          </p:val>
                                        </p:tav>
                                      </p:tavLst>
                                    </p:anim>
                                    <p:animEffect transition="in" filter="wipe(up)">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490429D-2299-0D77-44EB-C781071FE054}"/>
              </a:ext>
            </a:extLst>
          </p:cNvPr>
          <p:cNvSpPr>
            <a:spLocks noGrp="1"/>
          </p:cNvSpPr>
          <p:nvPr>
            <p:ph type="title"/>
          </p:nvPr>
        </p:nvSpPr>
        <p:spPr/>
        <p:txBody>
          <a:bodyPr/>
          <a:lstStyle/>
          <a:p>
            <a:r>
              <a:rPr lang="en-US"/>
              <a:t>Map Reduce Example</a:t>
            </a:r>
          </a:p>
        </p:txBody>
      </p:sp>
      <p:graphicFrame>
        <p:nvGraphicFramePr>
          <p:cNvPr id="4" name="Table 3">
            <a:extLst>
              <a:ext uri="{FF2B5EF4-FFF2-40B4-BE49-F238E27FC236}">
                <a16:creationId xmlns:a16="http://schemas.microsoft.com/office/drawing/2014/main" id="{A9566A12-023D-4CFD-8B33-95D8FDF7BB9D}"/>
              </a:ext>
            </a:extLst>
          </p:cNvPr>
          <p:cNvGraphicFramePr>
            <a:graphicFrameLocks noGrp="1"/>
          </p:cNvGraphicFramePr>
          <p:nvPr/>
        </p:nvGraphicFramePr>
        <p:xfrm>
          <a:off x="367681" y="1689231"/>
          <a:ext cx="1903183" cy="1600200"/>
        </p:xfrm>
        <a:graphic>
          <a:graphicData uri="http://schemas.openxmlformats.org/drawingml/2006/table">
            <a:tbl>
              <a:tblPr bandRow="1">
                <a:tableStyleId>{5C22544A-7EE6-4342-B048-85BDC9FD1C3A}</a:tableStyleId>
              </a:tblPr>
              <a:tblGrid>
                <a:gridCol w="1903183">
                  <a:extLst>
                    <a:ext uri="{9D8B030D-6E8A-4147-A177-3AD203B41FA5}">
                      <a16:colId xmlns:a16="http://schemas.microsoft.com/office/drawing/2014/main" val="1504064913"/>
                    </a:ext>
                  </a:extLst>
                </a:gridCol>
              </a:tblGrid>
              <a:tr h="362703">
                <a:tc>
                  <a:txBody>
                    <a:bodyPr/>
                    <a:lstStyle/>
                    <a:p>
                      <a:r>
                        <a:rPr lang="en-US" sz="1100">
                          <a:latin typeface="Courier New" panose="02070309020205020404" pitchFamily="49" charset="0"/>
                          <a:cs typeface="Courier New" panose="02070309020205020404" pitchFamily="49" charset="0"/>
                        </a:rPr>
                        <a:t>I: 1, often: 1, repeat: 1, repeat: 1, myself: 1, I: 1,</a:t>
                      </a:r>
                    </a:p>
                    <a:p>
                      <a:r>
                        <a:rPr lang="en-US" sz="1100">
                          <a:latin typeface="Courier New" panose="02070309020205020404" pitchFamily="49" charset="0"/>
                          <a:cs typeface="Courier New" panose="02070309020205020404" pitchFamily="49" charset="0"/>
                        </a:rPr>
                        <a:t>often: 1, repeat: 1, repeat: 1,</a:t>
                      </a:r>
                    </a:p>
                    <a:p>
                      <a:r>
                        <a:rPr lang="en-US" sz="1100">
                          <a:latin typeface="Courier New" panose="02070309020205020404" pitchFamily="49" charset="0"/>
                          <a:cs typeface="Courier New" panose="02070309020205020404" pitchFamily="49" charset="0"/>
                        </a:rPr>
                        <a:t>I: 1, don’t: 1, don’t: 1, know: 1, why: 1, know: 1, why: 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74309892"/>
                  </a:ext>
                </a:extLst>
              </a:tr>
            </a:tbl>
          </a:graphicData>
        </a:graphic>
      </p:graphicFrame>
      <p:graphicFrame>
        <p:nvGraphicFramePr>
          <p:cNvPr id="5" name="Table 4">
            <a:extLst>
              <a:ext uri="{FF2B5EF4-FFF2-40B4-BE49-F238E27FC236}">
                <a16:creationId xmlns:a16="http://schemas.microsoft.com/office/drawing/2014/main" id="{440F5F15-4BED-26A6-44AC-CBA1C68D321F}"/>
              </a:ext>
            </a:extLst>
          </p:cNvPr>
          <p:cNvGraphicFramePr>
            <a:graphicFrameLocks noGrp="1"/>
          </p:cNvGraphicFramePr>
          <p:nvPr/>
        </p:nvGraphicFramePr>
        <p:xfrm>
          <a:off x="367682" y="3423769"/>
          <a:ext cx="1903183" cy="1767840"/>
        </p:xfrm>
        <a:graphic>
          <a:graphicData uri="http://schemas.openxmlformats.org/drawingml/2006/table">
            <a:tbl>
              <a:tblPr bandRow="1">
                <a:tableStyleId>{5C22544A-7EE6-4342-B048-85BDC9FD1C3A}</a:tableStyleId>
              </a:tblPr>
              <a:tblGrid>
                <a:gridCol w="1903183">
                  <a:extLst>
                    <a:ext uri="{9D8B030D-6E8A-4147-A177-3AD203B41FA5}">
                      <a16:colId xmlns:a16="http://schemas.microsoft.com/office/drawing/2014/main" val="1504064913"/>
                    </a:ext>
                  </a:extLst>
                </a:gridCol>
              </a:tblGrid>
              <a:tr h="362703">
                <a:tc>
                  <a:txBody>
                    <a:bodyPr/>
                    <a:lstStyle/>
                    <a:p>
                      <a:r>
                        <a:rPr lang="en-US" sz="1100">
                          <a:latin typeface="Courier New" panose="02070309020205020404" pitchFamily="49" charset="0"/>
                          <a:cs typeface="Courier New" panose="02070309020205020404" pitchFamily="49" charset="0"/>
                        </a:rPr>
                        <a:t>I: 1, simply: 1, know: 1, that: 1, </a:t>
                      </a:r>
                      <a:br>
                        <a:rPr lang="en-US" sz="1100">
                          <a:latin typeface="Courier New" panose="02070309020205020404" pitchFamily="49" charset="0"/>
                          <a:cs typeface="Courier New" panose="02070309020205020404" pitchFamily="49" charset="0"/>
                        </a:rPr>
                      </a:br>
                      <a:r>
                        <a:rPr lang="en-US" sz="1100">
                          <a:latin typeface="Courier New" panose="02070309020205020404" pitchFamily="49" charset="0"/>
                          <a:cs typeface="Courier New" panose="02070309020205020404" pitchFamily="49" charset="0"/>
                        </a:rPr>
                        <a:t>I: 1, I: 1, I: 1, am: 1, am: 1, inclined: 1, to: 1, say: 1, to: 1, say: 1, a: 1, lot: 1, a: 1, lot: 1, this: 1, way: 1, this: 1, way: 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74309892"/>
                  </a:ext>
                </a:extLst>
              </a:tr>
            </a:tbl>
          </a:graphicData>
        </a:graphic>
      </p:graphicFrame>
      <p:graphicFrame>
        <p:nvGraphicFramePr>
          <p:cNvPr id="6" name="Table 5">
            <a:extLst>
              <a:ext uri="{FF2B5EF4-FFF2-40B4-BE49-F238E27FC236}">
                <a16:creationId xmlns:a16="http://schemas.microsoft.com/office/drawing/2014/main" id="{EA352C90-9433-2EF6-0A81-CBA4D1FD81E7}"/>
              </a:ext>
            </a:extLst>
          </p:cNvPr>
          <p:cNvGraphicFramePr>
            <a:graphicFrameLocks noGrp="1"/>
          </p:cNvGraphicFramePr>
          <p:nvPr/>
        </p:nvGraphicFramePr>
        <p:xfrm>
          <a:off x="367681" y="5325947"/>
          <a:ext cx="1903183" cy="929640"/>
        </p:xfrm>
        <a:graphic>
          <a:graphicData uri="http://schemas.openxmlformats.org/drawingml/2006/table">
            <a:tbl>
              <a:tblPr bandRow="1">
                <a:tableStyleId>{5C22544A-7EE6-4342-B048-85BDC9FD1C3A}</a:tableStyleId>
              </a:tblPr>
              <a:tblGrid>
                <a:gridCol w="1903183">
                  <a:extLst>
                    <a:ext uri="{9D8B030D-6E8A-4147-A177-3AD203B41FA5}">
                      <a16:colId xmlns:a16="http://schemas.microsoft.com/office/drawing/2014/main" val="1504064913"/>
                    </a:ext>
                  </a:extLst>
                </a:gridCol>
              </a:tblGrid>
              <a:tr h="448838">
                <a:tc>
                  <a:txBody>
                    <a:bodyPr/>
                    <a:lstStyle/>
                    <a:p>
                      <a:r>
                        <a:rPr lang="en-US" sz="1100">
                          <a:latin typeface="Courier New" panose="02070309020205020404" pitchFamily="49" charset="0"/>
                          <a:cs typeface="Courier New" panose="02070309020205020404" pitchFamily="49" charset="0"/>
                        </a:rPr>
                        <a:t>I: 1, often: 1, repeat: 1, repeat: 1, myself: 1, I: 1, often: 1, repeat: 1, repeat: 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74309892"/>
                  </a:ext>
                </a:extLst>
              </a:tr>
            </a:tbl>
          </a:graphicData>
        </a:graphic>
      </p:graphicFrame>
      <p:graphicFrame>
        <p:nvGraphicFramePr>
          <p:cNvPr id="13" name="Table 12">
            <a:extLst>
              <a:ext uri="{FF2B5EF4-FFF2-40B4-BE49-F238E27FC236}">
                <a16:creationId xmlns:a16="http://schemas.microsoft.com/office/drawing/2014/main" id="{8D324F25-75D9-3362-8E78-14C06D8CE86C}"/>
              </a:ext>
            </a:extLst>
          </p:cNvPr>
          <p:cNvGraphicFramePr>
            <a:graphicFrameLocks noGrp="1"/>
          </p:cNvGraphicFramePr>
          <p:nvPr/>
        </p:nvGraphicFramePr>
        <p:xfrm>
          <a:off x="2570657" y="1689231"/>
          <a:ext cx="2397268" cy="4556824"/>
        </p:xfrm>
        <a:graphic>
          <a:graphicData uri="http://schemas.openxmlformats.org/drawingml/2006/table">
            <a:tbl>
              <a:tblPr bandRow="1">
                <a:tableStyleId>{5C22544A-7EE6-4342-B048-85BDC9FD1C3A}</a:tableStyleId>
              </a:tblPr>
              <a:tblGrid>
                <a:gridCol w="2397268">
                  <a:extLst>
                    <a:ext uri="{9D8B030D-6E8A-4147-A177-3AD203B41FA5}">
                      <a16:colId xmlns:a16="http://schemas.microsoft.com/office/drawing/2014/main" val="2717419749"/>
                    </a:ext>
                  </a:extLst>
                </a:gridCol>
              </a:tblGrid>
              <a:tr h="169386">
                <a:tc>
                  <a:txBody>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lang="en-US" sz="1100">
                          <a:latin typeface="Courier New" panose="02070309020205020404" pitchFamily="49" charset="0"/>
                          <a:cs typeface="Courier New" panose="02070309020205020404" pitchFamily="49" charset="0"/>
                        </a:rPr>
                        <a:t>a: [1,1]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50686432"/>
                  </a:ext>
                </a:extLst>
              </a:tr>
              <a:tr h="268609">
                <a:tc>
                  <a:txBody>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lang="en-US" sz="1100">
                          <a:latin typeface="Courier New" panose="02070309020205020404" pitchFamily="49" charset="0"/>
                          <a:cs typeface="Courier New" panose="02070309020205020404" pitchFamily="49" charset="0"/>
                        </a:rPr>
                        <a:t>am: [1,1]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17747196"/>
                  </a:ext>
                </a:extLst>
              </a:tr>
              <a:tr h="268609">
                <a:tc>
                  <a:txBody>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lang="en-US" sz="1100">
                          <a:latin typeface="Courier New" panose="02070309020205020404" pitchFamily="49" charset="0"/>
                          <a:cs typeface="Courier New" panose="02070309020205020404" pitchFamily="49" charset="0"/>
                        </a:rPr>
                        <a:t>don’t: [1,1]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8235890"/>
                  </a:ext>
                </a:extLst>
              </a:tr>
              <a:tr h="268609">
                <a:tc>
                  <a:txBody>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lang="en-US" sz="1100">
                          <a:latin typeface="Courier New" panose="02070309020205020404" pitchFamily="49" charset="0"/>
                          <a:cs typeface="Courier New" panose="02070309020205020404" pitchFamily="49" charset="0"/>
                        </a:rPr>
                        <a:t>I: [1,1,1,1,1,1,1,1,1]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09210798"/>
                  </a:ext>
                </a:extLst>
              </a:tr>
              <a:tr h="268609">
                <a:tc>
                  <a:txBody>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lang="en-US" sz="1100">
                          <a:latin typeface="Courier New" panose="02070309020205020404" pitchFamily="49" charset="0"/>
                          <a:cs typeface="Courier New" panose="02070309020205020404" pitchFamily="49" charset="0"/>
                        </a:rPr>
                        <a:t>inclined: [1]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50837469"/>
                  </a:ext>
                </a:extLst>
              </a:tr>
              <a:tr h="268609">
                <a:tc>
                  <a:txBody>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lang="en-US" sz="1100">
                          <a:latin typeface="Courier New" panose="02070309020205020404" pitchFamily="49" charset="0"/>
                          <a:cs typeface="Courier New" panose="02070309020205020404" pitchFamily="49" charset="0"/>
                        </a:rPr>
                        <a:t>know: [1,1,1]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27904842"/>
                  </a:ext>
                </a:extLst>
              </a:tr>
              <a:tr h="268609">
                <a:tc>
                  <a:txBody>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lang="en-US" sz="1100">
                          <a:latin typeface="Courier New" panose="02070309020205020404" pitchFamily="49" charset="0"/>
                          <a:cs typeface="Courier New" panose="02070309020205020404" pitchFamily="49" charset="0"/>
                        </a:rPr>
                        <a:t>lot: [1,1]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99379935"/>
                  </a:ext>
                </a:extLst>
              </a:tr>
              <a:tr h="268609">
                <a:tc>
                  <a:txBody>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lang="en-US" sz="1100">
                          <a:latin typeface="Courier New" panose="02070309020205020404" pitchFamily="49" charset="0"/>
                          <a:cs typeface="Courier New" panose="02070309020205020404" pitchFamily="49" charset="0"/>
                        </a:rPr>
                        <a:t>myself: [1,1]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39214102"/>
                  </a:ext>
                </a:extLst>
              </a:tr>
              <a:tr h="268609">
                <a:tc>
                  <a:txBody>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lang="en-US" sz="1100">
                          <a:latin typeface="Courier New" panose="02070309020205020404" pitchFamily="49" charset="0"/>
                          <a:cs typeface="Courier New" panose="02070309020205020404" pitchFamily="49" charset="0"/>
                        </a:rPr>
                        <a:t>often: [1,1,1,1]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2717083"/>
                  </a:ext>
                </a:extLst>
              </a:tr>
              <a:tr h="268609">
                <a:tc>
                  <a:txBody>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lang="en-US" sz="1100">
                          <a:latin typeface="Courier New" panose="02070309020205020404" pitchFamily="49" charset="0"/>
                          <a:cs typeface="Courier New" panose="02070309020205020404" pitchFamily="49" charset="0"/>
                        </a:rPr>
                        <a:t>repeat: [1,1,1,1,1,1,1,1]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90595726"/>
                  </a:ext>
                </a:extLst>
              </a:tr>
              <a:tr h="268609">
                <a:tc>
                  <a:txBody>
                    <a:bodyPr/>
                    <a:lstStyle/>
                    <a:p>
                      <a:r>
                        <a:rPr lang="en-US" sz="1100">
                          <a:latin typeface="Courier New" panose="02070309020205020404" pitchFamily="49" charset="0"/>
                          <a:cs typeface="Courier New" panose="02070309020205020404" pitchFamily="49" charset="0"/>
                        </a:rPr>
                        <a:t>say: [1, 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87419235"/>
                  </a:ext>
                </a:extLst>
              </a:tr>
              <a:tr h="268609">
                <a:tc>
                  <a:txBody>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lang="en-US" sz="1100">
                          <a:latin typeface="Courier New" panose="02070309020205020404" pitchFamily="49" charset="0"/>
                          <a:cs typeface="Courier New" panose="02070309020205020404" pitchFamily="49" charset="0"/>
                        </a:rPr>
                        <a:t>simply: [1]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11037203"/>
                  </a:ext>
                </a:extLst>
              </a:tr>
              <a:tr h="268609">
                <a:tc>
                  <a:txBody>
                    <a:bodyPr/>
                    <a:lstStyle/>
                    <a:p>
                      <a:r>
                        <a:rPr lang="en-US" sz="1100">
                          <a:latin typeface="Courier New" panose="02070309020205020404" pitchFamily="49" charset="0"/>
                          <a:cs typeface="Courier New" panose="02070309020205020404" pitchFamily="49" charset="0"/>
                        </a:rPr>
                        <a:t>that: [1]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25494336"/>
                  </a:ext>
                </a:extLst>
              </a:tr>
              <a:tr h="268609">
                <a:tc>
                  <a:txBody>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lang="en-US" sz="1100">
                          <a:latin typeface="Courier New" panose="02070309020205020404" pitchFamily="49" charset="0"/>
                          <a:cs typeface="Courier New" panose="02070309020205020404" pitchFamily="49" charset="0"/>
                        </a:rPr>
                        <a:t>this: [1,1]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20206973"/>
                  </a:ext>
                </a:extLst>
              </a:tr>
              <a:tr h="268609">
                <a:tc>
                  <a:txBody>
                    <a:bodyPr/>
                    <a:lstStyle/>
                    <a:p>
                      <a:r>
                        <a:rPr lang="en-US" sz="1100">
                          <a:latin typeface="Courier New" panose="02070309020205020404" pitchFamily="49" charset="0"/>
                          <a:cs typeface="Courier New" panose="02070309020205020404" pitchFamily="49" charset="0"/>
                        </a:rPr>
                        <a:t>to: [1,1]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00151601"/>
                  </a:ext>
                </a:extLst>
              </a:tr>
              <a:tr h="268609">
                <a:tc>
                  <a:txBody>
                    <a:bodyPr/>
                    <a:lstStyle/>
                    <a:p>
                      <a:r>
                        <a:rPr lang="en-US" sz="1100">
                          <a:latin typeface="Courier New" panose="02070309020205020404" pitchFamily="49" charset="0"/>
                          <a:cs typeface="Courier New" panose="02070309020205020404" pitchFamily="49" charset="0"/>
                        </a:rPr>
                        <a:t>way: [1,1]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81265600"/>
                  </a:ext>
                </a:extLst>
              </a:tr>
              <a:tr h="268609">
                <a:tc>
                  <a:txBody>
                    <a:bodyPr/>
                    <a:lstStyle/>
                    <a:p>
                      <a:r>
                        <a:rPr lang="en-US" sz="1100">
                          <a:latin typeface="Courier New" panose="02070309020205020404" pitchFamily="49" charset="0"/>
                          <a:cs typeface="Courier New" panose="02070309020205020404" pitchFamily="49" charset="0"/>
                        </a:rPr>
                        <a:t>why: [1,1]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36209404"/>
                  </a:ext>
                </a:extLst>
              </a:tr>
            </a:tbl>
          </a:graphicData>
        </a:graphic>
      </p:graphicFrame>
      <p:graphicFrame>
        <p:nvGraphicFramePr>
          <p:cNvPr id="14" name="Table 13">
            <a:extLst>
              <a:ext uri="{FF2B5EF4-FFF2-40B4-BE49-F238E27FC236}">
                <a16:creationId xmlns:a16="http://schemas.microsoft.com/office/drawing/2014/main" id="{F1A9EA7B-2812-E217-6FC5-A797126B3FC2}"/>
              </a:ext>
            </a:extLst>
          </p:cNvPr>
          <p:cNvGraphicFramePr>
            <a:graphicFrameLocks noGrp="1"/>
          </p:cNvGraphicFramePr>
          <p:nvPr/>
        </p:nvGraphicFramePr>
        <p:xfrm>
          <a:off x="5457580" y="1571348"/>
          <a:ext cx="1244878" cy="1611654"/>
        </p:xfrm>
        <a:graphic>
          <a:graphicData uri="http://schemas.openxmlformats.org/drawingml/2006/table">
            <a:tbl>
              <a:tblPr bandRow="1">
                <a:tableStyleId>{5C22544A-7EE6-4342-B048-85BDC9FD1C3A}</a:tableStyleId>
              </a:tblPr>
              <a:tblGrid>
                <a:gridCol w="1244878">
                  <a:extLst>
                    <a:ext uri="{9D8B030D-6E8A-4147-A177-3AD203B41FA5}">
                      <a16:colId xmlns:a16="http://schemas.microsoft.com/office/drawing/2014/main" val="135681369"/>
                    </a:ext>
                  </a:extLst>
                </a:gridCol>
              </a:tblGrid>
              <a:tr h="268609">
                <a:tc>
                  <a:txBody>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lang="en-US" sz="1100">
                          <a:latin typeface="Courier New" panose="02070309020205020404" pitchFamily="49" charset="0"/>
                          <a:cs typeface="Courier New" panose="02070309020205020404" pitchFamily="49" charset="0"/>
                        </a:rPr>
                        <a:t>a: 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33704520"/>
                  </a:ext>
                </a:extLst>
              </a:tr>
              <a:tr h="268609">
                <a:tc>
                  <a:txBody>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lang="en-US" sz="1100">
                          <a:latin typeface="Courier New" panose="02070309020205020404" pitchFamily="49" charset="0"/>
                          <a:cs typeface="Courier New" panose="02070309020205020404" pitchFamily="49" charset="0"/>
                        </a:rPr>
                        <a:t>am: 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65615096"/>
                  </a:ext>
                </a:extLst>
              </a:tr>
              <a:tr h="268609">
                <a:tc>
                  <a:txBody>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lang="en-US" sz="1100">
                          <a:latin typeface="Courier New" panose="02070309020205020404" pitchFamily="49" charset="0"/>
                          <a:cs typeface="Courier New" panose="02070309020205020404" pitchFamily="49" charset="0"/>
                        </a:rPr>
                        <a:t>don’t: 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79124510"/>
                  </a:ext>
                </a:extLst>
              </a:tr>
              <a:tr h="268609">
                <a:tc>
                  <a:txBody>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lang="en-US" sz="1100">
                          <a:latin typeface="Courier New" panose="02070309020205020404" pitchFamily="49" charset="0"/>
                          <a:cs typeface="Courier New" panose="02070309020205020404" pitchFamily="49" charset="0"/>
                        </a:rPr>
                        <a:t>I: 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52925600"/>
                  </a:ext>
                </a:extLst>
              </a:tr>
              <a:tr h="268609">
                <a:tc>
                  <a:txBody>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lang="en-US" sz="1100">
                          <a:latin typeface="Courier New" panose="02070309020205020404" pitchFamily="49" charset="0"/>
                          <a:cs typeface="Courier New" panose="02070309020205020404" pitchFamily="49" charset="0"/>
                        </a:rPr>
                        <a:t>inclined: 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48099217"/>
                  </a:ext>
                </a:extLst>
              </a:tr>
              <a:tr h="268609">
                <a:tc>
                  <a:txBody>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lang="en-US" sz="1100">
                          <a:latin typeface="Courier New" panose="02070309020205020404" pitchFamily="49" charset="0"/>
                          <a:cs typeface="Courier New" panose="02070309020205020404" pitchFamily="49" charset="0"/>
                        </a:rPr>
                        <a:t>know: 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74901870"/>
                  </a:ext>
                </a:extLst>
              </a:tr>
            </a:tbl>
          </a:graphicData>
        </a:graphic>
      </p:graphicFrame>
      <p:graphicFrame>
        <p:nvGraphicFramePr>
          <p:cNvPr id="15" name="Table 14">
            <a:extLst>
              <a:ext uri="{FF2B5EF4-FFF2-40B4-BE49-F238E27FC236}">
                <a16:creationId xmlns:a16="http://schemas.microsoft.com/office/drawing/2014/main" id="{BB3C8CA7-C7F6-3A47-CE81-A5B4255372A0}"/>
              </a:ext>
            </a:extLst>
          </p:cNvPr>
          <p:cNvGraphicFramePr>
            <a:graphicFrameLocks noGrp="1"/>
          </p:cNvGraphicFramePr>
          <p:nvPr/>
        </p:nvGraphicFramePr>
        <p:xfrm>
          <a:off x="5457580" y="3383979"/>
          <a:ext cx="1244878" cy="1611654"/>
        </p:xfrm>
        <a:graphic>
          <a:graphicData uri="http://schemas.openxmlformats.org/drawingml/2006/table">
            <a:tbl>
              <a:tblPr bandRow="1">
                <a:tableStyleId>{5C22544A-7EE6-4342-B048-85BDC9FD1C3A}</a:tableStyleId>
              </a:tblPr>
              <a:tblGrid>
                <a:gridCol w="1244878">
                  <a:extLst>
                    <a:ext uri="{9D8B030D-6E8A-4147-A177-3AD203B41FA5}">
                      <a16:colId xmlns:a16="http://schemas.microsoft.com/office/drawing/2014/main" val="2930242707"/>
                    </a:ext>
                  </a:extLst>
                </a:gridCol>
              </a:tblGrid>
              <a:tr h="268609">
                <a:tc>
                  <a:txBody>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lang="en-US" sz="1100">
                          <a:latin typeface="Courier New" panose="02070309020205020404" pitchFamily="49" charset="0"/>
                          <a:cs typeface="Courier New" panose="02070309020205020404" pitchFamily="49" charset="0"/>
                        </a:rPr>
                        <a:t>lot: 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84429630"/>
                  </a:ext>
                </a:extLst>
              </a:tr>
              <a:tr h="268609">
                <a:tc>
                  <a:txBody>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lang="en-US" sz="1100">
                          <a:latin typeface="Courier New" panose="02070309020205020404" pitchFamily="49" charset="0"/>
                          <a:cs typeface="Courier New" panose="02070309020205020404" pitchFamily="49" charset="0"/>
                        </a:rPr>
                        <a:t>myself: 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43775841"/>
                  </a:ext>
                </a:extLst>
              </a:tr>
              <a:tr h="268609">
                <a:tc>
                  <a:txBody>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lang="en-US" sz="1100">
                          <a:latin typeface="Courier New" panose="02070309020205020404" pitchFamily="49" charset="0"/>
                          <a:cs typeface="Courier New" panose="02070309020205020404" pitchFamily="49" charset="0"/>
                        </a:rPr>
                        <a:t>often: 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73505177"/>
                  </a:ext>
                </a:extLst>
              </a:tr>
              <a:tr h="268609">
                <a:tc>
                  <a:txBody>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lang="en-US" sz="1100">
                          <a:latin typeface="Courier New" panose="02070309020205020404" pitchFamily="49" charset="0"/>
                          <a:cs typeface="Courier New" panose="02070309020205020404" pitchFamily="49" charset="0"/>
                        </a:rPr>
                        <a:t>repeat: 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8396976"/>
                  </a:ext>
                </a:extLst>
              </a:tr>
              <a:tr h="268609">
                <a:tc>
                  <a:txBody>
                    <a:bodyPr/>
                    <a:lstStyle/>
                    <a:p>
                      <a:r>
                        <a:rPr lang="en-US" sz="1100">
                          <a:latin typeface="Courier New" panose="02070309020205020404" pitchFamily="49" charset="0"/>
                          <a:cs typeface="Courier New" panose="02070309020205020404" pitchFamily="49" charset="0"/>
                        </a:rPr>
                        <a:t>say: 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51596278"/>
                  </a:ext>
                </a:extLst>
              </a:tr>
              <a:tr h="268609">
                <a:tc>
                  <a:txBody>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lang="en-US" sz="1100">
                          <a:latin typeface="Courier New" panose="02070309020205020404" pitchFamily="49" charset="0"/>
                          <a:cs typeface="Courier New" panose="02070309020205020404" pitchFamily="49" charset="0"/>
                        </a:rPr>
                        <a:t>simply: 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95020360"/>
                  </a:ext>
                </a:extLst>
              </a:tr>
            </a:tbl>
          </a:graphicData>
        </a:graphic>
      </p:graphicFrame>
      <p:graphicFrame>
        <p:nvGraphicFramePr>
          <p:cNvPr id="16" name="Table 15">
            <a:extLst>
              <a:ext uri="{FF2B5EF4-FFF2-40B4-BE49-F238E27FC236}">
                <a16:creationId xmlns:a16="http://schemas.microsoft.com/office/drawing/2014/main" id="{3428AE6B-951E-2E3A-2FC3-47FBEC314AA5}"/>
              </a:ext>
            </a:extLst>
          </p:cNvPr>
          <p:cNvGraphicFramePr>
            <a:graphicFrameLocks noGrp="1"/>
          </p:cNvGraphicFramePr>
          <p:nvPr/>
        </p:nvGraphicFramePr>
        <p:xfrm>
          <a:off x="5457580" y="5196610"/>
          <a:ext cx="1244878" cy="1343045"/>
        </p:xfrm>
        <a:graphic>
          <a:graphicData uri="http://schemas.openxmlformats.org/drawingml/2006/table">
            <a:tbl>
              <a:tblPr bandRow="1">
                <a:tableStyleId>{5C22544A-7EE6-4342-B048-85BDC9FD1C3A}</a:tableStyleId>
              </a:tblPr>
              <a:tblGrid>
                <a:gridCol w="1244878">
                  <a:extLst>
                    <a:ext uri="{9D8B030D-6E8A-4147-A177-3AD203B41FA5}">
                      <a16:colId xmlns:a16="http://schemas.microsoft.com/office/drawing/2014/main" val="3530297332"/>
                    </a:ext>
                  </a:extLst>
                </a:gridCol>
              </a:tblGrid>
              <a:tr h="268609">
                <a:tc>
                  <a:txBody>
                    <a:bodyPr/>
                    <a:lstStyle/>
                    <a:p>
                      <a:r>
                        <a:rPr lang="en-US" sz="1100">
                          <a:latin typeface="Courier New" panose="02070309020205020404" pitchFamily="49" charset="0"/>
                          <a:cs typeface="Courier New" panose="02070309020205020404" pitchFamily="49" charset="0"/>
                        </a:rPr>
                        <a:t>that: 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96208695"/>
                  </a:ext>
                </a:extLst>
              </a:tr>
              <a:tr h="268609">
                <a:tc>
                  <a:txBody>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lang="en-US" sz="1100">
                          <a:latin typeface="Courier New" panose="02070309020205020404" pitchFamily="49" charset="0"/>
                          <a:cs typeface="Courier New" panose="02070309020205020404" pitchFamily="49" charset="0"/>
                        </a:rPr>
                        <a:t>this: 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16097890"/>
                  </a:ext>
                </a:extLst>
              </a:tr>
              <a:tr h="268609">
                <a:tc>
                  <a:txBody>
                    <a:bodyPr/>
                    <a:lstStyle/>
                    <a:p>
                      <a:r>
                        <a:rPr lang="en-US" sz="1100">
                          <a:latin typeface="Courier New" panose="02070309020205020404" pitchFamily="49" charset="0"/>
                          <a:cs typeface="Courier New" panose="02070309020205020404" pitchFamily="49" charset="0"/>
                        </a:rPr>
                        <a:t>to: 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48000916"/>
                  </a:ext>
                </a:extLst>
              </a:tr>
              <a:tr h="268609">
                <a:tc>
                  <a:txBody>
                    <a:bodyPr/>
                    <a:lstStyle/>
                    <a:p>
                      <a:r>
                        <a:rPr lang="en-US" sz="1100">
                          <a:latin typeface="Courier New" panose="02070309020205020404" pitchFamily="49" charset="0"/>
                          <a:cs typeface="Courier New" panose="02070309020205020404" pitchFamily="49" charset="0"/>
                        </a:rPr>
                        <a:t>way: 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21168678"/>
                  </a:ext>
                </a:extLst>
              </a:tr>
              <a:tr h="268609">
                <a:tc>
                  <a:txBody>
                    <a:bodyPr/>
                    <a:lstStyle/>
                    <a:p>
                      <a:r>
                        <a:rPr lang="en-US" sz="1100">
                          <a:latin typeface="Courier New" panose="02070309020205020404" pitchFamily="49" charset="0"/>
                          <a:cs typeface="Courier New" panose="02070309020205020404" pitchFamily="49" charset="0"/>
                        </a:rPr>
                        <a:t>why: 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08643519"/>
                  </a:ext>
                </a:extLst>
              </a:tr>
            </a:tbl>
          </a:graphicData>
        </a:graphic>
      </p:graphicFrame>
      <p:graphicFrame>
        <p:nvGraphicFramePr>
          <p:cNvPr id="21" name="Table 20">
            <a:extLst>
              <a:ext uri="{FF2B5EF4-FFF2-40B4-BE49-F238E27FC236}">
                <a16:creationId xmlns:a16="http://schemas.microsoft.com/office/drawing/2014/main" id="{E404116B-48F8-9355-1E07-C0787CF73E01}"/>
              </a:ext>
            </a:extLst>
          </p:cNvPr>
          <p:cNvGraphicFramePr>
            <a:graphicFrameLocks noGrp="1"/>
          </p:cNvGraphicFramePr>
          <p:nvPr/>
        </p:nvGraphicFramePr>
        <p:xfrm>
          <a:off x="7485068" y="1689231"/>
          <a:ext cx="1339146" cy="4566353"/>
        </p:xfrm>
        <a:graphic>
          <a:graphicData uri="http://schemas.openxmlformats.org/drawingml/2006/table">
            <a:tbl>
              <a:tblPr bandRow="1">
                <a:tableStyleId>{5C22544A-7EE6-4342-B048-85BDC9FD1C3A}</a:tableStyleId>
              </a:tblPr>
              <a:tblGrid>
                <a:gridCol w="1339146">
                  <a:extLst>
                    <a:ext uri="{9D8B030D-6E8A-4147-A177-3AD203B41FA5}">
                      <a16:colId xmlns:a16="http://schemas.microsoft.com/office/drawing/2014/main" val="3527979127"/>
                    </a:ext>
                  </a:extLst>
                </a:gridCol>
              </a:tblGrid>
              <a:tr h="268609">
                <a:tc>
                  <a:txBody>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lang="en-US" sz="1100">
                          <a:latin typeface="Courier New" panose="02070309020205020404" pitchFamily="49" charset="0"/>
                          <a:cs typeface="Courier New" panose="02070309020205020404" pitchFamily="49" charset="0"/>
                        </a:rPr>
                        <a:t>a: 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88726716"/>
                  </a:ext>
                </a:extLst>
              </a:tr>
              <a:tr h="268609">
                <a:tc>
                  <a:txBody>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lang="en-US" sz="1100">
                          <a:latin typeface="Courier New" panose="02070309020205020404" pitchFamily="49" charset="0"/>
                          <a:cs typeface="Courier New" panose="02070309020205020404" pitchFamily="49" charset="0"/>
                        </a:rPr>
                        <a:t>am: 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54061009"/>
                  </a:ext>
                </a:extLst>
              </a:tr>
              <a:tr h="268609">
                <a:tc>
                  <a:txBody>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lang="en-US" sz="1100">
                          <a:latin typeface="Courier New" panose="02070309020205020404" pitchFamily="49" charset="0"/>
                          <a:cs typeface="Courier New" panose="02070309020205020404" pitchFamily="49" charset="0"/>
                        </a:rPr>
                        <a:t>don’t: 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7490892"/>
                  </a:ext>
                </a:extLst>
              </a:tr>
              <a:tr h="268609">
                <a:tc>
                  <a:txBody>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lang="en-US" sz="1100">
                          <a:latin typeface="Courier New" panose="02070309020205020404" pitchFamily="49" charset="0"/>
                          <a:cs typeface="Courier New" panose="02070309020205020404" pitchFamily="49" charset="0"/>
                        </a:rPr>
                        <a:t>I: 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98514149"/>
                  </a:ext>
                </a:extLst>
              </a:tr>
              <a:tr h="268609">
                <a:tc>
                  <a:txBody>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lang="en-US" sz="1100">
                          <a:latin typeface="Courier New" panose="02070309020205020404" pitchFamily="49" charset="0"/>
                          <a:cs typeface="Courier New" panose="02070309020205020404" pitchFamily="49" charset="0"/>
                        </a:rPr>
                        <a:t>inclined: 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6030775"/>
                  </a:ext>
                </a:extLst>
              </a:tr>
              <a:tr h="268609">
                <a:tc>
                  <a:txBody>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lang="en-US" sz="1100">
                          <a:latin typeface="Courier New" panose="02070309020205020404" pitchFamily="49" charset="0"/>
                          <a:cs typeface="Courier New" panose="02070309020205020404" pitchFamily="49" charset="0"/>
                        </a:rPr>
                        <a:t>know: 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18248537"/>
                  </a:ext>
                </a:extLst>
              </a:tr>
              <a:tr h="268609">
                <a:tc>
                  <a:txBody>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lang="en-US" sz="1100">
                          <a:latin typeface="Courier New" panose="02070309020205020404" pitchFamily="49" charset="0"/>
                          <a:cs typeface="Courier New" panose="02070309020205020404" pitchFamily="49" charset="0"/>
                        </a:rPr>
                        <a:t>lot: 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7709952"/>
                  </a:ext>
                </a:extLst>
              </a:tr>
              <a:tr h="268609">
                <a:tc>
                  <a:txBody>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lang="en-US" sz="1100">
                          <a:latin typeface="Courier New" panose="02070309020205020404" pitchFamily="49" charset="0"/>
                          <a:cs typeface="Courier New" panose="02070309020205020404" pitchFamily="49" charset="0"/>
                        </a:rPr>
                        <a:t>myself: 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67960498"/>
                  </a:ext>
                </a:extLst>
              </a:tr>
              <a:tr h="268609">
                <a:tc>
                  <a:txBody>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lang="en-US" sz="1100">
                          <a:latin typeface="Courier New" panose="02070309020205020404" pitchFamily="49" charset="0"/>
                          <a:cs typeface="Courier New" panose="02070309020205020404" pitchFamily="49" charset="0"/>
                        </a:rPr>
                        <a:t>often: 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73376590"/>
                  </a:ext>
                </a:extLst>
              </a:tr>
              <a:tr h="268609">
                <a:tc>
                  <a:txBody>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lang="en-US" sz="1100">
                          <a:latin typeface="Courier New" panose="02070309020205020404" pitchFamily="49" charset="0"/>
                          <a:cs typeface="Courier New" panose="02070309020205020404" pitchFamily="49" charset="0"/>
                        </a:rPr>
                        <a:t>repeat: 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79057473"/>
                  </a:ext>
                </a:extLst>
              </a:tr>
              <a:tr h="268609">
                <a:tc>
                  <a:txBody>
                    <a:bodyPr/>
                    <a:lstStyle/>
                    <a:p>
                      <a:r>
                        <a:rPr lang="en-US" sz="1100">
                          <a:latin typeface="Courier New" panose="02070309020205020404" pitchFamily="49" charset="0"/>
                          <a:cs typeface="Courier New" panose="02070309020205020404" pitchFamily="49" charset="0"/>
                        </a:rPr>
                        <a:t>say: 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45730944"/>
                  </a:ext>
                </a:extLst>
              </a:tr>
              <a:tr h="268609">
                <a:tc>
                  <a:txBody>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lang="en-US" sz="1100">
                          <a:latin typeface="Courier New" panose="02070309020205020404" pitchFamily="49" charset="0"/>
                          <a:cs typeface="Courier New" panose="02070309020205020404" pitchFamily="49" charset="0"/>
                        </a:rPr>
                        <a:t>simply: 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9187774"/>
                  </a:ext>
                </a:extLst>
              </a:tr>
              <a:tr h="268609">
                <a:tc>
                  <a:txBody>
                    <a:bodyPr/>
                    <a:lstStyle/>
                    <a:p>
                      <a:r>
                        <a:rPr lang="en-US" sz="1100">
                          <a:latin typeface="Courier New" panose="02070309020205020404" pitchFamily="49" charset="0"/>
                          <a:cs typeface="Courier New" panose="02070309020205020404" pitchFamily="49" charset="0"/>
                        </a:rPr>
                        <a:t>that: 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91229625"/>
                  </a:ext>
                </a:extLst>
              </a:tr>
              <a:tr h="268609">
                <a:tc>
                  <a:txBody>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lang="en-US" sz="1100">
                          <a:latin typeface="Courier New" panose="02070309020205020404" pitchFamily="49" charset="0"/>
                          <a:cs typeface="Courier New" panose="02070309020205020404" pitchFamily="49" charset="0"/>
                        </a:rPr>
                        <a:t>this: 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58598737"/>
                  </a:ext>
                </a:extLst>
              </a:tr>
              <a:tr h="268609">
                <a:tc>
                  <a:txBody>
                    <a:bodyPr/>
                    <a:lstStyle/>
                    <a:p>
                      <a:r>
                        <a:rPr lang="en-US" sz="1100">
                          <a:latin typeface="Courier New" panose="02070309020205020404" pitchFamily="49" charset="0"/>
                          <a:cs typeface="Courier New" panose="02070309020205020404" pitchFamily="49" charset="0"/>
                        </a:rPr>
                        <a:t>to: 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00899300"/>
                  </a:ext>
                </a:extLst>
              </a:tr>
              <a:tr h="268609">
                <a:tc>
                  <a:txBody>
                    <a:bodyPr/>
                    <a:lstStyle/>
                    <a:p>
                      <a:r>
                        <a:rPr lang="en-US" sz="1100">
                          <a:latin typeface="Courier New" panose="02070309020205020404" pitchFamily="49" charset="0"/>
                          <a:cs typeface="Courier New" panose="02070309020205020404" pitchFamily="49" charset="0"/>
                        </a:rPr>
                        <a:t>way: 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41521315"/>
                  </a:ext>
                </a:extLst>
              </a:tr>
              <a:tr h="268609">
                <a:tc>
                  <a:txBody>
                    <a:bodyPr/>
                    <a:lstStyle/>
                    <a:p>
                      <a:r>
                        <a:rPr lang="en-US" sz="1100">
                          <a:latin typeface="Courier New" panose="02070309020205020404" pitchFamily="49" charset="0"/>
                          <a:cs typeface="Courier New" panose="02070309020205020404" pitchFamily="49" charset="0"/>
                        </a:rPr>
                        <a:t>why: 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22103112"/>
                  </a:ext>
                </a:extLst>
              </a:tr>
            </a:tbl>
          </a:graphicData>
        </a:graphic>
      </p:graphicFrame>
      <p:cxnSp>
        <p:nvCxnSpPr>
          <p:cNvPr id="23" name="Straight Arrow Connector 22">
            <a:extLst>
              <a:ext uri="{FF2B5EF4-FFF2-40B4-BE49-F238E27FC236}">
                <a16:creationId xmlns:a16="http://schemas.microsoft.com/office/drawing/2014/main" id="{B41D7866-85EC-1673-650C-DCF0DBC95A45}"/>
              </a:ext>
            </a:extLst>
          </p:cNvPr>
          <p:cNvCxnSpPr>
            <a:cxnSpLocks/>
          </p:cNvCxnSpPr>
          <p:nvPr/>
        </p:nvCxnSpPr>
        <p:spPr>
          <a:xfrm>
            <a:off x="6702458" y="2365066"/>
            <a:ext cx="782610" cy="43320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8EB06974-8FD4-B303-2D72-A60B8AA6F76D}"/>
              </a:ext>
            </a:extLst>
          </p:cNvPr>
          <p:cNvCxnSpPr>
            <a:cxnSpLocks/>
          </p:cNvCxnSpPr>
          <p:nvPr/>
        </p:nvCxnSpPr>
        <p:spPr>
          <a:xfrm>
            <a:off x="6702458" y="4149189"/>
            <a:ext cx="782610"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79434F6C-EE63-797B-ABD3-92AC84F0E659}"/>
              </a:ext>
            </a:extLst>
          </p:cNvPr>
          <p:cNvCxnSpPr>
            <a:cxnSpLocks/>
          </p:cNvCxnSpPr>
          <p:nvPr/>
        </p:nvCxnSpPr>
        <p:spPr>
          <a:xfrm flipV="1">
            <a:off x="6702458" y="5191609"/>
            <a:ext cx="782610" cy="67652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B8FF47B9-509A-99B3-5E8A-0E206E16A402}"/>
              </a:ext>
            </a:extLst>
          </p:cNvPr>
          <p:cNvCxnSpPr/>
          <p:nvPr/>
        </p:nvCxnSpPr>
        <p:spPr>
          <a:xfrm>
            <a:off x="2270864" y="2591505"/>
            <a:ext cx="292231"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C37A0E5D-C726-D1BD-3FB3-45A5FE3999F7}"/>
              </a:ext>
            </a:extLst>
          </p:cNvPr>
          <p:cNvCxnSpPr/>
          <p:nvPr/>
        </p:nvCxnSpPr>
        <p:spPr>
          <a:xfrm>
            <a:off x="2270864" y="4261620"/>
            <a:ext cx="292231"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17AAB57E-3E5A-031C-2FBB-750ADA0E436A}"/>
              </a:ext>
            </a:extLst>
          </p:cNvPr>
          <p:cNvCxnSpPr/>
          <p:nvPr/>
        </p:nvCxnSpPr>
        <p:spPr>
          <a:xfrm>
            <a:off x="2278426" y="5732202"/>
            <a:ext cx="292231"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B783CA50-4236-D787-D448-D8C60219C526}"/>
              </a:ext>
            </a:extLst>
          </p:cNvPr>
          <p:cNvCxnSpPr>
            <a:cxnSpLocks/>
          </p:cNvCxnSpPr>
          <p:nvPr/>
        </p:nvCxnSpPr>
        <p:spPr>
          <a:xfrm>
            <a:off x="4967925" y="2498808"/>
            <a:ext cx="489655"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7A9D79F6-FD02-B1ED-BCE1-1BC89DA4891C}"/>
              </a:ext>
            </a:extLst>
          </p:cNvPr>
          <p:cNvCxnSpPr>
            <a:cxnSpLocks/>
          </p:cNvCxnSpPr>
          <p:nvPr/>
        </p:nvCxnSpPr>
        <p:spPr>
          <a:xfrm>
            <a:off x="4967925" y="4263896"/>
            <a:ext cx="489655"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5EB37AD1-0B76-546C-EA0B-1FB377EDFD23}"/>
              </a:ext>
            </a:extLst>
          </p:cNvPr>
          <p:cNvCxnSpPr>
            <a:cxnSpLocks/>
          </p:cNvCxnSpPr>
          <p:nvPr/>
        </p:nvCxnSpPr>
        <p:spPr>
          <a:xfrm>
            <a:off x="4967925" y="5743905"/>
            <a:ext cx="489655"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8" name="Rectangle 37">
            <a:extLst>
              <a:ext uri="{FF2B5EF4-FFF2-40B4-BE49-F238E27FC236}">
                <a16:creationId xmlns:a16="http://schemas.microsoft.com/office/drawing/2014/main" id="{A7C01374-6DE1-BDC9-6FF2-EBB29A819D65}"/>
              </a:ext>
            </a:extLst>
          </p:cNvPr>
          <p:cNvSpPr/>
          <p:nvPr/>
        </p:nvSpPr>
        <p:spPr>
          <a:xfrm>
            <a:off x="2563095" y="1710169"/>
            <a:ext cx="2404830" cy="1579260"/>
          </a:xfrm>
          <a:prstGeom prst="rect">
            <a:avLst/>
          </a:prstGeom>
          <a:noFill/>
          <a:ln w="38100">
            <a:solidFill>
              <a:srgbClr val="C40C6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
              <a:ea typeface="+mn-ea"/>
              <a:cs typeface="+mn-cs"/>
            </a:endParaRPr>
          </a:p>
        </p:txBody>
      </p:sp>
      <p:sp>
        <p:nvSpPr>
          <p:cNvPr id="39" name="Rectangle 38">
            <a:extLst>
              <a:ext uri="{FF2B5EF4-FFF2-40B4-BE49-F238E27FC236}">
                <a16:creationId xmlns:a16="http://schemas.microsoft.com/office/drawing/2014/main" id="{72B677E4-C287-D109-56BF-036A6BF45E5C}"/>
              </a:ext>
            </a:extLst>
          </p:cNvPr>
          <p:cNvSpPr/>
          <p:nvPr/>
        </p:nvSpPr>
        <p:spPr>
          <a:xfrm>
            <a:off x="2570657" y="3287447"/>
            <a:ext cx="2389706" cy="1607879"/>
          </a:xfrm>
          <a:prstGeom prst="rect">
            <a:avLst/>
          </a:prstGeom>
          <a:noFill/>
          <a:ln w="38100">
            <a:solidFill>
              <a:srgbClr val="C40C6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
              <a:ea typeface="+mn-ea"/>
              <a:cs typeface="+mn-cs"/>
            </a:endParaRPr>
          </a:p>
        </p:txBody>
      </p:sp>
      <p:sp>
        <p:nvSpPr>
          <p:cNvPr id="40" name="Rectangle 39">
            <a:extLst>
              <a:ext uri="{FF2B5EF4-FFF2-40B4-BE49-F238E27FC236}">
                <a16:creationId xmlns:a16="http://schemas.microsoft.com/office/drawing/2014/main" id="{25DE788D-2685-FB33-A5E2-1E5D4D711A42}"/>
              </a:ext>
            </a:extLst>
          </p:cNvPr>
          <p:cNvSpPr/>
          <p:nvPr/>
        </p:nvSpPr>
        <p:spPr>
          <a:xfrm>
            <a:off x="2578219" y="4895326"/>
            <a:ext cx="2382144" cy="1360257"/>
          </a:xfrm>
          <a:prstGeom prst="rect">
            <a:avLst/>
          </a:prstGeom>
          <a:noFill/>
          <a:ln w="38100">
            <a:solidFill>
              <a:srgbClr val="C40C6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
              <a:ea typeface="+mn-ea"/>
              <a:cs typeface="+mn-cs"/>
            </a:endParaRPr>
          </a:p>
        </p:txBody>
      </p:sp>
      <p:sp>
        <p:nvSpPr>
          <p:cNvPr id="41" name="TextBox 40">
            <a:extLst>
              <a:ext uri="{FF2B5EF4-FFF2-40B4-BE49-F238E27FC236}">
                <a16:creationId xmlns:a16="http://schemas.microsoft.com/office/drawing/2014/main" id="{FDF15B9C-4C88-A650-D403-6E4B5CE23EEA}"/>
              </a:ext>
            </a:extLst>
          </p:cNvPr>
          <p:cNvSpPr txBox="1"/>
          <p:nvPr/>
        </p:nvSpPr>
        <p:spPr>
          <a:xfrm>
            <a:off x="5589124" y="1335825"/>
            <a:ext cx="858440"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C40C67"/>
                </a:solidFill>
                <a:effectLst/>
                <a:uLnTx/>
                <a:uFillTx/>
                <a:latin typeface="Segoe UI "/>
                <a:ea typeface="+mn-ea"/>
                <a:cs typeface="+mn-cs"/>
              </a:rPr>
              <a:t>Reducer 1</a:t>
            </a:r>
          </a:p>
        </p:txBody>
      </p:sp>
      <p:sp>
        <p:nvSpPr>
          <p:cNvPr id="42" name="TextBox 41">
            <a:extLst>
              <a:ext uri="{FF2B5EF4-FFF2-40B4-BE49-F238E27FC236}">
                <a16:creationId xmlns:a16="http://schemas.microsoft.com/office/drawing/2014/main" id="{89523D04-C75A-1DB1-012C-E8345AD83021}"/>
              </a:ext>
            </a:extLst>
          </p:cNvPr>
          <p:cNvSpPr txBox="1"/>
          <p:nvPr/>
        </p:nvSpPr>
        <p:spPr>
          <a:xfrm>
            <a:off x="5589124" y="3171266"/>
            <a:ext cx="858440"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C40C67"/>
                </a:solidFill>
                <a:effectLst/>
                <a:uLnTx/>
                <a:uFillTx/>
                <a:latin typeface="Segoe UI "/>
                <a:ea typeface="+mn-ea"/>
                <a:cs typeface="+mn-cs"/>
              </a:rPr>
              <a:t>Reducer 2</a:t>
            </a:r>
          </a:p>
        </p:txBody>
      </p:sp>
      <p:sp>
        <p:nvSpPr>
          <p:cNvPr id="43" name="TextBox 42">
            <a:extLst>
              <a:ext uri="{FF2B5EF4-FFF2-40B4-BE49-F238E27FC236}">
                <a16:creationId xmlns:a16="http://schemas.microsoft.com/office/drawing/2014/main" id="{49A4DA33-7980-3BB3-2FCD-C9FD2876EDB3}"/>
              </a:ext>
            </a:extLst>
          </p:cNvPr>
          <p:cNvSpPr txBox="1"/>
          <p:nvPr/>
        </p:nvSpPr>
        <p:spPr>
          <a:xfrm>
            <a:off x="5631632" y="4980503"/>
            <a:ext cx="858440"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C40C67"/>
                </a:solidFill>
                <a:effectLst/>
                <a:uLnTx/>
                <a:uFillTx/>
                <a:latin typeface="Segoe UI "/>
                <a:ea typeface="+mn-ea"/>
                <a:cs typeface="+mn-cs"/>
              </a:rPr>
              <a:t>Reducer 3</a:t>
            </a:r>
          </a:p>
        </p:txBody>
      </p:sp>
    </p:spTree>
    <p:extLst>
      <p:ext uri="{BB962C8B-B14F-4D97-AF65-F5344CB8AC3E}">
        <p14:creationId xmlns:p14="http://schemas.microsoft.com/office/powerpoint/2010/main" val="1220416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left)">
                                      <p:cBhvr>
                                        <p:cTn id="7" dur="500"/>
                                        <p:tgtEl>
                                          <p:spTgt spid="31"/>
                                        </p:tgtEl>
                                      </p:cBhvr>
                                    </p:animEffect>
                                  </p:childTnLst>
                                </p:cTn>
                              </p:par>
                              <p:par>
                                <p:cTn id="8" presetID="22" presetClass="entr" presetSubtype="8" fill="hold"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wipe(left)">
                                      <p:cBhvr>
                                        <p:cTn id="10" dur="500"/>
                                        <p:tgtEl>
                                          <p:spTgt spid="32"/>
                                        </p:tgtEl>
                                      </p:cBhvr>
                                    </p:animEffect>
                                  </p:childTnLst>
                                </p:cTn>
                              </p:par>
                              <p:par>
                                <p:cTn id="11" presetID="22" presetClass="entr" presetSubtype="8" fill="hold" nodeType="with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wipe(left)">
                                      <p:cBhvr>
                                        <p:cTn id="13" dur="500"/>
                                        <p:tgtEl>
                                          <p:spTgt spid="33"/>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p:cTn id="18" dur="500" fill="hold"/>
                                        <p:tgtEl>
                                          <p:spTgt spid="13"/>
                                        </p:tgtEl>
                                        <p:attrNameLst>
                                          <p:attrName>ppt_w</p:attrName>
                                        </p:attrNameLst>
                                      </p:cBhvr>
                                      <p:tavLst>
                                        <p:tav tm="0">
                                          <p:val>
                                            <p:fltVal val="0"/>
                                          </p:val>
                                        </p:tav>
                                        <p:tav tm="100000">
                                          <p:val>
                                            <p:strVal val="#ppt_w"/>
                                          </p:val>
                                        </p:tav>
                                      </p:tavLst>
                                    </p:anim>
                                    <p:anim calcmode="lin" valueType="num">
                                      <p:cBhvr>
                                        <p:cTn id="19" dur="500" fill="hold"/>
                                        <p:tgtEl>
                                          <p:spTgt spid="13"/>
                                        </p:tgtEl>
                                        <p:attrNameLst>
                                          <p:attrName>ppt_h</p:attrName>
                                        </p:attrNameLst>
                                      </p:cBhvr>
                                      <p:tavLst>
                                        <p:tav tm="0">
                                          <p:val>
                                            <p:fltVal val="0"/>
                                          </p:val>
                                        </p:tav>
                                        <p:tav tm="100000">
                                          <p:val>
                                            <p:strVal val="#ppt_h"/>
                                          </p:val>
                                        </p:tav>
                                      </p:tavLst>
                                    </p:anim>
                                    <p:animEffect transition="in" filter="fade">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wipe(left)">
                                      <p:cBhvr>
                                        <p:cTn id="25" dur="500"/>
                                        <p:tgtEl>
                                          <p:spTgt spid="39"/>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38"/>
                                        </p:tgtEl>
                                        <p:attrNameLst>
                                          <p:attrName>style.visibility</p:attrName>
                                        </p:attrNameLst>
                                      </p:cBhvr>
                                      <p:to>
                                        <p:strVal val="visible"/>
                                      </p:to>
                                    </p:set>
                                    <p:animEffect transition="in" filter="wipe(left)">
                                      <p:cBhvr>
                                        <p:cTn id="28" dur="500"/>
                                        <p:tgtEl>
                                          <p:spTgt spid="38"/>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40"/>
                                        </p:tgtEl>
                                        <p:attrNameLst>
                                          <p:attrName>style.visibility</p:attrName>
                                        </p:attrNameLst>
                                      </p:cBhvr>
                                      <p:to>
                                        <p:strVal val="visible"/>
                                      </p:to>
                                    </p:set>
                                    <p:animEffect transition="in" filter="wipe(left)">
                                      <p:cBhvr>
                                        <p:cTn id="31" dur="500"/>
                                        <p:tgtEl>
                                          <p:spTgt spid="40"/>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34"/>
                                        </p:tgtEl>
                                        <p:attrNameLst>
                                          <p:attrName>style.visibility</p:attrName>
                                        </p:attrNameLst>
                                      </p:cBhvr>
                                      <p:to>
                                        <p:strVal val="visible"/>
                                      </p:to>
                                    </p:set>
                                    <p:animEffect transition="in" filter="wipe(left)">
                                      <p:cBhvr>
                                        <p:cTn id="36" dur="500"/>
                                        <p:tgtEl>
                                          <p:spTgt spid="34"/>
                                        </p:tgtEl>
                                      </p:cBhvr>
                                    </p:animEffect>
                                  </p:childTnLst>
                                </p:cTn>
                              </p:par>
                              <p:par>
                                <p:cTn id="37" presetID="22" presetClass="entr" presetSubtype="8" fill="hold" nodeType="withEffect">
                                  <p:stCondLst>
                                    <p:cond delay="0"/>
                                  </p:stCondLst>
                                  <p:childTnLst>
                                    <p:set>
                                      <p:cBhvr>
                                        <p:cTn id="38" dur="1" fill="hold">
                                          <p:stCondLst>
                                            <p:cond delay="0"/>
                                          </p:stCondLst>
                                        </p:cTn>
                                        <p:tgtEl>
                                          <p:spTgt spid="36"/>
                                        </p:tgtEl>
                                        <p:attrNameLst>
                                          <p:attrName>style.visibility</p:attrName>
                                        </p:attrNameLst>
                                      </p:cBhvr>
                                      <p:to>
                                        <p:strVal val="visible"/>
                                      </p:to>
                                    </p:set>
                                    <p:animEffect transition="in" filter="wipe(left)">
                                      <p:cBhvr>
                                        <p:cTn id="39" dur="500"/>
                                        <p:tgtEl>
                                          <p:spTgt spid="36"/>
                                        </p:tgtEl>
                                      </p:cBhvr>
                                    </p:animEffect>
                                  </p:childTnLst>
                                </p:cTn>
                              </p:par>
                              <p:par>
                                <p:cTn id="40" presetID="22" presetClass="entr" presetSubtype="8" fill="hold" nodeType="with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wipe(left)">
                                      <p:cBhvr>
                                        <p:cTn id="42" dur="500"/>
                                        <p:tgtEl>
                                          <p:spTgt spid="37"/>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nodeType="click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p:cTn id="47" dur="500" fill="hold"/>
                                        <p:tgtEl>
                                          <p:spTgt spid="14"/>
                                        </p:tgtEl>
                                        <p:attrNameLst>
                                          <p:attrName>ppt_w</p:attrName>
                                        </p:attrNameLst>
                                      </p:cBhvr>
                                      <p:tavLst>
                                        <p:tav tm="0">
                                          <p:val>
                                            <p:fltVal val="0"/>
                                          </p:val>
                                        </p:tav>
                                        <p:tav tm="100000">
                                          <p:val>
                                            <p:strVal val="#ppt_w"/>
                                          </p:val>
                                        </p:tav>
                                      </p:tavLst>
                                    </p:anim>
                                    <p:anim calcmode="lin" valueType="num">
                                      <p:cBhvr>
                                        <p:cTn id="48" dur="500" fill="hold"/>
                                        <p:tgtEl>
                                          <p:spTgt spid="14"/>
                                        </p:tgtEl>
                                        <p:attrNameLst>
                                          <p:attrName>ppt_h</p:attrName>
                                        </p:attrNameLst>
                                      </p:cBhvr>
                                      <p:tavLst>
                                        <p:tav tm="0">
                                          <p:val>
                                            <p:fltVal val="0"/>
                                          </p:val>
                                        </p:tav>
                                        <p:tav tm="100000">
                                          <p:val>
                                            <p:strVal val="#ppt_h"/>
                                          </p:val>
                                        </p:tav>
                                      </p:tavLst>
                                    </p:anim>
                                    <p:animEffect transition="in" filter="fade">
                                      <p:cBhvr>
                                        <p:cTn id="49" dur="500"/>
                                        <p:tgtEl>
                                          <p:spTgt spid="14"/>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41"/>
                                        </p:tgtEl>
                                        <p:attrNameLst>
                                          <p:attrName>style.visibility</p:attrName>
                                        </p:attrNameLst>
                                      </p:cBhvr>
                                      <p:to>
                                        <p:strVal val="visible"/>
                                      </p:to>
                                    </p:set>
                                    <p:anim calcmode="lin" valueType="num">
                                      <p:cBhvr>
                                        <p:cTn id="52" dur="500" fill="hold"/>
                                        <p:tgtEl>
                                          <p:spTgt spid="41"/>
                                        </p:tgtEl>
                                        <p:attrNameLst>
                                          <p:attrName>ppt_w</p:attrName>
                                        </p:attrNameLst>
                                      </p:cBhvr>
                                      <p:tavLst>
                                        <p:tav tm="0">
                                          <p:val>
                                            <p:fltVal val="0"/>
                                          </p:val>
                                        </p:tav>
                                        <p:tav tm="100000">
                                          <p:val>
                                            <p:strVal val="#ppt_w"/>
                                          </p:val>
                                        </p:tav>
                                      </p:tavLst>
                                    </p:anim>
                                    <p:anim calcmode="lin" valueType="num">
                                      <p:cBhvr>
                                        <p:cTn id="53" dur="500" fill="hold"/>
                                        <p:tgtEl>
                                          <p:spTgt spid="41"/>
                                        </p:tgtEl>
                                        <p:attrNameLst>
                                          <p:attrName>ppt_h</p:attrName>
                                        </p:attrNameLst>
                                      </p:cBhvr>
                                      <p:tavLst>
                                        <p:tav tm="0">
                                          <p:val>
                                            <p:fltVal val="0"/>
                                          </p:val>
                                        </p:tav>
                                        <p:tav tm="100000">
                                          <p:val>
                                            <p:strVal val="#ppt_h"/>
                                          </p:val>
                                        </p:tav>
                                      </p:tavLst>
                                    </p:anim>
                                    <p:animEffect transition="in" filter="fade">
                                      <p:cBhvr>
                                        <p:cTn id="54" dur="500"/>
                                        <p:tgtEl>
                                          <p:spTgt spid="41"/>
                                        </p:tgtEl>
                                      </p:cBhvr>
                                    </p:animEffect>
                                  </p:childTnLst>
                                </p:cTn>
                              </p:par>
                              <p:par>
                                <p:cTn id="55" presetID="53" presetClass="entr" presetSubtype="16" fill="hold" nodeType="withEffect">
                                  <p:stCondLst>
                                    <p:cond delay="0"/>
                                  </p:stCondLst>
                                  <p:childTnLst>
                                    <p:set>
                                      <p:cBhvr>
                                        <p:cTn id="56" dur="1" fill="hold">
                                          <p:stCondLst>
                                            <p:cond delay="0"/>
                                          </p:stCondLst>
                                        </p:cTn>
                                        <p:tgtEl>
                                          <p:spTgt spid="15"/>
                                        </p:tgtEl>
                                        <p:attrNameLst>
                                          <p:attrName>style.visibility</p:attrName>
                                        </p:attrNameLst>
                                      </p:cBhvr>
                                      <p:to>
                                        <p:strVal val="visible"/>
                                      </p:to>
                                    </p:set>
                                    <p:anim calcmode="lin" valueType="num">
                                      <p:cBhvr>
                                        <p:cTn id="57" dur="500" fill="hold"/>
                                        <p:tgtEl>
                                          <p:spTgt spid="15"/>
                                        </p:tgtEl>
                                        <p:attrNameLst>
                                          <p:attrName>ppt_w</p:attrName>
                                        </p:attrNameLst>
                                      </p:cBhvr>
                                      <p:tavLst>
                                        <p:tav tm="0">
                                          <p:val>
                                            <p:fltVal val="0"/>
                                          </p:val>
                                        </p:tav>
                                        <p:tav tm="100000">
                                          <p:val>
                                            <p:strVal val="#ppt_w"/>
                                          </p:val>
                                        </p:tav>
                                      </p:tavLst>
                                    </p:anim>
                                    <p:anim calcmode="lin" valueType="num">
                                      <p:cBhvr>
                                        <p:cTn id="58" dur="500" fill="hold"/>
                                        <p:tgtEl>
                                          <p:spTgt spid="15"/>
                                        </p:tgtEl>
                                        <p:attrNameLst>
                                          <p:attrName>ppt_h</p:attrName>
                                        </p:attrNameLst>
                                      </p:cBhvr>
                                      <p:tavLst>
                                        <p:tav tm="0">
                                          <p:val>
                                            <p:fltVal val="0"/>
                                          </p:val>
                                        </p:tav>
                                        <p:tav tm="100000">
                                          <p:val>
                                            <p:strVal val="#ppt_h"/>
                                          </p:val>
                                        </p:tav>
                                      </p:tavLst>
                                    </p:anim>
                                    <p:animEffect transition="in" filter="fade">
                                      <p:cBhvr>
                                        <p:cTn id="59" dur="500"/>
                                        <p:tgtEl>
                                          <p:spTgt spid="15"/>
                                        </p:tgtEl>
                                      </p:cBhvr>
                                    </p:animEffect>
                                  </p:childTnLst>
                                </p:cTn>
                              </p:par>
                              <p:par>
                                <p:cTn id="60" presetID="53" presetClass="entr" presetSubtype="16" fill="hold" grpId="0" nodeType="withEffect">
                                  <p:stCondLst>
                                    <p:cond delay="0"/>
                                  </p:stCondLst>
                                  <p:childTnLst>
                                    <p:set>
                                      <p:cBhvr>
                                        <p:cTn id="61" dur="1" fill="hold">
                                          <p:stCondLst>
                                            <p:cond delay="0"/>
                                          </p:stCondLst>
                                        </p:cTn>
                                        <p:tgtEl>
                                          <p:spTgt spid="42"/>
                                        </p:tgtEl>
                                        <p:attrNameLst>
                                          <p:attrName>style.visibility</p:attrName>
                                        </p:attrNameLst>
                                      </p:cBhvr>
                                      <p:to>
                                        <p:strVal val="visible"/>
                                      </p:to>
                                    </p:set>
                                    <p:anim calcmode="lin" valueType="num">
                                      <p:cBhvr>
                                        <p:cTn id="62" dur="500" fill="hold"/>
                                        <p:tgtEl>
                                          <p:spTgt spid="42"/>
                                        </p:tgtEl>
                                        <p:attrNameLst>
                                          <p:attrName>ppt_w</p:attrName>
                                        </p:attrNameLst>
                                      </p:cBhvr>
                                      <p:tavLst>
                                        <p:tav tm="0">
                                          <p:val>
                                            <p:fltVal val="0"/>
                                          </p:val>
                                        </p:tav>
                                        <p:tav tm="100000">
                                          <p:val>
                                            <p:strVal val="#ppt_w"/>
                                          </p:val>
                                        </p:tav>
                                      </p:tavLst>
                                    </p:anim>
                                    <p:anim calcmode="lin" valueType="num">
                                      <p:cBhvr>
                                        <p:cTn id="63" dur="500" fill="hold"/>
                                        <p:tgtEl>
                                          <p:spTgt spid="42"/>
                                        </p:tgtEl>
                                        <p:attrNameLst>
                                          <p:attrName>ppt_h</p:attrName>
                                        </p:attrNameLst>
                                      </p:cBhvr>
                                      <p:tavLst>
                                        <p:tav tm="0">
                                          <p:val>
                                            <p:fltVal val="0"/>
                                          </p:val>
                                        </p:tav>
                                        <p:tav tm="100000">
                                          <p:val>
                                            <p:strVal val="#ppt_h"/>
                                          </p:val>
                                        </p:tav>
                                      </p:tavLst>
                                    </p:anim>
                                    <p:animEffect transition="in" filter="fade">
                                      <p:cBhvr>
                                        <p:cTn id="64" dur="500"/>
                                        <p:tgtEl>
                                          <p:spTgt spid="42"/>
                                        </p:tgtEl>
                                      </p:cBhvr>
                                    </p:animEffect>
                                  </p:childTnLst>
                                </p:cTn>
                              </p:par>
                              <p:par>
                                <p:cTn id="65" presetID="53" presetClass="entr" presetSubtype="16" fill="hold" nodeType="withEffect">
                                  <p:stCondLst>
                                    <p:cond delay="0"/>
                                  </p:stCondLst>
                                  <p:childTnLst>
                                    <p:set>
                                      <p:cBhvr>
                                        <p:cTn id="66" dur="1" fill="hold">
                                          <p:stCondLst>
                                            <p:cond delay="0"/>
                                          </p:stCondLst>
                                        </p:cTn>
                                        <p:tgtEl>
                                          <p:spTgt spid="16"/>
                                        </p:tgtEl>
                                        <p:attrNameLst>
                                          <p:attrName>style.visibility</p:attrName>
                                        </p:attrNameLst>
                                      </p:cBhvr>
                                      <p:to>
                                        <p:strVal val="visible"/>
                                      </p:to>
                                    </p:set>
                                    <p:anim calcmode="lin" valueType="num">
                                      <p:cBhvr>
                                        <p:cTn id="67" dur="500" fill="hold"/>
                                        <p:tgtEl>
                                          <p:spTgt spid="16"/>
                                        </p:tgtEl>
                                        <p:attrNameLst>
                                          <p:attrName>ppt_w</p:attrName>
                                        </p:attrNameLst>
                                      </p:cBhvr>
                                      <p:tavLst>
                                        <p:tav tm="0">
                                          <p:val>
                                            <p:fltVal val="0"/>
                                          </p:val>
                                        </p:tav>
                                        <p:tav tm="100000">
                                          <p:val>
                                            <p:strVal val="#ppt_w"/>
                                          </p:val>
                                        </p:tav>
                                      </p:tavLst>
                                    </p:anim>
                                    <p:anim calcmode="lin" valueType="num">
                                      <p:cBhvr>
                                        <p:cTn id="68" dur="500" fill="hold"/>
                                        <p:tgtEl>
                                          <p:spTgt spid="16"/>
                                        </p:tgtEl>
                                        <p:attrNameLst>
                                          <p:attrName>ppt_h</p:attrName>
                                        </p:attrNameLst>
                                      </p:cBhvr>
                                      <p:tavLst>
                                        <p:tav tm="0">
                                          <p:val>
                                            <p:fltVal val="0"/>
                                          </p:val>
                                        </p:tav>
                                        <p:tav tm="100000">
                                          <p:val>
                                            <p:strVal val="#ppt_h"/>
                                          </p:val>
                                        </p:tav>
                                      </p:tavLst>
                                    </p:anim>
                                    <p:animEffect transition="in" filter="fade">
                                      <p:cBhvr>
                                        <p:cTn id="69" dur="500"/>
                                        <p:tgtEl>
                                          <p:spTgt spid="16"/>
                                        </p:tgtEl>
                                      </p:cBhvr>
                                    </p:animEffect>
                                  </p:childTnLst>
                                </p:cTn>
                              </p:par>
                              <p:par>
                                <p:cTn id="70" presetID="53" presetClass="entr" presetSubtype="16" fill="hold" grpId="0" nodeType="withEffect">
                                  <p:stCondLst>
                                    <p:cond delay="0"/>
                                  </p:stCondLst>
                                  <p:childTnLst>
                                    <p:set>
                                      <p:cBhvr>
                                        <p:cTn id="71" dur="1" fill="hold">
                                          <p:stCondLst>
                                            <p:cond delay="0"/>
                                          </p:stCondLst>
                                        </p:cTn>
                                        <p:tgtEl>
                                          <p:spTgt spid="43"/>
                                        </p:tgtEl>
                                        <p:attrNameLst>
                                          <p:attrName>style.visibility</p:attrName>
                                        </p:attrNameLst>
                                      </p:cBhvr>
                                      <p:to>
                                        <p:strVal val="visible"/>
                                      </p:to>
                                    </p:set>
                                    <p:anim calcmode="lin" valueType="num">
                                      <p:cBhvr>
                                        <p:cTn id="72" dur="500" fill="hold"/>
                                        <p:tgtEl>
                                          <p:spTgt spid="43"/>
                                        </p:tgtEl>
                                        <p:attrNameLst>
                                          <p:attrName>ppt_w</p:attrName>
                                        </p:attrNameLst>
                                      </p:cBhvr>
                                      <p:tavLst>
                                        <p:tav tm="0">
                                          <p:val>
                                            <p:fltVal val="0"/>
                                          </p:val>
                                        </p:tav>
                                        <p:tav tm="100000">
                                          <p:val>
                                            <p:strVal val="#ppt_w"/>
                                          </p:val>
                                        </p:tav>
                                      </p:tavLst>
                                    </p:anim>
                                    <p:anim calcmode="lin" valueType="num">
                                      <p:cBhvr>
                                        <p:cTn id="73" dur="500" fill="hold"/>
                                        <p:tgtEl>
                                          <p:spTgt spid="43"/>
                                        </p:tgtEl>
                                        <p:attrNameLst>
                                          <p:attrName>ppt_h</p:attrName>
                                        </p:attrNameLst>
                                      </p:cBhvr>
                                      <p:tavLst>
                                        <p:tav tm="0">
                                          <p:val>
                                            <p:fltVal val="0"/>
                                          </p:val>
                                        </p:tav>
                                        <p:tav tm="100000">
                                          <p:val>
                                            <p:strVal val="#ppt_h"/>
                                          </p:val>
                                        </p:tav>
                                      </p:tavLst>
                                    </p:anim>
                                    <p:animEffect transition="in" filter="fade">
                                      <p:cBhvr>
                                        <p:cTn id="74" dur="500"/>
                                        <p:tgtEl>
                                          <p:spTgt spid="43"/>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8" fill="hold" nodeType="clickEffect">
                                  <p:stCondLst>
                                    <p:cond delay="0"/>
                                  </p:stCondLst>
                                  <p:childTnLst>
                                    <p:set>
                                      <p:cBhvr>
                                        <p:cTn id="78" dur="1" fill="hold">
                                          <p:stCondLst>
                                            <p:cond delay="0"/>
                                          </p:stCondLst>
                                        </p:cTn>
                                        <p:tgtEl>
                                          <p:spTgt spid="23"/>
                                        </p:tgtEl>
                                        <p:attrNameLst>
                                          <p:attrName>style.visibility</p:attrName>
                                        </p:attrNameLst>
                                      </p:cBhvr>
                                      <p:to>
                                        <p:strVal val="visible"/>
                                      </p:to>
                                    </p:set>
                                    <p:animEffect transition="in" filter="wipe(left)">
                                      <p:cBhvr>
                                        <p:cTn id="79" dur="500"/>
                                        <p:tgtEl>
                                          <p:spTgt spid="23"/>
                                        </p:tgtEl>
                                      </p:cBhvr>
                                    </p:animEffect>
                                  </p:childTnLst>
                                </p:cTn>
                              </p:par>
                              <p:par>
                                <p:cTn id="80" presetID="22" presetClass="entr" presetSubtype="8" fill="hold" nodeType="withEffect">
                                  <p:stCondLst>
                                    <p:cond delay="0"/>
                                  </p:stCondLst>
                                  <p:childTnLst>
                                    <p:set>
                                      <p:cBhvr>
                                        <p:cTn id="81" dur="1" fill="hold">
                                          <p:stCondLst>
                                            <p:cond delay="0"/>
                                          </p:stCondLst>
                                        </p:cTn>
                                        <p:tgtEl>
                                          <p:spTgt spid="24"/>
                                        </p:tgtEl>
                                        <p:attrNameLst>
                                          <p:attrName>style.visibility</p:attrName>
                                        </p:attrNameLst>
                                      </p:cBhvr>
                                      <p:to>
                                        <p:strVal val="visible"/>
                                      </p:to>
                                    </p:set>
                                    <p:animEffect transition="in" filter="wipe(left)">
                                      <p:cBhvr>
                                        <p:cTn id="82" dur="500"/>
                                        <p:tgtEl>
                                          <p:spTgt spid="24"/>
                                        </p:tgtEl>
                                      </p:cBhvr>
                                    </p:animEffect>
                                  </p:childTnLst>
                                </p:cTn>
                              </p:par>
                              <p:par>
                                <p:cTn id="83" presetID="22" presetClass="entr" presetSubtype="8" fill="hold" nodeType="withEffect">
                                  <p:stCondLst>
                                    <p:cond delay="0"/>
                                  </p:stCondLst>
                                  <p:childTnLst>
                                    <p:set>
                                      <p:cBhvr>
                                        <p:cTn id="84" dur="1" fill="hold">
                                          <p:stCondLst>
                                            <p:cond delay="0"/>
                                          </p:stCondLst>
                                        </p:cTn>
                                        <p:tgtEl>
                                          <p:spTgt spid="25"/>
                                        </p:tgtEl>
                                        <p:attrNameLst>
                                          <p:attrName>style.visibility</p:attrName>
                                        </p:attrNameLst>
                                      </p:cBhvr>
                                      <p:to>
                                        <p:strVal val="visible"/>
                                      </p:to>
                                    </p:set>
                                    <p:animEffect transition="in" filter="wipe(left)">
                                      <p:cBhvr>
                                        <p:cTn id="85" dur="500"/>
                                        <p:tgtEl>
                                          <p:spTgt spid="25"/>
                                        </p:tgtEl>
                                      </p:cBhvr>
                                    </p:animEffect>
                                  </p:childTnLst>
                                </p:cTn>
                              </p:par>
                            </p:childTnLst>
                          </p:cTn>
                        </p:par>
                      </p:childTnLst>
                    </p:cTn>
                  </p:par>
                  <p:par>
                    <p:cTn id="86" fill="hold">
                      <p:stCondLst>
                        <p:cond delay="indefinite"/>
                      </p:stCondLst>
                      <p:childTnLst>
                        <p:par>
                          <p:cTn id="87" fill="hold">
                            <p:stCondLst>
                              <p:cond delay="0"/>
                            </p:stCondLst>
                            <p:childTnLst>
                              <p:par>
                                <p:cTn id="88" presetID="22" presetClass="entr" presetSubtype="8" fill="hold" nodeType="clickEffect">
                                  <p:stCondLst>
                                    <p:cond delay="0"/>
                                  </p:stCondLst>
                                  <p:childTnLst>
                                    <p:set>
                                      <p:cBhvr>
                                        <p:cTn id="89" dur="1" fill="hold">
                                          <p:stCondLst>
                                            <p:cond delay="0"/>
                                          </p:stCondLst>
                                        </p:cTn>
                                        <p:tgtEl>
                                          <p:spTgt spid="21"/>
                                        </p:tgtEl>
                                        <p:attrNameLst>
                                          <p:attrName>style.visibility</p:attrName>
                                        </p:attrNameLst>
                                      </p:cBhvr>
                                      <p:to>
                                        <p:strVal val="visible"/>
                                      </p:to>
                                    </p:set>
                                    <p:animEffect transition="in" filter="wipe(left)">
                                      <p:cBhvr>
                                        <p:cTn id="9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animBg="1"/>
      <p:bldP spid="40" grpId="0" animBg="1"/>
      <p:bldP spid="41" grpId="0"/>
      <p:bldP spid="42" grpId="0"/>
      <p:bldP spid="4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7864480-8948-03DD-45FC-63A37F451601}"/>
              </a:ext>
            </a:extLst>
          </p:cNvPr>
          <p:cNvSpPr>
            <a:spLocks noGrp="1"/>
          </p:cNvSpPr>
          <p:nvPr>
            <p:ph sz="quarter" idx="14"/>
          </p:nvPr>
        </p:nvSpPr>
        <p:spPr>
          <a:xfrm>
            <a:off x="367004" y="2992457"/>
            <a:ext cx="8367942" cy="3213810"/>
          </a:xfrm>
        </p:spPr>
        <p:txBody>
          <a:bodyPr/>
          <a:lstStyle/>
          <a:p>
            <a:pPr marL="514346" lvl="1" indent="-342900">
              <a:lnSpc>
                <a:spcPct val="120000"/>
              </a:lnSpc>
              <a:spcAft>
                <a:spcPts val="900"/>
              </a:spcAft>
            </a:pPr>
            <a:r>
              <a:rPr lang="en-HK"/>
              <a:t>In MapReduce:</a:t>
            </a:r>
          </a:p>
          <a:p>
            <a:pPr marL="971541" lvl="2" indent="-342900">
              <a:lnSpc>
                <a:spcPct val="120000"/>
              </a:lnSpc>
            </a:pPr>
            <a:r>
              <a:rPr lang="en-HK"/>
              <a:t>Everything must be expressed using </a:t>
            </a:r>
            <a:r>
              <a:rPr lang="en-HK">
                <a:solidFill>
                  <a:srgbClr val="C40C67"/>
                </a:solidFill>
              </a:rPr>
              <a:t>mappers</a:t>
            </a:r>
            <a:r>
              <a:rPr lang="en-HK"/>
              <a:t> and </a:t>
            </a:r>
            <a:r>
              <a:rPr lang="en-HK">
                <a:solidFill>
                  <a:srgbClr val="C40C67"/>
                </a:solidFill>
              </a:rPr>
              <a:t>reducers</a:t>
            </a:r>
            <a:r>
              <a:rPr lang="en-HK"/>
              <a:t> </a:t>
            </a:r>
          </a:p>
          <a:p>
            <a:pPr marL="971541" lvl="2" indent="-342900">
              <a:lnSpc>
                <a:spcPct val="120000"/>
              </a:lnSpc>
            </a:pPr>
            <a:r>
              <a:rPr lang="en-HK"/>
              <a:t>Write all </a:t>
            </a:r>
            <a:r>
              <a:rPr lang="en-HK">
                <a:solidFill>
                  <a:srgbClr val="C40C67"/>
                </a:solidFill>
              </a:rPr>
              <a:t>intermediate results to disk </a:t>
            </a:r>
            <a:r>
              <a:rPr lang="en-HK"/>
              <a:t>for </a:t>
            </a:r>
            <a:r>
              <a:rPr lang="en-HK">
                <a:solidFill>
                  <a:srgbClr val="C40C67"/>
                </a:solidFill>
              </a:rPr>
              <a:t>fault tolerance</a:t>
            </a:r>
          </a:p>
          <a:p>
            <a:pPr marL="971541" lvl="2" indent="-342900">
              <a:lnSpc>
                <a:spcPct val="120000"/>
              </a:lnSpc>
            </a:pPr>
            <a:r>
              <a:rPr lang="en-HK"/>
              <a:t>Only way to </a:t>
            </a:r>
            <a:r>
              <a:rPr lang="en-HK">
                <a:solidFill>
                  <a:srgbClr val="C40C67"/>
                </a:solidFill>
              </a:rPr>
              <a:t>share data between iterations / phases </a:t>
            </a:r>
            <a:r>
              <a:rPr lang="en-HK"/>
              <a:t>is through </a:t>
            </a:r>
            <a:r>
              <a:rPr lang="en-HK">
                <a:solidFill>
                  <a:srgbClr val="C40C67"/>
                </a:solidFill>
              </a:rPr>
              <a:t>shared storage</a:t>
            </a:r>
          </a:p>
          <a:p>
            <a:pPr marL="971541" lvl="2" indent="-342900">
              <a:lnSpc>
                <a:spcPct val="120000"/>
              </a:lnSpc>
            </a:pPr>
            <a:r>
              <a:rPr lang="en-HK">
                <a:solidFill>
                  <a:srgbClr val="C40C67"/>
                </a:solidFill>
              </a:rPr>
              <a:t>Slow</a:t>
            </a:r>
            <a:r>
              <a:rPr lang="en-HK"/>
              <a:t> due to </a:t>
            </a:r>
            <a:r>
              <a:rPr lang="en-HK">
                <a:solidFill>
                  <a:srgbClr val="C40C67"/>
                </a:solidFill>
              </a:rPr>
              <a:t>replication</a:t>
            </a:r>
            <a:r>
              <a:rPr lang="en-HK"/>
              <a:t> and </a:t>
            </a:r>
            <a:r>
              <a:rPr lang="en-HK">
                <a:solidFill>
                  <a:srgbClr val="C40C67"/>
                </a:solidFill>
              </a:rPr>
              <a:t>disk I/O</a:t>
            </a:r>
            <a:r>
              <a:rPr lang="en-HK"/>
              <a:t>, but necessary for fault tolerance</a:t>
            </a:r>
          </a:p>
          <a:p>
            <a:pPr marL="514346" lvl="1" indent="-342900">
              <a:lnSpc>
                <a:spcPct val="120000"/>
              </a:lnSpc>
            </a:pPr>
            <a:r>
              <a:rPr lang="en-HK"/>
              <a:t>Ideally, through </a:t>
            </a:r>
            <a:r>
              <a:rPr lang="en-HK">
                <a:solidFill>
                  <a:srgbClr val="C40C67"/>
                </a:solidFill>
              </a:rPr>
              <a:t>memory instead of disk-based </a:t>
            </a:r>
            <a:r>
              <a:rPr lang="en-HK"/>
              <a:t>storage</a:t>
            </a:r>
          </a:p>
          <a:p>
            <a:pPr marL="971541" lvl="2" indent="-342900">
              <a:lnSpc>
                <a:spcPct val="120000"/>
              </a:lnSpc>
            </a:pPr>
            <a:endParaRPr lang="en-US"/>
          </a:p>
        </p:txBody>
      </p:sp>
      <p:sp>
        <p:nvSpPr>
          <p:cNvPr id="3" name="Title 2">
            <a:extLst>
              <a:ext uri="{FF2B5EF4-FFF2-40B4-BE49-F238E27FC236}">
                <a16:creationId xmlns:a16="http://schemas.microsoft.com/office/drawing/2014/main" id="{73DFC7D9-65F1-E611-A50C-A32D1297D71A}"/>
              </a:ext>
            </a:extLst>
          </p:cNvPr>
          <p:cNvSpPr>
            <a:spLocks noGrp="1"/>
          </p:cNvSpPr>
          <p:nvPr>
            <p:ph type="title"/>
          </p:nvPr>
        </p:nvSpPr>
        <p:spPr/>
        <p:txBody>
          <a:bodyPr/>
          <a:lstStyle/>
          <a:p>
            <a:r>
              <a:rPr lang="en-US"/>
              <a:t>Issues with MapReduce</a:t>
            </a:r>
          </a:p>
        </p:txBody>
      </p:sp>
      <p:pic>
        <p:nvPicPr>
          <p:cNvPr id="4" name="Picture 2" descr="Data Icons - Free SVG &amp; PNG Data Images - Noun Project">
            <a:extLst>
              <a:ext uri="{FF2B5EF4-FFF2-40B4-BE49-F238E27FC236}">
                <a16:creationId xmlns:a16="http://schemas.microsoft.com/office/drawing/2014/main" id="{5B6F226D-67F4-CEC9-3E5D-9C22724BE800}"/>
              </a:ext>
            </a:extLst>
          </p:cNvPr>
          <p:cNvPicPr>
            <a:picLocks noChangeAspect="1" noChangeArrowheads="1"/>
          </p:cNvPicPr>
          <p:nvPr/>
        </p:nvPicPr>
        <p:blipFill>
          <a:blip r:embed="rId2">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62026" y="1703749"/>
            <a:ext cx="1270000" cy="1270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4B0599D-90CF-85D0-3092-434592E51107}"/>
              </a:ext>
            </a:extLst>
          </p:cNvPr>
          <p:cNvSpPr txBox="1"/>
          <p:nvPr/>
        </p:nvSpPr>
        <p:spPr>
          <a:xfrm>
            <a:off x="2007111" y="2182901"/>
            <a:ext cx="663964" cy="369332"/>
          </a:xfrm>
          <a:prstGeom prst="rect">
            <a:avLst/>
          </a:prstGeom>
          <a:solidFill>
            <a:schemeClr val="accent4">
              <a:lumMod val="20000"/>
              <a:lumOff val="80000"/>
            </a:schemeClr>
          </a:solidFill>
          <a:ln>
            <a:solidFill>
              <a:srgbClr val="C40C67"/>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C40C67"/>
                </a:solidFill>
                <a:effectLst/>
                <a:uLnTx/>
                <a:uFillTx/>
                <a:latin typeface="Raleway" pitchFamily="2" charset="77"/>
                <a:ea typeface="+mn-ea"/>
                <a:cs typeface="+mn-cs"/>
              </a:rPr>
              <a:t>map</a:t>
            </a:r>
          </a:p>
        </p:txBody>
      </p:sp>
      <p:sp>
        <p:nvSpPr>
          <p:cNvPr id="6" name="TextBox 5">
            <a:extLst>
              <a:ext uri="{FF2B5EF4-FFF2-40B4-BE49-F238E27FC236}">
                <a16:creationId xmlns:a16="http://schemas.microsoft.com/office/drawing/2014/main" id="{F7C4B6B5-5074-ADCB-7298-63C8AD45132E}"/>
              </a:ext>
            </a:extLst>
          </p:cNvPr>
          <p:cNvSpPr txBox="1"/>
          <p:nvPr/>
        </p:nvSpPr>
        <p:spPr>
          <a:xfrm>
            <a:off x="4520456" y="2149857"/>
            <a:ext cx="947695" cy="369332"/>
          </a:xfrm>
          <a:prstGeom prst="rect">
            <a:avLst/>
          </a:prstGeom>
          <a:solidFill>
            <a:schemeClr val="accent4">
              <a:lumMod val="20000"/>
              <a:lumOff val="80000"/>
            </a:schemeClr>
          </a:solidFill>
          <a:ln>
            <a:solidFill>
              <a:srgbClr val="C40C67"/>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C40C67"/>
                </a:solidFill>
                <a:effectLst/>
                <a:uLnTx/>
                <a:uFillTx/>
                <a:latin typeface="Raleway" pitchFamily="2" charset="77"/>
                <a:ea typeface="+mn-ea"/>
                <a:cs typeface="+mn-cs"/>
              </a:rPr>
              <a:t>reduce</a:t>
            </a:r>
          </a:p>
        </p:txBody>
      </p:sp>
      <p:pic>
        <p:nvPicPr>
          <p:cNvPr id="7" name="Picture 2" descr="Data Icons - Free SVG &amp; PNG Data Images - Noun Project">
            <a:extLst>
              <a:ext uri="{FF2B5EF4-FFF2-40B4-BE49-F238E27FC236}">
                <a16:creationId xmlns:a16="http://schemas.microsoft.com/office/drawing/2014/main" id="{73146B24-B166-77DB-A361-A868A64FF287}"/>
              </a:ext>
            </a:extLst>
          </p:cNvPr>
          <p:cNvPicPr>
            <a:picLocks noChangeAspect="1" noChangeArrowheads="1"/>
          </p:cNvPicPr>
          <p:nvPr/>
        </p:nvPicPr>
        <p:blipFill>
          <a:blip r:embed="rId2">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943280" y="1685041"/>
            <a:ext cx="1270000" cy="1270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Data Icons - Free SVG &amp; PNG Data Images - Noun Project">
            <a:extLst>
              <a:ext uri="{FF2B5EF4-FFF2-40B4-BE49-F238E27FC236}">
                <a16:creationId xmlns:a16="http://schemas.microsoft.com/office/drawing/2014/main" id="{DEE50464-2A35-9910-FC33-C3539A225467}"/>
              </a:ext>
            </a:extLst>
          </p:cNvPr>
          <p:cNvPicPr>
            <a:picLocks noChangeAspect="1" noChangeArrowheads="1"/>
          </p:cNvPicPr>
          <p:nvPr/>
        </p:nvPicPr>
        <p:blipFill>
          <a:blip r:embed="rId2">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816626" y="1685041"/>
            <a:ext cx="1270000" cy="1270000"/>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Arrow Connector 8">
            <a:extLst>
              <a:ext uri="{FF2B5EF4-FFF2-40B4-BE49-F238E27FC236}">
                <a16:creationId xmlns:a16="http://schemas.microsoft.com/office/drawing/2014/main" id="{1A7C37CB-88EF-911C-2551-11E3E7177DA7}"/>
              </a:ext>
            </a:extLst>
          </p:cNvPr>
          <p:cNvCxnSpPr>
            <a:cxnSpLocks/>
            <a:endCxn id="5" idx="1"/>
          </p:cNvCxnSpPr>
          <p:nvPr/>
        </p:nvCxnSpPr>
        <p:spPr>
          <a:xfrm flipV="1">
            <a:off x="1515041" y="2367567"/>
            <a:ext cx="492070" cy="8451"/>
          </a:xfrm>
          <a:prstGeom prst="straightConnector1">
            <a:avLst/>
          </a:prstGeom>
          <a:ln w="38100">
            <a:solidFill>
              <a:srgbClr val="C40C67"/>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EDC89EF6-3F0D-B9B1-D8D3-7CCF8DE1FD2C}"/>
              </a:ext>
            </a:extLst>
          </p:cNvPr>
          <p:cNvCxnSpPr>
            <a:cxnSpLocks/>
          </p:cNvCxnSpPr>
          <p:nvPr/>
        </p:nvCxnSpPr>
        <p:spPr>
          <a:xfrm flipV="1">
            <a:off x="2670338" y="2371792"/>
            <a:ext cx="492070" cy="8451"/>
          </a:xfrm>
          <a:prstGeom prst="straightConnector1">
            <a:avLst/>
          </a:prstGeom>
          <a:ln w="38100">
            <a:solidFill>
              <a:srgbClr val="C40C67"/>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AA4F9AC5-DDA4-822B-8B27-A34654A75911}"/>
              </a:ext>
            </a:extLst>
          </p:cNvPr>
          <p:cNvCxnSpPr>
            <a:cxnSpLocks/>
          </p:cNvCxnSpPr>
          <p:nvPr/>
        </p:nvCxnSpPr>
        <p:spPr>
          <a:xfrm flipV="1">
            <a:off x="4028386" y="2334523"/>
            <a:ext cx="492070" cy="8451"/>
          </a:xfrm>
          <a:prstGeom prst="straightConnector1">
            <a:avLst/>
          </a:prstGeom>
          <a:ln w="38100">
            <a:solidFill>
              <a:srgbClr val="C40C67"/>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FDF8A7BF-1D93-941E-AF5F-84F7A004714F}"/>
              </a:ext>
            </a:extLst>
          </p:cNvPr>
          <p:cNvCxnSpPr>
            <a:cxnSpLocks/>
          </p:cNvCxnSpPr>
          <p:nvPr/>
        </p:nvCxnSpPr>
        <p:spPr>
          <a:xfrm flipV="1">
            <a:off x="5468151" y="2342974"/>
            <a:ext cx="557106" cy="4225"/>
          </a:xfrm>
          <a:prstGeom prst="straightConnector1">
            <a:avLst/>
          </a:prstGeom>
          <a:ln w="38100">
            <a:solidFill>
              <a:srgbClr val="C40C67"/>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133EB196-15AC-5EA2-C3FF-CFB4FD2005AD}"/>
              </a:ext>
            </a:extLst>
          </p:cNvPr>
          <p:cNvCxnSpPr>
            <a:cxnSpLocks/>
          </p:cNvCxnSpPr>
          <p:nvPr/>
        </p:nvCxnSpPr>
        <p:spPr>
          <a:xfrm flipV="1">
            <a:off x="6887303" y="2348482"/>
            <a:ext cx="557106" cy="4225"/>
          </a:xfrm>
          <a:prstGeom prst="straightConnector1">
            <a:avLst/>
          </a:prstGeom>
          <a:ln w="38100">
            <a:solidFill>
              <a:srgbClr val="C40C67"/>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5E319DB7-EBB8-94CE-2507-7E4721B7B2BB}"/>
              </a:ext>
            </a:extLst>
          </p:cNvPr>
          <p:cNvSpPr txBox="1"/>
          <p:nvPr/>
        </p:nvSpPr>
        <p:spPr>
          <a:xfrm>
            <a:off x="7435101" y="2005103"/>
            <a:ext cx="39946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C40C67"/>
                </a:solidFill>
                <a:effectLst/>
                <a:uLnTx/>
                <a:uFillTx/>
                <a:latin typeface="Courier New" panose="02070309020205020404" pitchFamily="49" charset="0"/>
                <a:ea typeface="+mn-ea"/>
                <a:cs typeface="Courier New" panose="02070309020205020404" pitchFamily="49" charset="0"/>
              </a:rPr>
              <a:t>…</a:t>
            </a:r>
          </a:p>
        </p:txBody>
      </p:sp>
      <p:pic>
        <p:nvPicPr>
          <p:cNvPr id="26" name="Picture 2" descr="Data Icons - Free SVG &amp; PNG Data Images - Noun Project">
            <a:extLst>
              <a:ext uri="{FF2B5EF4-FFF2-40B4-BE49-F238E27FC236}">
                <a16:creationId xmlns:a16="http://schemas.microsoft.com/office/drawing/2014/main" id="{AFC1973B-3A5B-25F6-9BC1-CE72DDD65788}"/>
              </a:ext>
            </a:extLst>
          </p:cNvPr>
          <p:cNvPicPr>
            <a:picLocks noChangeAspect="1" noChangeArrowheads="1"/>
          </p:cNvPicPr>
          <p:nvPr/>
        </p:nvPicPr>
        <p:blipFill>
          <a:blip r:embed="rId2">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16273" y="5244187"/>
            <a:ext cx="1270000" cy="1270000"/>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69E37C8F-4873-DEE6-F25B-31FA1BE77C8A}"/>
              </a:ext>
            </a:extLst>
          </p:cNvPr>
          <p:cNvSpPr txBox="1"/>
          <p:nvPr/>
        </p:nvSpPr>
        <p:spPr>
          <a:xfrm>
            <a:off x="2183532" y="5686071"/>
            <a:ext cx="1207382" cy="369332"/>
          </a:xfrm>
          <a:prstGeom prst="rect">
            <a:avLst/>
          </a:prstGeom>
          <a:solidFill>
            <a:schemeClr val="accent4">
              <a:lumMod val="20000"/>
              <a:lumOff val="80000"/>
            </a:schemeClr>
          </a:solidFill>
          <a:ln>
            <a:solidFill>
              <a:srgbClr val="C40C67"/>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C40C67"/>
                </a:solidFill>
                <a:effectLst/>
                <a:uLnTx/>
                <a:uFillTx/>
                <a:latin typeface="Raleway" pitchFamily="2" charset="77"/>
                <a:ea typeface="+mn-ea"/>
                <a:cs typeface="+mn-cs"/>
              </a:rPr>
              <a:t>operation</a:t>
            </a:r>
          </a:p>
        </p:txBody>
      </p:sp>
      <p:cxnSp>
        <p:nvCxnSpPr>
          <p:cNvPr id="28" name="Straight Arrow Connector 27">
            <a:extLst>
              <a:ext uri="{FF2B5EF4-FFF2-40B4-BE49-F238E27FC236}">
                <a16:creationId xmlns:a16="http://schemas.microsoft.com/office/drawing/2014/main" id="{52E314BB-1EB4-C789-9133-C545A4CAAA00}"/>
              </a:ext>
            </a:extLst>
          </p:cNvPr>
          <p:cNvCxnSpPr>
            <a:cxnSpLocks/>
          </p:cNvCxnSpPr>
          <p:nvPr/>
        </p:nvCxnSpPr>
        <p:spPr>
          <a:xfrm>
            <a:off x="1789554" y="5879187"/>
            <a:ext cx="393978" cy="0"/>
          </a:xfrm>
          <a:prstGeom prst="straightConnector1">
            <a:avLst/>
          </a:prstGeom>
          <a:ln w="38100">
            <a:solidFill>
              <a:srgbClr val="C40C67"/>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4AD3FD00-D602-2553-ADD4-04FB667D0236}"/>
              </a:ext>
            </a:extLst>
          </p:cNvPr>
          <p:cNvCxnSpPr>
            <a:cxnSpLocks/>
            <a:stCxn id="27" idx="3"/>
          </p:cNvCxnSpPr>
          <p:nvPr/>
        </p:nvCxnSpPr>
        <p:spPr>
          <a:xfrm>
            <a:off x="3390914" y="5870737"/>
            <a:ext cx="375404" cy="0"/>
          </a:xfrm>
          <a:prstGeom prst="straightConnector1">
            <a:avLst/>
          </a:prstGeom>
          <a:ln w="38100">
            <a:solidFill>
              <a:srgbClr val="C40C67"/>
            </a:solidFill>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39987800-6B21-80C3-D71E-5AF2AA684B53}"/>
              </a:ext>
            </a:extLst>
          </p:cNvPr>
          <p:cNvSpPr txBox="1"/>
          <p:nvPr/>
        </p:nvSpPr>
        <p:spPr>
          <a:xfrm>
            <a:off x="5174505" y="5680368"/>
            <a:ext cx="1207382" cy="369332"/>
          </a:xfrm>
          <a:prstGeom prst="rect">
            <a:avLst/>
          </a:prstGeom>
          <a:solidFill>
            <a:schemeClr val="accent4">
              <a:lumMod val="20000"/>
              <a:lumOff val="80000"/>
            </a:schemeClr>
          </a:solidFill>
          <a:ln>
            <a:solidFill>
              <a:srgbClr val="C40C67"/>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C40C67"/>
                </a:solidFill>
                <a:effectLst/>
                <a:uLnTx/>
                <a:uFillTx/>
                <a:latin typeface="Raleway" pitchFamily="2" charset="77"/>
                <a:ea typeface="+mn-ea"/>
                <a:cs typeface="+mn-cs"/>
              </a:rPr>
              <a:t>operation</a:t>
            </a:r>
          </a:p>
        </p:txBody>
      </p:sp>
      <p:cxnSp>
        <p:nvCxnSpPr>
          <p:cNvPr id="31" name="Straight Arrow Connector 30">
            <a:extLst>
              <a:ext uri="{FF2B5EF4-FFF2-40B4-BE49-F238E27FC236}">
                <a16:creationId xmlns:a16="http://schemas.microsoft.com/office/drawing/2014/main" id="{009B23F9-67D6-21F6-2C9E-6939240D8709}"/>
              </a:ext>
            </a:extLst>
          </p:cNvPr>
          <p:cNvCxnSpPr>
            <a:cxnSpLocks/>
          </p:cNvCxnSpPr>
          <p:nvPr/>
        </p:nvCxnSpPr>
        <p:spPr>
          <a:xfrm>
            <a:off x="4515399" y="5870737"/>
            <a:ext cx="667265" cy="0"/>
          </a:xfrm>
          <a:prstGeom prst="straightConnector1">
            <a:avLst/>
          </a:prstGeom>
          <a:ln w="38100">
            <a:solidFill>
              <a:srgbClr val="C40C67"/>
            </a:solidFill>
            <a:tailEnd type="triangle"/>
          </a:ln>
        </p:spPr>
        <p:style>
          <a:lnRef idx="1">
            <a:schemeClr val="accent1"/>
          </a:lnRef>
          <a:fillRef idx="0">
            <a:schemeClr val="accent1"/>
          </a:fillRef>
          <a:effectRef idx="0">
            <a:schemeClr val="accent1"/>
          </a:effectRef>
          <a:fontRef idx="minor">
            <a:schemeClr val="tx1"/>
          </a:fontRef>
        </p:style>
      </p:cxnSp>
      <p:pic>
        <p:nvPicPr>
          <p:cNvPr id="34" name="Picture 4" descr="Ram Memory - Free technology icons">
            <a:extLst>
              <a:ext uri="{FF2B5EF4-FFF2-40B4-BE49-F238E27FC236}">
                <a16:creationId xmlns:a16="http://schemas.microsoft.com/office/drawing/2014/main" id="{6F4C6C0F-E86D-3895-FCCA-F256F3DA7D92}"/>
              </a:ext>
            </a:extLst>
          </p:cNvPr>
          <p:cNvPicPr>
            <a:picLocks noChangeAspect="1" noChangeArrowheads="1"/>
          </p:cNvPicPr>
          <p:nvPr/>
        </p:nvPicPr>
        <p:blipFill>
          <a:blip r:embed="rId3">
            <a:clrChange>
              <a:clrFrom>
                <a:srgbClr val="000000">
                  <a:alpha val="93333"/>
                </a:srgbClr>
              </a:clrFrom>
              <a:clrTo>
                <a:srgbClr val="000000">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754701" y="5459220"/>
            <a:ext cx="765755" cy="765755"/>
          </a:xfrm>
          <a:prstGeom prst="rect">
            <a:avLst/>
          </a:prstGeom>
          <a:noFill/>
          <a:extLst>
            <a:ext uri="{909E8E84-426E-40DD-AFC4-6F175D3DCCD1}">
              <a14:hiddenFill xmlns:a14="http://schemas.microsoft.com/office/drawing/2010/main">
                <a:solidFill>
                  <a:srgbClr val="FFFFFF"/>
                </a:solidFill>
              </a14:hiddenFill>
            </a:ext>
          </a:extLst>
        </p:spPr>
      </p:pic>
      <p:cxnSp>
        <p:nvCxnSpPr>
          <p:cNvPr id="37" name="Straight Arrow Connector 36">
            <a:extLst>
              <a:ext uri="{FF2B5EF4-FFF2-40B4-BE49-F238E27FC236}">
                <a16:creationId xmlns:a16="http://schemas.microsoft.com/office/drawing/2014/main" id="{E4EC6637-88EC-9A3F-391B-F1AEFF699600}"/>
              </a:ext>
            </a:extLst>
          </p:cNvPr>
          <p:cNvCxnSpPr>
            <a:cxnSpLocks/>
          </p:cNvCxnSpPr>
          <p:nvPr/>
        </p:nvCxnSpPr>
        <p:spPr>
          <a:xfrm>
            <a:off x="6381887" y="5858142"/>
            <a:ext cx="388016" cy="0"/>
          </a:xfrm>
          <a:prstGeom prst="straightConnector1">
            <a:avLst/>
          </a:prstGeom>
          <a:ln w="38100">
            <a:solidFill>
              <a:srgbClr val="C40C67"/>
            </a:solidFill>
            <a:tailEnd type="triangl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AB219131-1827-9C5E-86B2-94DAF7F764F4}"/>
              </a:ext>
            </a:extLst>
          </p:cNvPr>
          <p:cNvSpPr txBox="1"/>
          <p:nvPr/>
        </p:nvSpPr>
        <p:spPr>
          <a:xfrm>
            <a:off x="8150480" y="5526480"/>
            <a:ext cx="39946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C40C67"/>
                </a:solidFill>
                <a:effectLst/>
                <a:uLnTx/>
                <a:uFillTx/>
                <a:latin typeface="Courier New" panose="02070309020205020404" pitchFamily="49" charset="0"/>
                <a:ea typeface="+mn-ea"/>
                <a:cs typeface="Courier New" panose="02070309020205020404" pitchFamily="49" charset="0"/>
              </a:rPr>
              <a:t>…</a:t>
            </a:r>
          </a:p>
        </p:txBody>
      </p:sp>
      <p:pic>
        <p:nvPicPr>
          <p:cNvPr id="45" name="Picture 4" descr="Ram Memory - Free technology icons">
            <a:extLst>
              <a:ext uri="{FF2B5EF4-FFF2-40B4-BE49-F238E27FC236}">
                <a16:creationId xmlns:a16="http://schemas.microsoft.com/office/drawing/2014/main" id="{40B4D3AA-5220-1965-BD11-3A136DA0AF8A}"/>
              </a:ext>
            </a:extLst>
          </p:cNvPr>
          <p:cNvPicPr>
            <a:picLocks noChangeAspect="1" noChangeArrowheads="1"/>
          </p:cNvPicPr>
          <p:nvPr/>
        </p:nvPicPr>
        <p:blipFill>
          <a:blip r:embed="rId3">
            <a:clrChange>
              <a:clrFrom>
                <a:srgbClr val="000000">
                  <a:alpha val="93333"/>
                </a:srgbClr>
              </a:clrFrom>
              <a:clrTo>
                <a:srgbClr val="000000">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769903" y="5482156"/>
            <a:ext cx="765755" cy="765755"/>
          </a:xfrm>
          <a:prstGeom prst="rect">
            <a:avLst/>
          </a:prstGeom>
          <a:noFill/>
          <a:extLst>
            <a:ext uri="{909E8E84-426E-40DD-AFC4-6F175D3DCCD1}">
              <a14:hiddenFill xmlns:a14="http://schemas.microsoft.com/office/drawing/2010/main">
                <a:solidFill>
                  <a:srgbClr val="FFFFFF"/>
                </a:solidFill>
              </a14:hiddenFill>
            </a:ext>
          </a:extLst>
        </p:spPr>
      </p:pic>
      <p:cxnSp>
        <p:nvCxnSpPr>
          <p:cNvPr id="46" name="Straight Arrow Connector 45">
            <a:extLst>
              <a:ext uri="{FF2B5EF4-FFF2-40B4-BE49-F238E27FC236}">
                <a16:creationId xmlns:a16="http://schemas.microsoft.com/office/drawing/2014/main" id="{63295323-59A2-5DA9-401B-73A869C1C78C}"/>
              </a:ext>
            </a:extLst>
          </p:cNvPr>
          <p:cNvCxnSpPr>
            <a:cxnSpLocks/>
          </p:cNvCxnSpPr>
          <p:nvPr/>
        </p:nvCxnSpPr>
        <p:spPr>
          <a:xfrm flipV="1">
            <a:off x="7611522" y="5865033"/>
            <a:ext cx="557106" cy="4225"/>
          </a:xfrm>
          <a:prstGeom prst="straightConnector1">
            <a:avLst/>
          </a:prstGeom>
          <a:ln w="38100">
            <a:solidFill>
              <a:srgbClr val="C40C67"/>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33188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left)">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ipe(down)">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p:cTn id="31" dur="500" fill="hold"/>
                                        <p:tgtEl>
                                          <p:spTgt spid="7"/>
                                        </p:tgtEl>
                                        <p:attrNameLst>
                                          <p:attrName>ppt_w</p:attrName>
                                        </p:attrNameLst>
                                      </p:cBhvr>
                                      <p:tavLst>
                                        <p:tav tm="0">
                                          <p:val>
                                            <p:fltVal val="0"/>
                                          </p:val>
                                        </p:tav>
                                        <p:tav tm="100000">
                                          <p:val>
                                            <p:strVal val="#ppt_w"/>
                                          </p:val>
                                        </p:tav>
                                      </p:tavLst>
                                    </p:anim>
                                    <p:anim calcmode="lin" valueType="num">
                                      <p:cBhvr>
                                        <p:cTn id="32" dur="500" fill="hold"/>
                                        <p:tgtEl>
                                          <p:spTgt spid="7"/>
                                        </p:tgtEl>
                                        <p:attrNameLst>
                                          <p:attrName>ppt_h</p:attrName>
                                        </p:attrNameLst>
                                      </p:cBhvr>
                                      <p:tavLst>
                                        <p:tav tm="0">
                                          <p:val>
                                            <p:fltVal val="0"/>
                                          </p:val>
                                        </p:tav>
                                        <p:tav tm="100000">
                                          <p:val>
                                            <p:strVal val="#ppt_h"/>
                                          </p:val>
                                        </p:tav>
                                      </p:tavLst>
                                    </p:anim>
                                    <p:animEffect transition="in" filter="fade">
                                      <p:cBhvr>
                                        <p:cTn id="33" dur="5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wipe(left)">
                                      <p:cBhvr>
                                        <p:cTn id="38" dur="500"/>
                                        <p:tgtEl>
                                          <p:spTgt spid="11"/>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anim calcmode="lin" valueType="num">
                                      <p:cBhvr>
                                        <p:cTn id="43" dur="500" fill="hold"/>
                                        <p:tgtEl>
                                          <p:spTgt spid="6"/>
                                        </p:tgtEl>
                                        <p:attrNameLst>
                                          <p:attrName>ppt_w</p:attrName>
                                        </p:attrNameLst>
                                      </p:cBhvr>
                                      <p:tavLst>
                                        <p:tav tm="0">
                                          <p:val>
                                            <p:fltVal val="0"/>
                                          </p:val>
                                        </p:tav>
                                        <p:tav tm="100000">
                                          <p:val>
                                            <p:strVal val="#ppt_w"/>
                                          </p:val>
                                        </p:tav>
                                      </p:tavLst>
                                    </p:anim>
                                    <p:anim calcmode="lin" valueType="num">
                                      <p:cBhvr>
                                        <p:cTn id="44" dur="500" fill="hold"/>
                                        <p:tgtEl>
                                          <p:spTgt spid="6"/>
                                        </p:tgtEl>
                                        <p:attrNameLst>
                                          <p:attrName>ppt_h</p:attrName>
                                        </p:attrNameLst>
                                      </p:cBhvr>
                                      <p:tavLst>
                                        <p:tav tm="0">
                                          <p:val>
                                            <p:fltVal val="0"/>
                                          </p:val>
                                        </p:tav>
                                        <p:tav tm="100000">
                                          <p:val>
                                            <p:strVal val="#ppt_h"/>
                                          </p:val>
                                        </p:tav>
                                      </p:tavLst>
                                    </p:anim>
                                    <p:animEffect transition="in" filter="fade">
                                      <p:cBhvr>
                                        <p:cTn id="45" dur="500"/>
                                        <p:tgtEl>
                                          <p:spTgt spid="6"/>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wipe(left)">
                                      <p:cBhvr>
                                        <p:cTn id="50" dur="500"/>
                                        <p:tgtEl>
                                          <p:spTgt spid="12"/>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nodeType="clickEffect">
                                  <p:stCondLst>
                                    <p:cond delay="0"/>
                                  </p:stCondLst>
                                  <p:childTnLst>
                                    <p:set>
                                      <p:cBhvr>
                                        <p:cTn id="54" dur="1" fill="hold">
                                          <p:stCondLst>
                                            <p:cond delay="0"/>
                                          </p:stCondLst>
                                        </p:cTn>
                                        <p:tgtEl>
                                          <p:spTgt spid="8"/>
                                        </p:tgtEl>
                                        <p:attrNameLst>
                                          <p:attrName>style.visibility</p:attrName>
                                        </p:attrNameLst>
                                      </p:cBhvr>
                                      <p:to>
                                        <p:strVal val="visible"/>
                                      </p:to>
                                    </p:set>
                                    <p:anim calcmode="lin" valueType="num">
                                      <p:cBhvr>
                                        <p:cTn id="55" dur="500" fill="hold"/>
                                        <p:tgtEl>
                                          <p:spTgt spid="8"/>
                                        </p:tgtEl>
                                        <p:attrNameLst>
                                          <p:attrName>ppt_w</p:attrName>
                                        </p:attrNameLst>
                                      </p:cBhvr>
                                      <p:tavLst>
                                        <p:tav tm="0">
                                          <p:val>
                                            <p:fltVal val="0"/>
                                          </p:val>
                                        </p:tav>
                                        <p:tav tm="100000">
                                          <p:val>
                                            <p:strVal val="#ppt_w"/>
                                          </p:val>
                                        </p:tav>
                                      </p:tavLst>
                                    </p:anim>
                                    <p:anim calcmode="lin" valueType="num">
                                      <p:cBhvr>
                                        <p:cTn id="56" dur="500" fill="hold"/>
                                        <p:tgtEl>
                                          <p:spTgt spid="8"/>
                                        </p:tgtEl>
                                        <p:attrNameLst>
                                          <p:attrName>ppt_h</p:attrName>
                                        </p:attrNameLst>
                                      </p:cBhvr>
                                      <p:tavLst>
                                        <p:tav tm="0">
                                          <p:val>
                                            <p:fltVal val="0"/>
                                          </p:val>
                                        </p:tav>
                                        <p:tav tm="100000">
                                          <p:val>
                                            <p:strVal val="#ppt_h"/>
                                          </p:val>
                                        </p:tav>
                                      </p:tavLst>
                                    </p:anim>
                                    <p:animEffect transition="in" filter="fade">
                                      <p:cBhvr>
                                        <p:cTn id="57" dur="500"/>
                                        <p:tgtEl>
                                          <p:spTgt spid="8"/>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nodeType="clickEffect">
                                  <p:stCondLst>
                                    <p:cond delay="0"/>
                                  </p:stCondLst>
                                  <p:childTnLst>
                                    <p:set>
                                      <p:cBhvr>
                                        <p:cTn id="61" dur="1" fill="hold">
                                          <p:stCondLst>
                                            <p:cond delay="0"/>
                                          </p:stCondLst>
                                        </p:cTn>
                                        <p:tgtEl>
                                          <p:spTgt spid="13"/>
                                        </p:tgtEl>
                                        <p:attrNameLst>
                                          <p:attrName>style.visibility</p:attrName>
                                        </p:attrNameLst>
                                      </p:cBhvr>
                                      <p:to>
                                        <p:strVal val="visible"/>
                                      </p:to>
                                    </p:set>
                                    <p:animEffect transition="in" filter="wipe(left)">
                                      <p:cBhvr>
                                        <p:cTn id="62" dur="500"/>
                                        <p:tgtEl>
                                          <p:spTgt spid="13"/>
                                        </p:tgtEl>
                                      </p:cBhvr>
                                    </p:animEffect>
                                  </p:childTnLst>
                                </p:cTn>
                              </p:par>
                            </p:childTnLst>
                          </p:cTn>
                        </p:par>
                      </p:childTnLst>
                    </p:cTn>
                  </p:par>
                  <p:par>
                    <p:cTn id="63" fill="hold">
                      <p:stCondLst>
                        <p:cond delay="indefinite"/>
                      </p:stCondLst>
                      <p:childTnLst>
                        <p:par>
                          <p:cTn id="64" fill="hold">
                            <p:stCondLst>
                              <p:cond delay="0"/>
                            </p:stCondLst>
                            <p:childTnLst>
                              <p:par>
                                <p:cTn id="65" presetID="53" presetClass="entr" presetSubtype="16" fill="hold" grpId="0" nodeType="clickEffect">
                                  <p:stCondLst>
                                    <p:cond delay="0"/>
                                  </p:stCondLst>
                                  <p:childTnLst>
                                    <p:set>
                                      <p:cBhvr>
                                        <p:cTn id="66" dur="1" fill="hold">
                                          <p:stCondLst>
                                            <p:cond delay="0"/>
                                          </p:stCondLst>
                                        </p:cTn>
                                        <p:tgtEl>
                                          <p:spTgt spid="14"/>
                                        </p:tgtEl>
                                        <p:attrNameLst>
                                          <p:attrName>style.visibility</p:attrName>
                                        </p:attrNameLst>
                                      </p:cBhvr>
                                      <p:to>
                                        <p:strVal val="visible"/>
                                      </p:to>
                                    </p:set>
                                    <p:anim calcmode="lin" valueType="num">
                                      <p:cBhvr>
                                        <p:cTn id="67" dur="500" fill="hold"/>
                                        <p:tgtEl>
                                          <p:spTgt spid="14"/>
                                        </p:tgtEl>
                                        <p:attrNameLst>
                                          <p:attrName>ppt_w</p:attrName>
                                        </p:attrNameLst>
                                      </p:cBhvr>
                                      <p:tavLst>
                                        <p:tav tm="0">
                                          <p:val>
                                            <p:fltVal val="0"/>
                                          </p:val>
                                        </p:tav>
                                        <p:tav tm="100000">
                                          <p:val>
                                            <p:strVal val="#ppt_w"/>
                                          </p:val>
                                        </p:tav>
                                      </p:tavLst>
                                    </p:anim>
                                    <p:anim calcmode="lin" valueType="num">
                                      <p:cBhvr>
                                        <p:cTn id="68" dur="500" fill="hold"/>
                                        <p:tgtEl>
                                          <p:spTgt spid="14"/>
                                        </p:tgtEl>
                                        <p:attrNameLst>
                                          <p:attrName>ppt_h</p:attrName>
                                        </p:attrNameLst>
                                      </p:cBhvr>
                                      <p:tavLst>
                                        <p:tav tm="0">
                                          <p:val>
                                            <p:fltVal val="0"/>
                                          </p:val>
                                        </p:tav>
                                        <p:tav tm="100000">
                                          <p:val>
                                            <p:strVal val="#ppt_h"/>
                                          </p:val>
                                        </p:tav>
                                      </p:tavLst>
                                    </p:anim>
                                    <p:animEffect transition="in" filter="fade">
                                      <p:cBhvr>
                                        <p:cTn id="69" dur="500"/>
                                        <p:tgtEl>
                                          <p:spTgt spid="14"/>
                                        </p:tgtEl>
                                      </p:cBhvr>
                                    </p:animEffect>
                                  </p:childTnLst>
                                </p:cTn>
                              </p:par>
                            </p:childTnLst>
                          </p:cTn>
                        </p:par>
                      </p:childTnLst>
                    </p:cTn>
                  </p:par>
                  <p:par>
                    <p:cTn id="70" fill="hold">
                      <p:stCondLst>
                        <p:cond delay="indefinite"/>
                      </p:stCondLst>
                      <p:childTnLst>
                        <p:par>
                          <p:cTn id="71" fill="hold">
                            <p:stCondLst>
                              <p:cond delay="0"/>
                            </p:stCondLst>
                            <p:childTnLst>
                              <p:par>
                                <p:cTn id="72" presetID="9" presetClass="entr" presetSubtype="0" fill="hold" nodeType="clickEffect">
                                  <p:stCondLst>
                                    <p:cond delay="0"/>
                                  </p:stCondLst>
                                  <p:childTnLst>
                                    <p:set>
                                      <p:cBhvr>
                                        <p:cTn id="73" dur="1" fill="hold">
                                          <p:stCondLst>
                                            <p:cond delay="0"/>
                                          </p:stCondLst>
                                        </p:cTn>
                                        <p:tgtEl>
                                          <p:spTgt spid="2">
                                            <p:txEl>
                                              <p:pRg st="0" end="0"/>
                                            </p:txEl>
                                          </p:spTgt>
                                        </p:tgtEl>
                                        <p:attrNameLst>
                                          <p:attrName>style.visibility</p:attrName>
                                        </p:attrNameLst>
                                      </p:cBhvr>
                                      <p:to>
                                        <p:strVal val="visible"/>
                                      </p:to>
                                    </p:set>
                                    <p:animEffect transition="in" filter="dissolve">
                                      <p:cBhvr>
                                        <p:cTn id="74" dur="500"/>
                                        <p:tgtEl>
                                          <p:spTgt spid="2">
                                            <p:txEl>
                                              <p:pRg st="0" end="0"/>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9" presetClass="entr" presetSubtype="0" fill="hold" nodeType="clickEffect">
                                  <p:stCondLst>
                                    <p:cond delay="0"/>
                                  </p:stCondLst>
                                  <p:childTnLst>
                                    <p:set>
                                      <p:cBhvr>
                                        <p:cTn id="78" dur="1" fill="hold">
                                          <p:stCondLst>
                                            <p:cond delay="0"/>
                                          </p:stCondLst>
                                        </p:cTn>
                                        <p:tgtEl>
                                          <p:spTgt spid="2">
                                            <p:txEl>
                                              <p:pRg st="1" end="1"/>
                                            </p:txEl>
                                          </p:spTgt>
                                        </p:tgtEl>
                                        <p:attrNameLst>
                                          <p:attrName>style.visibility</p:attrName>
                                        </p:attrNameLst>
                                      </p:cBhvr>
                                      <p:to>
                                        <p:strVal val="visible"/>
                                      </p:to>
                                    </p:set>
                                    <p:animEffect transition="in" filter="dissolve">
                                      <p:cBhvr>
                                        <p:cTn id="79" dur="500"/>
                                        <p:tgtEl>
                                          <p:spTgt spid="2">
                                            <p:txEl>
                                              <p:pRg st="1" end="1"/>
                                            </p:txEl>
                                          </p:spTgt>
                                        </p:tgtEl>
                                      </p:cBhvr>
                                    </p:animEffect>
                                  </p:childTnLst>
                                </p:cTn>
                              </p:par>
                            </p:childTnLst>
                          </p:cTn>
                        </p:par>
                      </p:childTnLst>
                    </p:cTn>
                  </p:par>
                  <p:par>
                    <p:cTn id="80" fill="hold">
                      <p:stCondLst>
                        <p:cond delay="indefinite"/>
                      </p:stCondLst>
                      <p:childTnLst>
                        <p:par>
                          <p:cTn id="81" fill="hold">
                            <p:stCondLst>
                              <p:cond delay="0"/>
                            </p:stCondLst>
                            <p:childTnLst>
                              <p:par>
                                <p:cTn id="82" presetID="9" presetClass="entr" presetSubtype="0" fill="hold" nodeType="clickEffect">
                                  <p:stCondLst>
                                    <p:cond delay="0"/>
                                  </p:stCondLst>
                                  <p:childTnLst>
                                    <p:set>
                                      <p:cBhvr>
                                        <p:cTn id="83" dur="1" fill="hold">
                                          <p:stCondLst>
                                            <p:cond delay="0"/>
                                          </p:stCondLst>
                                        </p:cTn>
                                        <p:tgtEl>
                                          <p:spTgt spid="2">
                                            <p:txEl>
                                              <p:pRg st="2" end="2"/>
                                            </p:txEl>
                                          </p:spTgt>
                                        </p:tgtEl>
                                        <p:attrNameLst>
                                          <p:attrName>style.visibility</p:attrName>
                                        </p:attrNameLst>
                                      </p:cBhvr>
                                      <p:to>
                                        <p:strVal val="visible"/>
                                      </p:to>
                                    </p:set>
                                    <p:animEffect transition="in" filter="dissolve">
                                      <p:cBhvr>
                                        <p:cTn id="84" dur="500"/>
                                        <p:tgtEl>
                                          <p:spTgt spid="2">
                                            <p:txEl>
                                              <p:pRg st="2" end="2"/>
                                            </p:txEl>
                                          </p:spTgt>
                                        </p:tgtEl>
                                      </p:cBhvr>
                                    </p:animEffect>
                                  </p:childTnLst>
                                </p:cTn>
                              </p:par>
                            </p:childTnLst>
                          </p:cTn>
                        </p:par>
                      </p:childTnLst>
                    </p:cTn>
                  </p:par>
                  <p:par>
                    <p:cTn id="85" fill="hold">
                      <p:stCondLst>
                        <p:cond delay="indefinite"/>
                      </p:stCondLst>
                      <p:childTnLst>
                        <p:par>
                          <p:cTn id="86" fill="hold">
                            <p:stCondLst>
                              <p:cond delay="0"/>
                            </p:stCondLst>
                            <p:childTnLst>
                              <p:par>
                                <p:cTn id="87" presetID="9" presetClass="entr" presetSubtype="0" fill="hold" nodeType="clickEffect">
                                  <p:stCondLst>
                                    <p:cond delay="0"/>
                                  </p:stCondLst>
                                  <p:childTnLst>
                                    <p:set>
                                      <p:cBhvr>
                                        <p:cTn id="88" dur="1" fill="hold">
                                          <p:stCondLst>
                                            <p:cond delay="0"/>
                                          </p:stCondLst>
                                        </p:cTn>
                                        <p:tgtEl>
                                          <p:spTgt spid="2">
                                            <p:txEl>
                                              <p:pRg st="3" end="3"/>
                                            </p:txEl>
                                          </p:spTgt>
                                        </p:tgtEl>
                                        <p:attrNameLst>
                                          <p:attrName>style.visibility</p:attrName>
                                        </p:attrNameLst>
                                      </p:cBhvr>
                                      <p:to>
                                        <p:strVal val="visible"/>
                                      </p:to>
                                    </p:set>
                                    <p:animEffect transition="in" filter="dissolve">
                                      <p:cBhvr>
                                        <p:cTn id="89" dur="500"/>
                                        <p:tgtEl>
                                          <p:spTgt spid="2">
                                            <p:txEl>
                                              <p:pRg st="3" end="3"/>
                                            </p:txEl>
                                          </p:spTgt>
                                        </p:tgtEl>
                                      </p:cBhvr>
                                    </p:animEffect>
                                  </p:childTnLst>
                                </p:cTn>
                              </p:par>
                            </p:childTnLst>
                          </p:cTn>
                        </p:par>
                      </p:childTnLst>
                    </p:cTn>
                  </p:par>
                  <p:par>
                    <p:cTn id="90" fill="hold">
                      <p:stCondLst>
                        <p:cond delay="indefinite"/>
                      </p:stCondLst>
                      <p:childTnLst>
                        <p:par>
                          <p:cTn id="91" fill="hold">
                            <p:stCondLst>
                              <p:cond delay="0"/>
                            </p:stCondLst>
                            <p:childTnLst>
                              <p:par>
                                <p:cTn id="92" presetID="9" presetClass="entr" presetSubtype="0" fill="hold" nodeType="clickEffect">
                                  <p:stCondLst>
                                    <p:cond delay="0"/>
                                  </p:stCondLst>
                                  <p:childTnLst>
                                    <p:set>
                                      <p:cBhvr>
                                        <p:cTn id="93" dur="1" fill="hold">
                                          <p:stCondLst>
                                            <p:cond delay="0"/>
                                          </p:stCondLst>
                                        </p:cTn>
                                        <p:tgtEl>
                                          <p:spTgt spid="2">
                                            <p:txEl>
                                              <p:pRg st="4" end="4"/>
                                            </p:txEl>
                                          </p:spTgt>
                                        </p:tgtEl>
                                        <p:attrNameLst>
                                          <p:attrName>style.visibility</p:attrName>
                                        </p:attrNameLst>
                                      </p:cBhvr>
                                      <p:to>
                                        <p:strVal val="visible"/>
                                      </p:to>
                                    </p:set>
                                    <p:animEffect transition="in" filter="dissolve">
                                      <p:cBhvr>
                                        <p:cTn id="94" dur="500"/>
                                        <p:tgtEl>
                                          <p:spTgt spid="2">
                                            <p:txEl>
                                              <p:pRg st="4" end="4"/>
                                            </p:txEl>
                                          </p:spTgt>
                                        </p:tgtEl>
                                      </p:cBhvr>
                                    </p:animEffect>
                                  </p:childTnLst>
                                </p:cTn>
                              </p:par>
                            </p:childTnLst>
                          </p:cTn>
                        </p:par>
                      </p:childTnLst>
                    </p:cTn>
                  </p:par>
                  <p:par>
                    <p:cTn id="95" fill="hold">
                      <p:stCondLst>
                        <p:cond delay="indefinite"/>
                      </p:stCondLst>
                      <p:childTnLst>
                        <p:par>
                          <p:cTn id="96" fill="hold">
                            <p:stCondLst>
                              <p:cond delay="0"/>
                            </p:stCondLst>
                            <p:childTnLst>
                              <p:par>
                                <p:cTn id="97" presetID="53" presetClass="entr" presetSubtype="16" fill="hold" nodeType="clickEffect">
                                  <p:stCondLst>
                                    <p:cond delay="0"/>
                                  </p:stCondLst>
                                  <p:childTnLst>
                                    <p:set>
                                      <p:cBhvr>
                                        <p:cTn id="98" dur="1" fill="hold">
                                          <p:stCondLst>
                                            <p:cond delay="0"/>
                                          </p:stCondLst>
                                        </p:cTn>
                                        <p:tgtEl>
                                          <p:spTgt spid="26"/>
                                        </p:tgtEl>
                                        <p:attrNameLst>
                                          <p:attrName>style.visibility</p:attrName>
                                        </p:attrNameLst>
                                      </p:cBhvr>
                                      <p:to>
                                        <p:strVal val="visible"/>
                                      </p:to>
                                    </p:set>
                                    <p:anim calcmode="lin" valueType="num">
                                      <p:cBhvr>
                                        <p:cTn id="99" dur="500" fill="hold"/>
                                        <p:tgtEl>
                                          <p:spTgt spid="26"/>
                                        </p:tgtEl>
                                        <p:attrNameLst>
                                          <p:attrName>ppt_w</p:attrName>
                                        </p:attrNameLst>
                                      </p:cBhvr>
                                      <p:tavLst>
                                        <p:tav tm="0">
                                          <p:val>
                                            <p:fltVal val="0"/>
                                          </p:val>
                                        </p:tav>
                                        <p:tav tm="100000">
                                          <p:val>
                                            <p:strVal val="#ppt_w"/>
                                          </p:val>
                                        </p:tav>
                                      </p:tavLst>
                                    </p:anim>
                                    <p:anim calcmode="lin" valueType="num">
                                      <p:cBhvr>
                                        <p:cTn id="100" dur="500" fill="hold"/>
                                        <p:tgtEl>
                                          <p:spTgt spid="26"/>
                                        </p:tgtEl>
                                        <p:attrNameLst>
                                          <p:attrName>ppt_h</p:attrName>
                                        </p:attrNameLst>
                                      </p:cBhvr>
                                      <p:tavLst>
                                        <p:tav tm="0">
                                          <p:val>
                                            <p:fltVal val="0"/>
                                          </p:val>
                                        </p:tav>
                                        <p:tav tm="100000">
                                          <p:val>
                                            <p:strVal val="#ppt_h"/>
                                          </p:val>
                                        </p:tav>
                                      </p:tavLst>
                                    </p:anim>
                                    <p:animEffect transition="in" filter="fade">
                                      <p:cBhvr>
                                        <p:cTn id="101" dur="500"/>
                                        <p:tgtEl>
                                          <p:spTgt spid="26"/>
                                        </p:tgtEl>
                                      </p:cBhvr>
                                    </p:animEffect>
                                  </p:childTnLst>
                                </p:cTn>
                              </p:par>
                            </p:childTnLst>
                          </p:cTn>
                        </p:par>
                      </p:childTnLst>
                    </p:cTn>
                  </p:par>
                  <p:par>
                    <p:cTn id="102" fill="hold">
                      <p:stCondLst>
                        <p:cond delay="indefinite"/>
                      </p:stCondLst>
                      <p:childTnLst>
                        <p:par>
                          <p:cTn id="103" fill="hold">
                            <p:stCondLst>
                              <p:cond delay="0"/>
                            </p:stCondLst>
                            <p:childTnLst>
                              <p:par>
                                <p:cTn id="104" presetID="22" presetClass="entr" presetSubtype="8" fill="hold" nodeType="clickEffect">
                                  <p:stCondLst>
                                    <p:cond delay="0"/>
                                  </p:stCondLst>
                                  <p:childTnLst>
                                    <p:set>
                                      <p:cBhvr>
                                        <p:cTn id="105" dur="1" fill="hold">
                                          <p:stCondLst>
                                            <p:cond delay="0"/>
                                          </p:stCondLst>
                                        </p:cTn>
                                        <p:tgtEl>
                                          <p:spTgt spid="28"/>
                                        </p:tgtEl>
                                        <p:attrNameLst>
                                          <p:attrName>style.visibility</p:attrName>
                                        </p:attrNameLst>
                                      </p:cBhvr>
                                      <p:to>
                                        <p:strVal val="visible"/>
                                      </p:to>
                                    </p:set>
                                    <p:animEffect transition="in" filter="wipe(left)">
                                      <p:cBhvr>
                                        <p:cTn id="106" dur="500"/>
                                        <p:tgtEl>
                                          <p:spTgt spid="28"/>
                                        </p:tgtEl>
                                      </p:cBhvr>
                                    </p:animEffect>
                                  </p:childTnLst>
                                </p:cTn>
                              </p:par>
                            </p:childTnLst>
                          </p:cTn>
                        </p:par>
                      </p:childTnLst>
                    </p:cTn>
                  </p:par>
                  <p:par>
                    <p:cTn id="107" fill="hold">
                      <p:stCondLst>
                        <p:cond delay="indefinite"/>
                      </p:stCondLst>
                      <p:childTnLst>
                        <p:par>
                          <p:cTn id="108" fill="hold">
                            <p:stCondLst>
                              <p:cond delay="0"/>
                            </p:stCondLst>
                            <p:childTnLst>
                              <p:par>
                                <p:cTn id="109" presetID="53" presetClass="entr" presetSubtype="16" fill="hold" grpId="0" nodeType="clickEffect">
                                  <p:stCondLst>
                                    <p:cond delay="0"/>
                                  </p:stCondLst>
                                  <p:childTnLst>
                                    <p:set>
                                      <p:cBhvr>
                                        <p:cTn id="110" dur="1" fill="hold">
                                          <p:stCondLst>
                                            <p:cond delay="0"/>
                                          </p:stCondLst>
                                        </p:cTn>
                                        <p:tgtEl>
                                          <p:spTgt spid="27"/>
                                        </p:tgtEl>
                                        <p:attrNameLst>
                                          <p:attrName>style.visibility</p:attrName>
                                        </p:attrNameLst>
                                      </p:cBhvr>
                                      <p:to>
                                        <p:strVal val="visible"/>
                                      </p:to>
                                    </p:set>
                                    <p:anim calcmode="lin" valueType="num">
                                      <p:cBhvr>
                                        <p:cTn id="111" dur="500" fill="hold"/>
                                        <p:tgtEl>
                                          <p:spTgt spid="27"/>
                                        </p:tgtEl>
                                        <p:attrNameLst>
                                          <p:attrName>ppt_w</p:attrName>
                                        </p:attrNameLst>
                                      </p:cBhvr>
                                      <p:tavLst>
                                        <p:tav tm="0">
                                          <p:val>
                                            <p:fltVal val="0"/>
                                          </p:val>
                                        </p:tav>
                                        <p:tav tm="100000">
                                          <p:val>
                                            <p:strVal val="#ppt_w"/>
                                          </p:val>
                                        </p:tav>
                                      </p:tavLst>
                                    </p:anim>
                                    <p:anim calcmode="lin" valueType="num">
                                      <p:cBhvr>
                                        <p:cTn id="112" dur="500" fill="hold"/>
                                        <p:tgtEl>
                                          <p:spTgt spid="27"/>
                                        </p:tgtEl>
                                        <p:attrNameLst>
                                          <p:attrName>ppt_h</p:attrName>
                                        </p:attrNameLst>
                                      </p:cBhvr>
                                      <p:tavLst>
                                        <p:tav tm="0">
                                          <p:val>
                                            <p:fltVal val="0"/>
                                          </p:val>
                                        </p:tav>
                                        <p:tav tm="100000">
                                          <p:val>
                                            <p:strVal val="#ppt_h"/>
                                          </p:val>
                                        </p:tav>
                                      </p:tavLst>
                                    </p:anim>
                                    <p:animEffect transition="in" filter="fade">
                                      <p:cBhvr>
                                        <p:cTn id="113" dur="500"/>
                                        <p:tgtEl>
                                          <p:spTgt spid="27"/>
                                        </p:tgtEl>
                                      </p:cBhvr>
                                    </p:animEffect>
                                  </p:childTnLst>
                                </p:cTn>
                              </p:par>
                            </p:childTnLst>
                          </p:cTn>
                        </p:par>
                      </p:childTnLst>
                    </p:cTn>
                  </p:par>
                  <p:par>
                    <p:cTn id="114" fill="hold">
                      <p:stCondLst>
                        <p:cond delay="indefinite"/>
                      </p:stCondLst>
                      <p:childTnLst>
                        <p:par>
                          <p:cTn id="115" fill="hold">
                            <p:stCondLst>
                              <p:cond delay="0"/>
                            </p:stCondLst>
                            <p:childTnLst>
                              <p:par>
                                <p:cTn id="116" presetID="22" presetClass="entr" presetSubtype="8" fill="hold" nodeType="clickEffect">
                                  <p:stCondLst>
                                    <p:cond delay="0"/>
                                  </p:stCondLst>
                                  <p:childTnLst>
                                    <p:set>
                                      <p:cBhvr>
                                        <p:cTn id="117" dur="1" fill="hold">
                                          <p:stCondLst>
                                            <p:cond delay="0"/>
                                          </p:stCondLst>
                                        </p:cTn>
                                        <p:tgtEl>
                                          <p:spTgt spid="29"/>
                                        </p:tgtEl>
                                        <p:attrNameLst>
                                          <p:attrName>style.visibility</p:attrName>
                                        </p:attrNameLst>
                                      </p:cBhvr>
                                      <p:to>
                                        <p:strVal val="visible"/>
                                      </p:to>
                                    </p:set>
                                    <p:animEffect transition="in" filter="wipe(left)">
                                      <p:cBhvr>
                                        <p:cTn id="118" dur="500"/>
                                        <p:tgtEl>
                                          <p:spTgt spid="29"/>
                                        </p:tgtEl>
                                      </p:cBhvr>
                                    </p:animEffect>
                                  </p:childTnLst>
                                </p:cTn>
                              </p:par>
                            </p:childTnLst>
                          </p:cTn>
                        </p:par>
                      </p:childTnLst>
                    </p:cTn>
                  </p:par>
                  <p:par>
                    <p:cTn id="119" fill="hold">
                      <p:stCondLst>
                        <p:cond delay="indefinite"/>
                      </p:stCondLst>
                      <p:childTnLst>
                        <p:par>
                          <p:cTn id="120" fill="hold">
                            <p:stCondLst>
                              <p:cond delay="0"/>
                            </p:stCondLst>
                            <p:childTnLst>
                              <p:par>
                                <p:cTn id="121" presetID="53" presetClass="entr" presetSubtype="16" fill="hold" nodeType="clickEffect">
                                  <p:stCondLst>
                                    <p:cond delay="0"/>
                                  </p:stCondLst>
                                  <p:childTnLst>
                                    <p:set>
                                      <p:cBhvr>
                                        <p:cTn id="122" dur="1" fill="hold">
                                          <p:stCondLst>
                                            <p:cond delay="0"/>
                                          </p:stCondLst>
                                        </p:cTn>
                                        <p:tgtEl>
                                          <p:spTgt spid="34"/>
                                        </p:tgtEl>
                                        <p:attrNameLst>
                                          <p:attrName>style.visibility</p:attrName>
                                        </p:attrNameLst>
                                      </p:cBhvr>
                                      <p:to>
                                        <p:strVal val="visible"/>
                                      </p:to>
                                    </p:set>
                                    <p:anim calcmode="lin" valueType="num">
                                      <p:cBhvr>
                                        <p:cTn id="123" dur="500" fill="hold"/>
                                        <p:tgtEl>
                                          <p:spTgt spid="34"/>
                                        </p:tgtEl>
                                        <p:attrNameLst>
                                          <p:attrName>ppt_w</p:attrName>
                                        </p:attrNameLst>
                                      </p:cBhvr>
                                      <p:tavLst>
                                        <p:tav tm="0">
                                          <p:val>
                                            <p:fltVal val="0"/>
                                          </p:val>
                                        </p:tav>
                                        <p:tav tm="100000">
                                          <p:val>
                                            <p:strVal val="#ppt_w"/>
                                          </p:val>
                                        </p:tav>
                                      </p:tavLst>
                                    </p:anim>
                                    <p:anim calcmode="lin" valueType="num">
                                      <p:cBhvr>
                                        <p:cTn id="124" dur="500" fill="hold"/>
                                        <p:tgtEl>
                                          <p:spTgt spid="34"/>
                                        </p:tgtEl>
                                        <p:attrNameLst>
                                          <p:attrName>ppt_h</p:attrName>
                                        </p:attrNameLst>
                                      </p:cBhvr>
                                      <p:tavLst>
                                        <p:tav tm="0">
                                          <p:val>
                                            <p:fltVal val="0"/>
                                          </p:val>
                                        </p:tav>
                                        <p:tav tm="100000">
                                          <p:val>
                                            <p:strVal val="#ppt_h"/>
                                          </p:val>
                                        </p:tav>
                                      </p:tavLst>
                                    </p:anim>
                                    <p:animEffect transition="in" filter="fade">
                                      <p:cBhvr>
                                        <p:cTn id="125" dur="500"/>
                                        <p:tgtEl>
                                          <p:spTgt spid="34"/>
                                        </p:tgtEl>
                                      </p:cBhvr>
                                    </p:animEffect>
                                  </p:childTnLst>
                                </p:cTn>
                              </p:par>
                            </p:childTnLst>
                          </p:cTn>
                        </p:par>
                      </p:childTnLst>
                    </p:cTn>
                  </p:par>
                  <p:par>
                    <p:cTn id="126" fill="hold">
                      <p:stCondLst>
                        <p:cond delay="indefinite"/>
                      </p:stCondLst>
                      <p:childTnLst>
                        <p:par>
                          <p:cTn id="127" fill="hold">
                            <p:stCondLst>
                              <p:cond delay="0"/>
                            </p:stCondLst>
                            <p:childTnLst>
                              <p:par>
                                <p:cTn id="128" presetID="22" presetClass="entr" presetSubtype="8" fill="hold" nodeType="clickEffect">
                                  <p:stCondLst>
                                    <p:cond delay="0"/>
                                  </p:stCondLst>
                                  <p:childTnLst>
                                    <p:set>
                                      <p:cBhvr>
                                        <p:cTn id="129" dur="1" fill="hold">
                                          <p:stCondLst>
                                            <p:cond delay="0"/>
                                          </p:stCondLst>
                                        </p:cTn>
                                        <p:tgtEl>
                                          <p:spTgt spid="31"/>
                                        </p:tgtEl>
                                        <p:attrNameLst>
                                          <p:attrName>style.visibility</p:attrName>
                                        </p:attrNameLst>
                                      </p:cBhvr>
                                      <p:to>
                                        <p:strVal val="visible"/>
                                      </p:to>
                                    </p:set>
                                    <p:animEffect transition="in" filter="wipe(left)">
                                      <p:cBhvr>
                                        <p:cTn id="130" dur="500"/>
                                        <p:tgtEl>
                                          <p:spTgt spid="31"/>
                                        </p:tgtEl>
                                      </p:cBhvr>
                                    </p:animEffect>
                                  </p:childTnLst>
                                </p:cTn>
                              </p:par>
                            </p:childTnLst>
                          </p:cTn>
                        </p:par>
                      </p:childTnLst>
                    </p:cTn>
                  </p:par>
                  <p:par>
                    <p:cTn id="131" fill="hold">
                      <p:stCondLst>
                        <p:cond delay="indefinite"/>
                      </p:stCondLst>
                      <p:childTnLst>
                        <p:par>
                          <p:cTn id="132" fill="hold">
                            <p:stCondLst>
                              <p:cond delay="0"/>
                            </p:stCondLst>
                            <p:childTnLst>
                              <p:par>
                                <p:cTn id="133" presetID="53" presetClass="entr" presetSubtype="16" fill="hold" grpId="0" nodeType="clickEffect">
                                  <p:stCondLst>
                                    <p:cond delay="0"/>
                                  </p:stCondLst>
                                  <p:childTnLst>
                                    <p:set>
                                      <p:cBhvr>
                                        <p:cTn id="134" dur="1" fill="hold">
                                          <p:stCondLst>
                                            <p:cond delay="0"/>
                                          </p:stCondLst>
                                        </p:cTn>
                                        <p:tgtEl>
                                          <p:spTgt spid="30"/>
                                        </p:tgtEl>
                                        <p:attrNameLst>
                                          <p:attrName>style.visibility</p:attrName>
                                        </p:attrNameLst>
                                      </p:cBhvr>
                                      <p:to>
                                        <p:strVal val="visible"/>
                                      </p:to>
                                    </p:set>
                                    <p:anim calcmode="lin" valueType="num">
                                      <p:cBhvr>
                                        <p:cTn id="135" dur="500" fill="hold"/>
                                        <p:tgtEl>
                                          <p:spTgt spid="30"/>
                                        </p:tgtEl>
                                        <p:attrNameLst>
                                          <p:attrName>ppt_w</p:attrName>
                                        </p:attrNameLst>
                                      </p:cBhvr>
                                      <p:tavLst>
                                        <p:tav tm="0">
                                          <p:val>
                                            <p:fltVal val="0"/>
                                          </p:val>
                                        </p:tav>
                                        <p:tav tm="100000">
                                          <p:val>
                                            <p:strVal val="#ppt_w"/>
                                          </p:val>
                                        </p:tav>
                                      </p:tavLst>
                                    </p:anim>
                                    <p:anim calcmode="lin" valueType="num">
                                      <p:cBhvr>
                                        <p:cTn id="136" dur="500" fill="hold"/>
                                        <p:tgtEl>
                                          <p:spTgt spid="30"/>
                                        </p:tgtEl>
                                        <p:attrNameLst>
                                          <p:attrName>ppt_h</p:attrName>
                                        </p:attrNameLst>
                                      </p:cBhvr>
                                      <p:tavLst>
                                        <p:tav tm="0">
                                          <p:val>
                                            <p:fltVal val="0"/>
                                          </p:val>
                                        </p:tav>
                                        <p:tav tm="100000">
                                          <p:val>
                                            <p:strVal val="#ppt_h"/>
                                          </p:val>
                                        </p:tav>
                                      </p:tavLst>
                                    </p:anim>
                                    <p:animEffect transition="in" filter="fade">
                                      <p:cBhvr>
                                        <p:cTn id="137" dur="500"/>
                                        <p:tgtEl>
                                          <p:spTgt spid="30"/>
                                        </p:tgtEl>
                                      </p:cBhvr>
                                    </p:animEffect>
                                  </p:childTnLst>
                                </p:cTn>
                              </p:par>
                            </p:childTnLst>
                          </p:cTn>
                        </p:par>
                      </p:childTnLst>
                    </p:cTn>
                  </p:par>
                  <p:par>
                    <p:cTn id="138" fill="hold">
                      <p:stCondLst>
                        <p:cond delay="indefinite"/>
                      </p:stCondLst>
                      <p:childTnLst>
                        <p:par>
                          <p:cTn id="139" fill="hold">
                            <p:stCondLst>
                              <p:cond delay="0"/>
                            </p:stCondLst>
                            <p:childTnLst>
                              <p:par>
                                <p:cTn id="140" presetID="22" presetClass="entr" presetSubtype="8" fill="hold" nodeType="clickEffect">
                                  <p:stCondLst>
                                    <p:cond delay="0"/>
                                  </p:stCondLst>
                                  <p:childTnLst>
                                    <p:set>
                                      <p:cBhvr>
                                        <p:cTn id="141" dur="1" fill="hold">
                                          <p:stCondLst>
                                            <p:cond delay="0"/>
                                          </p:stCondLst>
                                        </p:cTn>
                                        <p:tgtEl>
                                          <p:spTgt spid="37"/>
                                        </p:tgtEl>
                                        <p:attrNameLst>
                                          <p:attrName>style.visibility</p:attrName>
                                        </p:attrNameLst>
                                      </p:cBhvr>
                                      <p:to>
                                        <p:strVal val="visible"/>
                                      </p:to>
                                    </p:set>
                                    <p:animEffect transition="in" filter="wipe(left)">
                                      <p:cBhvr>
                                        <p:cTn id="142" dur="500"/>
                                        <p:tgtEl>
                                          <p:spTgt spid="37"/>
                                        </p:tgtEl>
                                      </p:cBhvr>
                                    </p:animEffect>
                                  </p:childTnLst>
                                </p:cTn>
                              </p:par>
                            </p:childTnLst>
                          </p:cTn>
                        </p:par>
                      </p:childTnLst>
                    </p:cTn>
                  </p:par>
                  <p:par>
                    <p:cTn id="143" fill="hold">
                      <p:stCondLst>
                        <p:cond delay="indefinite"/>
                      </p:stCondLst>
                      <p:childTnLst>
                        <p:par>
                          <p:cTn id="144" fill="hold">
                            <p:stCondLst>
                              <p:cond delay="0"/>
                            </p:stCondLst>
                            <p:childTnLst>
                              <p:par>
                                <p:cTn id="145" presetID="53" presetClass="entr" presetSubtype="16" fill="hold" nodeType="clickEffect">
                                  <p:stCondLst>
                                    <p:cond delay="0"/>
                                  </p:stCondLst>
                                  <p:childTnLst>
                                    <p:set>
                                      <p:cBhvr>
                                        <p:cTn id="146" dur="1" fill="hold">
                                          <p:stCondLst>
                                            <p:cond delay="0"/>
                                          </p:stCondLst>
                                        </p:cTn>
                                        <p:tgtEl>
                                          <p:spTgt spid="45"/>
                                        </p:tgtEl>
                                        <p:attrNameLst>
                                          <p:attrName>style.visibility</p:attrName>
                                        </p:attrNameLst>
                                      </p:cBhvr>
                                      <p:to>
                                        <p:strVal val="visible"/>
                                      </p:to>
                                    </p:set>
                                    <p:anim calcmode="lin" valueType="num">
                                      <p:cBhvr>
                                        <p:cTn id="147" dur="500" fill="hold"/>
                                        <p:tgtEl>
                                          <p:spTgt spid="45"/>
                                        </p:tgtEl>
                                        <p:attrNameLst>
                                          <p:attrName>ppt_w</p:attrName>
                                        </p:attrNameLst>
                                      </p:cBhvr>
                                      <p:tavLst>
                                        <p:tav tm="0">
                                          <p:val>
                                            <p:fltVal val="0"/>
                                          </p:val>
                                        </p:tav>
                                        <p:tav tm="100000">
                                          <p:val>
                                            <p:strVal val="#ppt_w"/>
                                          </p:val>
                                        </p:tav>
                                      </p:tavLst>
                                    </p:anim>
                                    <p:anim calcmode="lin" valueType="num">
                                      <p:cBhvr>
                                        <p:cTn id="148" dur="500" fill="hold"/>
                                        <p:tgtEl>
                                          <p:spTgt spid="45"/>
                                        </p:tgtEl>
                                        <p:attrNameLst>
                                          <p:attrName>ppt_h</p:attrName>
                                        </p:attrNameLst>
                                      </p:cBhvr>
                                      <p:tavLst>
                                        <p:tav tm="0">
                                          <p:val>
                                            <p:fltVal val="0"/>
                                          </p:val>
                                        </p:tav>
                                        <p:tav tm="100000">
                                          <p:val>
                                            <p:strVal val="#ppt_h"/>
                                          </p:val>
                                        </p:tav>
                                      </p:tavLst>
                                    </p:anim>
                                    <p:animEffect transition="in" filter="fade">
                                      <p:cBhvr>
                                        <p:cTn id="149" dur="500"/>
                                        <p:tgtEl>
                                          <p:spTgt spid="45"/>
                                        </p:tgtEl>
                                      </p:cBhvr>
                                    </p:animEffect>
                                  </p:childTnLst>
                                </p:cTn>
                              </p:par>
                            </p:childTnLst>
                          </p:cTn>
                        </p:par>
                      </p:childTnLst>
                    </p:cTn>
                  </p:par>
                  <p:par>
                    <p:cTn id="150" fill="hold">
                      <p:stCondLst>
                        <p:cond delay="indefinite"/>
                      </p:stCondLst>
                      <p:childTnLst>
                        <p:par>
                          <p:cTn id="151" fill="hold">
                            <p:stCondLst>
                              <p:cond delay="0"/>
                            </p:stCondLst>
                            <p:childTnLst>
                              <p:par>
                                <p:cTn id="152" presetID="22" presetClass="entr" presetSubtype="8" fill="hold" nodeType="clickEffect">
                                  <p:stCondLst>
                                    <p:cond delay="0"/>
                                  </p:stCondLst>
                                  <p:childTnLst>
                                    <p:set>
                                      <p:cBhvr>
                                        <p:cTn id="153" dur="1" fill="hold">
                                          <p:stCondLst>
                                            <p:cond delay="0"/>
                                          </p:stCondLst>
                                        </p:cTn>
                                        <p:tgtEl>
                                          <p:spTgt spid="46"/>
                                        </p:tgtEl>
                                        <p:attrNameLst>
                                          <p:attrName>style.visibility</p:attrName>
                                        </p:attrNameLst>
                                      </p:cBhvr>
                                      <p:to>
                                        <p:strVal val="visible"/>
                                      </p:to>
                                    </p:set>
                                    <p:animEffect transition="in" filter="wipe(left)">
                                      <p:cBhvr>
                                        <p:cTn id="154" dur="500"/>
                                        <p:tgtEl>
                                          <p:spTgt spid="46"/>
                                        </p:tgtEl>
                                      </p:cBhvr>
                                    </p:animEffect>
                                  </p:childTnLst>
                                </p:cTn>
                              </p:par>
                            </p:childTnLst>
                          </p:cTn>
                        </p:par>
                      </p:childTnLst>
                    </p:cTn>
                  </p:par>
                  <p:par>
                    <p:cTn id="155" fill="hold">
                      <p:stCondLst>
                        <p:cond delay="indefinite"/>
                      </p:stCondLst>
                      <p:childTnLst>
                        <p:par>
                          <p:cTn id="156" fill="hold">
                            <p:stCondLst>
                              <p:cond delay="0"/>
                            </p:stCondLst>
                            <p:childTnLst>
                              <p:par>
                                <p:cTn id="157" presetID="53" presetClass="entr" presetSubtype="16" fill="hold" grpId="0" nodeType="clickEffect">
                                  <p:stCondLst>
                                    <p:cond delay="0"/>
                                  </p:stCondLst>
                                  <p:childTnLst>
                                    <p:set>
                                      <p:cBhvr>
                                        <p:cTn id="158" dur="1" fill="hold">
                                          <p:stCondLst>
                                            <p:cond delay="0"/>
                                          </p:stCondLst>
                                        </p:cTn>
                                        <p:tgtEl>
                                          <p:spTgt spid="39"/>
                                        </p:tgtEl>
                                        <p:attrNameLst>
                                          <p:attrName>style.visibility</p:attrName>
                                        </p:attrNameLst>
                                      </p:cBhvr>
                                      <p:to>
                                        <p:strVal val="visible"/>
                                      </p:to>
                                    </p:set>
                                    <p:anim calcmode="lin" valueType="num">
                                      <p:cBhvr>
                                        <p:cTn id="159" dur="500" fill="hold"/>
                                        <p:tgtEl>
                                          <p:spTgt spid="39"/>
                                        </p:tgtEl>
                                        <p:attrNameLst>
                                          <p:attrName>ppt_w</p:attrName>
                                        </p:attrNameLst>
                                      </p:cBhvr>
                                      <p:tavLst>
                                        <p:tav tm="0">
                                          <p:val>
                                            <p:fltVal val="0"/>
                                          </p:val>
                                        </p:tav>
                                        <p:tav tm="100000">
                                          <p:val>
                                            <p:strVal val="#ppt_w"/>
                                          </p:val>
                                        </p:tav>
                                      </p:tavLst>
                                    </p:anim>
                                    <p:anim calcmode="lin" valueType="num">
                                      <p:cBhvr>
                                        <p:cTn id="160" dur="500" fill="hold"/>
                                        <p:tgtEl>
                                          <p:spTgt spid="39"/>
                                        </p:tgtEl>
                                        <p:attrNameLst>
                                          <p:attrName>ppt_h</p:attrName>
                                        </p:attrNameLst>
                                      </p:cBhvr>
                                      <p:tavLst>
                                        <p:tav tm="0">
                                          <p:val>
                                            <p:fltVal val="0"/>
                                          </p:val>
                                        </p:tav>
                                        <p:tav tm="100000">
                                          <p:val>
                                            <p:strVal val="#ppt_h"/>
                                          </p:val>
                                        </p:tav>
                                      </p:tavLst>
                                    </p:anim>
                                    <p:animEffect transition="in" filter="fade">
                                      <p:cBhvr>
                                        <p:cTn id="161" dur="500"/>
                                        <p:tgtEl>
                                          <p:spTgt spid="39"/>
                                        </p:tgtEl>
                                      </p:cBhvr>
                                    </p:animEffect>
                                  </p:childTnLst>
                                </p:cTn>
                              </p:par>
                            </p:childTnLst>
                          </p:cTn>
                        </p:par>
                      </p:childTnLst>
                    </p:cTn>
                  </p:par>
                  <p:par>
                    <p:cTn id="162" fill="hold">
                      <p:stCondLst>
                        <p:cond delay="indefinite"/>
                      </p:stCondLst>
                      <p:childTnLst>
                        <p:par>
                          <p:cTn id="163" fill="hold">
                            <p:stCondLst>
                              <p:cond delay="0"/>
                            </p:stCondLst>
                            <p:childTnLst>
                              <p:par>
                                <p:cTn id="164" presetID="9" presetClass="entr" presetSubtype="0" fill="hold" nodeType="clickEffect">
                                  <p:stCondLst>
                                    <p:cond delay="0"/>
                                  </p:stCondLst>
                                  <p:childTnLst>
                                    <p:set>
                                      <p:cBhvr>
                                        <p:cTn id="165" dur="1" fill="hold">
                                          <p:stCondLst>
                                            <p:cond delay="0"/>
                                          </p:stCondLst>
                                        </p:cTn>
                                        <p:tgtEl>
                                          <p:spTgt spid="2">
                                            <p:txEl>
                                              <p:pRg st="5" end="5"/>
                                            </p:txEl>
                                          </p:spTgt>
                                        </p:tgtEl>
                                        <p:attrNameLst>
                                          <p:attrName>style.visibility</p:attrName>
                                        </p:attrNameLst>
                                      </p:cBhvr>
                                      <p:to>
                                        <p:strVal val="visible"/>
                                      </p:to>
                                    </p:set>
                                    <p:animEffect transition="in" filter="dissolve">
                                      <p:cBhvr>
                                        <p:cTn id="166"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4" grpId="0"/>
      <p:bldP spid="27" grpId="0" animBg="1"/>
      <p:bldP spid="30" grpId="0" animBg="1"/>
      <p:bldP spid="3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9CD6DFE-61DD-FBE6-EAF9-E1C6FBD87866}"/>
              </a:ext>
            </a:extLst>
          </p:cNvPr>
          <p:cNvSpPr>
            <a:spLocks noGrp="1"/>
          </p:cNvSpPr>
          <p:nvPr>
            <p:ph sz="quarter" idx="14"/>
          </p:nvPr>
        </p:nvSpPr>
        <p:spPr>
          <a:xfrm>
            <a:off x="367004" y="1800521"/>
            <a:ext cx="8367942" cy="4405746"/>
          </a:xfrm>
        </p:spPr>
        <p:txBody>
          <a:bodyPr>
            <a:normAutofit lnSpcReduction="10000"/>
          </a:bodyPr>
          <a:lstStyle/>
          <a:p>
            <a:pPr marL="514346" lvl="1" indent="-342900">
              <a:lnSpc>
                <a:spcPct val="120000"/>
              </a:lnSpc>
              <a:spcAft>
                <a:spcPts val="900"/>
              </a:spcAft>
            </a:pPr>
            <a:r>
              <a:rPr lang="en-HK"/>
              <a:t>How to design a distributed memory abstraction that is both </a:t>
            </a:r>
            <a:r>
              <a:rPr lang="en-HK">
                <a:solidFill>
                  <a:srgbClr val="C40C67"/>
                </a:solidFill>
              </a:rPr>
              <a:t>fault-tolerant</a:t>
            </a:r>
            <a:r>
              <a:rPr lang="en-HK"/>
              <a:t> and </a:t>
            </a:r>
            <a:r>
              <a:rPr lang="en-HK">
                <a:solidFill>
                  <a:srgbClr val="C40C67"/>
                </a:solidFill>
              </a:rPr>
              <a:t>efficient</a:t>
            </a:r>
            <a:r>
              <a:rPr lang="en-HK"/>
              <a:t>?</a:t>
            </a:r>
          </a:p>
          <a:p>
            <a:pPr marL="514346" lvl="1" indent="-342900">
              <a:lnSpc>
                <a:spcPct val="120000"/>
              </a:lnSpc>
              <a:spcAft>
                <a:spcPts val="900"/>
              </a:spcAft>
            </a:pPr>
            <a:r>
              <a:rPr lang="en-HK"/>
              <a:t>Existing storage systems enable precise modifications to the state.</a:t>
            </a:r>
          </a:p>
          <a:p>
            <a:pPr marL="971541" lvl="2" indent="-342900">
              <a:lnSpc>
                <a:spcPct val="120000"/>
              </a:lnSpc>
            </a:pPr>
            <a:r>
              <a:rPr lang="en-HK"/>
              <a:t>In-memory key-value stores (e.g., Redis, Memcached) store data in RAM as simple key-value pairs (e.g., key: "user1", value: "John").</a:t>
            </a:r>
          </a:p>
          <a:p>
            <a:pPr marL="971541" lvl="2" indent="-342900">
              <a:lnSpc>
                <a:spcPct val="120000"/>
              </a:lnSpc>
            </a:pPr>
            <a:r>
              <a:rPr lang="en-HK"/>
              <a:t>Requires </a:t>
            </a:r>
            <a:r>
              <a:rPr lang="en-HK">
                <a:solidFill>
                  <a:srgbClr val="C40C67"/>
                </a:solidFill>
              </a:rPr>
              <a:t>replicating data </a:t>
            </a:r>
            <a:r>
              <a:rPr lang="en-HK"/>
              <a:t>or </a:t>
            </a:r>
            <a:r>
              <a:rPr lang="en-HK">
                <a:solidFill>
                  <a:srgbClr val="C40C67"/>
                </a:solidFill>
              </a:rPr>
              <a:t>logs across nodes </a:t>
            </a:r>
            <a:r>
              <a:rPr lang="en-HK"/>
              <a:t>for </a:t>
            </a:r>
            <a:r>
              <a:rPr lang="en-HK">
                <a:solidFill>
                  <a:srgbClr val="C40C67"/>
                </a:solidFill>
              </a:rPr>
              <a:t>fault tolerance</a:t>
            </a:r>
            <a:endParaRPr lang="en-HK"/>
          </a:p>
          <a:p>
            <a:pPr marL="1200128" lvl="3" indent="-342900">
              <a:lnSpc>
                <a:spcPct val="120000"/>
              </a:lnSpc>
            </a:pPr>
            <a:r>
              <a:rPr lang="en-HK"/>
              <a:t>Costly for data-intensive apps </a:t>
            </a:r>
          </a:p>
          <a:p>
            <a:pPr marL="1200128" lvl="3" indent="-342900">
              <a:lnSpc>
                <a:spcPct val="120000"/>
              </a:lnSpc>
            </a:pPr>
            <a:r>
              <a:rPr lang="en-HK"/>
              <a:t>10-100x slower than memory write </a:t>
            </a:r>
          </a:p>
          <a:p>
            <a:pPr marL="971541" lvl="2" indent="-342900">
              <a:lnSpc>
                <a:spcPct val="120000"/>
              </a:lnSpc>
            </a:pPr>
            <a:r>
              <a:rPr lang="en-HK"/>
              <a:t>Require costly on-the-fly replication for mutations</a:t>
            </a:r>
          </a:p>
          <a:p>
            <a:pPr marL="971541" lvl="2" indent="-342900">
              <a:lnSpc>
                <a:spcPct val="120000"/>
              </a:lnSpc>
            </a:pPr>
            <a:endParaRPr lang="en-HK"/>
          </a:p>
          <a:p>
            <a:pPr marL="971541" lvl="2" indent="-342900">
              <a:lnSpc>
                <a:spcPct val="120000"/>
              </a:lnSpc>
            </a:pPr>
            <a:endParaRPr lang="en-HK"/>
          </a:p>
          <a:p>
            <a:pPr marL="514346" lvl="1" indent="-342900">
              <a:lnSpc>
                <a:spcPct val="120000"/>
              </a:lnSpc>
            </a:pPr>
            <a:r>
              <a:rPr lang="en-HK" sz="1400">
                <a:solidFill>
                  <a:srgbClr val="C40C67"/>
                </a:solidFill>
              </a:rPr>
              <a:t>Idea: to apply similar coarse-grained approach that transform the entire dataset per operation, which is similar to MapReduce (batch processing)</a:t>
            </a:r>
            <a:endParaRPr lang="en-US" sz="1400">
              <a:solidFill>
                <a:srgbClr val="C40C67"/>
              </a:solidFill>
            </a:endParaRPr>
          </a:p>
        </p:txBody>
      </p:sp>
      <p:sp>
        <p:nvSpPr>
          <p:cNvPr id="3" name="Title 2">
            <a:extLst>
              <a:ext uri="{FF2B5EF4-FFF2-40B4-BE49-F238E27FC236}">
                <a16:creationId xmlns:a16="http://schemas.microsoft.com/office/drawing/2014/main" id="{960AEF49-F5CA-E94E-56F1-E7F56A4C4DA2}"/>
              </a:ext>
            </a:extLst>
          </p:cNvPr>
          <p:cNvSpPr>
            <a:spLocks noGrp="1"/>
          </p:cNvSpPr>
          <p:nvPr>
            <p:ph type="title"/>
          </p:nvPr>
        </p:nvSpPr>
        <p:spPr/>
        <p:txBody>
          <a:bodyPr/>
          <a:lstStyle/>
          <a:p>
            <a:r>
              <a:rPr lang="en-HK"/>
              <a:t>Challenges</a:t>
            </a:r>
            <a:endParaRPr lang="en-US"/>
          </a:p>
        </p:txBody>
      </p:sp>
      <p:sp>
        <p:nvSpPr>
          <p:cNvPr id="4" name="TextBox 3">
            <a:extLst>
              <a:ext uri="{FF2B5EF4-FFF2-40B4-BE49-F238E27FC236}">
                <a16:creationId xmlns:a16="http://schemas.microsoft.com/office/drawing/2014/main" id="{35B79FD5-B689-FD46-EACA-F563AD60E3B2}"/>
              </a:ext>
            </a:extLst>
          </p:cNvPr>
          <p:cNvSpPr txBox="1"/>
          <p:nvPr/>
        </p:nvSpPr>
        <p:spPr>
          <a:xfrm>
            <a:off x="4355184" y="2234153"/>
            <a:ext cx="3199081" cy="276999"/>
          </a:xfrm>
          <a:prstGeom prst="rect">
            <a:avLst/>
          </a:prstGeom>
          <a:solidFill>
            <a:schemeClr val="accent4">
              <a:lumMod val="20000"/>
              <a:lumOff val="80000"/>
            </a:schemeClr>
          </a:solidFill>
          <a:ln>
            <a:solidFill>
              <a:srgbClr val="C40C67"/>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0" i="0" u="none" strike="noStrike" cap="none" spc="0" normalizeH="0" baseline="0">
                <a:ln>
                  <a:noFill/>
                </a:ln>
                <a:solidFill>
                  <a:srgbClr val="C40C67"/>
                </a:solidFill>
                <a:effectLst/>
                <a:uLnTx/>
                <a:uFillTx/>
                <a:latin typeface="Segoe UI "/>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HK" sz="1200" b="0" i="0" u="none" strike="noStrike" kern="1200" cap="none" spc="0" normalizeH="0" baseline="0" noProof="0">
                <a:ln>
                  <a:noFill/>
                </a:ln>
                <a:solidFill>
                  <a:srgbClr val="C40C67"/>
                </a:solidFill>
                <a:effectLst/>
                <a:uLnTx/>
                <a:uFillTx/>
                <a:latin typeface="Segoe UI "/>
                <a:ea typeface="+mn-ea"/>
                <a:cs typeface="+mn-cs"/>
              </a:rPr>
              <a:t>allow precise updates to small pieces of data</a:t>
            </a:r>
          </a:p>
        </p:txBody>
      </p:sp>
      <p:sp>
        <p:nvSpPr>
          <p:cNvPr id="5" name="TextBox 4">
            <a:extLst>
              <a:ext uri="{FF2B5EF4-FFF2-40B4-BE49-F238E27FC236}">
                <a16:creationId xmlns:a16="http://schemas.microsoft.com/office/drawing/2014/main" id="{D7A334AC-F855-A92B-7062-0D999B1B2557}"/>
              </a:ext>
            </a:extLst>
          </p:cNvPr>
          <p:cNvSpPr txBox="1"/>
          <p:nvPr/>
        </p:nvSpPr>
        <p:spPr>
          <a:xfrm>
            <a:off x="1507036" y="4780620"/>
            <a:ext cx="4527201" cy="276999"/>
          </a:xfrm>
          <a:prstGeom prst="rect">
            <a:avLst/>
          </a:prstGeom>
          <a:solidFill>
            <a:schemeClr val="accent4">
              <a:lumMod val="20000"/>
              <a:lumOff val="80000"/>
            </a:schemeClr>
          </a:solidFill>
          <a:ln>
            <a:solidFill>
              <a:srgbClr val="C40C67"/>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0" i="0" u="none" strike="noStrike" cap="none" spc="0" normalizeH="0" baseline="0">
                <a:ln>
                  <a:noFill/>
                </a:ln>
                <a:solidFill>
                  <a:srgbClr val="C40C67"/>
                </a:solidFill>
                <a:effectLst/>
                <a:uLnTx/>
                <a:uFillTx/>
                <a:latin typeface="Segoe UI "/>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HK" sz="1200" b="0" i="0" u="none" strike="noStrike" kern="1200" cap="none" spc="0" normalizeH="0" baseline="0" noProof="0">
                <a:ln>
                  <a:noFill/>
                </a:ln>
                <a:solidFill>
                  <a:srgbClr val="C40C67"/>
                </a:solidFill>
                <a:effectLst/>
                <a:uLnTx/>
                <a:uFillTx/>
                <a:latin typeface="Segoe UI "/>
                <a:ea typeface="+mn-ea"/>
                <a:cs typeface="+mn-cs"/>
              </a:rPr>
              <a:t>copying changes to other nodes in real-time as mutations occur.</a:t>
            </a:r>
          </a:p>
        </p:txBody>
      </p:sp>
    </p:spTree>
    <p:extLst>
      <p:ext uri="{BB962C8B-B14F-4D97-AF65-F5344CB8AC3E}">
        <p14:creationId xmlns:p14="http://schemas.microsoft.com/office/powerpoint/2010/main" val="4220785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dissolv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dissolv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nodeType="clickEffect">
                                  <p:stCondLst>
                                    <p:cond delay="0"/>
                                  </p:stCondLst>
                                  <p:childTnLst>
                                    <p:set>
                                      <p:cBhvr>
                                        <p:cTn id="23" dur="1" fill="hold">
                                          <p:stCondLst>
                                            <p:cond delay="0"/>
                                          </p:stCondLst>
                                        </p:cTn>
                                        <p:tgtEl>
                                          <p:spTgt spid="2">
                                            <p:txEl>
                                              <p:pRg st="2" end="2"/>
                                            </p:txEl>
                                          </p:spTgt>
                                        </p:tgtEl>
                                        <p:attrNameLst>
                                          <p:attrName>style.visibility</p:attrName>
                                        </p:attrNameLst>
                                      </p:cBhvr>
                                      <p:to>
                                        <p:strVal val="visible"/>
                                      </p:to>
                                    </p:set>
                                    <p:animEffect transition="in" filter="dissolve">
                                      <p:cBhvr>
                                        <p:cTn id="24" dur="500"/>
                                        <p:tgtEl>
                                          <p:spTgt spid="2">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nodeType="clickEffect">
                                  <p:stCondLst>
                                    <p:cond delay="0"/>
                                  </p:stCondLst>
                                  <p:childTnLst>
                                    <p:set>
                                      <p:cBhvr>
                                        <p:cTn id="28" dur="1" fill="hold">
                                          <p:stCondLst>
                                            <p:cond delay="0"/>
                                          </p:stCondLst>
                                        </p:cTn>
                                        <p:tgtEl>
                                          <p:spTgt spid="2">
                                            <p:txEl>
                                              <p:pRg st="3" end="3"/>
                                            </p:txEl>
                                          </p:spTgt>
                                        </p:tgtEl>
                                        <p:attrNameLst>
                                          <p:attrName>style.visibility</p:attrName>
                                        </p:attrNameLst>
                                      </p:cBhvr>
                                      <p:to>
                                        <p:strVal val="visible"/>
                                      </p:to>
                                    </p:set>
                                    <p:animEffect transition="in" filter="dissolve">
                                      <p:cBhvr>
                                        <p:cTn id="29" dur="500"/>
                                        <p:tgtEl>
                                          <p:spTgt spid="2">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nodeType="clickEffect">
                                  <p:stCondLst>
                                    <p:cond delay="0"/>
                                  </p:stCondLst>
                                  <p:childTnLst>
                                    <p:set>
                                      <p:cBhvr>
                                        <p:cTn id="33" dur="1" fill="hold">
                                          <p:stCondLst>
                                            <p:cond delay="0"/>
                                          </p:stCondLst>
                                        </p:cTn>
                                        <p:tgtEl>
                                          <p:spTgt spid="2">
                                            <p:txEl>
                                              <p:pRg st="4" end="4"/>
                                            </p:txEl>
                                          </p:spTgt>
                                        </p:tgtEl>
                                        <p:attrNameLst>
                                          <p:attrName>style.visibility</p:attrName>
                                        </p:attrNameLst>
                                      </p:cBhvr>
                                      <p:to>
                                        <p:strVal val="visible"/>
                                      </p:to>
                                    </p:set>
                                    <p:animEffect transition="in" filter="dissolve">
                                      <p:cBhvr>
                                        <p:cTn id="34" dur="500"/>
                                        <p:tgtEl>
                                          <p:spTgt spid="2">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nodeType="clickEffect">
                                  <p:stCondLst>
                                    <p:cond delay="0"/>
                                  </p:stCondLst>
                                  <p:childTnLst>
                                    <p:set>
                                      <p:cBhvr>
                                        <p:cTn id="38" dur="1" fill="hold">
                                          <p:stCondLst>
                                            <p:cond delay="0"/>
                                          </p:stCondLst>
                                        </p:cTn>
                                        <p:tgtEl>
                                          <p:spTgt spid="2">
                                            <p:txEl>
                                              <p:pRg st="5" end="5"/>
                                            </p:txEl>
                                          </p:spTgt>
                                        </p:tgtEl>
                                        <p:attrNameLst>
                                          <p:attrName>style.visibility</p:attrName>
                                        </p:attrNameLst>
                                      </p:cBhvr>
                                      <p:to>
                                        <p:strVal val="visible"/>
                                      </p:to>
                                    </p:set>
                                    <p:animEffect transition="in" filter="dissolve">
                                      <p:cBhvr>
                                        <p:cTn id="39" dur="500"/>
                                        <p:tgtEl>
                                          <p:spTgt spid="2">
                                            <p:txEl>
                                              <p:pRg st="5" end="5"/>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9" presetClass="entr" presetSubtype="0" fill="hold" nodeType="clickEffect">
                                  <p:stCondLst>
                                    <p:cond delay="0"/>
                                  </p:stCondLst>
                                  <p:childTnLst>
                                    <p:set>
                                      <p:cBhvr>
                                        <p:cTn id="43" dur="1" fill="hold">
                                          <p:stCondLst>
                                            <p:cond delay="0"/>
                                          </p:stCondLst>
                                        </p:cTn>
                                        <p:tgtEl>
                                          <p:spTgt spid="2">
                                            <p:txEl>
                                              <p:pRg st="6" end="6"/>
                                            </p:txEl>
                                          </p:spTgt>
                                        </p:tgtEl>
                                        <p:attrNameLst>
                                          <p:attrName>style.visibility</p:attrName>
                                        </p:attrNameLst>
                                      </p:cBhvr>
                                      <p:to>
                                        <p:strVal val="visible"/>
                                      </p:to>
                                    </p:set>
                                    <p:animEffect transition="in" filter="dissolve">
                                      <p:cBhvr>
                                        <p:cTn id="44" dur="500"/>
                                        <p:tgtEl>
                                          <p:spTgt spid="2">
                                            <p:txEl>
                                              <p:pRg st="6" end="6"/>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5"/>
                                        </p:tgtEl>
                                        <p:attrNameLst>
                                          <p:attrName>style.visibility</p:attrName>
                                        </p:attrNameLst>
                                      </p:cBhvr>
                                      <p:to>
                                        <p:strVal val="visible"/>
                                      </p:to>
                                    </p:set>
                                    <p:anim calcmode="lin" valueType="num">
                                      <p:cBhvr>
                                        <p:cTn id="49" dur="500" fill="hold"/>
                                        <p:tgtEl>
                                          <p:spTgt spid="5"/>
                                        </p:tgtEl>
                                        <p:attrNameLst>
                                          <p:attrName>ppt_w</p:attrName>
                                        </p:attrNameLst>
                                      </p:cBhvr>
                                      <p:tavLst>
                                        <p:tav tm="0">
                                          <p:val>
                                            <p:fltVal val="0"/>
                                          </p:val>
                                        </p:tav>
                                        <p:tav tm="100000">
                                          <p:val>
                                            <p:strVal val="#ppt_w"/>
                                          </p:val>
                                        </p:tav>
                                      </p:tavLst>
                                    </p:anim>
                                    <p:anim calcmode="lin" valueType="num">
                                      <p:cBhvr>
                                        <p:cTn id="50" dur="500" fill="hold"/>
                                        <p:tgtEl>
                                          <p:spTgt spid="5"/>
                                        </p:tgtEl>
                                        <p:attrNameLst>
                                          <p:attrName>ppt_h</p:attrName>
                                        </p:attrNameLst>
                                      </p:cBhvr>
                                      <p:tavLst>
                                        <p:tav tm="0">
                                          <p:val>
                                            <p:fltVal val="0"/>
                                          </p:val>
                                        </p:tav>
                                        <p:tav tm="100000">
                                          <p:val>
                                            <p:strVal val="#ppt_h"/>
                                          </p:val>
                                        </p:tav>
                                      </p:tavLst>
                                    </p:anim>
                                    <p:animEffect transition="in" filter="fade">
                                      <p:cBhvr>
                                        <p:cTn id="51" dur="500"/>
                                        <p:tgtEl>
                                          <p:spTgt spid="5"/>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nodeType="clickEffect">
                                  <p:stCondLst>
                                    <p:cond delay="0"/>
                                  </p:stCondLst>
                                  <p:childTnLst>
                                    <p:set>
                                      <p:cBhvr>
                                        <p:cTn id="55" dur="1" fill="hold">
                                          <p:stCondLst>
                                            <p:cond delay="0"/>
                                          </p:stCondLst>
                                        </p:cTn>
                                        <p:tgtEl>
                                          <p:spTgt spid="2">
                                            <p:txEl>
                                              <p:pRg st="9" end="9"/>
                                            </p:txEl>
                                          </p:spTgt>
                                        </p:tgtEl>
                                        <p:attrNameLst>
                                          <p:attrName>style.visibility</p:attrName>
                                        </p:attrNameLst>
                                      </p:cBhvr>
                                      <p:to>
                                        <p:strVal val="visible"/>
                                      </p:to>
                                    </p:set>
                                    <p:animEffect transition="in" filter="wipe(left)">
                                      <p:cBhvr>
                                        <p:cTn id="56" dur="500"/>
                                        <p:tgtEl>
                                          <p:spTgt spid="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B36D0CD-0E9E-ACE4-EC96-7479010BE4E0}"/>
              </a:ext>
            </a:extLst>
          </p:cNvPr>
          <p:cNvSpPr>
            <a:spLocks noGrp="1"/>
          </p:cNvSpPr>
          <p:nvPr>
            <p:ph sz="quarter" idx="14"/>
          </p:nvPr>
        </p:nvSpPr>
        <p:spPr>
          <a:xfrm>
            <a:off x="367004" y="1686757"/>
            <a:ext cx="6090357" cy="4519510"/>
          </a:xfrm>
        </p:spPr>
        <p:txBody>
          <a:bodyPr/>
          <a:lstStyle/>
          <a:p>
            <a:pPr marL="514346" lvl="1" indent="-342900">
              <a:lnSpc>
                <a:spcPct val="120000"/>
              </a:lnSpc>
              <a:spcAft>
                <a:spcPts val="900"/>
              </a:spcAft>
            </a:pPr>
            <a:r>
              <a:rPr lang="en-US"/>
              <a:t>RDD </a:t>
            </a:r>
            <a:r>
              <a:rPr lang="en-US" err="1"/>
              <a:t>i</a:t>
            </a:r>
            <a:r>
              <a:rPr lang="en-HK"/>
              <a:t>s a fundamental data structure used in Apache Spark.</a:t>
            </a:r>
            <a:r>
              <a:rPr lang="en-US"/>
              <a:t> </a:t>
            </a:r>
          </a:p>
          <a:p>
            <a:pPr marL="514346" lvl="1" indent="-342900">
              <a:lnSpc>
                <a:spcPct val="120000"/>
              </a:lnSpc>
              <a:spcAft>
                <a:spcPts val="900"/>
              </a:spcAft>
            </a:pPr>
            <a:r>
              <a:rPr lang="en-US"/>
              <a:t>Restricted form of distributed shared memory</a:t>
            </a:r>
          </a:p>
          <a:p>
            <a:pPr marL="971541" lvl="2" indent="-342900">
              <a:lnSpc>
                <a:spcPct val="120000"/>
              </a:lnSpc>
            </a:pPr>
            <a:r>
              <a:rPr lang="en-US"/>
              <a:t>an </a:t>
            </a:r>
            <a:r>
              <a:rPr lang="en-US">
                <a:solidFill>
                  <a:srgbClr val="C40C67"/>
                </a:solidFill>
              </a:rPr>
              <a:t>immutable, distributed collection </a:t>
            </a:r>
            <a:r>
              <a:rPr lang="en-US"/>
              <a:t>of objects/records</a:t>
            </a:r>
          </a:p>
          <a:p>
            <a:pPr marL="971541" lvl="2" indent="-342900">
              <a:lnSpc>
                <a:spcPct val="120000"/>
              </a:lnSpc>
            </a:pPr>
            <a:r>
              <a:rPr lang="en-US"/>
              <a:t>Can only be build through </a:t>
            </a:r>
            <a:r>
              <a:rPr lang="en-US">
                <a:solidFill>
                  <a:srgbClr val="C40C67"/>
                </a:solidFill>
              </a:rPr>
              <a:t>coarse-grained</a:t>
            </a:r>
            <a:r>
              <a:rPr lang="en-US"/>
              <a:t>, deterministic transformations</a:t>
            </a:r>
          </a:p>
          <a:p>
            <a:pPr marL="1200128" lvl="3" indent="-342900">
              <a:lnSpc>
                <a:spcPct val="120000"/>
              </a:lnSpc>
            </a:pPr>
            <a:r>
              <a:rPr lang="en-US"/>
              <a:t>Such as map, filter, join, etc. </a:t>
            </a:r>
          </a:p>
          <a:p>
            <a:pPr marL="514346" lvl="1" indent="-342900">
              <a:lnSpc>
                <a:spcPct val="120000"/>
              </a:lnSpc>
              <a:spcAft>
                <a:spcPts val="900"/>
              </a:spcAft>
            </a:pPr>
            <a:r>
              <a:rPr lang="en-HK"/>
              <a:t>Efficient fault recovery using lineage</a:t>
            </a:r>
          </a:p>
          <a:p>
            <a:pPr marL="971541" lvl="2" indent="-342900">
              <a:lnSpc>
                <a:spcPct val="120000"/>
              </a:lnSpc>
            </a:pPr>
            <a:r>
              <a:rPr lang="en-HK"/>
              <a:t>Log </a:t>
            </a:r>
            <a:r>
              <a:rPr lang="en-HK">
                <a:solidFill>
                  <a:srgbClr val="C40C67"/>
                </a:solidFill>
              </a:rPr>
              <a:t>one operation</a:t>
            </a:r>
            <a:r>
              <a:rPr lang="en-HK"/>
              <a:t> to apply to many elements</a:t>
            </a:r>
          </a:p>
          <a:p>
            <a:pPr marL="971541" lvl="2" indent="-342900">
              <a:lnSpc>
                <a:spcPct val="120000"/>
              </a:lnSpc>
            </a:pPr>
            <a:r>
              <a:rPr lang="en-HK">
                <a:solidFill>
                  <a:srgbClr val="C40C67"/>
                </a:solidFill>
              </a:rPr>
              <a:t>Recompute lost partitions </a:t>
            </a:r>
            <a:r>
              <a:rPr lang="en-HK"/>
              <a:t>on failure</a:t>
            </a:r>
          </a:p>
          <a:p>
            <a:pPr marL="971541" lvl="2" indent="-342900">
              <a:lnSpc>
                <a:spcPct val="120000"/>
              </a:lnSpc>
            </a:pPr>
            <a:r>
              <a:rPr lang="en-HK"/>
              <a:t>No cost if nothing fails</a:t>
            </a:r>
            <a:endParaRPr lang="en-US"/>
          </a:p>
        </p:txBody>
      </p:sp>
      <p:sp>
        <p:nvSpPr>
          <p:cNvPr id="3" name="Title 2">
            <a:extLst>
              <a:ext uri="{FF2B5EF4-FFF2-40B4-BE49-F238E27FC236}">
                <a16:creationId xmlns:a16="http://schemas.microsoft.com/office/drawing/2014/main" id="{48A45A78-95C5-C2E2-C13A-9DFF7551F1DC}"/>
              </a:ext>
            </a:extLst>
          </p:cNvPr>
          <p:cNvSpPr>
            <a:spLocks noGrp="1"/>
          </p:cNvSpPr>
          <p:nvPr>
            <p:ph type="title"/>
          </p:nvPr>
        </p:nvSpPr>
        <p:spPr>
          <a:xfrm>
            <a:off x="367681" y="809870"/>
            <a:ext cx="8634917" cy="761478"/>
          </a:xfrm>
        </p:spPr>
        <p:txBody>
          <a:bodyPr>
            <a:normAutofit fontScale="90000"/>
          </a:bodyPr>
          <a:lstStyle/>
          <a:p>
            <a:r>
              <a:rPr lang="en-US"/>
              <a:t>Solution: Resilient Distributed Dataset (RDDs)</a:t>
            </a:r>
          </a:p>
        </p:txBody>
      </p:sp>
      <p:grpSp>
        <p:nvGrpSpPr>
          <p:cNvPr id="4" name="Group 3">
            <a:extLst>
              <a:ext uri="{FF2B5EF4-FFF2-40B4-BE49-F238E27FC236}">
                <a16:creationId xmlns:a16="http://schemas.microsoft.com/office/drawing/2014/main" id="{0509B3CA-F69E-2602-2991-F43606F5BECC}"/>
              </a:ext>
            </a:extLst>
          </p:cNvPr>
          <p:cNvGrpSpPr/>
          <p:nvPr/>
        </p:nvGrpSpPr>
        <p:grpSpPr>
          <a:xfrm>
            <a:off x="7132808" y="2339372"/>
            <a:ext cx="1644188" cy="1256768"/>
            <a:chOff x="4626744" y="3807731"/>
            <a:chExt cx="1644188" cy="1256768"/>
          </a:xfrm>
        </p:grpSpPr>
        <p:pic>
          <p:nvPicPr>
            <p:cNvPr id="5" name="Picture 4">
              <a:extLst>
                <a:ext uri="{FF2B5EF4-FFF2-40B4-BE49-F238E27FC236}">
                  <a16:creationId xmlns:a16="http://schemas.microsoft.com/office/drawing/2014/main" id="{C5EEBF18-7FA5-B629-AF36-FCAD18104D18}"/>
                </a:ext>
              </a:extLst>
            </p:cNvPr>
            <p:cNvPicPr>
              <a:picLocks noChangeAspect="1"/>
            </p:cNvPicPr>
            <p:nvPr/>
          </p:nvPicPr>
          <p:blipFill>
            <a:blip r:embed="rId2">
              <a:duotone>
                <a:schemeClr val="accent3">
                  <a:shade val="45000"/>
                  <a:satMod val="135000"/>
                </a:schemeClr>
                <a:prstClr val="white"/>
              </a:duotone>
            </a:blip>
            <a:stretch>
              <a:fillRect/>
            </a:stretch>
          </p:blipFill>
          <p:spPr>
            <a:xfrm>
              <a:off x="4626744" y="4303021"/>
              <a:ext cx="1293595" cy="761478"/>
            </a:xfrm>
            <a:prstGeom prst="rect">
              <a:avLst/>
            </a:prstGeom>
          </p:spPr>
        </p:pic>
        <p:pic>
          <p:nvPicPr>
            <p:cNvPr id="6" name="Picture 4" descr="Ram Memory - Free technology icons">
              <a:extLst>
                <a:ext uri="{FF2B5EF4-FFF2-40B4-BE49-F238E27FC236}">
                  <a16:creationId xmlns:a16="http://schemas.microsoft.com/office/drawing/2014/main" id="{45ACCDAD-F346-859C-F367-792F271B3840}"/>
                </a:ext>
              </a:extLst>
            </p:cNvPr>
            <p:cNvPicPr>
              <a:picLocks noChangeAspect="1" noChangeArrowheads="1"/>
            </p:cNvPicPr>
            <p:nvPr/>
          </p:nvPicPr>
          <p:blipFill>
            <a:blip r:embed="rId3">
              <a:clrChange>
                <a:clrFrom>
                  <a:srgbClr val="000000">
                    <a:alpha val="93333"/>
                  </a:srgbClr>
                </a:clrFrom>
                <a:clrTo>
                  <a:srgbClr val="000000">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236657">
              <a:off x="5505177" y="3807731"/>
              <a:ext cx="765755" cy="765755"/>
            </a:xfrm>
            <a:prstGeom prst="rect">
              <a:avLst/>
            </a:prstGeom>
            <a:noFill/>
            <a:extLst>
              <a:ext uri="{909E8E84-426E-40DD-AFC4-6F175D3DCCD1}">
                <a14:hiddenFill xmlns:a14="http://schemas.microsoft.com/office/drawing/2010/main">
                  <a:solidFill>
                    <a:srgbClr val="FFFFFF"/>
                  </a:solidFill>
                </a14:hiddenFill>
              </a:ext>
            </a:extLst>
          </p:spPr>
        </p:pic>
      </p:grpSp>
      <p:pic>
        <p:nvPicPr>
          <p:cNvPr id="7" name="Picture 4" descr="Apache Spark - Wikipedia">
            <a:extLst>
              <a:ext uri="{FF2B5EF4-FFF2-40B4-BE49-F238E27FC236}">
                <a16:creationId xmlns:a16="http://schemas.microsoft.com/office/drawing/2014/main" id="{E9314C2D-1447-DC13-AC30-5FFCA5B0F87F}"/>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999999" y="1831849"/>
            <a:ext cx="1954903" cy="10150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4787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nodeType="clickEffect">
                                  <p:stCondLst>
                                    <p:cond delay="0"/>
                                  </p:stCondLst>
                                  <p:childTnLst>
                                    <p:set>
                                      <p:cBhvr>
                                        <p:cTn id="18" dur="1" fill="hold">
                                          <p:stCondLst>
                                            <p:cond delay="0"/>
                                          </p:stCondLst>
                                        </p:cTn>
                                        <p:tgtEl>
                                          <p:spTgt spid="2">
                                            <p:txEl>
                                              <p:pRg st="0" end="0"/>
                                            </p:txEl>
                                          </p:spTgt>
                                        </p:tgtEl>
                                        <p:attrNameLst>
                                          <p:attrName>style.visibility</p:attrName>
                                        </p:attrNameLst>
                                      </p:cBhvr>
                                      <p:to>
                                        <p:strVal val="visible"/>
                                      </p:to>
                                    </p:set>
                                    <p:animEffect transition="in" filter="dissolve">
                                      <p:cBhvr>
                                        <p:cTn id="19" dur="500"/>
                                        <p:tgtEl>
                                          <p:spTgt spid="2">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nodeType="clickEffect">
                                  <p:stCondLst>
                                    <p:cond delay="0"/>
                                  </p:stCondLst>
                                  <p:childTnLst>
                                    <p:set>
                                      <p:cBhvr>
                                        <p:cTn id="23" dur="1" fill="hold">
                                          <p:stCondLst>
                                            <p:cond delay="0"/>
                                          </p:stCondLst>
                                        </p:cTn>
                                        <p:tgtEl>
                                          <p:spTgt spid="2">
                                            <p:txEl>
                                              <p:pRg st="1" end="1"/>
                                            </p:txEl>
                                          </p:spTgt>
                                        </p:tgtEl>
                                        <p:attrNameLst>
                                          <p:attrName>style.visibility</p:attrName>
                                        </p:attrNameLst>
                                      </p:cBhvr>
                                      <p:to>
                                        <p:strVal val="visible"/>
                                      </p:to>
                                    </p:set>
                                    <p:animEffect transition="in" filter="dissolve">
                                      <p:cBhvr>
                                        <p:cTn id="24" dur="500"/>
                                        <p:tgtEl>
                                          <p:spTgt spid="2">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nodeType="clickEffect">
                                  <p:stCondLst>
                                    <p:cond delay="0"/>
                                  </p:stCondLst>
                                  <p:childTnLst>
                                    <p:set>
                                      <p:cBhvr>
                                        <p:cTn id="28" dur="1" fill="hold">
                                          <p:stCondLst>
                                            <p:cond delay="0"/>
                                          </p:stCondLst>
                                        </p:cTn>
                                        <p:tgtEl>
                                          <p:spTgt spid="2">
                                            <p:txEl>
                                              <p:pRg st="2" end="2"/>
                                            </p:txEl>
                                          </p:spTgt>
                                        </p:tgtEl>
                                        <p:attrNameLst>
                                          <p:attrName>style.visibility</p:attrName>
                                        </p:attrNameLst>
                                      </p:cBhvr>
                                      <p:to>
                                        <p:strVal val="visible"/>
                                      </p:to>
                                    </p:set>
                                    <p:animEffect transition="in" filter="dissolve">
                                      <p:cBhvr>
                                        <p:cTn id="29" dur="500"/>
                                        <p:tgtEl>
                                          <p:spTgt spid="2">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nodeType="clickEffect">
                                  <p:stCondLst>
                                    <p:cond delay="0"/>
                                  </p:stCondLst>
                                  <p:childTnLst>
                                    <p:set>
                                      <p:cBhvr>
                                        <p:cTn id="33" dur="1" fill="hold">
                                          <p:stCondLst>
                                            <p:cond delay="0"/>
                                          </p:stCondLst>
                                        </p:cTn>
                                        <p:tgtEl>
                                          <p:spTgt spid="2">
                                            <p:txEl>
                                              <p:pRg st="3" end="3"/>
                                            </p:txEl>
                                          </p:spTgt>
                                        </p:tgtEl>
                                        <p:attrNameLst>
                                          <p:attrName>style.visibility</p:attrName>
                                        </p:attrNameLst>
                                      </p:cBhvr>
                                      <p:to>
                                        <p:strVal val="visible"/>
                                      </p:to>
                                    </p:set>
                                    <p:animEffect transition="in" filter="dissolve">
                                      <p:cBhvr>
                                        <p:cTn id="34" dur="500"/>
                                        <p:tgtEl>
                                          <p:spTgt spid="2">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nodeType="clickEffect">
                                  <p:stCondLst>
                                    <p:cond delay="0"/>
                                  </p:stCondLst>
                                  <p:childTnLst>
                                    <p:set>
                                      <p:cBhvr>
                                        <p:cTn id="38" dur="1" fill="hold">
                                          <p:stCondLst>
                                            <p:cond delay="0"/>
                                          </p:stCondLst>
                                        </p:cTn>
                                        <p:tgtEl>
                                          <p:spTgt spid="2">
                                            <p:txEl>
                                              <p:pRg st="4" end="4"/>
                                            </p:txEl>
                                          </p:spTgt>
                                        </p:tgtEl>
                                        <p:attrNameLst>
                                          <p:attrName>style.visibility</p:attrName>
                                        </p:attrNameLst>
                                      </p:cBhvr>
                                      <p:to>
                                        <p:strVal val="visible"/>
                                      </p:to>
                                    </p:set>
                                    <p:animEffect transition="in" filter="dissolve">
                                      <p:cBhvr>
                                        <p:cTn id="39" dur="500"/>
                                        <p:tgtEl>
                                          <p:spTgt spid="2">
                                            <p:txEl>
                                              <p:pRg st="4" end="4"/>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9" presetClass="entr" presetSubtype="0" fill="hold" nodeType="clickEffect">
                                  <p:stCondLst>
                                    <p:cond delay="0"/>
                                  </p:stCondLst>
                                  <p:childTnLst>
                                    <p:set>
                                      <p:cBhvr>
                                        <p:cTn id="43" dur="1" fill="hold">
                                          <p:stCondLst>
                                            <p:cond delay="0"/>
                                          </p:stCondLst>
                                        </p:cTn>
                                        <p:tgtEl>
                                          <p:spTgt spid="2">
                                            <p:txEl>
                                              <p:pRg st="5" end="5"/>
                                            </p:txEl>
                                          </p:spTgt>
                                        </p:tgtEl>
                                        <p:attrNameLst>
                                          <p:attrName>style.visibility</p:attrName>
                                        </p:attrNameLst>
                                      </p:cBhvr>
                                      <p:to>
                                        <p:strVal val="visible"/>
                                      </p:to>
                                    </p:set>
                                    <p:animEffect transition="in" filter="dissolve">
                                      <p:cBhvr>
                                        <p:cTn id="44" dur="500"/>
                                        <p:tgtEl>
                                          <p:spTgt spid="2">
                                            <p:txEl>
                                              <p:pRg st="5" end="5"/>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9" presetClass="entr" presetSubtype="0" fill="hold" nodeType="clickEffect">
                                  <p:stCondLst>
                                    <p:cond delay="0"/>
                                  </p:stCondLst>
                                  <p:childTnLst>
                                    <p:set>
                                      <p:cBhvr>
                                        <p:cTn id="48" dur="1" fill="hold">
                                          <p:stCondLst>
                                            <p:cond delay="0"/>
                                          </p:stCondLst>
                                        </p:cTn>
                                        <p:tgtEl>
                                          <p:spTgt spid="2">
                                            <p:txEl>
                                              <p:pRg st="6" end="6"/>
                                            </p:txEl>
                                          </p:spTgt>
                                        </p:tgtEl>
                                        <p:attrNameLst>
                                          <p:attrName>style.visibility</p:attrName>
                                        </p:attrNameLst>
                                      </p:cBhvr>
                                      <p:to>
                                        <p:strVal val="visible"/>
                                      </p:to>
                                    </p:set>
                                    <p:animEffect transition="in" filter="dissolve">
                                      <p:cBhvr>
                                        <p:cTn id="49" dur="500"/>
                                        <p:tgtEl>
                                          <p:spTgt spid="2">
                                            <p:txEl>
                                              <p:pRg st="6" end="6"/>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9" presetClass="entr" presetSubtype="0" fill="hold" nodeType="clickEffect">
                                  <p:stCondLst>
                                    <p:cond delay="0"/>
                                  </p:stCondLst>
                                  <p:childTnLst>
                                    <p:set>
                                      <p:cBhvr>
                                        <p:cTn id="53" dur="1" fill="hold">
                                          <p:stCondLst>
                                            <p:cond delay="0"/>
                                          </p:stCondLst>
                                        </p:cTn>
                                        <p:tgtEl>
                                          <p:spTgt spid="2">
                                            <p:txEl>
                                              <p:pRg st="7" end="7"/>
                                            </p:txEl>
                                          </p:spTgt>
                                        </p:tgtEl>
                                        <p:attrNameLst>
                                          <p:attrName>style.visibility</p:attrName>
                                        </p:attrNameLst>
                                      </p:cBhvr>
                                      <p:to>
                                        <p:strVal val="visible"/>
                                      </p:to>
                                    </p:set>
                                    <p:animEffect transition="in" filter="dissolve">
                                      <p:cBhvr>
                                        <p:cTn id="54" dur="500"/>
                                        <p:tgtEl>
                                          <p:spTgt spid="2">
                                            <p:txEl>
                                              <p:pRg st="7" end="7"/>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9" presetClass="entr" presetSubtype="0" fill="hold" nodeType="clickEffect">
                                  <p:stCondLst>
                                    <p:cond delay="0"/>
                                  </p:stCondLst>
                                  <p:childTnLst>
                                    <p:set>
                                      <p:cBhvr>
                                        <p:cTn id="58" dur="1" fill="hold">
                                          <p:stCondLst>
                                            <p:cond delay="0"/>
                                          </p:stCondLst>
                                        </p:cTn>
                                        <p:tgtEl>
                                          <p:spTgt spid="2">
                                            <p:txEl>
                                              <p:pRg st="8" end="8"/>
                                            </p:txEl>
                                          </p:spTgt>
                                        </p:tgtEl>
                                        <p:attrNameLst>
                                          <p:attrName>style.visibility</p:attrName>
                                        </p:attrNameLst>
                                      </p:cBhvr>
                                      <p:to>
                                        <p:strVal val="visible"/>
                                      </p:to>
                                    </p:set>
                                    <p:animEffect transition="in" filter="dissolve">
                                      <p:cBhvr>
                                        <p:cTn id="59" dur="5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E6AA73-F33C-AA4F-B596-235CFBE51289}"/>
              </a:ext>
            </a:extLst>
          </p:cNvPr>
          <p:cNvSpPr>
            <a:spLocks noGrp="1"/>
          </p:cNvSpPr>
          <p:nvPr>
            <p:ph type="title"/>
          </p:nvPr>
        </p:nvSpPr>
        <p:spPr/>
        <p:txBody>
          <a:bodyPr/>
          <a:lstStyle/>
          <a:p>
            <a:r>
              <a:rPr lang="en-US"/>
              <a:t>Resilient Distributed Dataset</a:t>
            </a:r>
          </a:p>
        </p:txBody>
      </p:sp>
      <p:sp>
        <p:nvSpPr>
          <p:cNvPr id="4" name="Rounded Rectangle 3">
            <a:extLst>
              <a:ext uri="{FF2B5EF4-FFF2-40B4-BE49-F238E27FC236}">
                <a16:creationId xmlns:a16="http://schemas.microsoft.com/office/drawing/2014/main" id="{6A12BA57-003C-C245-8DE4-96BB3E887F57}"/>
              </a:ext>
            </a:extLst>
          </p:cNvPr>
          <p:cNvSpPr/>
          <p:nvPr/>
        </p:nvSpPr>
        <p:spPr>
          <a:xfrm>
            <a:off x="494181" y="1570092"/>
            <a:ext cx="7681842" cy="1004051"/>
          </a:xfrm>
          <a:prstGeom prst="roundRect">
            <a:avLst/>
          </a:prstGeom>
          <a:solidFill>
            <a:srgbClr val="F4DCE0"/>
          </a:solidFill>
          <a:ln>
            <a:solidFill>
              <a:srgbClr val="C40C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srgbClr val="000000"/>
                </a:solidFill>
                <a:effectLst/>
                <a:uLnTx/>
                <a:uFillTx/>
                <a:latin typeface="Segoe UI "/>
                <a:ea typeface="+mn-ea"/>
                <a:cs typeface="+mn-cs"/>
              </a:rPr>
              <a:t>Spark Core is embedded with RDDs </a:t>
            </a:r>
            <a:r>
              <a:rPr kumimoji="0" lang="en-US" sz="1500" b="0" i="0" u="none" strike="noStrike" kern="1200" cap="none" spc="0" normalizeH="0" baseline="0" noProof="0">
                <a:ln>
                  <a:noFill/>
                </a:ln>
                <a:solidFill>
                  <a:srgbClr val="C00000"/>
                </a:solidFill>
                <a:effectLst/>
                <a:uLnTx/>
                <a:uFillTx/>
                <a:latin typeface="Segoe UI "/>
                <a:ea typeface="+mn-ea"/>
                <a:cs typeface="+mn-cs"/>
              </a:rPr>
              <a:t>(Resilient Distributed Datasets)</a:t>
            </a:r>
            <a:r>
              <a:rPr kumimoji="0" lang="en-US" sz="1500" b="0" i="0" u="none" strike="noStrike" kern="1200" cap="none" spc="0" normalizeH="0" baseline="0" noProof="0">
                <a:ln>
                  <a:noFill/>
                </a:ln>
                <a:solidFill>
                  <a:srgbClr val="000000"/>
                </a:solidFill>
                <a:effectLst/>
                <a:uLnTx/>
                <a:uFillTx/>
                <a:latin typeface="Segoe UI "/>
                <a:ea typeface="+mn-ea"/>
                <a:cs typeface="+mn-cs"/>
              </a:rPr>
              <a:t>, an </a:t>
            </a:r>
            <a:r>
              <a:rPr kumimoji="0" lang="en-US" sz="1500" b="0" i="0" u="none" strike="noStrike" kern="1200" cap="none" spc="0" normalizeH="0" baseline="0" noProof="0">
                <a:ln>
                  <a:noFill/>
                </a:ln>
                <a:solidFill>
                  <a:srgbClr val="C00000"/>
                </a:solidFill>
                <a:effectLst/>
                <a:uLnTx/>
                <a:uFillTx/>
                <a:latin typeface="Segoe UI "/>
                <a:ea typeface="+mn-ea"/>
                <a:cs typeface="+mn-cs"/>
              </a:rPr>
              <a:t>immutable</a:t>
            </a:r>
            <a:r>
              <a:rPr kumimoji="0" lang="en-US" sz="1500" b="0" i="0" u="none" strike="noStrike" kern="1200" cap="none" spc="0" normalizeH="0" baseline="0" noProof="0">
                <a:ln>
                  <a:noFill/>
                </a:ln>
                <a:solidFill>
                  <a:srgbClr val="000000"/>
                </a:solidFill>
                <a:effectLst/>
                <a:uLnTx/>
                <a:uFillTx/>
                <a:latin typeface="Segoe UI "/>
                <a:ea typeface="+mn-ea"/>
                <a:cs typeface="+mn-cs"/>
              </a:rPr>
              <a:t>, </a:t>
            </a:r>
            <a:r>
              <a:rPr kumimoji="0" lang="en-US" sz="1500" b="0" i="0" u="none" strike="noStrike" kern="1200" cap="none" spc="0" normalizeH="0" baseline="0" noProof="0">
                <a:ln>
                  <a:noFill/>
                </a:ln>
                <a:solidFill>
                  <a:srgbClr val="C00000"/>
                </a:solidFill>
                <a:effectLst/>
                <a:uLnTx/>
                <a:uFillTx/>
                <a:latin typeface="Segoe UI "/>
                <a:ea typeface="+mn-ea"/>
                <a:cs typeface="+mn-cs"/>
              </a:rPr>
              <a:t>distributed collection </a:t>
            </a:r>
            <a:r>
              <a:rPr kumimoji="0" lang="en-US" sz="1500" b="0" i="0" u="none" strike="noStrike" kern="1200" cap="none" spc="0" normalizeH="0" baseline="0" noProof="0">
                <a:ln>
                  <a:noFill/>
                </a:ln>
                <a:solidFill>
                  <a:srgbClr val="000000"/>
                </a:solidFill>
                <a:effectLst/>
                <a:uLnTx/>
                <a:uFillTx/>
                <a:latin typeface="Segoe UI "/>
                <a:ea typeface="+mn-ea"/>
                <a:cs typeface="+mn-cs"/>
              </a:rPr>
              <a:t>of objects that can be </a:t>
            </a:r>
            <a:r>
              <a:rPr kumimoji="0" lang="en-US" sz="1500" b="0" i="0" u="none" strike="noStrike" kern="1200" cap="none" spc="0" normalizeH="0" baseline="0" noProof="0">
                <a:ln>
                  <a:noFill/>
                </a:ln>
                <a:solidFill>
                  <a:srgbClr val="C00000"/>
                </a:solidFill>
                <a:effectLst/>
                <a:uLnTx/>
                <a:uFillTx/>
                <a:latin typeface="Segoe UI "/>
                <a:ea typeface="+mn-ea"/>
                <a:cs typeface="+mn-cs"/>
              </a:rPr>
              <a:t>operated in parallel </a:t>
            </a:r>
            <a:r>
              <a:rPr kumimoji="0" lang="en-US" sz="1500" b="0" i="0" u="none" strike="noStrike" kern="1200" cap="none" spc="0" normalizeH="0" baseline="0" noProof="0">
                <a:ln>
                  <a:noFill/>
                </a:ln>
                <a:solidFill>
                  <a:srgbClr val="000000"/>
                </a:solidFill>
                <a:effectLst/>
                <a:uLnTx/>
                <a:uFillTx/>
                <a:latin typeface="Segoe UI "/>
                <a:ea typeface="+mn-ea"/>
                <a:cs typeface="+mn-cs"/>
              </a:rPr>
              <a:t>on multiple machines/nodes)</a:t>
            </a:r>
          </a:p>
        </p:txBody>
      </p:sp>
      <p:grpSp>
        <p:nvGrpSpPr>
          <p:cNvPr id="5" name="Group 4">
            <a:extLst>
              <a:ext uri="{FF2B5EF4-FFF2-40B4-BE49-F238E27FC236}">
                <a16:creationId xmlns:a16="http://schemas.microsoft.com/office/drawing/2014/main" id="{76D74469-0098-004B-A58B-D87210EB17B5}"/>
              </a:ext>
            </a:extLst>
          </p:cNvPr>
          <p:cNvGrpSpPr/>
          <p:nvPr/>
        </p:nvGrpSpPr>
        <p:grpSpPr>
          <a:xfrm>
            <a:off x="267890" y="3645023"/>
            <a:ext cx="1729669" cy="1711079"/>
            <a:chOff x="1314451" y="2100262"/>
            <a:chExt cx="2306225" cy="2281438"/>
          </a:xfrm>
        </p:grpSpPr>
        <p:grpSp>
          <p:nvGrpSpPr>
            <p:cNvPr id="6" name="Group 5">
              <a:extLst>
                <a:ext uri="{FF2B5EF4-FFF2-40B4-BE49-F238E27FC236}">
                  <a16:creationId xmlns:a16="http://schemas.microsoft.com/office/drawing/2014/main" id="{3A3B01C2-F6C6-0745-AAFC-4D2D851E10B9}"/>
                </a:ext>
              </a:extLst>
            </p:cNvPr>
            <p:cNvGrpSpPr/>
            <p:nvPr/>
          </p:nvGrpSpPr>
          <p:grpSpPr>
            <a:xfrm>
              <a:off x="1314451" y="2100262"/>
              <a:ext cx="2306225" cy="2281438"/>
              <a:chOff x="2071688" y="4672013"/>
              <a:chExt cx="8730064" cy="1528762"/>
            </a:xfrm>
          </p:grpSpPr>
          <p:sp>
            <p:nvSpPr>
              <p:cNvPr id="8" name="Rounded Rectangle 7">
                <a:extLst>
                  <a:ext uri="{FF2B5EF4-FFF2-40B4-BE49-F238E27FC236}">
                    <a16:creationId xmlns:a16="http://schemas.microsoft.com/office/drawing/2014/main" id="{EC0F8786-6DE1-B44A-A706-387AF79F66AF}"/>
                  </a:ext>
                </a:extLst>
              </p:cNvPr>
              <p:cNvSpPr/>
              <p:nvPr/>
            </p:nvSpPr>
            <p:spPr>
              <a:xfrm>
                <a:off x="2071688" y="4672013"/>
                <a:ext cx="8730064" cy="1528762"/>
              </a:xfrm>
              <a:prstGeom prst="roundRect">
                <a:avLst/>
              </a:prstGeom>
              <a:solidFill>
                <a:schemeClr val="bg1"/>
              </a:solidFill>
              <a:ln w="635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a:ln>
                      <a:noFill/>
                    </a:ln>
                    <a:solidFill>
                      <a:srgbClr val="000000"/>
                    </a:solidFill>
                    <a:effectLst/>
                    <a:uLnTx/>
                    <a:uFillTx/>
                    <a:latin typeface="Segoe UI "/>
                    <a:ea typeface="+mn-ea"/>
                    <a:cs typeface="+mn-cs"/>
                  </a:rPr>
                  <a:t>S</a:t>
                </a:r>
              </a:p>
            </p:txBody>
          </p:sp>
          <p:pic>
            <p:nvPicPr>
              <p:cNvPr id="9" name="Picture 8">
                <a:extLst>
                  <a:ext uri="{FF2B5EF4-FFF2-40B4-BE49-F238E27FC236}">
                    <a16:creationId xmlns:a16="http://schemas.microsoft.com/office/drawing/2014/main" id="{6C2F678C-EC96-0746-B16A-C57D308BDB7A}"/>
                  </a:ext>
                </a:extLst>
              </p:cNvPr>
              <p:cNvPicPr>
                <a:picLocks noChangeAspect="1"/>
              </p:cNvPicPr>
              <p:nvPr/>
            </p:nvPicPr>
            <p:blipFill>
              <a:blip r:embed="rId3"/>
              <a:stretch>
                <a:fillRect/>
              </a:stretch>
            </p:blipFill>
            <p:spPr>
              <a:xfrm>
                <a:off x="2478899" y="4853101"/>
                <a:ext cx="7915635" cy="776301"/>
              </a:xfrm>
              <a:prstGeom prst="rect">
                <a:avLst/>
              </a:prstGeom>
            </p:spPr>
          </p:pic>
        </p:grpSp>
        <p:sp>
          <p:nvSpPr>
            <p:cNvPr id="7" name="TextBox 6">
              <a:extLst>
                <a:ext uri="{FF2B5EF4-FFF2-40B4-BE49-F238E27FC236}">
                  <a16:creationId xmlns:a16="http://schemas.microsoft.com/office/drawing/2014/main" id="{8F296853-9EC0-9E48-9A3D-192FCFE7C7A2}"/>
                </a:ext>
              </a:extLst>
            </p:cNvPr>
            <p:cNvSpPr txBox="1"/>
            <p:nvPr/>
          </p:nvSpPr>
          <p:spPr>
            <a:xfrm>
              <a:off x="1714083" y="3566511"/>
              <a:ext cx="1783138" cy="5078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75" b="0" i="0" u="none" strike="noStrike" kern="1200" cap="none" spc="0" normalizeH="0" baseline="0" noProof="0">
                  <a:ln>
                    <a:noFill/>
                  </a:ln>
                  <a:solidFill>
                    <a:srgbClr val="000000"/>
                  </a:solidFill>
                  <a:effectLst/>
                  <a:uLnTx/>
                  <a:uFillTx/>
                  <a:latin typeface="Segoe UI "/>
                  <a:ea typeface="+mn-ea"/>
                  <a:cs typeface="+mn-cs"/>
                </a:rPr>
                <a:t>Spark Core</a:t>
              </a:r>
            </a:p>
          </p:txBody>
        </p:sp>
      </p:grpSp>
      <p:sp>
        <p:nvSpPr>
          <p:cNvPr id="10" name="Rounded Rectangle 9">
            <a:extLst>
              <a:ext uri="{FF2B5EF4-FFF2-40B4-BE49-F238E27FC236}">
                <a16:creationId xmlns:a16="http://schemas.microsoft.com/office/drawing/2014/main" id="{8FD1253F-532B-D247-9AD2-839F042D2E2E}"/>
              </a:ext>
            </a:extLst>
          </p:cNvPr>
          <p:cNvSpPr/>
          <p:nvPr/>
        </p:nvSpPr>
        <p:spPr>
          <a:xfrm>
            <a:off x="4572000" y="3435670"/>
            <a:ext cx="1607344" cy="418707"/>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a:ln>
                  <a:noFill/>
                </a:ln>
                <a:solidFill>
                  <a:srgbClr val="FFFFFF"/>
                </a:solidFill>
                <a:effectLst/>
                <a:uLnTx/>
                <a:uFillTx/>
                <a:latin typeface="Segoe UI "/>
                <a:ea typeface="+mn-ea"/>
                <a:cs typeface="+mn-cs"/>
              </a:rPr>
              <a:t>RDD</a:t>
            </a:r>
          </a:p>
        </p:txBody>
      </p:sp>
      <p:sp>
        <p:nvSpPr>
          <p:cNvPr id="11" name="Rounded Rectangle 10">
            <a:extLst>
              <a:ext uri="{FF2B5EF4-FFF2-40B4-BE49-F238E27FC236}">
                <a16:creationId xmlns:a16="http://schemas.microsoft.com/office/drawing/2014/main" id="{9783C85D-A686-9A48-BB38-EE6C258314A2}"/>
              </a:ext>
            </a:extLst>
          </p:cNvPr>
          <p:cNvSpPr/>
          <p:nvPr/>
        </p:nvSpPr>
        <p:spPr>
          <a:xfrm>
            <a:off x="2964657" y="4326003"/>
            <a:ext cx="1607344" cy="418707"/>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a:ln>
                  <a:noFill/>
                </a:ln>
                <a:solidFill>
                  <a:srgbClr val="FFFFFF"/>
                </a:solidFill>
                <a:effectLst/>
                <a:uLnTx/>
                <a:uFillTx/>
                <a:latin typeface="Segoe UI "/>
                <a:ea typeface="+mn-ea"/>
                <a:cs typeface="+mn-cs"/>
              </a:rPr>
              <a:t>Transformation</a:t>
            </a:r>
          </a:p>
        </p:txBody>
      </p:sp>
      <p:sp>
        <p:nvSpPr>
          <p:cNvPr id="12" name="Rounded Rectangle 11">
            <a:extLst>
              <a:ext uri="{FF2B5EF4-FFF2-40B4-BE49-F238E27FC236}">
                <a16:creationId xmlns:a16="http://schemas.microsoft.com/office/drawing/2014/main" id="{0BA51949-DEB6-BF46-8339-558FFD9640C9}"/>
              </a:ext>
            </a:extLst>
          </p:cNvPr>
          <p:cNvSpPr/>
          <p:nvPr/>
        </p:nvSpPr>
        <p:spPr>
          <a:xfrm>
            <a:off x="6179344" y="4282148"/>
            <a:ext cx="1607344" cy="418707"/>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a:ln>
                  <a:noFill/>
                </a:ln>
                <a:solidFill>
                  <a:srgbClr val="FFFFFF"/>
                </a:solidFill>
                <a:effectLst/>
                <a:uLnTx/>
                <a:uFillTx/>
                <a:latin typeface="Segoe UI "/>
                <a:ea typeface="+mn-ea"/>
                <a:cs typeface="+mn-cs"/>
              </a:rPr>
              <a:t>Action</a:t>
            </a:r>
          </a:p>
        </p:txBody>
      </p:sp>
      <p:cxnSp>
        <p:nvCxnSpPr>
          <p:cNvPr id="16" name="Elbow Connector 15">
            <a:extLst>
              <a:ext uri="{FF2B5EF4-FFF2-40B4-BE49-F238E27FC236}">
                <a16:creationId xmlns:a16="http://schemas.microsoft.com/office/drawing/2014/main" id="{D34E735D-A2DA-434B-AAA3-62194D0EE29F}"/>
              </a:ext>
            </a:extLst>
          </p:cNvPr>
          <p:cNvCxnSpPr>
            <a:stCxn id="10" idx="1"/>
            <a:endCxn id="11" idx="0"/>
          </p:cNvCxnSpPr>
          <p:nvPr/>
        </p:nvCxnSpPr>
        <p:spPr>
          <a:xfrm rot="10800000" flipV="1">
            <a:off x="3768328" y="3645023"/>
            <a:ext cx="803672" cy="680980"/>
          </a:xfrm>
          <a:prstGeom prst="bentConnector2">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Elbow Connector 16">
            <a:extLst>
              <a:ext uri="{FF2B5EF4-FFF2-40B4-BE49-F238E27FC236}">
                <a16:creationId xmlns:a16="http://schemas.microsoft.com/office/drawing/2014/main" id="{5C75D517-1082-D246-AFD8-37DFC7689005}"/>
              </a:ext>
            </a:extLst>
          </p:cNvPr>
          <p:cNvCxnSpPr>
            <a:cxnSpLocks/>
            <a:endCxn id="12" idx="0"/>
          </p:cNvCxnSpPr>
          <p:nvPr/>
        </p:nvCxnSpPr>
        <p:spPr>
          <a:xfrm>
            <a:off x="6179344" y="3672015"/>
            <a:ext cx="803672" cy="610133"/>
          </a:xfrm>
          <a:prstGeom prst="bentConnector2">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71538451-38AD-7449-A419-4ACEDA003F95}"/>
              </a:ext>
            </a:extLst>
          </p:cNvPr>
          <p:cNvSpPr txBox="1"/>
          <p:nvPr/>
        </p:nvSpPr>
        <p:spPr>
          <a:xfrm>
            <a:off x="2728912" y="4802104"/>
            <a:ext cx="2350295" cy="113107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000000"/>
                </a:solidFill>
                <a:effectLst/>
                <a:uLnTx/>
                <a:uFillTx/>
                <a:latin typeface="Segoe UI "/>
                <a:ea typeface="+mn-ea"/>
                <a:cs typeface="+mn-cs"/>
              </a:rPr>
              <a:t>These are </a:t>
            </a:r>
            <a:r>
              <a:rPr kumimoji="0" lang="en-US" sz="1350" b="0" i="0" u="none" strike="noStrike" kern="1200" cap="none" spc="0" normalizeH="0" baseline="0" noProof="0" dirty="0">
                <a:ln>
                  <a:noFill/>
                </a:ln>
                <a:solidFill>
                  <a:srgbClr val="C00000"/>
                </a:solidFill>
                <a:effectLst/>
                <a:uLnTx/>
                <a:uFillTx/>
                <a:latin typeface="Segoe UI "/>
                <a:ea typeface="+mn-ea"/>
                <a:cs typeface="+mn-cs"/>
              </a:rPr>
              <a:t>operations</a:t>
            </a:r>
            <a:r>
              <a:rPr kumimoji="0" lang="en-US" sz="1350" b="0" i="0" u="none" strike="noStrike" kern="1200" cap="none" spc="0" normalizeH="0" baseline="0" noProof="0" dirty="0">
                <a:ln>
                  <a:noFill/>
                </a:ln>
                <a:solidFill>
                  <a:srgbClr val="000000"/>
                </a:solidFill>
                <a:effectLst/>
                <a:uLnTx/>
                <a:uFillTx/>
                <a:latin typeface="Segoe UI "/>
                <a:ea typeface="+mn-ea"/>
                <a:cs typeface="+mn-cs"/>
              </a:rPr>
              <a:t> (e.g., filter, join, union) that are performed on an RDD that yields a new RDD containing the results</a:t>
            </a:r>
          </a:p>
        </p:txBody>
      </p:sp>
      <p:sp>
        <p:nvSpPr>
          <p:cNvPr id="21" name="TextBox 20">
            <a:extLst>
              <a:ext uri="{FF2B5EF4-FFF2-40B4-BE49-F238E27FC236}">
                <a16:creationId xmlns:a16="http://schemas.microsoft.com/office/drawing/2014/main" id="{21FABF12-4D1B-EF46-B712-1795253B48CB}"/>
              </a:ext>
            </a:extLst>
          </p:cNvPr>
          <p:cNvSpPr txBox="1"/>
          <p:nvPr/>
        </p:nvSpPr>
        <p:spPr>
          <a:xfrm>
            <a:off x="6012166" y="4802104"/>
            <a:ext cx="2163857"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a:ln>
                  <a:noFill/>
                </a:ln>
                <a:solidFill>
                  <a:srgbClr val="000000"/>
                </a:solidFill>
                <a:effectLst/>
                <a:uLnTx/>
                <a:uFillTx/>
                <a:latin typeface="Segoe UI "/>
                <a:ea typeface="+mn-ea"/>
                <a:cs typeface="+mn-cs"/>
              </a:rPr>
              <a:t>These are </a:t>
            </a:r>
            <a:r>
              <a:rPr kumimoji="0" lang="en-US" sz="1350" b="0" i="0" u="none" strike="noStrike" kern="1200" cap="none" spc="0" normalizeH="0" baseline="0" noProof="0">
                <a:ln>
                  <a:noFill/>
                </a:ln>
                <a:solidFill>
                  <a:srgbClr val="C00000"/>
                </a:solidFill>
                <a:effectLst/>
                <a:uLnTx/>
                <a:uFillTx/>
                <a:latin typeface="Segoe UI "/>
                <a:ea typeface="+mn-ea"/>
                <a:cs typeface="+mn-cs"/>
              </a:rPr>
              <a:t>operations</a:t>
            </a:r>
            <a:r>
              <a:rPr kumimoji="0" lang="en-US" sz="1350" b="0" i="0" u="none" strike="noStrike" kern="1200" cap="none" spc="0" normalizeH="0" baseline="0" noProof="0">
                <a:ln>
                  <a:noFill/>
                </a:ln>
                <a:solidFill>
                  <a:srgbClr val="000000"/>
                </a:solidFill>
                <a:effectLst/>
                <a:uLnTx/>
                <a:uFillTx/>
                <a:latin typeface="Segoe UI "/>
                <a:ea typeface="+mn-ea"/>
                <a:cs typeface="+mn-cs"/>
              </a:rPr>
              <a:t> (e.g., count) that return a value after running a computation on an RDD</a:t>
            </a:r>
          </a:p>
        </p:txBody>
      </p:sp>
      <p:pic>
        <p:nvPicPr>
          <p:cNvPr id="22" name="Picture 21">
            <a:extLst>
              <a:ext uri="{FF2B5EF4-FFF2-40B4-BE49-F238E27FC236}">
                <a16:creationId xmlns:a16="http://schemas.microsoft.com/office/drawing/2014/main" id="{79684849-F115-F54D-9743-C839720BB621}"/>
              </a:ext>
            </a:extLst>
          </p:cNvPr>
          <p:cNvPicPr>
            <a:picLocks noChangeAspect="1"/>
          </p:cNvPicPr>
          <p:nvPr/>
        </p:nvPicPr>
        <p:blipFill>
          <a:blip r:embed="rId4"/>
          <a:stretch>
            <a:fillRect/>
          </a:stretch>
        </p:blipFill>
        <p:spPr>
          <a:xfrm>
            <a:off x="2280378" y="4183091"/>
            <a:ext cx="680981" cy="680981"/>
          </a:xfrm>
          <a:prstGeom prst="rect">
            <a:avLst/>
          </a:prstGeom>
        </p:spPr>
      </p:pic>
      <p:pic>
        <p:nvPicPr>
          <p:cNvPr id="25" name="Picture 24">
            <a:extLst>
              <a:ext uri="{FF2B5EF4-FFF2-40B4-BE49-F238E27FC236}">
                <a16:creationId xmlns:a16="http://schemas.microsoft.com/office/drawing/2014/main" id="{BDB4F02D-63D9-D941-8FBD-2ADF21E5FFE6}"/>
              </a:ext>
            </a:extLst>
          </p:cNvPr>
          <p:cNvPicPr>
            <a:picLocks noChangeAspect="1"/>
          </p:cNvPicPr>
          <p:nvPr/>
        </p:nvPicPr>
        <p:blipFill>
          <a:blip r:embed="rId5"/>
          <a:stretch>
            <a:fillRect/>
          </a:stretch>
        </p:blipFill>
        <p:spPr>
          <a:xfrm>
            <a:off x="4611913" y="4154331"/>
            <a:ext cx="680981" cy="680981"/>
          </a:xfrm>
          <a:prstGeom prst="rect">
            <a:avLst/>
          </a:prstGeom>
        </p:spPr>
      </p:pic>
      <p:pic>
        <p:nvPicPr>
          <p:cNvPr id="26" name="Picture 25">
            <a:extLst>
              <a:ext uri="{FF2B5EF4-FFF2-40B4-BE49-F238E27FC236}">
                <a16:creationId xmlns:a16="http://schemas.microsoft.com/office/drawing/2014/main" id="{ED0D7BF8-10D1-6A44-9435-1B4EAFC862C9}"/>
              </a:ext>
            </a:extLst>
          </p:cNvPr>
          <p:cNvPicPr>
            <a:picLocks noChangeAspect="1"/>
          </p:cNvPicPr>
          <p:nvPr/>
        </p:nvPicPr>
        <p:blipFill>
          <a:blip r:embed="rId6"/>
          <a:stretch>
            <a:fillRect/>
          </a:stretch>
        </p:blipFill>
        <p:spPr>
          <a:xfrm>
            <a:off x="5618560" y="4200815"/>
            <a:ext cx="560784" cy="560784"/>
          </a:xfrm>
          <a:prstGeom prst="rect">
            <a:avLst/>
          </a:prstGeom>
        </p:spPr>
      </p:pic>
      <p:pic>
        <p:nvPicPr>
          <p:cNvPr id="27" name="Picture 26">
            <a:extLst>
              <a:ext uri="{FF2B5EF4-FFF2-40B4-BE49-F238E27FC236}">
                <a16:creationId xmlns:a16="http://schemas.microsoft.com/office/drawing/2014/main" id="{4C8C3E92-4C72-324F-B841-76BC83291564}"/>
              </a:ext>
            </a:extLst>
          </p:cNvPr>
          <p:cNvPicPr>
            <a:picLocks noChangeAspect="1"/>
          </p:cNvPicPr>
          <p:nvPr/>
        </p:nvPicPr>
        <p:blipFill>
          <a:blip r:embed="rId7"/>
          <a:stretch>
            <a:fillRect/>
          </a:stretch>
        </p:blipFill>
        <p:spPr>
          <a:xfrm>
            <a:off x="7838675" y="4111458"/>
            <a:ext cx="791598" cy="720860"/>
          </a:xfrm>
          <a:prstGeom prst="rect">
            <a:avLst/>
          </a:prstGeom>
        </p:spPr>
      </p:pic>
      <p:grpSp>
        <p:nvGrpSpPr>
          <p:cNvPr id="13" name="Group 12">
            <a:extLst>
              <a:ext uri="{FF2B5EF4-FFF2-40B4-BE49-F238E27FC236}">
                <a16:creationId xmlns:a16="http://schemas.microsoft.com/office/drawing/2014/main" id="{734BAFCF-31A4-192F-FA3D-C33721B8C9DA}"/>
              </a:ext>
            </a:extLst>
          </p:cNvPr>
          <p:cNvGrpSpPr/>
          <p:nvPr/>
        </p:nvGrpSpPr>
        <p:grpSpPr>
          <a:xfrm>
            <a:off x="7139569" y="1911400"/>
            <a:ext cx="1644188" cy="1256768"/>
            <a:chOff x="4626744" y="3807731"/>
            <a:chExt cx="1644188" cy="1256768"/>
          </a:xfrm>
        </p:grpSpPr>
        <p:pic>
          <p:nvPicPr>
            <p:cNvPr id="14" name="Picture 13">
              <a:extLst>
                <a:ext uri="{FF2B5EF4-FFF2-40B4-BE49-F238E27FC236}">
                  <a16:creationId xmlns:a16="http://schemas.microsoft.com/office/drawing/2014/main" id="{55FAC083-D2EA-8FF4-FAD8-04F851379E25}"/>
                </a:ext>
              </a:extLst>
            </p:cNvPr>
            <p:cNvPicPr>
              <a:picLocks noChangeAspect="1"/>
            </p:cNvPicPr>
            <p:nvPr/>
          </p:nvPicPr>
          <p:blipFill>
            <a:blip r:embed="rId8">
              <a:duotone>
                <a:schemeClr val="accent3">
                  <a:shade val="45000"/>
                  <a:satMod val="135000"/>
                </a:schemeClr>
                <a:prstClr val="white"/>
              </a:duotone>
            </a:blip>
            <a:stretch>
              <a:fillRect/>
            </a:stretch>
          </p:blipFill>
          <p:spPr>
            <a:xfrm>
              <a:off x="4626744" y="4303021"/>
              <a:ext cx="1293595" cy="761478"/>
            </a:xfrm>
            <a:prstGeom prst="rect">
              <a:avLst/>
            </a:prstGeom>
          </p:spPr>
        </p:pic>
        <p:pic>
          <p:nvPicPr>
            <p:cNvPr id="15" name="Picture 4" descr="Ram Memory - Free technology icons">
              <a:extLst>
                <a:ext uri="{FF2B5EF4-FFF2-40B4-BE49-F238E27FC236}">
                  <a16:creationId xmlns:a16="http://schemas.microsoft.com/office/drawing/2014/main" id="{FA4C595D-5045-23EA-4A60-C75D111D0997}"/>
                </a:ext>
              </a:extLst>
            </p:cNvPr>
            <p:cNvPicPr>
              <a:picLocks noChangeAspect="1" noChangeArrowheads="1"/>
            </p:cNvPicPr>
            <p:nvPr/>
          </p:nvPicPr>
          <p:blipFill>
            <a:blip r:embed="rId9">
              <a:clrChange>
                <a:clrFrom>
                  <a:srgbClr val="000000">
                    <a:alpha val="93333"/>
                  </a:srgbClr>
                </a:clrFrom>
                <a:clrTo>
                  <a:srgbClr val="000000">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236657">
              <a:off x="5505177" y="3807731"/>
              <a:ext cx="765755" cy="765755"/>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TextBox 2">
            <a:extLst>
              <a:ext uri="{FF2B5EF4-FFF2-40B4-BE49-F238E27FC236}">
                <a16:creationId xmlns:a16="http://schemas.microsoft.com/office/drawing/2014/main" id="{D2E29B74-985F-7BFA-9B9D-C2FB43933738}"/>
              </a:ext>
            </a:extLst>
          </p:cNvPr>
          <p:cNvSpPr txBox="1"/>
          <p:nvPr/>
        </p:nvSpPr>
        <p:spPr>
          <a:xfrm>
            <a:off x="2724252" y="5852077"/>
            <a:ext cx="2330190"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C40C67"/>
                </a:solidFill>
                <a:effectLst/>
                <a:uLnTx/>
                <a:uFillTx/>
                <a:latin typeface="Segoe UI "/>
                <a:ea typeface="+mn-ea"/>
                <a:cs typeface="+mn-cs"/>
              </a:rPr>
              <a:t>Transformation: (RDD</a:t>
            </a:r>
            <a:r>
              <a:rPr kumimoji="0" lang="en-US" sz="1200" b="0" i="0" u="none" strike="noStrike" kern="1200" cap="none" spc="0" normalizeH="0" baseline="-25000" noProof="0">
                <a:ln>
                  <a:noFill/>
                </a:ln>
                <a:solidFill>
                  <a:srgbClr val="C40C67"/>
                </a:solidFill>
                <a:effectLst/>
                <a:uLnTx/>
                <a:uFillTx/>
                <a:latin typeface="Segoe UI "/>
                <a:ea typeface="+mn-ea"/>
                <a:cs typeface="+mn-cs"/>
              </a:rPr>
              <a:t>1</a:t>
            </a:r>
            <a:r>
              <a:rPr kumimoji="0" lang="en-US" sz="1200" b="0" i="0" u="none" strike="noStrike" kern="1200" cap="none" spc="0" normalizeH="0" baseline="0" noProof="0">
                <a:ln>
                  <a:noFill/>
                </a:ln>
                <a:solidFill>
                  <a:srgbClr val="C40C67"/>
                </a:solidFill>
                <a:effectLst/>
                <a:uLnTx/>
                <a:uFillTx/>
                <a:latin typeface="Segoe UI "/>
                <a:ea typeface="+mn-ea"/>
                <a:cs typeface="+mn-cs"/>
              </a:rPr>
              <a:t> </a:t>
            </a:r>
            <a:r>
              <a:rPr kumimoji="0" lang="en-US" sz="1200" b="0" i="0" u="none" strike="noStrike" kern="1200" cap="none" spc="0" normalizeH="0" baseline="0" noProof="0">
                <a:ln>
                  <a:noFill/>
                </a:ln>
                <a:solidFill>
                  <a:srgbClr val="C40C67"/>
                </a:solidFill>
                <a:effectLst/>
                <a:uLnTx/>
                <a:uFillTx/>
                <a:latin typeface="Segoe UI "/>
                <a:ea typeface="+mn-ea"/>
                <a:cs typeface="+mn-cs"/>
                <a:sym typeface="Wingdings" pitchFamily="2" charset="2"/>
              </a:rPr>
              <a:t> RDD</a:t>
            </a:r>
            <a:r>
              <a:rPr kumimoji="0" lang="en-US" sz="1200" b="0" i="0" u="none" strike="noStrike" kern="1200" cap="none" spc="0" normalizeH="0" baseline="-25000" noProof="0">
                <a:ln>
                  <a:noFill/>
                </a:ln>
                <a:solidFill>
                  <a:srgbClr val="C40C67"/>
                </a:solidFill>
                <a:effectLst/>
                <a:uLnTx/>
                <a:uFillTx/>
                <a:latin typeface="Segoe UI "/>
                <a:ea typeface="+mn-ea"/>
                <a:cs typeface="+mn-cs"/>
                <a:sym typeface="Wingdings" pitchFamily="2" charset="2"/>
              </a:rPr>
              <a:t>2</a:t>
            </a:r>
            <a:r>
              <a:rPr kumimoji="0" lang="en-US" sz="1200" b="0" i="0" u="none" strike="noStrike" kern="1200" cap="none" spc="0" normalizeH="0" baseline="0" noProof="0">
                <a:ln>
                  <a:noFill/>
                </a:ln>
                <a:solidFill>
                  <a:srgbClr val="C40C67"/>
                </a:solidFill>
                <a:effectLst/>
                <a:uLnTx/>
                <a:uFillTx/>
                <a:latin typeface="Segoe UI "/>
                <a:ea typeface="+mn-ea"/>
                <a:cs typeface="+mn-cs"/>
                <a:sym typeface="Wingdings" pitchFamily="2" charset="2"/>
              </a:rPr>
              <a:t>)</a:t>
            </a:r>
            <a:endParaRPr kumimoji="0" lang="en-US" sz="1200" b="0" i="0" u="none" strike="noStrike" kern="1200" cap="none" spc="0" normalizeH="0" baseline="0" noProof="0">
              <a:ln>
                <a:noFill/>
              </a:ln>
              <a:solidFill>
                <a:srgbClr val="C40C67"/>
              </a:solidFill>
              <a:effectLst/>
              <a:uLnTx/>
              <a:uFillTx/>
              <a:latin typeface="Segoe UI "/>
              <a:ea typeface="+mn-ea"/>
              <a:cs typeface="+mn-cs"/>
            </a:endParaRPr>
          </a:p>
        </p:txBody>
      </p:sp>
      <p:sp>
        <p:nvSpPr>
          <p:cNvPr id="18" name="TextBox 17">
            <a:extLst>
              <a:ext uri="{FF2B5EF4-FFF2-40B4-BE49-F238E27FC236}">
                <a16:creationId xmlns:a16="http://schemas.microsoft.com/office/drawing/2014/main" id="{84075C89-5C3C-A16E-29F4-AEDFC0D4F1E1}"/>
              </a:ext>
            </a:extLst>
          </p:cNvPr>
          <p:cNvSpPr txBox="1"/>
          <p:nvPr/>
        </p:nvSpPr>
        <p:spPr>
          <a:xfrm>
            <a:off x="6025358" y="5676335"/>
            <a:ext cx="1813317"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C40C67"/>
                </a:solidFill>
                <a:effectLst/>
                <a:uLnTx/>
                <a:uFillTx/>
                <a:latin typeface="Segoe UI "/>
                <a:ea typeface="+mn-ea"/>
                <a:cs typeface="+mn-cs"/>
              </a:rPr>
              <a:t>Action: (RDD </a:t>
            </a:r>
            <a:r>
              <a:rPr kumimoji="0" lang="en-US" sz="1200" b="0" i="0" u="none" strike="noStrike" kern="1200" cap="none" spc="0" normalizeH="0" baseline="0" noProof="0">
                <a:ln>
                  <a:noFill/>
                </a:ln>
                <a:solidFill>
                  <a:srgbClr val="C40C67"/>
                </a:solidFill>
                <a:effectLst/>
                <a:uLnTx/>
                <a:uFillTx/>
                <a:latin typeface="Segoe UI "/>
                <a:ea typeface="+mn-ea"/>
                <a:cs typeface="+mn-cs"/>
                <a:sym typeface="Wingdings" pitchFamily="2" charset="2"/>
              </a:rPr>
              <a:t> Output)</a:t>
            </a:r>
            <a:endParaRPr kumimoji="0" lang="en-US" sz="1200" b="0" i="0" u="none" strike="noStrike" kern="1200" cap="none" spc="0" normalizeH="0" baseline="0" noProof="0">
              <a:ln>
                <a:noFill/>
              </a:ln>
              <a:solidFill>
                <a:srgbClr val="C40C67"/>
              </a:solidFill>
              <a:effectLst/>
              <a:uLnTx/>
              <a:uFillTx/>
              <a:latin typeface="Segoe UI "/>
              <a:ea typeface="+mn-ea"/>
              <a:cs typeface="+mn-cs"/>
            </a:endParaRPr>
          </a:p>
        </p:txBody>
      </p:sp>
    </p:spTree>
    <p:extLst>
      <p:ext uri="{BB962C8B-B14F-4D97-AF65-F5344CB8AC3E}">
        <p14:creationId xmlns:p14="http://schemas.microsoft.com/office/powerpoint/2010/main" val="3238575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ppt_w</p:attrName>
                                        </p:attrNameLst>
                                      </p:cBhvr>
                                      <p:tavLst>
                                        <p:tav tm="0">
                                          <p:val>
                                            <p:fltVal val="0"/>
                                          </p:val>
                                        </p:tav>
                                        <p:tav tm="100000">
                                          <p:val>
                                            <p:strVal val="#ppt_w"/>
                                          </p:val>
                                        </p:tav>
                                      </p:tavLst>
                                    </p:anim>
                                    <p:anim calcmode="lin" valueType="num">
                                      <p:cBhvr>
                                        <p:cTn id="20" dur="500" fill="hold"/>
                                        <p:tgtEl>
                                          <p:spTgt spid="10"/>
                                        </p:tgtEl>
                                        <p:attrNameLst>
                                          <p:attrName>ppt_h</p:attrName>
                                        </p:attrNameLst>
                                      </p:cBhvr>
                                      <p:tavLst>
                                        <p:tav tm="0">
                                          <p:val>
                                            <p:fltVal val="0"/>
                                          </p:val>
                                        </p:tav>
                                        <p:tav tm="100000">
                                          <p:val>
                                            <p:strVal val="#ppt_h"/>
                                          </p:val>
                                        </p:tav>
                                      </p:tavLst>
                                    </p:anim>
                                    <p:animEffect transition="in" filter="fade">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wipe(right)">
                                      <p:cBhvr>
                                        <p:cTn id="26" dur="500"/>
                                        <p:tgtEl>
                                          <p:spTgt spid="16"/>
                                        </p:tgtEl>
                                      </p:cBhvr>
                                    </p:animEffect>
                                  </p:childTnLst>
                                </p:cTn>
                              </p:par>
                              <p:par>
                                <p:cTn id="27" presetID="22" presetClass="entr" presetSubtype="8" fill="hold"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wipe(left)">
                                      <p:cBhvr>
                                        <p:cTn id="29" dur="500"/>
                                        <p:tgtEl>
                                          <p:spTgt spid="17"/>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p:cTn id="34" dur="500" fill="hold"/>
                                        <p:tgtEl>
                                          <p:spTgt spid="11"/>
                                        </p:tgtEl>
                                        <p:attrNameLst>
                                          <p:attrName>ppt_w</p:attrName>
                                        </p:attrNameLst>
                                      </p:cBhvr>
                                      <p:tavLst>
                                        <p:tav tm="0">
                                          <p:val>
                                            <p:fltVal val="0"/>
                                          </p:val>
                                        </p:tav>
                                        <p:tav tm="100000">
                                          <p:val>
                                            <p:strVal val="#ppt_w"/>
                                          </p:val>
                                        </p:tav>
                                      </p:tavLst>
                                    </p:anim>
                                    <p:anim calcmode="lin" valueType="num">
                                      <p:cBhvr>
                                        <p:cTn id="35" dur="500" fill="hold"/>
                                        <p:tgtEl>
                                          <p:spTgt spid="11"/>
                                        </p:tgtEl>
                                        <p:attrNameLst>
                                          <p:attrName>ppt_h</p:attrName>
                                        </p:attrNameLst>
                                      </p:cBhvr>
                                      <p:tavLst>
                                        <p:tav tm="0">
                                          <p:val>
                                            <p:fltVal val="0"/>
                                          </p:val>
                                        </p:tav>
                                        <p:tav tm="100000">
                                          <p:val>
                                            <p:strVal val="#ppt_h"/>
                                          </p:val>
                                        </p:tav>
                                      </p:tavLst>
                                    </p:anim>
                                    <p:animEffect transition="in" filter="fade">
                                      <p:cBhvr>
                                        <p:cTn id="36" dur="500"/>
                                        <p:tgtEl>
                                          <p:spTgt spid="11"/>
                                        </p:tgtEl>
                                      </p:cBhvr>
                                    </p:animEffect>
                                  </p:childTnLst>
                                </p:cTn>
                              </p:par>
                              <p:par>
                                <p:cTn id="37" presetID="53" presetClass="entr" presetSubtype="16" fill="hold" nodeType="withEffect">
                                  <p:stCondLst>
                                    <p:cond delay="0"/>
                                  </p:stCondLst>
                                  <p:childTnLst>
                                    <p:set>
                                      <p:cBhvr>
                                        <p:cTn id="38" dur="1" fill="hold">
                                          <p:stCondLst>
                                            <p:cond delay="0"/>
                                          </p:stCondLst>
                                        </p:cTn>
                                        <p:tgtEl>
                                          <p:spTgt spid="26"/>
                                        </p:tgtEl>
                                        <p:attrNameLst>
                                          <p:attrName>style.visibility</p:attrName>
                                        </p:attrNameLst>
                                      </p:cBhvr>
                                      <p:to>
                                        <p:strVal val="visible"/>
                                      </p:to>
                                    </p:set>
                                    <p:anim calcmode="lin" valueType="num">
                                      <p:cBhvr>
                                        <p:cTn id="39" dur="500" fill="hold"/>
                                        <p:tgtEl>
                                          <p:spTgt spid="26"/>
                                        </p:tgtEl>
                                        <p:attrNameLst>
                                          <p:attrName>ppt_w</p:attrName>
                                        </p:attrNameLst>
                                      </p:cBhvr>
                                      <p:tavLst>
                                        <p:tav tm="0">
                                          <p:val>
                                            <p:fltVal val="0"/>
                                          </p:val>
                                        </p:tav>
                                        <p:tav tm="100000">
                                          <p:val>
                                            <p:strVal val="#ppt_w"/>
                                          </p:val>
                                        </p:tav>
                                      </p:tavLst>
                                    </p:anim>
                                    <p:anim calcmode="lin" valueType="num">
                                      <p:cBhvr>
                                        <p:cTn id="40" dur="500" fill="hold"/>
                                        <p:tgtEl>
                                          <p:spTgt spid="26"/>
                                        </p:tgtEl>
                                        <p:attrNameLst>
                                          <p:attrName>ppt_h</p:attrName>
                                        </p:attrNameLst>
                                      </p:cBhvr>
                                      <p:tavLst>
                                        <p:tav tm="0">
                                          <p:val>
                                            <p:fltVal val="0"/>
                                          </p:val>
                                        </p:tav>
                                        <p:tav tm="100000">
                                          <p:val>
                                            <p:strVal val="#ppt_h"/>
                                          </p:val>
                                        </p:tav>
                                      </p:tavLst>
                                    </p:anim>
                                    <p:animEffect transition="in" filter="fade">
                                      <p:cBhvr>
                                        <p:cTn id="41" dur="500"/>
                                        <p:tgtEl>
                                          <p:spTgt spid="26"/>
                                        </p:tgtEl>
                                      </p:cBhvr>
                                    </p:animEffect>
                                  </p:childTnLst>
                                </p:cTn>
                              </p:par>
                              <p:par>
                                <p:cTn id="42" presetID="53" presetClass="entr" presetSubtype="16" fill="hold" grpId="0" nodeType="withEffect">
                                  <p:stCondLst>
                                    <p:cond delay="0"/>
                                  </p:stCondLst>
                                  <p:childTnLst>
                                    <p:set>
                                      <p:cBhvr>
                                        <p:cTn id="43" dur="1" fill="hold">
                                          <p:stCondLst>
                                            <p:cond delay="0"/>
                                          </p:stCondLst>
                                        </p:cTn>
                                        <p:tgtEl>
                                          <p:spTgt spid="12"/>
                                        </p:tgtEl>
                                        <p:attrNameLst>
                                          <p:attrName>style.visibility</p:attrName>
                                        </p:attrNameLst>
                                      </p:cBhvr>
                                      <p:to>
                                        <p:strVal val="visible"/>
                                      </p:to>
                                    </p:set>
                                    <p:anim calcmode="lin" valueType="num">
                                      <p:cBhvr>
                                        <p:cTn id="44" dur="500" fill="hold"/>
                                        <p:tgtEl>
                                          <p:spTgt spid="12"/>
                                        </p:tgtEl>
                                        <p:attrNameLst>
                                          <p:attrName>ppt_w</p:attrName>
                                        </p:attrNameLst>
                                      </p:cBhvr>
                                      <p:tavLst>
                                        <p:tav tm="0">
                                          <p:val>
                                            <p:fltVal val="0"/>
                                          </p:val>
                                        </p:tav>
                                        <p:tav tm="100000">
                                          <p:val>
                                            <p:strVal val="#ppt_w"/>
                                          </p:val>
                                        </p:tav>
                                      </p:tavLst>
                                    </p:anim>
                                    <p:anim calcmode="lin" valueType="num">
                                      <p:cBhvr>
                                        <p:cTn id="45" dur="500" fill="hold"/>
                                        <p:tgtEl>
                                          <p:spTgt spid="12"/>
                                        </p:tgtEl>
                                        <p:attrNameLst>
                                          <p:attrName>ppt_h</p:attrName>
                                        </p:attrNameLst>
                                      </p:cBhvr>
                                      <p:tavLst>
                                        <p:tav tm="0">
                                          <p:val>
                                            <p:fltVal val="0"/>
                                          </p:val>
                                        </p:tav>
                                        <p:tav tm="100000">
                                          <p:val>
                                            <p:strVal val="#ppt_h"/>
                                          </p:val>
                                        </p:tav>
                                      </p:tavLst>
                                    </p:anim>
                                    <p:animEffect transition="in" filter="fade">
                                      <p:cBhvr>
                                        <p:cTn id="46" dur="500"/>
                                        <p:tgtEl>
                                          <p:spTgt spid="12"/>
                                        </p:tgtEl>
                                      </p:cBhvr>
                                    </p:animEffect>
                                  </p:childTnLst>
                                </p:cTn>
                              </p:par>
                              <p:par>
                                <p:cTn id="47" presetID="53" presetClass="entr" presetSubtype="16" fill="hold" nodeType="withEffect">
                                  <p:stCondLst>
                                    <p:cond delay="0"/>
                                  </p:stCondLst>
                                  <p:childTnLst>
                                    <p:set>
                                      <p:cBhvr>
                                        <p:cTn id="48" dur="1" fill="hold">
                                          <p:stCondLst>
                                            <p:cond delay="0"/>
                                          </p:stCondLst>
                                        </p:cTn>
                                        <p:tgtEl>
                                          <p:spTgt spid="25"/>
                                        </p:tgtEl>
                                        <p:attrNameLst>
                                          <p:attrName>style.visibility</p:attrName>
                                        </p:attrNameLst>
                                      </p:cBhvr>
                                      <p:to>
                                        <p:strVal val="visible"/>
                                      </p:to>
                                    </p:set>
                                    <p:anim calcmode="lin" valueType="num">
                                      <p:cBhvr>
                                        <p:cTn id="49" dur="500" fill="hold"/>
                                        <p:tgtEl>
                                          <p:spTgt spid="25"/>
                                        </p:tgtEl>
                                        <p:attrNameLst>
                                          <p:attrName>ppt_w</p:attrName>
                                        </p:attrNameLst>
                                      </p:cBhvr>
                                      <p:tavLst>
                                        <p:tav tm="0">
                                          <p:val>
                                            <p:fltVal val="0"/>
                                          </p:val>
                                        </p:tav>
                                        <p:tav tm="100000">
                                          <p:val>
                                            <p:strVal val="#ppt_w"/>
                                          </p:val>
                                        </p:tav>
                                      </p:tavLst>
                                    </p:anim>
                                    <p:anim calcmode="lin" valueType="num">
                                      <p:cBhvr>
                                        <p:cTn id="50" dur="500" fill="hold"/>
                                        <p:tgtEl>
                                          <p:spTgt spid="25"/>
                                        </p:tgtEl>
                                        <p:attrNameLst>
                                          <p:attrName>ppt_h</p:attrName>
                                        </p:attrNameLst>
                                      </p:cBhvr>
                                      <p:tavLst>
                                        <p:tav tm="0">
                                          <p:val>
                                            <p:fltVal val="0"/>
                                          </p:val>
                                        </p:tav>
                                        <p:tav tm="100000">
                                          <p:val>
                                            <p:strVal val="#ppt_h"/>
                                          </p:val>
                                        </p:tav>
                                      </p:tavLst>
                                    </p:anim>
                                    <p:animEffect transition="in" filter="fade">
                                      <p:cBhvr>
                                        <p:cTn id="51" dur="500"/>
                                        <p:tgtEl>
                                          <p:spTgt spid="25"/>
                                        </p:tgtEl>
                                      </p:cBhvr>
                                    </p:animEffect>
                                  </p:childTnLst>
                                </p:cTn>
                              </p:par>
                              <p:par>
                                <p:cTn id="52" presetID="53" presetClass="entr" presetSubtype="16" fill="hold" nodeType="withEffect">
                                  <p:stCondLst>
                                    <p:cond delay="0"/>
                                  </p:stCondLst>
                                  <p:childTnLst>
                                    <p:set>
                                      <p:cBhvr>
                                        <p:cTn id="53" dur="1" fill="hold">
                                          <p:stCondLst>
                                            <p:cond delay="0"/>
                                          </p:stCondLst>
                                        </p:cTn>
                                        <p:tgtEl>
                                          <p:spTgt spid="22"/>
                                        </p:tgtEl>
                                        <p:attrNameLst>
                                          <p:attrName>style.visibility</p:attrName>
                                        </p:attrNameLst>
                                      </p:cBhvr>
                                      <p:to>
                                        <p:strVal val="visible"/>
                                      </p:to>
                                    </p:set>
                                    <p:anim calcmode="lin" valueType="num">
                                      <p:cBhvr>
                                        <p:cTn id="54" dur="500" fill="hold"/>
                                        <p:tgtEl>
                                          <p:spTgt spid="22"/>
                                        </p:tgtEl>
                                        <p:attrNameLst>
                                          <p:attrName>ppt_w</p:attrName>
                                        </p:attrNameLst>
                                      </p:cBhvr>
                                      <p:tavLst>
                                        <p:tav tm="0">
                                          <p:val>
                                            <p:fltVal val="0"/>
                                          </p:val>
                                        </p:tav>
                                        <p:tav tm="100000">
                                          <p:val>
                                            <p:strVal val="#ppt_w"/>
                                          </p:val>
                                        </p:tav>
                                      </p:tavLst>
                                    </p:anim>
                                    <p:anim calcmode="lin" valueType="num">
                                      <p:cBhvr>
                                        <p:cTn id="55" dur="500" fill="hold"/>
                                        <p:tgtEl>
                                          <p:spTgt spid="22"/>
                                        </p:tgtEl>
                                        <p:attrNameLst>
                                          <p:attrName>ppt_h</p:attrName>
                                        </p:attrNameLst>
                                      </p:cBhvr>
                                      <p:tavLst>
                                        <p:tav tm="0">
                                          <p:val>
                                            <p:fltVal val="0"/>
                                          </p:val>
                                        </p:tav>
                                        <p:tav tm="100000">
                                          <p:val>
                                            <p:strVal val="#ppt_h"/>
                                          </p:val>
                                        </p:tav>
                                      </p:tavLst>
                                    </p:anim>
                                    <p:animEffect transition="in" filter="fade">
                                      <p:cBhvr>
                                        <p:cTn id="56" dur="500"/>
                                        <p:tgtEl>
                                          <p:spTgt spid="22"/>
                                        </p:tgtEl>
                                      </p:cBhvr>
                                    </p:animEffect>
                                  </p:childTnLst>
                                </p:cTn>
                              </p:par>
                              <p:par>
                                <p:cTn id="57" presetID="53" presetClass="entr" presetSubtype="16" fill="hold" nodeType="withEffect">
                                  <p:stCondLst>
                                    <p:cond delay="0"/>
                                  </p:stCondLst>
                                  <p:childTnLst>
                                    <p:set>
                                      <p:cBhvr>
                                        <p:cTn id="58" dur="1" fill="hold">
                                          <p:stCondLst>
                                            <p:cond delay="0"/>
                                          </p:stCondLst>
                                        </p:cTn>
                                        <p:tgtEl>
                                          <p:spTgt spid="27"/>
                                        </p:tgtEl>
                                        <p:attrNameLst>
                                          <p:attrName>style.visibility</p:attrName>
                                        </p:attrNameLst>
                                      </p:cBhvr>
                                      <p:to>
                                        <p:strVal val="visible"/>
                                      </p:to>
                                    </p:set>
                                    <p:anim calcmode="lin" valueType="num">
                                      <p:cBhvr>
                                        <p:cTn id="59" dur="500" fill="hold"/>
                                        <p:tgtEl>
                                          <p:spTgt spid="27"/>
                                        </p:tgtEl>
                                        <p:attrNameLst>
                                          <p:attrName>ppt_w</p:attrName>
                                        </p:attrNameLst>
                                      </p:cBhvr>
                                      <p:tavLst>
                                        <p:tav tm="0">
                                          <p:val>
                                            <p:fltVal val="0"/>
                                          </p:val>
                                        </p:tav>
                                        <p:tav tm="100000">
                                          <p:val>
                                            <p:strVal val="#ppt_w"/>
                                          </p:val>
                                        </p:tav>
                                      </p:tavLst>
                                    </p:anim>
                                    <p:anim calcmode="lin" valueType="num">
                                      <p:cBhvr>
                                        <p:cTn id="60" dur="500" fill="hold"/>
                                        <p:tgtEl>
                                          <p:spTgt spid="27"/>
                                        </p:tgtEl>
                                        <p:attrNameLst>
                                          <p:attrName>ppt_h</p:attrName>
                                        </p:attrNameLst>
                                      </p:cBhvr>
                                      <p:tavLst>
                                        <p:tav tm="0">
                                          <p:val>
                                            <p:fltVal val="0"/>
                                          </p:val>
                                        </p:tav>
                                        <p:tav tm="100000">
                                          <p:val>
                                            <p:strVal val="#ppt_h"/>
                                          </p:val>
                                        </p:tav>
                                      </p:tavLst>
                                    </p:anim>
                                    <p:animEffect transition="in" filter="fade">
                                      <p:cBhvr>
                                        <p:cTn id="61" dur="500"/>
                                        <p:tgtEl>
                                          <p:spTgt spid="27"/>
                                        </p:tgtEl>
                                      </p:cBhvr>
                                    </p:animEffect>
                                  </p:childTnLst>
                                </p:cTn>
                              </p:par>
                            </p:childTnLst>
                          </p:cTn>
                        </p:par>
                      </p:childTnLst>
                    </p:cTn>
                  </p:par>
                  <p:par>
                    <p:cTn id="62" fill="hold">
                      <p:stCondLst>
                        <p:cond delay="indefinite"/>
                      </p:stCondLst>
                      <p:childTnLst>
                        <p:par>
                          <p:cTn id="63" fill="hold">
                            <p:stCondLst>
                              <p:cond delay="0"/>
                            </p:stCondLst>
                            <p:childTnLst>
                              <p:par>
                                <p:cTn id="64" presetID="9" presetClass="entr" presetSubtype="0" fill="hold" grpId="0" nodeType="clickEffect">
                                  <p:stCondLst>
                                    <p:cond delay="0"/>
                                  </p:stCondLst>
                                  <p:childTnLst>
                                    <p:set>
                                      <p:cBhvr>
                                        <p:cTn id="65" dur="1" fill="hold">
                                          <p:stCondLst>
                                            <p:cond delay="0"/>
                                          </p:stCondLst>
                                        </p:cTn>
                                        <p:tgtEl>
                                          <p:spTgt spid="20"/>
                                        </p:tgtEl>
                                        <p:attrNameLst>
                                          <p:attrName>style.visibility</p:attrName>
                                        </p:attrNameLst>
                                      </p:cBhvr>
                                      <p:to>
                                        <p:strVal val="visible"/>
                                      </p:to>
                                    </p:set>
                                    <p:animEffect transition="in" filter="dissolve">
                                      <p:cBhvr>
                                        <p:cTn id="66" dur="500"/>
                                        <p:tgtEl>
                                          <p:spTgt spid="20"/>
                                        </p:tgtEl>
                                      </p:cBhvr>
                                    </p:animEffect>
                                  </p:childTnLst>
                                </p:cTn>
                              </p:par>
                            </p:childTnLst>
                          </p:cTn>
                        </p:par>
                      </p:childTnLst>
                    </p:cTn>
                  </p:par>
                  <p:par>
                    <p:cTn id="67" fill="hold">
                      <p:stCondLst>
                        <p:cond delay="indefinite"/>
                      </p:stCondLst>
                      <p:childTnLst>
                        <p:par>
                          <p:cTn id="68" fill="hold">
                            <p:stCondLst>
                              <p:cond delay="0"/>
                            </p:stCondLst>
                            <p:childTnLst>
                              <p:par>
                                <p:cTn id="69" presetID="9" presetClass="entr" presetSubtype="0" fill="hold" grpId="0" nodeType="clickEffect">
                                  <p:stCondLst>
                                    <p:cond delay="0"/>
                                  </p:stCondLst>
                                  <p:childTnLst>
                                    <p:set>
                                      <p:cBhvr>
                                        <p:cTn id="70" dur="1" fill="hold">
                                          <p:stCondLst>
                                            <p:cond delay="0"/>
                                          </p:stCondLst>
                                        </p:cTn>
                                        <p:tgtEl>
                                          <p:spTgt spid="3"/>
                                        </p:tgtEl>
                                        <p:attrNameLst>
                                          <p:attrName>style.visibility</p:attrName>
                                        </p:attrNameLst>
                                      </p:cBhvr>
                                      <p:to>
                                        <p:strVal val="visible"/>
                                      </p:to>
                                    </p:set>
                                    <p:animEffect transition="in" filter="dissolve">
                                      <p:cBhvr>
                                        <p:cTn id="71" dur="500"/>
                                        <p:tgtEl>
                                          <p:spTgt spid="3"/>
                                        </p:tgtEl>
                                      </p:cBhvr>
                                    </p:animEffect>
                                  </p:childTnLst>
                                </p:cTn>
                              </p:par>
                            </p:childTnLst>
                          </p:cTn>
                        </p:par>
                      </p:childTnLst>
                    </p:cTn>
                  </p:par>
                  <p:par>
                    <p:cTn id="72" fill="hold">
                      <p:stCondLst>
                        <p:cond delay="indefinite"/>
                      </p:stCondLst>
                      <p:childTnLst>
                        <p:par>
                          <p:cTn id="73" fill="hold">
                            <p:stCondLst>
                              <p:cond delay="0"/>
                            </p:stCondLst>
                            <p:childTnLst>
                              <p:par>
                                <p:cTn id="74" presetID="9" presetClass="entr" presetSubtype="0" fill="hold" grpId="0" nodeType="clickEffect">
                                  <p:stCondLst>
                                    <p:cond delay="0"/>
                                  </p:stCondLst>
                                  <p:childTnLst>
                                    <p:set>
                                      <p:cBhvr>
                                        <p:cTn id="75" dur="1" fill="hold">
                                          <p:stCondLst>
                                            <p:cond delay="0"/>
                                          </p:stCondLst>
                                        </p:cTn>
                                        <p:tgtEl>
                                          <p:spTgt spid="21"/>
                                        </p:tgtEl>
                                        <p:attrNameLst>
                                          <p:attrName>style.visibility</p:attrName>
                                        </p:attrNameLst>
                                      </p:cBhvr>
                                      <p:to>
                                        <p:strVal val="visible"/>
                                      </p:to>
                                    </p:set>
                                    <p:animEffect transition="in" filter="dissolve">
                                      <p:cBhvr>
                                        <p:cTn id="76" dur="500"/>
                                        <p:tgtEl>
                                          <p:spTgt spid="21"/>
                                        </p:tgtEl>
                                      </p:cBhvr>
                                    </p:animEffect>
                                  </p:childTnLst>
                                </p:cTn>
                              </p:par>
                            </p:childTnLst>
                          </p:cTn>
                        </p:par>
                      </p:childTnLst>
                    </p:cTn>
                  </p:par>
                  <p:par>
                    <p:cTn id="77" fill="hold">
                      <p:stCondLst>
                        <p:cond delay="indefinite"/>
                      </p:stCondLst>
                      <p:childTnLst>
                        <p:par>
                          <p:cTn id="78" fill="hold">
                            <p:stCondLst>
                              <p:cond delay="0"/>
                            </p:stCondLst>
                            <p:childTnLst>
                              <p:par>
                                <p:cTn id="79" presetID="9" presetClass="entr" presetSubtype="0" fill="hold" grpId="0" nodeType="clickEffect">
                                  <p:stCondLst>
                                    <p:cond delay="0"/>
                                  </p:stCondLst>
                                  <p:childTnLst>
                                    <p:set>
                                      <p:cBhvr>
                                        <p:cTn id="80" dur="1" fill="hold">
                                          <p:stCondLst>
                                            <p:cond delay="0"/>
                                          </p:stCondLst>
                                        </p:cTn>
                                        <p:tgtEl>
                                          <p:spTgt spid="18"/>
                                        </p:tgtEl>
                                        <p:attrNameLst>
                                          <p:attrName>style.visibility</p:attrName>
                                        </p:attrNameLst>
                                      </p:cBhvr>
                                      <p:to>
                                        <p:strVal val="visible"/>
                                      </p:to>
                                    </p:set>
                                    <p:animEffect transition="in" filter="dissolve">
                                      <p:cBhvr>
                                        <p:cTn id="8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animBg="1"/>
      <p:bldP spid="11" grpId="0" animBg="1"/>
      <p:bldP spid="12" grpId="0" animBg="1"/>
      <p:bldP spid="20" grpId="0"/>
      <p:bldP spid="21" grpId="0"/>
      <p:bldP spid="3" grpId="0"/>
      <p:bldP spid="1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7A60EB-A147-814C-8BC5-B585C5AAABEA}"/>
              </a:ext>
            </a:extLst>
          </p:cNvPr>
          <p:cNvSpPr>
            <a:spLocks noGrp="1"/>
          </p:cNvSpPr>
          <p:nvPr>
            <p:ph type="title"/>
          </p:nvPr>
        </p:nvSpPr>
        <p:spPr/>
        <p:txBody>
          <a:bodyPr/>
          <a:lstStyle/>
          <a:p>
            <a:r>
              <a:rPr lang="en-US"/>
              <a:t>Spark SQL</a:t>
            </a:r>
          </a:p>
        </p:txBody>
      </p:sp>
      <p:sp>
        <p:nvSpPr>
          <p:cNvPr id="4" name="Rounded Rectangle 3">
            <a:extLst>
              <a:ext uri="{FF2B5EF4-FFF2-40B4-BE49-F238E27FC236}">
                <a16:creationId xmlns:a16="http://schemas.microsoft.com/office/drawing/2014/main" id="{C2A267EB-FFAC-9742-B99B-A666FD4943F4}"/>
              </a:ext>
            </a:extLst>
          </p:cNvPr>
          <p:cNvSpPr/>
          <p:nvPr/>
        </p:nvSpPr>
        <p:spPr>
          <a:xfrm>
            <a:off x="2832939" y="921974"/>
            <a:ext cx="5575697" cy="746522"/>
          </a:xfrm>
          <a:prstGeom prst="roundRect">
            <a:avLst/>
          </a:prstGeom>
          <a:solidFill>
            <a:srgbClr val="F4DCE0"/>
          </a:solidFill>
          <a:ln>
            <a:solidFill>
              <a:srgbClr val="C40C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srgbClr val="000000"/>
                </a:solidFill>
                <a:effectLst/>
                <a:uLnTx/>
                <a:uFillTx/>
                <a:latin typeface="Segoe UI "/>
                <a:ea typeface="+mn-ea"/>
                <a:cs typeface="+mn-cs"/>
              </a:rPr>
              <a:t>Spark SQL framework component is used for structured and semi-structured data processing</a:t>
            </a:r>
          </a:p>
        </p:txBody>
      </p:sp>
      <p:grpSp>
        <p:nvGrpSpPr>
          <p:cNvPr id="8" name="Group 7">
            <a:extLst>
              <a:ext uri="{FF2B5EF4-FFF2-40B4-BE49-F238E27FC236}">
                <a16:creationId xmlns:a16="http://schemas.microsoft.com/office/drawing/2014/main" id="{EF983ED7-D6EB-6849-A7BF-2E4BC145A23A}"/>
              </a:ext>
            </a:extLst>
          </p:cNvPr>
          <p:cNvGrpSpPr/>
          <p:nvPr/>
        </p:nvGrpSpPr>
        <p:grpSpPr>
          <a:xfrm>
            <a:off x="234026" y="1984601"/>
            <a:ext cx="1729669" cy="1711079"/>
            <a:chOff x="2533404" y="2100262"/>
            <a:chExt cx="2306225" cy="2281438"/>
          </a:xfrm>
        </p:grpSpPr>
        <p:sp>
          <p:nvSpPr>
            <p:cNvPr id="11" name="Rounded Rectangle 10">
              <a:extLst>
                <a:ext uri="{FF2B5EF4-FFF2-40B4-BE49-F238E27FC236}">
                  <a16:creationId xmlns:a16="http://schemas.microsoft.com/office/drawing/2014/main" id="{A484A9CD-1D5C-914D-8F74-E85625F7153E}"/>
                </a:ext>
              </a:extLst>
            </p:cNvPr>
            <p:cNvSpPr/>
            <p:nvPr/>
          </p:nvSpPr>
          <p:spPr>
            <a:xfrm>
              <a:off x="2533404" y="2100262"/>
              <a:ext cx="2306225" cy="2281438"/>
            </a:xfrm>
            <a:prstGeom prst="roundRect">
              <a:avLst/>
            </a:prstGeom>
            <a:solidFill>
              <a:schemeClr val="bg1"/>
            </a:solidFill>
            <a:ln w="635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Segoe UI "/>
                <a:ea typeface="+mn-ea"/>
                <a:cs typeface="+mn-cs"/>
              </a:endParaRPr>
            </a:p>
          </p:txBody>
        </p:sp>
        <p:pic>
          <p:nvPicPr>
            <p:cNvPr id="10" name="Picture 9">
              <a:extLst>
                <a:ext uri="{FF2B5EF4-FFF2-40B4-BE49-F238E27FC236}">
                  <a16:creationId xmlns:a16="http://schemas.microsoft.com/office/drawing/2014/main" id="{1F00A6D1-2817-8F42-9E27-B4DBB05B63BA}"/>
                </a:ext>
              </a:extLst>
            </p:cNvPr>
            <p:cNvPicPr>
              <a:picLocks noChangeAspect="1"/>
            </p:cNvPicPr>
            <p:nvPr/>
          </p:nvPicPr>
          <p:blipFill>
            <a:blip r:embed="rId3"/>
            <a:stretch>
              <a:fillRect/>
            </a:stretch>
          </p:blipFill>
          <p:spPr>
            <a:xfrm>
              <a:off x="2848730" y="2512391"/>
              <a:ext cx="1483098" cy="848912"/>
            </a:xfrm>
            <a:prstGeom prst="rect">
              <a:avLst/>
            </a:prstGeom>
          </p:spPr>
        </p:pic>
      </p:grpSp>
      <p:sp>
        <p:nvSpPr>
          <p:cNvPr id="13" name="Rectangle 12">
            <a:extLst>
              <a:ext uri="{FF2B5EF4-FFF2-40B4-BE49-F238E27FC236}">
                <a16:creationId xmlns:a16="http://schemas.microsoft.com/office/drawing/2014/main" id="{3444269B-A15D-A148-8EA2-6E733CA8B4A8}"/>
              </a:ext>
            </a:extLst>
          </p:cNvPr>
          <p:cNvSpPr/>
          <p:nvPr/>
        </p:nvSpPr>
        <p:spPr>
          <a:xfrm>
            <a:off x="2089548" y="1986698"/>
            <a:ext cx="6646076" cy="3949328"/>
          </a:xfrm>
          <a:prstGeom prst="rect">
            <a:avLst/>
          </a:prstGeom>
          <a:noFill/>
          <a:ln w="3492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Segoe UI "/>
              <a:ea typeface="+mn-ea"/>
              <a:cs typeface="+mn-cs"/>
            </a:endParaRPr>
          </a:p>
        </p:txBody>
      </p:sp>
      <p:sp>
        <p:nvSpPr>
          <p:cNvPr id="14" name="TextBox 13">
            <a:extLst>
              <a:ext uri="{FF2B5EF4-FFF2-40B4-BE49-F238E27FC236}">
                <a16:creationId xmlns:a16="http://schemas.microsoft.com/office/drawing/2014/main" id="{B25CDE5D-C9B3-9444-87B6-30DE24F4BBD6}"/>
              </a:ext>
            </a:extLst>
          </p:cNvPr>
          <p:cNvSpPr txBox="1"/>
          <p:nvPr/>
        </p:nvSpPr>
        <p:spPr>
          <a:xfrm>
            <a:off x="2257585" y="2169040"/>
            <a:ext cx="1981376" cy="30008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a:ln>
                  <a:noFill/>
                </a:ln>
                <a:solidFill>
                  <a:srgbClr val="000000"/>
                </a:solidFill>
                <a:effectLst/>
                <a:uLnTx/>
                <a:uFillTx/>
                <a:latin typeface="Segoe UI "/>
                <a:ea typeface="+mn-ea"/>
                <a:cs typeface="+mn-cs"/>
              </a:rPr>
              <a:t>Spark SQL Architecture </a:t>
            </a:r>
          </a:p>
        </p:txBody>
      </p:sp>
      <p:sp>
        <p:nvSpPr>
          <p:cNvPr id="15" name="Magnetic Disk 14">
            <a:extLst>
              <a:ext uri="{FF2B5EF4-FFF2-40B4-BE49-F238E27FC236}">
                <a16:creationId xmlns:a16="http://schemas.microsoft.com/office/drawing/2014/main" id="{0BF62190-8161-F642-976C-B72E32BF99F2}"/>
              </a:ext>
            </a:extLst>
          </p:cNvPr>
          <p:cNvSpPr/>
          <p:nvPr/>
        </p:nvSpPr>
        <p:spPr>
          <a:xfrm>
            <a:off x="2631252" y="4967774"/>
            <a:ext cx="1371600" cy="586828"/>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a:ln>
                  <a:noFill/>
                </a:ln>
                <a:solidFill>
                  <a:srgbClr val="FFFFFF"/>
                </a:solidFill>
                <a:effectLst/>
                <a:uLnTx/>
                <a:uFillTx/>
                <a:latin typeface="Segoe UI "/>
                <a:ea typeface="+mn-ea"/>
                <a:cs typeface="+mn-cs"/>
              </a:rPr>
              <a:t>CSV</a:t>
            </a:r>
          </a:p>
        </p:txBody>
      </p:sp>
      <p:sp>
        <p:nvSpPr>
          <p:cNvPr id="16" name="Magnetic Disk 15">
            <a:extLst>
              <a:ext uri="{FF2B5EF4-FFF2-40B4-BE49-F238E27FC236}">
                <a16:creationId xmlns:a16="http://schemas.microsoft.com/office/drawing/2014/main" id="{6D6D0ADE-B57E-FD45-BF3C-037397CF1587}"/>
              </a:ext>
            </a:extLst>
          </p:cNvPr>
          <p:cNvSpPr/>
          <p:nvPr/>
        </p:nvSpPr>
        <p:spPr>
          <a:xfrm>
            <a:off x="5891001" y="4957650"/>
            <a:ext cx="1371600" cy="586828"/>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a:ln>
                  <a:noFill/>
                </a:ln>
                <a:solidFill>
                  <a:srgbClr val="FFFFFF"/>
                </a:solidFill>
                <a:effectLst/>
                <a:uLnTx/>
                <a:uFillTx/>
                <a:latin typeface="Segoe UI "/>
                <a:ea typeface="+mn-ea"/>
                <a:cs typeface="+mn-cs"/>
              </a:rPr>
              <a:t>JSON</a:t>
            </a:r>
          </a:p>
        </p:txBody>
      </p:sp>
      <p:sp>
        <p:nvSpPr>
          <p:cNvPr id="17" name="Rectangle 16">
            <a:extLst>
              <a:ext uri="{FF2B5EF4-FFF2-40B4-BE49-F238E27FC236}">
                <a16:creationId xmlns:a16="http://schemas.microsoft.com/office/drawing/2014/main" id="{17DE089A-1220-D546-845E-114B5E9D7E58}"/>
              </a:ext>
            </a:extLst>
          </p:cNvPr>
          <p:cNvSpPr/>
          <p:nvPr/>
        </p:nvSpPr>
        <p:spPr>
          <a:xfrm>
            <a:off x="2463802" y="4264196"/>
            <a:ext cx="6140054" cy="291266"/>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a:ln>
                  <a:noFill/>
                </a:ln>
                <a:solidFill>
                  <a:srgbClr val="FFFFFF"/>
                </a:solidFill>
                <a:effectLst/>
                <a:uLnTx/>
                <a:uFillTx/>
                <a:latin typeface="Segoe UI "/>
                <a:ea typeface="+mn-ea"/>
                <a:cs typeface="+mn-cs"/>
              </a:rPr>
              <a:t>Data Source API</a:t>
            </a:r>
          </a:p>
        </p:txBody>
      </p:sp>
      <p:sp>
        <p:nvSpPr>
          <p:cNvPr id="18" name="Rectangle 17">
            <a:extLst>
              <a:ext uri="{FF2B5EF4-FFF2-40B4-BE49-F238E27FC236}">
                <a16:creationId xmlns:a16="http://schemas.microsoft.com/office/drawing/2014/main" id="{2A748674-3119-4F48-892E-33EB3180D0C4}"/>
              </a:ext>
            </a:extLst>
          </p:cNvPr>
          <p:cNvSpPr/>
          <p:nvPr/>
        </p:nvSpPr>
        <p:spPr>
          <a:xfrm>
            <a:off x="2448521" y="3718363"/>
            <a:ext cx="6140054" cy="291266"/>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a:ln>
                  <a:noFill/>
                </a:ln>
                <a:solidFill>
                  <a:srgbClr val="FFFFFF"/>
                </a:solidFill>
                <a:effectLst/>
                <a:uLnTx/>
                <a:uFillTx/>
                <a:latin typeface="Segoe UI "/>
                <a:ea typeface="+mn-ea"/>
                <a:cs typeface="+mn-cs"/>
              </a:rPr>
              <a:t>Data Frame API</a:t>
            </a:r>
          </a:p>
        </p:txBody>
      </p:sp>
      <p:pic>
        <p:nvPicPr>
          <p:cNvPr id="19" name="Picture 18">
            <a:extLst>
              <a:ext uri="{FF2B5EF4-FFF2-40B4-BE49-F238E27FC236}">
                <a16:creationId xmlns:a16="http://schemas.microsoft.com/office/drawing/2014/main" id="{8A2CE343-4CD9-7C45-ADB6-AEB8437FB3EC}"/>
              </a:ext>
            </a:extLst>
          </p:cNvPr>
          <p:cNvPicPr>
            <a:picLocks noChangeAspect="1"/>
          </p:cNvPicPr>
          <p:nvPr/>
        </p:nvPicPr>
        <p:blipFill>
          <a:blip r:embed="rId4"/>
          <a:stretch>
            <a:fillRect/>
          </a:stretch>
        </p:blipFill>
        <p:spPr>
          <a:xfrm>
            <a:off x="4222019" y="4962933"/>
            <a:ext cx="573902" cy="586828"/>
          </a:xfrm>
          <a:prstGeom prst="rect">
            <a:avLst/>
          </a:prstGeom>
        </p:spPr>
      </p:pic>
      <p:pic>
        <p:nvPicPr>
          <p:cNvPr id="20" name="Picture 19">
            <a:extLst>
              <a:ext uri="{FF2B5EF4-FFF2-40B4-BE49-F238E27FC236}">
                <a16:creationId xmlns:a16="http://schemas.microsoft.com/office/drawing/2014/main" id="{5B4D75C9-0879-0340-9D8D-159372445420}"/>
              </a:ext>
            </a:extLst>
          </p:cNvPr>
          <p:cNvPicPr>
            <a:picLocks noChangeAspect="1"/>
          </p:cNvPicPr>
          <p:nvPr/>
        </p:nvPicPr>
        <p:blipFill>
          <a:blip r:embed="rId5"/>
          <a:stretch>
            <a:fillRect/>
          </a:stretch>
        </p:blipFill>
        <p:spPr>
          <a:xfrm>
            <a:off x="7340486" y="4827177"/>
            <a:ext cx="685800" cy="685800"/>
          </a:xfrm>
          <a:prstGeom prst="rect">
            <a:avLst/>
          </a:prstGeom>
        </p:spPr>
      </p:pic>
      <p:sp>
        <p:nvSpPr>
          <p:cNvPr id="21" name="Up Arrow 20">
            <a:extLst>
              <a:ext uri="{FF2B5EF4-FFF2-40B4-BE49-F238E27FC236}">
                <a16:creationId xmlns:a16="http://schemas.microsoft.com/office/drawing/2014/main" id="{50B3FD8B-C656-584E-BC68-EA9E9728C25A}"/>
              </a:ext>
            </a:extLst>
          </p:cNvPr>
          <p:cNvSpPr/>
          <p:nvPr/>
        </p:nvSpPr>
        <p:spPr>
          <a:xfrm>
            <a:off x="5382122" y="4597411"/>
            <a:ext cx="244673" cy="187817"/>
          </a:xfrm>
          <a:prstGeom prst="upArrow">
            <a:avLst/>
          </a:prstGeom>
          <a:solidFill>
            <a:srgbClr val="F4DCE0"/>
          </a:solidFill>
          <a:ln>
            <a:solidFill>
              <a:srgbClr val="C40C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Segoe UI "/>
              <a:ea typeface="+mn-ea"/>
              <a:cs typeface="+mn-cs"/>
            </a:endParaRPr>
          </a:p>
        </p:txBody>
      </p:sp>
      <p:sp>
        <p:nvSpPr>
          <p:cNvPr id="22" name="Up Arrow 21">
            <a:extLst>
              <a:ext uri="{FF2B5EF4-FFF2-40B4-BE49-F238E27FC236}">
                <a16:creationId xmlns:a16="http://schemas.microsoft.com/office/drawing/2014/main" id="{CB27273B-132F-0B48-9CB2-87544326D098}"/>
              </a:ext>
            </a:extLst>
          </p:cNvPr>
          <p:cNvSpPr/>
          <p:nvPr/>
        </p:nvSpPr>
        <p:spPr>
          <a:xfrm>
            <a:off x="5376115" y="4036250"/>
            <a:ext cx="244673" cy="187817"/>
          </a:xfrm>
          <a:prstGeom prst="upArrow">
            <a:avLst/>
          </a:prstGeom>
          <a:solidFill>
            <a:srgbClr val="F4DCE0"/>
          </a:solidFill>
          <a:ln>
            <a:solidFill>
              <a:srgbClr val="C40C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Segoe UI "/>
              <a:ea typeface="+mn-ea"/>
              <a:cs typeface="+mn-cs"/>
            </a:endParaRPr>
          </a:p>
        </p:txBody>
      </p:sp>
      <p:pic>
        <p:nvPicPr>
          <p:cNvPr id="23" name="Picture 22">
            <a:extLst>
              <a:ext uri="{FF2B5EF4-FFF2-40B4-BE49-F238E27FC236}">
                <a16:creationId xmlns:a16="http://schemas.microsoft.com/office/drawing/2014/main" id="{4BB8C248-A97E-A849-A77C-37D36E376C89}"/>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4406998" y="2022127"/>
            <a:ext cx="2035149" cy="1485736"/>
          </a:xfrm>
          <a:prstGeom prst="rect">
            <a:avLst/>
          </a:prstGeom>
        </p:spPr>
      </p:pic>
      <p:sp>
        <p:nvSpPr>
          <p:cNvPr id="24" name="Up Arrow 23">
            <a:extLst>
              <a:ext uri="{FF2B5EF4-FFF2-40B4-BE49-F238E27FC236}">
                <a16:creationId xmlns:a16="http://schemas.microsoft.com/office/drawing/2014/main" id="{02499CD3-3C52-9D4C-8AFC-B7240D00B806}"/>
              </a:ext>
            </a:extLst>
          </p:cNvPr>
          <p:cNvSpPr/>
          <p:nvPr/>
        </p:nvSpPr>
        <p:spPr>
          <a:xfrm>
            <a:off x="5348865" y="3507863"/>
            <a:ext cx="244673" cy="187817"/>
          </a:xfrm>
          <a:prstGeom prst="upArrow">
            <a:avLst/>
          </a:prstGeom>
          <a:solidFill>
            <a:srgbClr val="F4DCE0"/>
          </a:solidFill>
          <a:ln>
            <a:solidFill>
              <a:srgbClr val="C40C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Segoe UI "/>
              <a:ea typeface="+mn-ea"/>
              <a:cs typeface="+mn-cs"/>
            </a:endParaRPr>
          </a:p>
        </p:txBody>
      </p:sp>
      <p:sp>
        <p:nvSpPr>
          <p:cNvPr id="25" name="TextBox 24">
            <a:extLst>
              <a:ext uri="{FF2B5EF4-FFF2-40B4-BE49-F238E27FC236}">
                <a16:creationId xmlns:a16="http://schemas.microsoft.com/office/drawing/2014/main" id="{5A5714DA-4C6C-9143-8081-7C8B8036E2C7}"/>
              </a:ext>
            </a:extLst>
          </p:cNvPr>
          <p:cNvSpPr txBox="1"/>
          <p:nvPr/>
        </p:nvSpPr>
        <p:spPr>
          <a:xfrm>
            <a:off x="8227579" y="5209304"/>
            <a:ext cx="360996" cy="38087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75" b="0" i="0" u="none" strike="noStrike" kern="1200" cap="none" spc="0" normalizeH="0" baseline="0" noProof="0">
                <a:ln>
                  <a:noFill/>
                </a:ln>
                <a:solidFill>
                  <a:srgbClr val="000000"/>
                </a:solidFill>
                <a:effectLst/>
                <a:uLnTx/>
                <a:uFillTx/>
                <a:latin typeface="Segoe UI "/>
                <a:ea typeface="+mn-ea"/>
                <a:cs typeface="+mn-cs"/>
              </a:rPr>
              <a:t>…</a:t>
            </a:r>
          </a:p>
        </p:txBody>
      </p:sp>
      <p:sp>
        <p:nvSpPr>
          <p:cNvPr id="5" name="TextBox 4">
            <a:extLst>
              <a:ext uri="{FF2B5EF4-FFF2-40B4-BE49-F238E27FC236}">
                <a16:creationId xmlns:a16="http://schemas.microsoft.com/office/drawing/2014/main" id="{78E1AAE5-4FE6-10AA-AD28-61E643ADC7FF}"/>
              </a:ext>
            </a:extLst>
          </p:cNvPr>
          <p:cNvSpPr txBox="1"/>
          <p:nvPr/>
        </p:nvSpPr>
        <p:spPr>
          <a:xfrm>
            <a:off x="2649708" y="5544478"/>
            <a:ext cx="1425262"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C40C67"/>
                </a:solidFill>
                <a:effectLst/>
                <a:uLnTx/>
                <a:uFillTx/>
                <a:latin typeface="Segoe UI "/>
                <a:ea typeface="+mn-ea"/>
                <a:cs typeface="+mn-cs"/>
              </a:rPr>
              <a:t>Structured Data</a:t>
            </a:r>
          </a:p>
        </p:txBody>
      </p:sp>
      <p:sp>
        <p:nvSpPr>
          <p:cNvPr id="6" name="TextBox 5">
            <a:extLst>
              <a:ext uri="{FF2B5EF4-FFF2-40B4-BE49-F238E27FC236}">
                <a16:creationId xmlns:a16="http://schemas.microsoft.com/office/drawing/2014/main" id="{6C30A4EB-A966-5C1F-DB84-66370EA6A4ED}"/>
              </a:ext>
            </a:extLst>
          </p:cNvPr>
          <p:cNvSpPr txBox="1"/>
          <p:nvPr/>
        </p:nvSpPr>
        <p:spPr>
          <a:xfrm>
            <a:off x="5981163" y="5554903"/>
            <a:ext cx="1885324"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C40C67"/>
                </a:solidFill>
                <a:effectLst/>
                <a:uLnTx/>
                <a:uFillTx/>
                <a:latin typeface="Segoe UI "/>
                <a:ea typeface="+mn-ea"/>
                <a:cs typeface="+mn-cs"/>
              </a:rPr>
              <a:t>Semi-Structured Data</a:t>
            </a:r>
          </a:p>
        </p:txBody>
      </p:sp>
    </p:spTree>
    <p:extLst>
      <p:ext uri="{BB962C8B-B14F-4D97-AF65-F5344CB8AC3E}">
        <p14:creationId xmlns:p14="http://schemas.microsoft.com/office/powerpoint/2010/main" val="2036776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dissolv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p:cTn id="17" dur="500" fill="hold"/>
                                        <p:tgtEl>
                                          <p:spTgt spid="15"/>
                                        </p:tgtEl>
                                        <p:attrNameLst>
                                          <p:attrName>ppt_w</p:attrName>
                                        </p:attrNameLst>
                                      </p:cBhvr>
                                      <p:tavLst>
                                        <p:tav tm="0">
                                          <p:val>
                                            <p:fltVal val="0"/>
                                          </p:val>
                                        </p:tav>
                                        <p:tav tm="100000">
                                          <p:val>
                                            <p:strVal val="#ppt_w"/>
                                          </p:val>
                                        </p:tav>
                                      </p:tavLst>
                                    </p:anim>
                                    <p:anim calcmode="lin" valueType="num">
                                      <p:cBhvr>
                                        <p:cTn id="18" dur="500" fill="hold"/>
                                        <p:tgtEl>
                                          <p:spTgt spid="15"/>
                                        </p:tgtEl>
                                        <p:attrNameLst>
                                          <p:attrName>ppt_h</p:attrName>
                                        </p:attrNameLst>
                                      </p:cBhvr>
                                      <p:tavLst>
                                        <p:tav tm="0">
                                          <p:val>
                                            <p:fltVal val="0"/>
                                          </p:val>
                                        </p:tav>
                                        <p:tav tm="100000">
                                          <p:val>
                                            <p:strVal val="#ppt_h"/>
                                          </p:val>
                                        </p:tav>
                                      </p:tavLst>
                                    </p:anim>
                                    <p:animEffect transition="in" filter="fade">
                                      <p:cBhvr>
                                        <p:cTn id="19" dur="500"/>
                                        <p:tgtEl>
                                          <p:spTgt spid="15"/>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500" fill="hold"/>
                                        <p:tgtEl>
                                          <p:spTgt spid="5"/>
                                        </p:tgtEl>
                                        <p:attrNameLst>
                                          <p:attrName>ppt_w</p:attrName>
                                        </p:attrNameLst>
                                      </p:cBhvr>
                                      <p:tavLst>
                                        <p:tav tm="0">
                                          <p:val>
                                            <p:fltVal val="0"/>
                                          </p:val>
                                        </p:tav>
                                        <p:tav tm="100000">
                                          <p:val>
                                            <p:strVal val="#ppt_w"/>
                                          </p:val>
                                        </p:tav>
                                      </p:tavLst>
                                    </p:anim>
                                    <p:anim calcmode="lin" valueType="num">
                                      <p:cBhvr>
                                        <p:cTn id="23" dur="500" fill="hold"/>
                                        <p:tgtEl>
                                          <p:spTgt spid="5"/>
                                        </p:tgtEl>
                                        <p:attrNameLst>
                                          <p:attrName>ppt_h</p:attrName>
                                        </p:attrNameLst>
                                      </p:cBhvr>
                                      <p:tavLst>
                                        <p:tav tm="0">
                                          <p:val>
                                            <p:fltVal val="0"/>
                                          </p:val>
                                        </p:tav>
                                        <p:tav tm="100000">
                                          <p:val>
                                            <p:strVal val="#ppt_h"/>
                                          </p:val>
                                        </p:tav>
                                      </p:tavLst>
                                    </p:anim>
                                    <p:animEffect transition="in" filter="fade">
                                      <p:cBhvr>
                                        <p:cTn id="24" dur="500"/>
                                        <p:tgtEl>
                                          <p:spTgt spid="5"/>
                                        </p:tgtEl>
                                      </p:cBhvr>
                                    </p:animEffect>
                                  </p:childTnLst>
                                </p:cTn>
                              </p:par>
                              <p:par>
                                <p:cTn id="25" presetID="53" presetClass="entr" presetSubtype="16"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p:cTn id="27" dur="500" fill="hold"/>
                                        <p:tgtEl>
                                          <p:spTgt spid="19"/>
                                        </p:tgtEl>
                                        <p:attrNameLst>
                                          <p:attrName>ppt_w</p:attrName>
                                        </p:attrNameLst>
                                      </p:cBhvr>
                                      <p:tavLst>
                                        <p:tav tm="0">
                                          <p:val>
                                            <p:fltVal val="0"/>
                                          </p:val>
                                        </p:tav>
                                        <p:tav tm="100000">
                                          <p:val>
                                            <p:strVal val="#ppt_w"/>
                                          </p:val>
                                        </p:tav>
                                      </p:tavLst>
                                    </p:anim>
                                    <p:anim calcmode="lin" valueType="num">
                                      <p:cBhvr>
                                        <p:cTn id="28" dur="500" fill="hold"/>
                                        <p:tgtEl>
                                          <p:spTgt spid="19"/>
                                        </p:tgtEl>
                                        <p:attrNameLst>
                                          <p:attrName>ppt_h</p:attrName>
                                        </p:attrNameLst>
                                      </p:cBhvr>
                                      <p:tavLst>
                                        <p:tav tm="0">
                                          <p:val>
                                            <p:fltVal val="0"/>
                                          </p:val>
                                        </p:tav>
                                        <p:tav tm="100000">
                                          <p:val>
                                            <p:strVal val="#ppt_h"/>
                                          </p:val>
                                        </p:tav>
                                      </p:tavLst>
                                    </p:anim>
                                    <p:animEffect transition="in" filter="fade">
                                      <p:cBhvr>
                                        <p:cTn id="29" dur="500"/>
                                        <p:tgtEl>
                                          <p:spTgt spid="19"/>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16"/>
                                        </p:tgtEl>
                                        <p:attrNameLst>
                                          <p:attrName>style.visibility</p:attrName>
                                        </p:attrNameLst>
                                      </p:cBhvr>
                                      <p:to>
                                        <p:strVal val="visible"/>
                                      </p:to>
                                    </p:set>
                                    <p:anim calcmode="lin" valueType="num">
                                      <p:cBhvr>
                                        <p:cTn id="34" dur="500" fill="hold"/>
                                        <p:tgtEl>
                                          <p:spTgt spid="16"/>
                                        </p:tgtEl>
                                        <p:attrNameLst>
                                          <p:attrName>ppt_w</p:attrName>
                                        </p:attrNameLst>
                                      </p:cBhvr>
                                      <p:tavLst>
                                        <p:tav tm="0">
                                          <p:val>
                                            <p:fltVal val="0"/>
                                          </p:val>
                                        </p:tav>
                                        <p:tav tm="100000">
                                          <p:val>
                                            <p:strVal val="#ppt_w"/>
                                          </p:val>
                                        </p:tav>
                                      </p:tavLst>
                                    </p:anim>
                                    <p:anim calcmode="lin" valueType="num">
                                      <p:cBhvr>
                                        <p:cTn id="35" dur="500" fill="hold"/>
                                        <p:tgtEl>
                                          <p:spTgt spid="16"/>
                                        </p:tgtEl>
                                        <p:attrNameLst>
                                          <p:attrName>ppt_h</p:attrName>
                                        </p:attrNameLst>
                                      </p:cBhvr>
                                      <p:tavLst>
                                        <p:tav tm="0">
                                          <p:val>
                                            <p:fltVal val="0"/>
                                          </p:val>
                                        </p:tav>
                                        <p:tav tm="100000">
                                          <p:val>
                                            <p:strVal val="#ppt_h"/>
                                          </p:val>
                                        </p:tav>
                                      </p:tavLst>
                                    </p:anim>
                                    <p:animEffect transition="in" filter="fade">
                                      <p:cBhvr>
                                        <p:cTn id="36" dur="500"/>
                                        <p:tgtEl>
                                          <p:spTgt spid="16"/>
                                        </p:tgtEl>
                                      </p:cBhvr>
                                    </p:animEffect>
                                  </p:childTnLst>
                                </p:cTn>
                              </p:par>
                              <p:par>
                                <p:cTn id="37" presetID="53" presetClass="entr" presetSubtype="16" fill="hold" grpId="0" nodeType="withEffect">
                                  <p:stCondLst>
                                    <p:cond delay="0"/>
                                  </p:stCondLst>
                                  <p:childTnLst>
                                    <p:set>
                                      <p:cBhvr>
                                        <p:cTn id="38" dur="1" fill="hold">
                                          <p:stCondLst>
                                            <p:cond delay="0"/>
                                          </p:stCondLst>
                                        </p:cTn>
                                        <p:tgtEl>
                                          <p:spTgt spid="6"/>
                                        </p:tgtEl>
                                        <p:attrNameLst>
                                          <p:attrName>style.visibility</p:attrName>
                                        </p:attrNameLst>
                                      </p:cBhvr>
                                      <p:to>
                                        <p:strVal val="visible"/>
                                      </p:to>
                                    </p:set>
                                    <p:anim calcmode="lin" valueType="num">
                                      <p:cBhvr>
                                        <p:cTn id="39" dur="500" fill="hold"/>
                                        <p:tgtEl>
                                          <p:spTgt spid="6"/>
                                        </p:tgtEl>
                                        <p:attrNameLst>
                                          <p:attrName>ppt_w</p:attrName>
                                        </p:attrNameLst>
                                      </p:cBhvr>
                                      <p:tavLst>
                                        <p:tav tm="0">
                                          <p:val>
                                            <p:fltVal val="0"/>
                                          </p:val>
                                        </p:tav>
                                        <p:tav tm="100000">
                                          <p:val>
                                            <p:strVal val="#ppt_w"/>
                                          </p:val>
                                        </p:tav>
                                      </p:tavLst>
                                    </p:anim>
                                    <p:anim calcmode="lin" valueType="num">
                                      <p:cBhvr>
                                        <p:cTn id="40" dur="500" fill="hold"/>
                                        <p:tgtEl>
                                          <p:spTgt spid="6"/>
                                        </p:tgtEl>
                                        <p:attrNameLst>
                                          <p:attrName>ppt_h</p:attrName>
                                        </p:attrNameLst>
                                      </p:cBhvr>
                                      <p:tavLst>
                                        <p:tav tm="0">
                                          <p:val>
                                            <p:fltVal val="0"/>
                                          </p:val>
                                        </p:tav>
                                        <p:tav tm="100000">
                                          <p:val>
                                            <p:strVal val="#ppt_h"/>
                                          </p:val>
                                        </p:tav>
                                      </p:tavLst>
                                    </p:anim>
                                    <p:animEffect transition="in" filter="fade">
                                      <p:cBhvr>
                                        <p:cTn id="41" dur="500"/>
                                        <p:tgtEl>
                                          <p:spTgt spid="6"/>
                                        </p:tgtEl>
                                      </p:cBhvr>
                                    </p:animEffect>
                                  </p:childTnLst>
                                </p:cTn>
                              </p:par>
                              <p:par>
                                <p:cTn id="42" presetID="53" presetClass="entr" presetSubtype="16" fill="hold" nodeType="withEffect">
                                  <p:stCondLst>
                                    <p:cond delay="0"/>
                                  </p:stCondLst>
                                  <p:childTnLst>
                                    <p:set>
                                      <p:cBhvr>
                                        <p:cTn id="43" dur="1" fill="hold">
                                          <p:stCondLst>
                                            <p:cond delay="0"/>
                                          </p:stCondLst>
                                        </p:cTn>
                                        <p:tgtEl>
                                          <p:spTgt spid="20"/>
                                        </p:tgtEl>
                                        <p:attrNameLst>
                                          <p:attrName>style.visibility</p:attrName>
                                        </p:attrNameLst>
                                      </p:cBhvr>
                                      <p:to>
                                        <p:strVal val="visible"/>
                                      </p:to>
                                    </p:set>
                                    <p:anim calcmode="lin" valueType="num">
                                      <p:cBhvr>
                                        <p:cTn id="44" dur="500" fill="hold"/>
                                        <p:tgtEl>
                                          <p:spTgt spid="20"/>
                                        </p:tgtEl>
                                        <p:attrNameLst>
                                          <p:attrName>ppt_w</p:attrName>
                                        </p:attrNameLst>
                                      </p:cBhvr>
                                      <p:tavLst>
                                        <p:tav tm="0">
                                          <p:val>
                                            <p:fltVal val="0"/>
                                          </p:val>
                                        </p:tav>
                                        <p:tav tm="100000">
                                          <p:val>
                                            <p:strVal val="#ppt_w"/>
                                          </p:val>
                                        </p:tav>
                                      </p:tavLst>
                                    </p:anim>
                                    <p:anim calcmode="lin" valueType="num">
                                      <p:cBhvr>
                                        <p:cTn id="45" dur="500" fill="hold"/>
                                        <p:tgtEl>
                                          <p:spTgt spid="20"/>
                                        </p:tgtEl>
                                        <p:attrNameLst>
                                          <p:attrName>ppt_h</p:attrName>
                                        </p:attrNameLst>
                                      </p:cBhvr>
                                      <p:tavLst>
                                        <p:tav tm="0">
                                          <p:val>
                                            <p:fltVal val="0"/>
                                          </p:val>
                                        </p:tav>
                                        <p:tav tm="100000">
                                          <p:val>
                                            <p:strVal val="#ppt_h"/>
                                          </p:val>
                                        </p:tav>
                                      </p:tavLst>
                                    </p:anim>
                                    <p:animEffect transition="in" filter="fade">
                                      <p:cBhvr>
                                        <p:cTn id="46" dur="500"/>
                                        <p:tgtEl>
                                          <p:spTgt spid="20"/>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grpId="0" nodeType="clickEffect">
                                  <p:stCondLst>
                                    <p:cond delay="0"/>
                                  </p:stCondLst>
                                  <p:childTnLst>
                                    <p:set>
                                      <p:cBhvr>
                                        <p:cTn id="50" dur="1" fill="hold">
                                          <p:stCondLst>
                                            <p:cond delay="0"/>
                                          </p:stCondLst>
                                        </p:cTn>
                                        <p:tgtEl>
                                          <p:spTgt spid="25"/>
                                        </p:tgtEl>
                                        <p:attrNameLst>
                                          <p:attrName>style.visibility</p:attrName>
                                        </p:attrNameLst>
                                      </p:cBhvr>
                                      <p:to>
                                        <p:strVal val="visible"/>
                                      </p:to>
                                    </p:set>
                                    <p:anim calcmode="lin" valueType="num">
                                      <p:cBhvr>
                                        <p:cTn id="51" dur="500" fill="hold"/>
                                        <p:tgtEl>
                                          <p:spTgt spid="25"/>
                                        </p:tgtEl>
                                        <p:attrNameLst>
                                          <p:attrName>ppt_w</p:attrName>
                                        </p:attrNameLst>
                                      </p:cBhvr>
                                      <p:tavLst>
                                        <p:tav tm="0">
                                          <p:val>
                                            <p:fltVal val="0"/>
                                          </p:val>
                                        </p:tav>
                                        <p:tav tm="100000">
                                          <p:val>
                                            <p:strVal val="#ppt_w"/>
                                          </p:val>
                                        </p:tav>
                                      </p:tavLst>
                                    </p:anim>
                                    <p:anim calcmode="lin" valueType="num">
                                      <p:cBhvr>
                                        <p:cTn id="52" dur="500" fill="hold"/>
                                        <p:tgtEl>
                                          <p:spTgt spid="25"/>
                                        </p:tgtEl>
                                        <p:attrNameLst>
                                          <p:attrName>ppt_h</p:attrName>
                                        </p:attrNameLst>
                                      </p:cBhvr>
                                      <p:tavLst>
                                        <p:tav tm="0">
                                          <p:val>
                                            <p:fltVal val="0"/>
                                          </p:val>
                                        </p:tav>
                                        <p:tav tm="100000">
                                          <p:val>
                                            <p:strVal val="#ppt_h"/>
                                          </p:val>
                                        </p:tav>
                                      </p:tavLst>
                                    </p:anim>
                                    <p:animEffect transition="in" filter="fade">
                                      <p:cBhvr>
                                        <p:cTn id="53" dur="500"/>
                                        <p:tgtEl>
                                          <p:spTgt spid="25"/>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grpId="0" nodeType="clickEffect">
                                  <p:stCondLst>
                                    <p:cond delay="0"/>
                                  </p:stCondLst>
                                  <p:childTnLst>
                                    <p:set>
                                      <p:cBhvr>
                                        <p:cTn id="57" dur="1" fill="hold">
                                          <p:stCondLst>
                                            <p:cond delay="0"/>
                                          </p:stCondLst>
                                        </p:cTn>
                                        <p:tgtEl>
                                          <p:spTgt spid="21"/>
                                        </p:tgtEl>
                                        <p:attrNameLst>
                                          <p:attrName>style.visibility</p:attrName>
                                        </p:attrNameLst>
                                      </p:cBhvr>
                                      <p:to>
                                        <p:strVal val="visible"/>
                                      </p:to>
                                    </p:set>
                                    <p:animEffect transition="in" filter="wipe(down)">
                                      <p:cBhvr>
                                        <p:cTn id="58" dur="500"/>
                                        <p:tgtEl>
                                          <p:spTgt spid="21"/>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grpId="0" nodeType="clickEffect">
                                  <p:stCondLst>
                                    <p:cond delay="0"/>
                                  </p:stCondLst>
                                  <p:childTnLst>
                                    <p:set>
                                      <p:cBhvr>
                                        <p:cTn id="62" dur="1" fill="hold">
                                          <p:stCondLst>
                                            <p:cond delay="0"/>
                                          </p:stCondLst>
                                        </p:cTn>
                                        <p:tgtEl>
                                          <p:spTgt spid="17"/>
                                        </p:tgtEl>
                                        <p:attrNameLst>
                                          <p:attrName>style.visibility</p:attrName>
                                        </p:attrNameLst>
                                      </p:cBhvr>
                                      <p:to>
                                        <p:strVal val="visible"/>
                                      </p:to>
                                    </p:set>
                                    <p:animEffect transition="in" filter="wipe(left)">
                                      <p:cBhvr>
                                        <p:cTn id="63" dur="500"/>
                                        <p:tgtEl>
                                          <p:spTgt spid="17"/>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4" fill="hold" grpId="0" nodeType="clickEffect">
                                  <p:stCondLst>
                                    <p:cond delay="0"/>
                                  </p:stCondLst>
                                  <p:childTnLst>
                                    <p:set>
                                      <p:cBhvr>
                                        <p:cTn id="67" dur="1" fill="hold">
                                          <p:stCondLst>
                                            <p:cond delay="0"/>
                                          </p:stCondLst>
                                        </p:cTn>
                                        <p:tgtEl>
                                          <p:spTgt spid="22"/>
                                        </p:tgtEl>
                                        <p:attrNameLst>
                                          <p:attrName>style.visibility</p:attrName>
                                        </p:attrNameLst>
                                      </p:cBhvr>
                                      <p:to>
                                        <p:strVal val="visible"/>
                                      </p:to>
                                    </p:set>
                                    <p:animEffect transition="in" filter="wipe(down)">
                                      <p:cBhvr>
                                        <p:cTn id="68" dur="500"/>
                                        <p:tgtEl>
                                          <p:spTgt spid="22"/>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8" fill="hold" grpId="0" nodeType="clickEffect">
                                  <p:stCondLst>
                                    <p:cond delay="0"/>
                                  </p:stCondLst>
                                  <p:childTnLst>
                                    <p:set>
                                      <p:cBhvr>
                                        <p:cTn id="72" dur="1" fill="hold">
                                          <p:stCondLst>
                                            <p:cond delay="0"/>
                                          </p:stCondLst>
                                        </p:cTn>
                                        <p:tgtEl>
                                          <p:spTgt spid="18"/>
                                        </p:tgtEl>
                                        <p:attrNameLst>
                                          <p:attrName>style.visibility</p:attrName>
                                        </p:attrNameLst>
                                      </p:cBhvr>
                                      <p:to>
                                        <p:strVal val="visible"/>
                                      </p:to>
                                    </p:set>
                                    <p:animEffect transition="in" filter="wipe(left)">
                                      <p:cBhvr>
                                        <p:cTn id="73" dur="500"/>
                                        <p:tgtEl>
                                          <p:spTgt spid="18"/>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4" fill="hold" grpId="0" nodeType="clickEffect">
                                  <p:stCondLst>
                                    <p:cond delay="0"/>
                                  </p:stCondLst>
                                  <p:childTnLst>
                                    <p:set>
                                      <p:cBhvr>
                                        <p:cTn id="77" dur="1" fill="hold">
                                          <p:stCondLst>
                                            <p:cond delay="0"/>
                                          </p:stCondLst>
                                        </p:cTn>
                                        <p:tgtEl>
                                          <p:spTgt spid="24"/>
                                        </p:tgtEl>
                                        <p:attrNameLst>
                                          <p:attrName>style.visibility</p:attrName>
                                        </p:attrNameLst>
                                      </p:cBhvr>
                                      <p:to>
                                        <p:strVal val="visible"/>
                                      </p:to>
                                    </p:set>
                                    <p:animEffect transition="in" filter="wipe(down)">
                                      <p:cBhvr>
                                        <p:cTn id="78" dur="500"/>
                                        <p:tgtEl>
                                          <p:spTgt spid="24"/>
                                        </p:tgtEl>
                                      </p:cBhvr>
                                    </p:animEffect>
                                  </p:childTnLst>
                                </p:cTn>
                              </p:par>
                            </p:childTnLst>
                          </p:cTn>
                        </p:par>
                      </p:childTnLst>
                    </p:cTn>
                  </p:par>
                  <p:par>
                    <p:cTn id="79" fill="hold">
                      <p:stCondLst>
                        <p:cond delay="indefinite"/>
                      </p:stCondLst>
                      <p:childTnLst>
                        <p:par>
                          <p:cTn id="80" fill="hold">
                            <p:stCondLst>
                              <p:cond delay="0"/>
                            </p:stCondLst>
                            <p:childTnLst>
                              <p:par>
                                <p:cTn id="81" presetID="53" presetClass="entr" presetSubtype="16" fill="hold" nodeType="clickEffect">
                                  <p:stCondLst>
                                    <p:cond delay="0"/>
                                  </p:stCondLst>
                                  <p:childTnLst>
                                    <p:set>
                                      <p:cBhvr>
                                        <p:cTn id="82" dur="1" fill="hold">
                                          <p:stCondLst>
                                            <p:cond delay="0"/>
                                          </p:stCondLst>
                                        </p:cTn>
                                        <p:tgtEl>
                                          <p:spTgt spid="23"/>
                                        </p:tgtEl>
                                        <p:attrNameLst>
                                          <p:attrName>style.visibility</p:attrName>
                                        </p:attrNameLst>
                                      </p:cBhvr>
                                      <p:to>
                                        <p:strVal val="visible"/>
                                      </p:to>
                                    </p:set>
                                    <p:anim calcmode="lin" valueType="num">
                                      <p:cBhvr>
                                        <p:cTn id="83" dur="500" fill="hold"/>
                                        <p:tgtEl>
                                          <p:spTgt spid="23"/>
                                        </p:tgtEl>
                                        <p:attrNameLst>
                                          <p:attrName>ppt_w</p:attrName>
                                        </p:attrNameLst>
                                      </p:cBhvr>
                                      <p:tavLst>
                                        <p:tav tm="0">
                                          <p:val>
                                            <p:fltVal val="0"/>
                                          </p:val>
                                        </p:tav>
                                        <p:tav tm="100000">
                                          <p:val>
                                            <p:strVal val="#ppt_w"/>
                                          </p:val>
                                        </p:tav>
                                      </p:tavLst>
                                    </p:anim>
                                    <p:anim calcmode="lin" valueType="num">
                                      <p:cBhvr>
                                        <p:cTn id="84" dur="500" fill="hold"/>
                                        <p:tgtEl>
                                          <p:spTgt spid="23"/>
                                        </p:tgtEl>
                                        <p:attrNameLst>
                                          <p:attrName>ppt_h</p:attrName>
                                        </p:attrNameLst>
                                      </p:cBhvr>
                                      <p:tavLst>
                                        <p:tav tm="0">
                                          <p:val>
                                            <p:fltVal val="0"/>
                                          </p:val>
                                        </p:tav>
                                        <p:tav tm="100000">
                                          <p:val>
                                            <p:strVal val="#ppt_h"/>
                                          </p:val>
                                        </p:tav>
                                      </p:tavLst>
                                    </p:anim>
                                    <p:animEffect transition="in" filter="fade">
                                      <p:cBhvr>
                                        <p:cTn id="85" dur="500"/>
                                        <p:tgtEl>
                                          <p:spTgt spid="23"/>
                                        </p:tgtEl>
                                      </p:cBhvr>
                                    </p:animEffect>
                                  </p:childTnLst>
                                </p:cTn>
                              </p:par>
                            </p:childTnLst>
                          </p:cTn>
                        </p:par>
                      </p:childTnLst>
                    </p:cTn>
                  </p:par>
                  <p:par>
                    <p:cTn id="86" fill="hold">
                      <p:stCondLst>
                        <p:cond delay="indefinite"/>
                      </p:stCondLst>
                      <p:childTnLst>
                        <p:par>
                          <p:cTn id="87" fill="hold">
                            <p:stCondLst>
                              <p:cond delay="0"/>
                            </p:stCondLst>
                            <p:childTnLst>
                              <p:par>
                                <p:cTn id="88" presetID="9" presetClass="entr" presetSubtype="0" fill="hold" grpId="0" nodeType="clickEffect">
                                  <p:stCondLst>
                                    <p:cond delay="0"/>
                                  </p:stCondLst>
                                  <p:childTnLst>
                                    <p:set>
                                      <p:cBhvr>
                                        <p:cTn id="89" dur="1" fill="hold">
                                          <p:stCondLst>
                                            <p:cond delay="0"/>
                                          </p:stCondLst>
                                        </p:cTn>
                                        <p:tgtEl>
                                          <p:spTgt spid="14"/>
                                        </p:tgtEl>
                                        <p:attrNameLst>
                                          <p:attrName>style.visibility</p:attrName>
                                        </p:attrNameLst>
                                      </p:cBhvr>
                                      <p:to>
                                        <p:strVal val="visible"/>
                                      </p:to>
                                    </p:set>
                                    <p:animEffect transition="in" filter="dissolve">
                                      <p:cBhvr>
                                        <p:cTn id="9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3" grpId="0" animBg="1"/>
      <p:bldP spid="14" grpId="0"/>
      <p:bldP spid="15" grpId="0" animBg="1"/>
      <p:bldP spid="16" grpId="0" animBg="1"/>
      <p:bldP spid="17" grpId="0" animBg="1"/>
      <p:bldP spid="18" grpId="0" animBg="1"/>
      <p:bldP spid="21" grpId="0" animBg="1"/>
      <p:bldP spid="22" grpId="0" animBg="1"/>
      <p:bldP spid="24" grpId="0" animBg="1"/>
      <p:bldP spid="25" grpId="0"/>
      <p:bldP spid="5" grpId="0"/>
      <p:bldP spid="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0F20D73-6E9A-D93F-DFE2-1DB08319E5B9}"/>
              </a:ext>
            </a:extLst>
          </p:cNvPr>
          <p:cNvSpPr>
            <a:spLocks noGrp="1"/>
          </p:cNvSpPr>
          <p:nvPr>
            <p:ph sz="quarter" idx="14"/>
          </p:nvPr>
        </p:nvSpPr>
        <p:spPr>
          <a:xfrm>
            <a:off x="367004" y="1686756"/>
            <a:ext cx="6459242" cy="4951549"/>
          </a:xfrm>
        </p:spPr>
        <p:txBody>
          <a:bodyPr>
            <a:normAutofit lnSpcReduction="10000"/>
          </a:bodyPr>
          <a:lstStyle/>
          <a:p>
            <a:pPr marL="514346" lvl="1" indent="-342900">
              <a:lnSpc>
                <a:spcPct val="150000"/>
              </a:lnSpc>
              <a:spcAft>
                <a:spcPts val="900"/>
              </a:spcAft>
            </a:pPr>
            <a:r>
              <a:rPr lang="en-US"/>
              <a:t>A Resilient Distributed Dataset (RDD) is the basic </a:t>
            </a:r>
            <a:r>
              <a:rPr lang="en-US">
                <a:solidFill>
                  <a:srgbClr val="C40C67"/>
                </a:solidFill>
              </a:rPr>
              <a:t>abstraction</a:t>
            </a:r>
            <a:r>
              <a:rPr lang="en-US"/>
              <a:t> (i.e., object) in Spark. Represents an immutable, </a:t>
            </a:r>
            <a:r>
              <a:rPr lang="en-US">
                <a:solidFill>
                  <a:srgbClr val="C40C67"/>
                </a:solidFill>
              </a:rPr>
              <a:t>partitioned</a:t>
            </a:r>
            <a:r>
              <a:rPr lang="en-US"/>
              <a:t> collection of elements that can be operated on in </a:t>
            </a:r>
            <a:r>
              <a:rPr lang="en-US">
                <a:solidFill>
                  <a:srgbClr val="C40C67"/>
                </a:solidFill>
              </a:rPr>
              <a:t>parallel</a:t>
            </a:r>
            <a:r>
              <a:rPr lang="en-US"/>
              <a:t>.</a:t>
            </a:r>
            <a:endParaRPr lang="en-HK"/>
          </a:p>
          <a:p>
            <a:pPr marL="514346" lvl="1" indent="-342900">
              <a:lnSpc>
                <a:spcPct val="150000"/>
              </a:lnSpc>
              <a:spcAft>
                <a:spcPts val="900"/>
              </a:spcAft>
            </a:pPr>
            <a:r>
              <a:rPr lang="en-HK"/>
              <a:t>Lazy evaluation: </a:t>
            </a:r>
          </a:p>
          <a:p>
            <a:pPr marL="971541" lvl="2" indent="-342900">
              <a:lnSpc>
                <a:spcPct val="150000"/>
              </a:lnSpc>
            </a:pPr>
            <a:r>
              <a:rPr lang="en-HK"/>
              <a:t>Operators are </a:t>
            </a:r>
            <a:r>
              <a:rPr lang="en-HK">
                <a:solidFill>
                  <a:srgbClr val="C40C67"/>
                </a:solidFill>
              </a:rPr>
              <a:t>not executed immediately</a:t>
            </a:r>
          </a:p>
          <a:p>
            <a:pPr marL="971541" lvl="2" indent="-342900">
              <a:lnSpc>
                <a:spcPct val="150000"/>
              </a:lnSpc>
            </a:pPr>
            <a:r>
              <a:rPr lang="en-HK"/>
              <a:t>A operator tree is constructed in memory</a:t>
            </a:r>
          </a:p>
          <a:p>
            <a:pPr marL="971541" lvl="2" indent="-342900">
              <a:lnSpc>
                <a:spcPct val="150000"/>
              </a:lnSpc>
            </a:pPr>
            <a:r>
              <a:rPr lang="en-HK"/>
              <a:t>Computation only done when results needed (to write file, make plot, etc.)</a:t>
            </a:r>
          </a:p>
          <a:p>
            <a:pPr marL="514346" lvl="1" indent="-342900">
              <a:lnSpc>
                <a:spcPct val="150000"/>
              </a:lnSpc>
            </a:pPr>
            <a:r>
              <a:rPr lang="en-HK"/>
              <a:t>Data lineage: </a:t>
            </a:r>
          </a:p>
          <a:p>
            <a:pPr marL="971541" lvl="2" indent="-342900">
              <a:lnSpc>
                <a:spcPct val="150000"/>
              </a:lnSpc>
            </a:pPr>
            <a:r>
              <a:rPr lang="en-HK">
                <a:solidFill>
                  <a:srgbClr val="C40C67"/>
                </a:solidFill>
              </a:rPr>
              <a:t>Record series of operations </a:t>
            </a:r>
            <a:r>
              <a:rPr lang="en-HK"/>
              <a:t>on the data necessary to obtain results</a:t>
            </a:r>
          </a:p>
          <a:p>
            <a:pPr marL="514346" lvl="1" indent="-342900">
              <a:lnSpc>
                <a:spcPct val="150000"/>
              </a:lnSpc>
              <a:spcAft>
                <a:spcPts val="900"/>
              </a:spcAft>
            </a:pPr>
            <a:r>
              <a:rPr lang="en-HK"/>
              <a:t>Immutability: </a:t>
            </a:r>
          </a:p>
          <a:p>
            <a:pPr marL="971541" lvl="2" indent="-342900">
              <a:lnSpc>
                <a:spcPct val="150000"/>
              </a:lnSpc>
            </a:pPr>
            <a:r>
              <a:rPr lang="en-HK"/>
              <a:t>You </a:t>
            </a:r>
            <a:r>
              <a:rPr lang="en-HK">
                <a:solidFill>
                  <a:srgbClr val="C40C67"/>
                </a:solidFill>
              </a:rPr>
              <a:t>can’t change an RDD</a:t>
            </a:r>
            <a:r>
              <a:rPr lang="en-HK"/>
              <a:t>, but you can define a new one</a:t>
            </a:r>
          </a:p>
        </p:txBody>
      </p:sp>
      <p:sp>
        <p:nvSpPr>
          <p:cNvPr id="3" name="Title 2">
            <a:extLst>
              <a:ext uri="{FF2B5EF4-FFF2-40B4-BE49-F238E27FC236}">
                <a16:creationId xmlns:a16="http://schemas.microsoft.com/office/drawing/2014/main" id="{172010EB-F046-F946-7363-A7A06BF77844}"/>
              </a:ext>
            </a:extLst>
          </p:cNvPr>
          <p:cNvSpPr>
            <a:spLocks noGrp="1"/>
          </p:cNvSpPr>
          <p:nvPr>
            <p:ph type="title"/>
          </p:nvPr>
        </p:nvSpPr>
        <p:spPr/>
        <p:txBody>
          <a:bodyPr/>
          <a:lstStyle/>
          <a:p>
            <a:r>
              <a:rPr lang="en-HK"/>
              <a:t>Resilient Distributed Datasets (RDD)</a:t>
            </a:r>
            <a:endParaRPr lang="en-US"/>
          </a:p>
        </p:txBody>
      </p:sp>
      <p:grpSp>
        <p:nvGrpSpPr>
          <p:cNvPr id="4" name="Group 3">
            <a:extLst>
              <a:ext uri="{FF2B5EF4-FFF2-40B4-BE49-F238E27FC236}">
                <a16:creationId xmlns:a16="http://schemas.microsoft.com/office/drawing/2014/main" id="{B2703531-528A-4F3E-D067-62090A950FC7}"/>
              </a:ext>
            </a:extLst>
          </p:cNvPr>
          <p:cNvGrpSpPr/>
          <p:nvPr/>
        </p:nvGrpSpPr>
        <p:grpSpPr>
          <a:xfrm>
            <a:off x="6826246" y="1941860"/>
            <a:ext cx="1644188" cy="1256768"/>
            <a:chOff x="4626744" y="3807731"/>
            <a:chExt cx="1644188" cy="1256768"/>
          </a:xfrm>
        </p:grpSpPr>
        <p:pic>
          <p:nvPicPr>
            <p:cNvPr id="5" name="Picture 4">
              <a:extLst>
                <a:ext uri="{FF2B5EF4-FFF2-40B4-BE49-F238E27FC236}">
                  <a16:creationId xmlns:a16="http://schemas.microsoft.com/office/drawing/2014/main" id="{A7910934-BFC1-CDFC-EC61-EE703ADBAB37}"/>
                </a:ext>
              </a:extLst>
            </p:cNvPr>
            <p:cNvPicPr>
              <a:picLocks noChangeAspect="1"/>
            </p:cNvPicPr>
            <p:nvPr/>
          </p:nvPicPr>
          <p:blipFill>
            <a:blip r:embed="rId2">
              <a:duotone>
                <a:schemeClr val="accent3">
                  <a:shade val="45000"/>
                  <a:satMod val="135000"/>
                </a:schemeClr>
                <a:prstClr val="white"/>
              </a:duotone>
            </a:blip>
            <a:stretch>
              <a:fillRect/>
            </a:stretch>
          </p:blipFill>
          <p:spPr>
            <a:xfrm>
              <a:off x="4626744" y="4303021"/>
              <a:ext cx="1293595" cy="761478"/>
            </a:xfrm>
            <a:prstGeom prst="rect">
              <a:avLst/>
            </a:prstGeom>
          </p:spPr>
        </p:pic>
        <p:pic>
          <p:nvPicPr>
            <p:cNvPr id="6" name="Picture 4" descr="Ram Memory - Free technology icons">
              <a:extLst>
                <a:ext uri="{FF2B5EF4-FFF2-40B4-BE49-F238E27FC236}">
                  <a16:creationId xmlns:a16="http://schemas.microsoft.com/office/drawing/2014/main" id="{BA872F5E-A9FA-220F-CD69-560D311BDB7E}"/>
                </a:ext>
              </a:extLst>
            </p:cNvPr>
            <p:cNvPicPr>
              <a:picLocks noChangeAspect="1" noChangeArrowheads="1"/>
            </p:cNvPicPr>
            <p:nvPr/>
          </p:nvPicPr>
          <p:blipFill>
            <a:blip r:embed="rId3">
              <a:clrChange>
                <a:clrFrom>
                  <a:srgbClr val="000000">
                    <a:alpha val="93333"/>
                  </a:srgbClr>
                </a:clrFrom>
                <a:clrTo>
                  <a:srgbClr val="000000">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236657">
              <a:off x="5505177" y="3807731"/>
              <a:ext cx="765755" cy="76575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756853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dissolv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dissolve">
                                      <p:cBhvr>
                                        <p:cTn id="12" dur="500"/>
                                        <p:tgtEl>
                                          <p:spTgt spid="2">
                                            <p:txEl>
                                              <p:pRg st="1" end="1"/>
                                            </p:txEl>
                                          </p:spTgt>
                                        </p:tgtEl>
                                      </p:cBhvr>
                                    </p:animEffect>
                                  </p:childTnLst>
                                </p:cTn>
                              </p:par>
                              <p:par>
                                <p:cTn id="13" presetID="9" presetClass="entr" presetSubtype="0" fill="hold" nodeType="with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dissolve">
                                      <p:cBhvr>
                                        <p:cTn id="15" dur="500"/>
                                        <p:tgtEl>
                                          <p:spTgt spid="2">
                                            <p:txEl>
                                              <p:pRg st="2" end="2"/>
                                            </p:txEl>
                                          </p:spTgt>
                                        </p:tgtEl>
                                      </p:cBhvr>
                                    </p:animEffect>
                                  </p:childTnLst>
                                </p:cTn>
                              </p:par>
                              <p:par>
                                <p:cTn id="16" presetID="9" presetClass="entr" presetSubtype="0" fill="hold" nodeType="withEffect">
                                  <p:stCondLst>
                                    <p:cond delay="0"/>
                                  </p:stCondLst>
                                  <p:childTnLst>
                                    <p:set>
                                      <p:cBhvr>
                                        <p:cTn id="17" dur="1" fill="hold">
                                          <p:stCondLst>
                                            <p:cond delay="0"/>
                                          </p:stCondLst>
                                        </p:cTn>
                                        <p:tgtEl>
                                          <p:spTgt spid="2">
                                            <p:txEl>
                                              <p:pRg st="3" end="3"/>
                                            </p:txEl>
                                          </p:spTgt>
                                        </p:tgtEl>
                                        <p:attrNameLst>
                                          <p:attrName>style.visibility</p:attrName>
                                        </p:attrNameLst>
                                      </p:cBhvr>
                                      <p:to>
                                        <p:strVal val="visible"/>
                                      </p:to>
                                    </p:set>
                                    <p:animEffect transition="in" filter="dissolve">
                                      <p:cBhvr>
                                        <p:cTn id="18" dur="500"/>
                                        <p:tgtEl>
                                          <p:spTgt spid="2">
                                            <p:txEl>
                                              <p:pRg st="3" end="3"/>
                                            </p:txEl>
                                          </p:spTgt>
                                        </p:tgtEl>
                                      </p:cBhvr>
                                    </p:animEffect>
                                  </p:childTnLst>
                                </p:cTn>
                              </p:par>
                              <p:par>
                                <p:cTn id="19" presetID="9" presetClass="entr" presetSubtype="0" fill="hold" nodeType="with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animEffect transition="in" filter="dissolve">
                                      <p:cBhvr>
                                        <p:cTn id="21" dur="500"/>
                                        <p:tgtEl>
                                          <p:spTgt spid="2">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nodeType="clickEffect">
                                  <p:stCondLst>
                                    <p:cond delay="0"/>
                                  </p:stCondLst>
                                  <p:childTnLst>
                                    <p:set>
                                      <p:cBhvr>
                                        <p:cTn id="25" dur="1" fill="hold">
                                          <p:stCondLst>
                                            <p:cond delay="0"/>
                                          </p:stCondLst>
                                        </p:cTn>
                                        <p:tgtEl>
                                          <p:spTgt spid="2">
                                            <p:txEl>
                                              <p:pRg st="5" end="5"/>
                                            </p:txEl>
                                          </p:spTgt>
                                        </p:tgtEl>
                                        <p:attrNameLst>
                                          <p:attrName>style.visibility</p:attrName>
                                        </p:attrNameLst>
                                      </p:cBhvr>
                                      <p:to>
                                        <p:strVal val="visible"/>
                                      </p:to>
                                    </p:set>
                                    <p:animEffect transition="in" filter="dissolve">
                                      <p:cBhvr>
                                        <p:cTn id="26" dur="500"/>
                                        <p:tgtEl>
                                          <p:spTgt spid="2">
                                            <p:txEl>
                                              <p:pRg st="5" end="5"/>
                                            </p:txEl>
                                          </p:spTgt>
                                        </p:tgtEl>
                                      </p:cBhvr>
                                    </p:animEffect>
                                  </p:childTnLst>
                                </p:cTn>
                              </p:par>
                              <p:par>
                                <p:cTn id="27" presetID="9" presetClass="entr" presetSubtype="0" fill="hold" nodeType="withEffect">
                                  <p:stCondLst>
                                    <p:cond delay="0"/>
                                  </p:stCondLst>
                                  <p:childTnLst>
                                    <p:set>
                                      <p:cBhvr>
                                        <p:cTn id="28" dur="1" fill="hold">
                                          <p:stCondLst>
                                            <p:cond delay="0"/>
                                          </p:stCondLst>
                                        </p:cTn>
                                        <p:tgtEl>
                                          <p:spTgt spid="2">
                                            <p:txEl>
                                              <p:pRg st="6" end="6"/>
                                            </p:txEl>
                                          </p:spTgt>
                                        </p:tgtEl>
                                        <p:attrNameLst>
                                          <p:attrName>style.visibility</p:attrName>
                                        </p:attrNameLst>
                                      </p:cBhvr>
                                      <p:to>
                                        <p:strVal val="visible"/>
                                      </p:to>
                                    </p:set>
                                    <p:animEffect transition="in" filter="dissolve">
                                      <p:cBhvr>
                                        <p:cTn id="29" dur="500"/>
                                        <p:tgtEl>
                                          <p:spTgt spid="2">
                                            <p:txEl>
                                              <p:pRg st="6" end="6"/>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nodeType="clickEffect">
                                  <p:stCondLst>
                                    <p:cond delay="0"/>
                                  </p:stCondLst>
                                  <p:childTnLst>
                                    <p:set>
                                      <p:cBhvr>
                                        <p:cTn id="33" dur="1" fill="hold">
                                          <p:stCondLst>
                                            <p:cond delay="0"/>
                                          </p:stCondLst>
                                        </p:cTn>
                                        <p:tgtEl>
                                          <p:spTgt spid="2">
                                            <p:txEl>
                                              <p:pRg st="7" end="7"/>
                                            </p:txEl>
                                          </p:spTgt>
                                        </p:tgtEl>
                                        <p:attrNameLst>
                                          <p:attrName>style.visibility</p:attrName>
                                        </p:attrNameLst>
                                      </p:cBhvr>
                                      <p:to>
                                        <p:strVal val="visible"/>
                                      </p:to>
                                    </p:set>
                                    <p:animEffect transition="in" filter="dissolve">
                                      <p:cBhvr>
                                        <p:cTn id="34" dur="500"/>
                                        <p:tgtEl>
                                          <p:spTgt spid="2">
                                            <p:txEl>
                                              <p:pRg st="7" end="7"/>
                                            </p:txEl>
                                          </p:spTgt>
                                        </p:tgtEl>
                                      </p:cBhvr>
                                    </p:animEffect>
                                  </p:childTnLst>
                                </p:cTn>
                              </p:par>
                              <p:par>
                                <p:cTn id="35" presetID="9" presetClass="entr" presetSubtype="0" fill="hold" nodeType="withEffect">
                                  <p:stCondLst>
                                    <p:cond delay="0"/>
                                  </p:stCondLst>
                                  <p:childTnLst>
                                    <p:set>
                                      <p:cBhvr>
                                        <p:cTn id="36" dur="1" fill="hold">
                                          <p:stCondLst>
                                            <p:cond delay="0"/>
                                          </p:stCondLst>
                                        </p:cTn>
                                        <p:tgtEl>
                                          <p:spTgt spid="2">
                                            <p:txEl>
                                              <p:pRg st="8" end="8"/>
                                            </p:txEl>
                                          </p:spTgt>
                                        </p:tgtEl>
                                        <p:attrNameLst>
                                          <p:attrName>style.visibility</p:attrName>
                                        </p:attrNameLst>
                                      </p:cBhvr>
                                      <p:to>
                                        <p:strVal val="visible"/>
                                      </p:to>
                                    </p:set>
                                    <p:animEffect transition="in" filter="dissolve">
                                      <p:cBhvr>
                                        <p:cTn id="37" dur="5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F3A8102F-7DCA-5E39-5B04-037FA4904B29}"/>
              </a:ext>
            </a:extLst>
          </p:cNvPr>
          <p:cNvSpPr>
            <a:spLocks noGrp="1"/>
          </p:cNvSpPr>
          <p:nvPr>
            <p:ph sz="quarter" idx="14"/>
          </p:nvPr>
        </p:nvSpPr>
        <p:spPr>
          <a:xfrm>
            <a:off x="367004" y="1686756"/>
            <a:ext cx="4763136" cy="5022801"/>
          </a:xfrm>
        </p:spPr>
        <p:txBody>
          <a:bodyPr>
            <a:normAutofit fontScale="47500" lnSpcReduction="20000"/>
          </a:bodyPr>
          <a:lstStyle/>
          <a:p>
            <a:pPr lvl="1" indent="0">
              <a:lnSpc>
                <a:spcPct val="170000"/>
              </a:lnSpc>
              <a:spcAft>
                <a:spcPts val="900"/>
              </a:spcAft>
              <a:buNone/>
            </a:pPr>
            <a:r>
              <a:rPr lang="en-HK" sz="3400" b="1">
                <a:solidFill>
                  <a:srgbClr val="C40C67"/>
                </a:solidFill>
              </a:rPr>
              <a:t>Granularity of Data Flow in Transformations</a:t>
            </a:r>
          </a:p>
          <a:p>
            <a:pPr marL="514346" lvl="1" indent="-342900">
              <a:lnSpc>
                <a:spcPct val="170000"/>
              </a:lnSpc>
              <a:spcAft>
                <a:spcPts val="900"/>
              </a:spcAft>
            </a:pPr>
            <a:r>
              <a:rPr lang="en-HK" sz="2900">
                <a:solidFill>
                  <a:srgbClr val="C40C67"/>
                </a:solidFill>
              </a:rPr>
              <a:t>Whole Dataset</a:t>
            </a:r>
            <a:r>
              <a:rPr lang="en-HK" sz="2900"/>
              <a:t>: The entire dataset can be processed through one transformation at a time. However, this </a:t>
            </a:r>
            <a:r>
              <a:rPr lang="en-HK" sz="3000"/>
              <a:t>approach may not fit into memory.</a:t>
            </a:r>
          </a:p>
          <a:p>
            <a:pPr marL="514346" lvl="1" indent="-342900">
              <a:lnSpc>
                <a:spcPct val="170000"/>
              </a:lnSpc>
              <a:spcAft>
                <a:spcPts val="900"/>
              </a:spcAft>
            </a:pPr>
            <a:r>
              <a:rPr lang="en-HK" sz="3000">
                <a:solidFill>
                  <a:srgbClr val="C40C67"/>
                </a:solidFill>
              </a:rPr>
              <a:t>Row</a:t>
            </a:r>
            <a:r>
              <a:rPr lang="en-HK" sz="3000"/>
              <a:t>: Each row can be processed independently in this pipeline. While this allows for flexibility, it is likely to be slower than processing in bulk.</a:t>
            </a:r>
          </a:p>
          <a:p>
            <a:pPr marL="514346" lvl="1" indent="-342900">
              <a:lnSpc>
                <a:spcPct val="170000"/>
              </a:lnSpc>
              <a:spcAft>
                <a:spcPts val="900"/>
              </a:spcAft>
            </a:pPr>
            <a:r>
              <a:rPr lang="en-HK" sz="3000">
                <a:solidFill>
                  <a:srgbClr val="C40C67"/>
                </a:solidFill>
              </a:rPr>
              <a:t>Partition</a:t>
            </a:r>
            <a:r>
              <a:rPr lang="en-HK" sz="3000"/>
              <a:t>: Users of Spark can define the number of partitions for a Resilient Distributed Dataset (RDD).</a:t>
            </a:r>
          </a:p>
          <a:p>
            <a:pPr marL="0" indent="0">
              <a:buNone/>
            </a:pPr>
            <a:r>
              <a:rPr lang="en-HK" sz="3000"/>
              <a:t>This breakdown should help clarify the options for data flow granularity during transformations</a:t>
            </a:r>
          </a:p>
        </p:txBody>
      </p:sp>
      <p:sp>
        <p:nvSpPr>
          <p:cNvPr id="3" name="Title 2">
            <a:extLst>
              <a:ext uri="{FF2B5EF4-FFF2-40B4-BE49-F238E27FC236}">
                <a16:creationId xmlns:a16="http://schemas.microsoft.com/office/drawing/2014/main" id="{5BA621C7-1B62-22DF-B9B7-E1740EA55CBA}"/>
              </a:ext>
            </a:extLst>
          </p:cNvPr>
          <p:cNvSpPr>
            <a:spLocks noGrp="1"/>
          </p:cNvSpPr>
          <p:nvPr>
            <p:ph type="title"/>
          </p:nvPr>
        </p:nvSpPr>
        <p:spPr>
          <a:xfrm>
            <a:off x="367681" y="809870"/>
            <a:ext cx="8367943" cy="761478"/>
          </a:xfrm>
        </p:spPr>
        <p:txBody>
          <a:bodyPr/>
          <a:lstStyle/>
          <a:p>
            <a:r>
              <a:rPr lang="en-US"/>
              <a:t>Partitions</a:t>
            </a:r>
          </a:p>
        </p:txBody>
      </p:sp>
      <p:pic>
        <p:nvPicPr>
          <p:cNvPr id="4" name="Picture 3">
            <a:extLst>
              <a:ext uri="{FF2B5EF4-FFF2-40B4-BE49-F238E27FC236}">
                <a16:creationId xmlns:a16="http://schemas.microsoft.com/office/drawing/2014/main" id="{207B6B18-763D-321E-146B-BC692CFB1AFA}"/>
              </a:ext>
            </a:extLst>
          </p:cNvPr>
          <p:cNvPicPr>
            <a:picLocks noChangeAspect="1"/>
          </p:cNvPicPr>
          <p:nvPr/>
        </p:nvPicPr>
        <p:blipFill>
          <a:blip r:embed="rId2"/>
          <a:srcRect l="9741" t="10005" r="3918" b="11756"/>
          <a:stretch>
            <a:fillRect/>
          </a:stretch>
        </p:blipFill>
        <p:spPr>
          <a:xfrm>
            <a:off x="5334372" y="2058637"/>
            <a:ext cx="3442624" cy="1931472"/>
          </a:xfrm>
          <a:prstGeom prst="rect">
            <a:avLst/>
          </a:prstGeom>
        </p:spPr>
      </p:pic>
      <p:sp>
        <p:nvSpPr>
          <p:cNvPr id="9" name="TextBox 8">
            <a:extLst>
              <a:ext uri="{FF2B5EF4-FFF2-40B4-BE49-F238E27FC236}">
                <a16:creationId xmlns:a16="http://schemas.microsoft.com/office/drawing/2014/main" id="{B31E1B29-D87E-0FBA-E37A-0F3ECB6057A4}"/>
              </a:ext>
            </a:extLst>
          </p:cNvPr>
          <p:cNvSpPr txBox="1"/>
          <p:nvPr/>
        </p:nvSpPr>
        <p:spPr>
          <a:xfrm>
            <a:off x="4896964" y="6116584"/>
            <a:ext cx="2323072" cy="276999"/>
          </a:xfrm>
          <a:prstGeom prst="rect">
            <a:avLst/>
          </a:prstGeom>
          <a:solidFill>
            <a:schemeClr val="accent4">
              <a:lumMod val="20000"/>
              <a:lumOff val="80000"/>
            </a:schemeClr>
          </a:solidFill>
          <a:ln>
            <a:solidFill>
              <a:srgbClr val="C40C67"/>
            </a:solidFill>
          </a:ln>
        </p:spPr>
        <p:txBody>
          <a:bodyPr wrap="none" rtlCol="0">
            <a:spAutoFit/>
          </a:bodyPr>
          <a:lstStyle>
            <a:defPPr>
              <a:defRPr lang="en-US"/>
            </a:defPPr>
            <a:lvl1pPr>
              <a:defRPr sz="1600">
                <a:solidFill>
                  <a:srgbClr val="C40C67"/>
                </a:solidFill>
                <a:latin typeface="Courier New" panose="02070309020205020404" pitchFamily="49" charset="0"/>
                <a:cs typeface="Courier New" panose="02070309020205020404" pitchFamily="49"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err="1">
                <a:ln>
                  <a:noFill/>
                </a:ln>
                <a:solidFill>
                  <a:srgbClr val="C40C67"/>
                </a:solidFill>
                <a:effectLst/>
                <a:uLnTx/>
                <a:uFillTx/>
                <a:latin typeface="Courier New" panose="02070309020205020404" pitchFamily="49" charset="0"/>
                <a:ea typeface="+mn-ea"/>
                <a:cs typeface="Courier New" panose="02070309020205020404" pitchFamily="49" charset="0"/>
              </a:rPr>
              <a:t>sc.parallelize</a:t>
            </a:r>
            <a:r>
              <a:rPr kumimoji="0" lang="en-US" sz="1200" b="0" i="0" u="none" strike="noStrike" kern="1200" cap="none" spc="0" normalizeH="0" baseline="0" noProof="0">
                <a:ln>
                  <a:noFill/>
                </a:ln>
                <a:solidFill>
                  <a:srgbClr val="C40C67"/>
                </a:solidFill>
                <a:effectLst/>
                <a:uLnTx/>
                <a:uFillTx/>
                <a:latin typeface="Courier New" panose="02070309020205020404" pitchFamily="49" charset="0"/>
                <a:ea typeface="+mn-ea"/>
                <a:cs typeface="Courier New" panose="02070309020205020404" pitchFamily="49" charset="0"/>
              </a:rPr>
              <a:t>(data, 1)</a:t>
            </a:r>
          </a:p>
        </p:txBody>
      </p:sp>
      <p:graphicFrame>
        <p:nvGraphicFramePr>
          <p:cNvPr id="12" name="Table 11">
            <a:extLst>
              <a:ext uri="{FF2B5EF4-FFF2-40B4-BE49-F238E27FC236}">
                <a16:creationId xmlns:a16="http://schemas.microsoft.com/office/drawing/2014/main" id="{D039DB81-8B59-9827-4BAE-6FA5FB4C80DC}"/>
              </a:ext>
            </a:extLst>
          </p:cNvPr>
          <p:cNvGraphicFramePr>
            <a:graphicFrameLocks noGrp="1"/>
          </p:cNvGraphicFramePr>
          <p:nvPr/>
        </p:nvGraphicFramePr>
        <p:xfrm>
          <a:off x="5430178" y="4477121"/>
          <a:ext cx="874816" cy="1524332"/>
        </p:xfrm>
        <a:graphic>
          <a:graphicData uri="http://schemas.openxmlformats.org/drawingml/2006/table">
            <a:tbl>
              <a:tblPr bandRow="1">
                <a:tableStyleId>{5C22544A-7EE6-4342-B048-85BDC9FD1C3A}</a:tableStyleId>
              </a:tblPr>
              <a:tblGrid>
                <a:gridCol w="437408">
                  <a:extLst>
                    <a:ext uri="{9D8B030D-6E8A-4147-A177-3AD203B41FA5}">
                      <a16:colId xmlns:a16="http://schemas.microsoft.com/office/drawing/2014/main" val="2723702786"/>
                    </a:ext>
                  </a:extLst>
                </a:gridCol>
                <a:gridCol w="437408">
                  <a:extLst>
                    <a:ext uri="{9D8B030D-6E8A-4147-A177-3AD203B41FA5}">
                      <a16:colId xmlns:a16="http://schemas.microsoft.com/office/drawing/2014/main" val="303861418"/>
                    </a:ext>
                  </a:extLst>
                </a:gridCol>
              </a:tblGrid>
              <a:tr h="381083">
                <a:tc>
                  <a:txBody>
                    <a:bodyPr/>
                    <a:lstStyle/>
                    <a:p>
                      <a:pPr algn="ctr"/>
                      <a:r>
                        <a:rPr lang="en-US"/>
                        <a:t>A</a:t>
                      </a:r>
                    </a:p>
                  </a:txBody>
                  <a:tcPr>
                    <a:lnL w="38100" cap="flat" cmpd="sng" algn="ctr">
                      <a:solidFill>
                        <a:srgbClr val="C40C67"/>
                      </a:solidFill>
                      <a:prstDash val="solid"/>
                      <a:round/>
                      <a:headEnd type="none" w="med" len="med"/>
                      <a:tailEnd type="none" w="med" len="med"/>
                    </a:lnL>
                    <a:lnT w="38100" cap="flat" cmpd="sng" algn="ctr">
                      <a:solidFill>
                        <a:srgbClr val="C40C67"/>
                      </a:solidFill>
                      <a:prstDash val="solid"/>
                      <a:round/>
                      <a:headEnd type="none" w="med" len="med"/>
                      <a:tailEnd type="none" w="med" len="med"/>
                    </a:lnT>
                  </a:tcPr>
                </a:tc>
                <a:tc>
                  <a:txBody>
                    <a:bodyPr/>
                    <a:lstStyle/>
                    <a:p>
                      <a:pPr algn="ctr"/>
                      <a:r>
                        <a:rPr lang="en-US"/>
                        <a:t>1</a:t>
                      </a:r>
                    </a:p>
                  </a:txBody>
                  <a:tcPr>
                    <a:lnR w="38100" cap="flat" cmpd="sng" algn="ctr">
                      <a:solidFill>
                        <a:srgbClr val="C40C67"/>
                      </a:solidFill>
                      <a:prstDash val="solid"/>
                      <a:round/>
                      <a:headEnd type="none" w="med" len="med"/>
                      <a:tailEnd type="none" w="med" len="med"/>
                    </a:lnR>
                    <a:lnT w="38100" cap="flat" cmpd="sng" algn="ctr">
                      <a:solidFill>
                        <a:srgbClr val="C40C67"/>
                      </a:solidFill>
                      <a:prstDash val="solid"/>
                      <a:round/>
                      <a:headEnd type="none" w="med" len="med"/>
                      <a:tailEnd type="none" w="med" len="med"/>
                    </a:lnT>
                  </a:tcPr>
                </a:tc>
                <a:extLst>
                  <a:ext uri="{0D108BD9-81ED-4DB2-BD59-A6C34878D82A}">
                    <a16:rowId xmlns:a16="http://schemas.microsoft.com/office/drawing/2014/main" val="1625454556"/>
                  </a:ext>
                </a:extLst>
              </a:tr>
              <a:tr h="381083">
                <a:tc>
                  <a:txBody>
                    <a:bodyPr/>
                    <a:lstStyle/>
                    <a:p>
                      <a:pPr algn="ctr"/>
                      <a:r>
                        <a:rPr lang="en-US"/>
                        <a:t>B</a:t>
                      </a:r>
                    </a:p>
                  </a:txBody>
                  <a:tcPr>
                    <a:lnL w="38100" cap="flat" cmpd="sng" algn="ctr">
                      <a:solidFill>
                        <a:srgbClr val="C40C67"/>
                      </a:solidFill>
                      <a:prstDash val="solid"/>
                      <a:round/>
                      <a:headEnd type="none" w="med" len="med"/>
                      <a:tailEnd type="none" w="med" len="med"/>
                    </a:lnL>
                  </a:tcPr>
                </a:tc>
                <a:tc>
                  <a:txBody>
                    <a:bodyPr/>
                    <a:lstStyle/>
                    <a:p>
                      <a:pPr algn="ctr"/>
                      <a:r>
                        <a:rPr lang="en-US"/>
                        <a:t>2</a:t>
                      </a:r>
                    </a:p>
                  </a:txBody>
                  <a:tcPr>
                    <a:lnR w="38100" cap="flat" cmpd="sng" algn="ctr">
                      <a:solidFill>
                        <a:srgbClr val="C40C67"/>
                      </a:solidFill>
                      <a:prstDash val="solid"/>
                      <a:round/>
                      <a:headEnd type="none" w="med" len="med"/>
                      <a:tailEnd type="none" w="med" len="med"/>
                    </a:lnR>
                  </a:tcPr>
                </a:tc>
                <a:extLst>
                  <a:ext uri="{0D108BD9-81ED-4DB2-BD59-A6C34878D82A}">
                    <a16:rowId xmlns:a16="http://schemas.microsoft.com/office/drawing/2014/main" val="1170849232"/>
                  </a:ext>
                </a:extLst>
              </a:tr>
              <a:tr h="381083">
                <a:tc>
                  <a:txBody>
                    <a:bodyPr/>
                    <a:lstStyle/>
                    <a:p>
                      <a:pPr algn="ctr"/>
                      <a:r>
                        <a:rPr lang="en-US"/>
                        <a:t>A</a:t>
                      </a:r>
                    </a:p>
                  </a:txBody>
                  <a:tcPr>
                    <a:lnL w="38100" cap="flat" cmpd="sng" algn="ctr">
                      <a:solidFill>
                        <a:srgbClr val="C40C67"/>
                      </a:solidFill>
                      <a:prstDash val="solid"/>
                      <a:round/>
                      <a:headEnd type="none" w="med" len="med"/>
                      <a:tailEnd type="none" w="med" len="med"/>
                    </a:lnL>
                  </a:tcPr>
                </a:tc>
                <a:tc>
                  <a:txBody>
                    <a:bodyPr/>
                    <a:lstStyle/>
                    <a:p>
                      <a:pPr algn="ctr"/>
                      <a:r>
                        <a:rPr lang="en-US"/>
                        <a:t>3</a:t>
                      </a:r>
                    </a:p>
                  </a:txBody>
                  <a:tcPr>
                    <a:lnR w="38100" cap="flat" cmpd="sng" algn="ctr">
                      <a:solidFill>
                        <a:srgbClr val="C40C67"/>
                      </a:solidFill>
                      <a:prstDash val="solid"/>
                      <a:round/>
                      <a:headEnd type="none" w="med" len="med"/>
                      <a:tailEnd type="none" w="med" len="med"/>
                    </a:lnR>
                  </a:tcPr>
                </a:tc>
                <a:extLst>
                  <a:ext uri="{0D108BD9-81ED-4DB2-BD59-A6C34878D82A}">
                    <a16:rowId xmlns:a16="http://schemas.microsoft.com/office/drawing/2014/main" val="871648323"/>
                  </a:ext>
                </a:extLst>
              </a:tr>
              <a:tr h="381083">
                <a:tc>
                  <a:txBody>
                    <a:bodyPr/>
                    <a:lstStyle/>
                    <a:p>
                      <a:pPr algn="ctr"/>
                      <a:r>
                        <a:rPr lang="en-US"/>
                        <a:t>B</a:t>
                      </a:r>
                    </a:p>
                  </a:txBody>
                  <a:tcPr>
                    <a:lnL w="38100" cap="flat" cmpd="sng" algn="ctr">
                      <a:solidFill>
                        <a:srgbClr val="C40C67"/>
                      </a:solidFill>
                      <a:prstDash val="solid"/>
                      <a:round/>
                      <a:headEnd type="none" w="med" len="med"/>
                      <a:tailEnd type="none" w="med" len="med"/>
                    </a:lnL>
                    <a:lnB w="38100" cap="flat" cmpd="sng" algn="ctr">
                      <a:solidFill>
                        <a:srgbClr val="C40C67"/>
                      </a:solidFill>
                      <a:prstDash val="solid"/>
                      <a:round/>
                      <a:headEnd type="none" w="med" len="med"/>
                      <a:tailEnd type="none" w="med" len="med"/>
                    </a:lnB>
                  </a:tcPr>
                </a:tc>
                <a:tc>
                  <a:txBody>
                    <a:bodyPr/>
                    <a:lstStyle/>
                    <a:p>
                      <a:pPr algn="ctr"/>
                      <a:r>
                        <a:rPr lang="en-US"/>
                        <a:t>4</a:t>
                      </a:r>
                    </a:p>
                  </a:txBody>
                  <a:tcPr>
                    <a:lnR w="38100" cap="flat" cmpd="sng" algn="ctr">
                      <a:solidFill>
                        <a:srgbClr val="C40C67"/>
                      </a:solidFill>
                      <a:prstDash val="solid"/>
                      <a:round/>
                      <a:headEnd type="none" w="med" len="med"/>
                      <a:tailEnd type="none" w="med" len="med"/>
                    </a:lnR>
                    <a:lnB w="38100" cap="flat" cmpd="sng" algn="ctr">
                      <a:solidFill>
                        <a:srgbClr val="C40C67"/>
                      </a:solidFill>
                      <a:prstDash val="solid"/>
                      <a:round/>
                      <a:headEnd type="none" w="med" len="med"/>
                      <a:tailEnd type="none" w="med" len="med"/>
                    </a:lnB>
                  </a:tcPr>
                </a:tc>
                <a:extLst>
                  <a:ext uri="{0D108BD9-81ED-4DB2-BD59-A6C34878D82A}">
                    <a16:rowId xmlns:a16="http://schemas.microsoft.com/office/drawing/2014/main" val="3369826437"/>
                  </a:ext>
                </a:extLst>
              </a:tr>
            </a:tbl>
          </a:graphicData>
        </a:graphic>
      </p:graphicFrame>
      <p:sp>
        <p:nvSpPr>
          <p:cNvPr id="13" name="TextBox 12">
            <a:extLst>
              <a:ext uri="{FF2B5EF4-FFF2-40B4-BE49-F238E27FC236}">
                <a16:creationId xmlns:a16="http://schemas.microsoft.com/office/drawing/2014/main" id="{D408791E-9CF3-4092-4EAD-B7124736FB00}"/>
              </a:ext>
            </a:extLst>
          </p:cNvPr>
          <p:cNvSpPr txBox="1"/>
          <p:nvPr/>
        </p:nvSpPr>
        <p:spPr>
          <a:xfrm>
            <a:off x="6043736" y="4108697"/>
            <a:ext cx="2323072" cy="276999"/>
          </a:xfrm>
          <a:prstGeom prst="rect">
            <a:avLst/>
          </a:prstGeom>
          <a:solidFill>
            <a:schemeClr val="accent4">
              <a:lumMod val="20000"/>
              <a:lumOff val="80000"/>
            </a:schemeClr>
          </a:solidFill>
          <a:ln>
            <a:solidFill>
              <a:srgbClr val="C40C67"/>
            </a:solidFill>
          </a:ln>
        </p:spPr>
        <p:txBody>
          <a:bodyPr wrap="none" rtlCol="0">
            <a:spAutoFit/>
          </a:bodyPr>
          <a:lstStyle>
            <a:defPPr>
              <a:defRPr lang="en-US"/>
            </a:defPPr>
            <a:lvl1pPr>
              <a:defRPr sz="1600">
                <a:solidFill>
                  <a:srgbClr val="C40C67"/>
                </a:solidFill>
                <a:latin typeface="Courier New" panose="02070309020205020404" pitchFamily="49" charset="0"/>
                <a:cs typeface="Courier New" panose="02070309020205020404" pitchFamily="49"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err="1">
                <a:ln>
                  <a:noFill/>
                </a:ln>
                <a:solidFill>
                  <a:srgbClr val="C40C67"/>
                </a:solidFill>
                <a:effectLst/>
                <a:uLnTx/>
                <a:uFillTx/>
                <a:latin typeface="Courier New" panose="02070309020205020404" pitchFamily="49" charset="0"/>
                <a:ea typeface="+mn-ea"/>
                <a:cs typeface="Courier New" panose="02070309020205020404" pitchFamily="49" charset="0"/>
              </a:rPr>
              <a:t>sc.parallelize</a:t>
            </a:r>
            <a:r>
              <a:rPr kumimoji="0" lang="en-US" sz="1200" b="0" i="0" u="none" strike="noStrike" kern="1200" cap="none" spc="0" normalizeH="0" baseline="0" noProof="0">
                <a:ln>
                  <a:noFill/>
                </a:ln>
                <a:solidFill>
                  <a:srgbClr val="C40C67"/>
                </a:solidFill>
                <a:effectLst/>
                <a:uLnTx/>
                <a:uFillTx/>
                <a:latin typeface="Courier New" panose="02070309020205020404" pitchFamily="49" charset="0"/>
                <a:ea typeface="+mn-ea"/>
                <a:cs typeface="Courier New" panose="02070309020205020404" pitchFamily="49" charset="0"/>
              </a:rPr>
              <a:t>(data, 2)</a:t>
            </a:r>
          </a:p>
        </p:txBody>
      </p:sp>
      <p:graphicFrame>
        <p:nvGraphicFramePr>
          <p:cNvPr id="14" name="Table 13">
            <a:extLst>
              <a:ext uri="{FF2B5EF4-FFF2-40B4-BE49-F238E27FC236}">
                <a16:creationId xmlns:a16="http://schemas.microsoft.com/office/drawing/2014/main" id="{B1E1D928-09A2-021E-49A4-C8DBC8786E2A}"/>
              </a:ext>
            </a:extLst>
          </p:cNvPr>
          <p:cNvGraphicFramePr>
            <a:graphicFrameLocks noGrp="1"/>
          </p:cNvGraphicFramePr>
          <p:nvPr/>
        </p:nvGraphicFramePr>
        <p:xfrm>
          <a:off x="6767864" y="4493916"/>
          <a:ext cx="874816" cy="1524332"/>
        </p:xfrm>
        <a:graphic>
          <a:graphicData uri="http://schemas.openxmlformats.org/drawingml/2006/table">
            <a:tbl>
              <a:tblPr bandRow="1">
                <a:tableStyleId>{5C22544A-7EE6-4342-B048-85BDC9FD1C3A}</a:tableStyleId>
              </a:tblPr>
              <a:tblGrid>
                <a:gridCol w="437408">
                  <a:extLst>
                    <a:ext uri="{9D8B030D-6E8A-4147-A177-3AD203B41FA5}">
                      <a16:colId xmlns:a16="http://schemas.microsoft.com/office/drawing/2014/main" val="2723702786"/>
                    </a:ext>
                  </a:extLst>
                </a:gridCol>
                <a:gridCol w="437408">
                  <a:extLst>
                    <a:ext uri="{9D8B030D-6E8A-4147-A177-3AD203B41FA5}">
                      <a16:colId xmlns:a16="http://schemas.microsoft.com/office/drawing/2014/main" val="303861418"/>
                    </a:ext>
                  </a:extLst>
                </a:gridCol>
              </a:tblGrid>
              <a:tr h="381083">
                <a:tc>
                  <a:txBody>
                    <a:bodyPr/>
                    <a:lstStyle/>
                    <a:p>
                      <a:pPr algn="ctr"/>
                      <a:r>
                        <a:rPr lang="en-US"/>
                        <a:t>A</a:t>
                      </a:r>
                    </a:p>
                  </a:txBody>
                  <a:tcPr>
                    <a:lnL w="38100" cap="flat" cmpd="sng" algn="ctr">
                      <a:solidFill>
                        <a:srgbClr val="C40C67"/>
                      </a:solidFill>
                      <a:prstDash val="solid"/>
                      <a:round/>
                      <a:headEnd type="none" w="med" len="med"/>
                      <a:tailEnd type="none" w="med" len="med"/>
                    </a:lnL>
                    <a:lnT w="38100" cap="flat" cmpd="sng" algn="ctr">
                      <a:solidFill>
                        <a:srgbClr val="C40C67"/>
                      </a:solidFill>
                      <a:prstDash val="solid"/>
                      <a:round/>
                      <a:headEnd type="none" w="med" len="med"/>
                      <a:tailEnd type="none" w="med" len="med"/>
                    </a:lnT>
                  </a:tcPr>
                </a:tc>
                <a:tc>
                  <a:txBody>
                    <a:bodyPr/>
                    <a:lstStyle/>
                    <a:p>
                      <a:pPr algn="ctr"/>
                      <a:r>
                        <a:rPr lang="en-US"/>
                        <a:t>1</a:t>
                      </a:r>
                    </a:p>
                  </a:txBody>
                  <a:tcPr>
                    <a:lnR w="38100" cap="flat" cmpd="sng" algn="ctr">
                      <a:solidFill>
                        <a:srgbClr val="C40C67"/>
                      </a:solidFill>
                      <a:prstDash val="solid"/>
                      <a:round/>
                      <a:headEnd type="none" w="med" len="med"/>
                      <a:tailEnd type="none" w="med" len="med"/>
                    </a:lnR>
                    <a:lnT w="38100" cap="flat" cmpd="sng" algn="ctr">
                      <a:solidFill>
                        <a:srgbClr val="C40C67"/>
                      </a:solidFill>
                      <a:prstDash val="solid"/>
                      <a:round/>
                      <a:headEnd type="none" w="med" len="med"/>
                      <a:tailEnd type="none" w="med" len="med"/>
                    </a:lnT>
                  </a:tcPr>
                </a:tc>
                <a:extLst>
                  <a:ext uri="{0D108BD9-81ED-4DB2-BD59-A6C34878D82A}">
                    <a16:rowId xmlns:a16="http://schemas.microsoft.com/office/drawing/2014/main" val="1625454556"/>
                  </a:ext>
                </a:extLst>
              </a:tr>
              <a:tr h="381083">
                <a:tc>
                  <a:txBody>
                    <a:bodyPr/>
                    <a:lstStyle/>
                    <a:p>
                      <a:pPr algn="ctr"/>
                      <a:r>
                        <a:rPr lang="en-US"/>
                        <a:t>B</a:t>
                      </a:r>
                    </a:p>
                  </a:txBody>
                  <a:tcPr>
                    <a:lnL w="38100" cap="flat" cmpd="sng" algn="ctr">
                      <a:solidFill>
                        <a:srgbClr val="C40C67"/>
                      </a:solidFill>
                      <a:prstDash val="solid"/>
                      <a:round/>
                      <a:headEnd type="none" w="med" len="med"/>
                      <a:tailEnd type="none" w="med" len="med"/>
                    </a:lnL>
                    <a:lnB w="38100" cap="flat" cmpd="sng" algn="ctr">
                      <a:solidFill>
                        <a:srgbClr val="C40C67"/>
                      </a:solidFill>
                      <a:prstDash val="solid"/>
                      <a:round/>
                      <a:headEnd type="none" w="med" len="med"/>
                      <a:tailEnd type="none" w="med" len="med"/>
                    </a:lnB>
                  </a:tcPr>
                </a:tc>
                <a:tc>
                  <a:txBody>
                    <a:bodyPr/>
                    <a:lstStyle/>
                    <a:p>
                      <a:pPr algn="ctr"/>
                      <a:r>
                        <a:rPr lang="en-US"/>
                        <a:t>2</a:t>
                      </a:r>
                    </a:p>
                  </a:txBody>
                  <a:tcPr>
                    <a:lnR w="38100" cap="flat" cmpd="sng" algn="ctr">
                      <a:solidFill>
                        <a:srgbClr val="C40C67"/>
                      </a:solidFill>
                      <a:prstDash val="solid"/>
                      <a:round/>
                      <a:headEnd type="none" w="med" len="med"/>
                      <a:tailEnd type="none" w="med" len="med"/>
                    </a:lnR>
                    <a:lnB w="38100" cap="flat" cmpd="sng" algn="ctr">
                      <a:solidFill>
                        <a:srgbClr val="C40C67"/>
                      </a:solidFill>
                      <a:prstDash val="solid"/>
                      <a:round/>
                      <a:headEnd type="none" w="med" len="med"/>
                      <a:tailEnd type="none" w="med" len="med"/>
                    </a:lnB>
                  </a:tcPr>
                </a:tc>
                <a:extLst>
                  <a:ext uri="{0D108BD9-81ED-4DB2-BD59-A6C34878D82A}">
                    <a16:rowId xmlns:a16="http://schemas.microsoft.com/office/drawing/2014/main" val="1170849232"/>
                  </a:ext>
                </a:extLst>
              </a:tr>
              <a:tr h="381083">
                <a:tc>
                  <a:txBody>
                    <a:bodyPr/>
                    <a:lstStyle/>
                    <a:p>
                      <a:pPr algn="ctr"/>
                      <a:r>
                        <a:rPr lang="en-US"/>
                        <a:t>A</a:t>
                      </a:r>
                    </a:p>
                  </a:txBody>
                  <a:tcPr>
                    <a:lnL w="38100" cap="flat" cmpd="sng" algn="ctr">
                      <a:solidFill>
                        <a:srgbClr val="C40C67"/>
                      </a:solidFill>
                      <a:prstDash val="solid"/>
                      <a:round/>
                      <a:headEnd type="none" w="med" len="med"/>
                      <a:tailEnd type="none" w="med" len="med"/>
                    </a:lnL>
                    <a:lnT w="38100" cap="flat" cmpd="sng" algn="ctr">
                      <a:solidFill>
                        <a:srgbClr val="C40C67"/>
                      </a:solidFill>
                      <a:prstDash val="solid"/>
                      <a:round/>
                      <a:headEnd type="none" w="med" len="med"/>
                      <a:tailEnd type="none" w="med" len="med"/>
                    </a:lnT>
                  </a:tcPr>
                </a:tc>
                <a:tc>
                  <a:txBody>
                    <a:bodyPr/>
                    <a:lstStyle/>
                    <a:p>
                      <a:pPr algn="ctr"/>
                      <a:r>
                        <a:rPr lang="en-US"/>
                        <a:t>3</a:t>
                      </a:r>
                    </a:p>
                  </a:txBody>
                  <a:tcPr>
                    <a:lnR w="38100" cap="flat" cmpd="sng" algn="ctr">
                      <a:solidFill>
                        <a:srgbClr val="C40C67"/>
                      </a:solidFill>
                      <a:prstDash val="solid"/>
                      <a:round/>
                      <a:headEnd type="none" w="med" len="med"/>
                      <a:tailEnd type="none" w="med" len="med"/>
                    </a:lnR>
                    <a:lnT w="38100" cap="flat" cmpd="sng" algn="ctr">
                      <a:solidFill>
                        <a:srgbClr val="C40C67"/>
                      </a:solidFill>
                      <a:prstDash val="solid"/>
                      <a:round/>
                      <a:headEnd type="none" w="med" len="med"/>
                      <a:tailEnd type="none" w="med" len="med"/>
                    </a:lnT>
                  </a:tcPr>
                </a:tc>
                <a:extLst>
                  <a:ext uri="{0D108BD9-81ED-4DB2-BD59-A6C34878D82A}">
                    <a16:rowId xmlns:a16="http://schemas.microsoft.com/office/drawing/2014/main" val="871648323"/>
                  </a:ext>
                </a:extLst>
              </a:tr>
              <a:tr h="381083">
                <a:tc>
                  <a:txBody>
                    <a:bodyPr/>
                    <a:lstStyle/>
                    <a:p>
                      <a:pPr algn="ctr"/>
                      <a:r>
                        <a:rPr lang="en-US"/>
                        <a:t>B</a:t>
                      </a:r>
                    </a:p>
                  </a:txBody>
                  <a:tcPr>
                    <a:lnL w="38100" cap="flat" cmpd="sng" algn="ctr">
                      <a:solidFill>
                        <a:srgbClr val="C40C67"/>
                      </a:solidFill>
                      <a:prstDash val="solid"/>
                      <a:round/>
                      <a:headEnd type="none" w="med" len="med"/>
                      <a:tailEnd type="none" w="med" len="med"/>
                    </a:lnL>
                    <a:lnB w="38100" cap="flat" cmpd="sng" algn="ctr">
                      <a:solidFill>
                        <a:srgbClr val="C40C67"/>
                      </a:solidFill>
                      <a:prstDash val="solid"/>
                      <a:round/>
                      <a:headEnd type="none" w="med" len="med"/>
                      <a:tailEnd type="none" w="med" len="med"/>
                    </a:lnB>
                  </a:tcPr>
                </a:tc>
                <a:tc>
                  <a:txBody>
                    <a:bodyPr/>
                    <a:lstStyle/>
                    <a:p>
                      <a:pPr algn="ctr"/>
                      <a:r>
                        <a:rPr lang="en-US"/>
                        <a:t>4</a:t>
                      </a:r>
                    </a:p>
                  </a:txBody>
                  <a:tcPr>
                    <a:lnR w="38100" cap="flat" cmpd="sng" algn="ctr">
                      <a:solidFill>
                        <a:srgbClr val="C40C67"/>
                      </a:solidFill>
                      <a:prstDash val="solid"/>
                      <a:round/>
                      <a:headEnd type="none" w="med" len="med"/>
                      <a:tailEnd type="none" w="med" len="med"/>
                    </a:lnR>
                    <a:lnB w="38100" cap="flat" cmpd="sng" algn="ctr">
                      <a:solidFill>
                        <a:srgbClr val="C40C67"/>
                      </a:solidFill>
                      <a:prstDash val="solid"/>
                      <a:round/>
                      <a:headEnd type="none" w="med" len="med"/>
                      <a:tailEnd type="none" w="med" len="med"/>
                    </a:lnB>
                  </a:tcPr>
                </a:tc>
                <a:extLst>
                  <a:ext uri="{0D108BD9-81ED-4DB2-BD59-A6C34878D82A}">
                    <a16:rowId xmlns:a16="http://schemas.microsoft.com/office/drawing/2014/main" val="3369826437"/>
                  </a:ext>
                </a:extLst>
              </a:tr>
            </a:tbl>
          </a:graphicData>
        </a:graphic>
      </p:graphicFrame>
      <p:sp>
        <p:nvSpPr>
          <p:cNvPr id="15" name="TextBox 14">
            <a:extLst>
              <a:ext uri="{FF2B5EF4-FFF2-40B4-BE49-F238E27FC236}">
                <a16:creationId xmlns:a16="http://schemas.microsoft.com/office/drawing/2014/main" id="{301DD7BA-B237-C86F-845D-9EC5E80279CC}"/>
              </a:ext>
            </a:extLst>
          </p:cNvPr>
          <p:cNvSpPr txBox="1"/>
          <p:nvPr/>
        </p:nvSpPr>
        <p:spPr>
          <a:xfrm>
            <a:off x="3887768" y="5551188"/>
            <a:ext cx="137691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C40C67"/>
                </a:solidFill>
                <a:effectLst/>
                <a:uLnTx/>
                <a:uFillTx/>
                <a:latin typeface="Segoe UI "/>
                <a:ea typeface="+mn-ea"/>
                <a:cs typeface="+mn-cs"/>
              </a:rPr>
              <a:t>single partition</a:t>
            </a:r>
          </a:p>
        </p:txBody>
      </p:sp>
      <p:sp>
        <p:nvSpPr>
          <p:cNvPr id="16" name="TextBox 15">
            <a:extLst>
              <a:ext uri="{FF2B5EF4-FFF2-40B4-BE49-F238E27FC236}">
                <a16:creationId xmlns:a16="http://schemas.microsoft.com/office/drawing/2014/main" id="{64ED873E-BB21-AD9A-0510-EAE16BBE88F2}"/>
              </a:ext>
            </a:extLst>
          </p:cNvPr>
          <p:cNvSpPr txBox="1"/>
          <p:nvPr/>
        </p:nvSpPr>
        <p:spPr>
          <a:xfrm>
            <a:off x="7642680" y="4762364"/>
            <a:ext cx="100822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C40C67"/>
                </a:solidFill>
                <a:effectLst/>
                <a:uLnTx/>
                <a:uFillTx/>
                <a:latin typeface="Segoe UI "/>
                <a:ea typeface="+mn-ea"/>
                <a:cs typeface="+mn-cs"/>
              </a:rPr>
              <a:t>partition 1</a:t>
            </a:r>
          </a:p>
        </p:txBody>
      </p:sp>
      <p:sp>
        <p:nvSpPr>
          <p:cNvPr id="17" name="TextBox 16">
            <a:extLst>
              <a:ext uri="{FF2B5EF4-FFF2-40B4-BE49-F238E27FC236}">
                <a16:creationId xmlns:a16="http://schemas.microsoft.com/office/drawing/2014/main" id="{B7FD1B96-19C1-BDF8-7A13-2327F17E8CF9}"/>
              </a:ext>
            </a:extLst>
          </p:cNvPr>
          <p:cNvSpPr txBox="1"/>
          <p:nvPr/>
        </p:nvSpPr>
        <p:spPr>
          <a:xfrm>
            <a:off x="7642679" y="5390306"/>
            <a:ext cx="100822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C40C67"/>
                </a:solidFill>
                <a:effectLst/>
                <a:uLnTx/>
                <a:uFillTx/>
                <a:latin typeface="Segoe UI "/>
                <a:ea typeface="+mn-ea"/>
                <a:cs typeface="+mn-cs"/>
              </a:rPr>
              <a:t>partition 2</a:t>
            </a:r>
          </a:p>
        </p:txBody>
      </p:sp>
    </p:spTree>
    <p:extLst>
      <p:ext uri="{BB962C8B-B14F-4D97-AF65-F5344CB8AC3E}">
        <p14:creationId xmlns:p14="http://schemas.microsoft.com/office/powerpoint/2010/main" val="1697489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dissolve">
                                      <p:cBhvr>
                                        <p:cTn id="7" dur="500"/>
                                        <p:tgtEl>
                                          <p:spTgt spid="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dissolve">
                                      <p:cBhvr>
                                        <p:cTn id="12" dur="500"/>
                                        <p:tgtEl>
                                          <p:spTgt spid="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animEffect transition="in" filter="dissolve">
                                      <p:cBhvr>
                                        <p:cTn id="17" dur="500"/>
                                        <p:tgtEl>
                                          <p:spTgt spid="6">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p:cTn id="22" dur="500" fill="hold"/>
                                        <p:tgtEl>
                                          <p:spTgt spid="4"/>
                                        </p:tgtEl>
                                        <p:attrNameLst>
                                          <p:attrName>ppt_w</p:attrName>
                                        </p:attrNameLst>
                                      </p:cBhvr>
                                      <p:tavLst>
                                        <p:tav tm="0">
                                          <p:val>
                                            <p:fltVal val="0"/>
                                          </p:val>
                                        </p:tav>
                                        <p:tav tm="100000">
                                          <p:val>
                                            <p:strVal val="#ppt_w"/>
                                          </p:val>
                                        </p:tav>
                                      </p:tavLst>
                                    </p:anim>
                                    <p:anim calcmode="lin" valueType="num">
                                      <p:cBhvr>
                                        <p:cTn id="23" dur="500" fill="hold"/>
                                        <p:tgtEl>
                                          <p:spTgt spid="4"/>
                                        </p:tgtEl>
                                        <p:attrNameLst>
                                          <p:attrName>ppt_h</p:attrName>
                                        </p:attrNameLst>
                                      </p:cBhvr>
                                      <p:tavLst>
                                        <p:tav tm="0">
                                          <p:val>
                                            <p:fltVal val="0"/>
                                          </p:val>
                                        </p:tav>
                                        <p:tav tm="100000">
                                          <p:val>
                                            <p:strVal val="#ppt_h"/>
                                          </p:val>
                                        </p:tav>
                                      </p:tavLst>
                                    </p:anim>
                                    <p:animEffect transition="in" filter="fade">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6">
                                            <p:txEl>
                                              <p:pRg st="4" end="4"/>
                                            </p:txEl>
                                          </p:spTgt>
                                        </p:tgtEl>
                                        <p:attrNameLst>
                                          <p:attrName>style.visibility</p:attrName>
                                        </p:attrNameLst>
                                      </p:cBhvr>
                                      <p:to>
                                        <p:strVal val="visible"/>
                                      </p:to>
                                    </p:set>
                                    <p:animEffect transition="in" filter="randombar(horizontal)">
                                      <p:cBhvr>
                                        <p:cTn id="29" dur="500"/>
                                        <p:tgtEl>
                                          <p:spTgt spid="6">
                                            <p:txEl>
                                              <p:pRg st="4" end="4"/>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p:cTn id="34" dur="500" fill="hold"/>
                                        <p:tgtEl>
                                          <p:spTgt spid="9"/>
                                        </p:tgtEl>
                                        <p:attrNameLst>
                                          <p:attrName>ppt_w</p:attrName>
                                        </p:attrNameLst>
                                      </p:cBhvr>
                                      <p:tavLst>
                                        <p:tav tm="0">
                                          <p:val>
                                            <p:fltVal val="0"/>
                                          </p:val>
                                        </p:tav>
                                        <p:tav tm="100000">
                                          <p:val>
                                            <p:strVal val="#ppt_w"/>
                                          </p:val>
                                        </p:tav>
                                      </p:tavLst>
                                    </p:anim>
                                    <p:anim calcmode="lin" valueType="num">
                                      <p:cBhvr>
                                        <p:cTn id="35" dur="500" fill="hold"/>
                                        <p:tgtEl>
                                          <p:spTgt spid="9"/>
                                        </p:tgtEl>
                                        <p:attrNameLst>
                                          <p:attrName>ppt_h</p:attrName>
                                        </p:attrNameLst>
                                      </p:cBhvr>
                                      <p:tavLst>
                                        <p:tav tm="0">
                                          <p:val>
                                            <p:fltVal val="0"/>
                                          </p:val>
                                        </p:tav>
                                        <p:tav tm="100000">
                                          <p:val>
                                            <p:strVal val="#ppt_h"/>
                                          </p:val>
                                        </p:tav>
                                      </p:tavLst>
                                    </p:anim>
                                    <p:animEffect transition="in" filter="fade">
                                      <p:cBhvr>
                                        <p:cTn id="36" dur="500"/>
                                        <p:tgtEl>
                                          <p:spTgt spid="9"/>
                                        </p:tgtEl>
                                      </p:cBhvr>
                                    </p:animEffect>
                                  </p:childTnLst>
                                </p:cTn>
                              </p:par>
                              <p:par>
                                <p:cTn id="37" presetID="53" presetClass="entr" presetSubtype="16" fill="hold" nodeType="with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p:cTn id="39" dur="500" fill="hold"/>
                                        <p:tgtEl>
                                          <p:spTgt spid="12"/>
                                        </p:tgtEl>
                                        <p:attrNameLst>
                                          <p:attrName>ppt_w</p:attrName>
                                        </p:attrNameLst>
                                      </p:cBhvr>
                                      <p:tavLst>
                                        <p:tav tm="0">
                                          <p:val>
                                            <p:fltVal val="0"/>
                                          </p:val>
                                        </p:tav>
                                        <p:tav tm="100000">
                                          <p:val>
                                            <p:strVal val="#ppt_w"/>
                                          </p:val>
                                        </p:tav>
                                      </p:tavLst>
                                    </p:anim>
                                    <p:anim calcmode="lin" valueType="num">
                                      <p:cBhvr>
                                        <p:cTn id="40" dur="500" fill="hold"/>
                                        <p:tgtEl>
                                          <p:spTgt spid="12"/>
                                        </p:tgtEl>
                                        <p:attrNameLst>
                                          <p:attrName>ppt_h</p:attrName>
                                        </p:attrNameLst>
                                      </p:cBhvr>
                                      <p:tavLst>
                                        <p:tav tm="0">
                                          <p:val>
                                            <p:fltVal val="0"/>
                                          </p:val>
                                        </p:tav>
                                        <p:tav tm="100000">
                                          <p:val>
                                            <p:strVal val="#ppt_h"/>
                                          </p:val>
                                        </p:tav>
                                      </p:tavLst>
                                    </p:anim>
                                    <p:animEffect transition="in" filter="fade">
                                      <p:cBhvr>
                                        <p:cTn id="41" dur="500"/>
                                        <p:tgtEl>
                                          <p:spTgt spid="12"/>
                                        </p:tgtEl>
                                      </p:cBhvr>
                                    </p:animEffect>
                                  </p:childTnLst>
                                </p:cTn>
                              </p:par>
                              <p:par>
                                <p:cTn id="42" presetID="53" presetClass="entr" presetSubtype="16" fill="hold" grpId="0" nodeType="withEffect">
                                  <p:stCondLst>
                                    <p:cond delay="0"/>
                                  </p:stCondLst>
                                  <p:childTnLst>
                                    <p:set>
                                      <p:cBhvr>
                                        <p:cTn id="43" dur="1" fill="hold">
                                          <p:stCondLst>
                                            <p:cond delay="0"/>
                                          </p:stCondLst>
                                        </p:cTn>
                                        <p:tgtEl>
                                          <p:spTgt spid="15"/>
                                        </p:tgtEl>
                                        <p:attrNameLst>
                                          <p:attrName>style.visibility</p:attrName>
                                        </p:attrNameLst>
                                      </p:cBhvr>
                                      <p:to>
                                        <p:strVal val="visible"/>
                                      </p:to>
                                    </p:set>
                                    <p:anim calcmode="lin" valueType="num">
                                      <p:cBhvr>
                                        <p:cTn id="44" dur="500" fill="hold"/>
                                        <p:tgtEl>
                                          <p:spTgt spid="15"/>
                                        </p:tgtEl>
                                        <p:attrNameLst>
                                          <p:attrName>ppt_w</p:attrName>
                                        </p:attrNameLst>
                                      </p:cBhvr>
                                      <p:tavLst>
                                        <p:tav tm="0">
                                          <p:val>
                                            <p:fltVal val="0"/>
                                          </p:val>
                                        </p:tav>
                                        <p:tav tm="100000">
                                          <p:val>
                                            <p:strVal val="#ppt_w"/>
                                          </p:val>
                                        </p:tav>
                                      </p:tavLst>
                                    </p:anim>
                                    <p:anim calcmode="lin" valueType="num">
                                      <p:cBhvr>
                                        <p:cTn id="45" dur="500" fill="hold"/>
                                        <p:tgtEl>
                                          <p:spTgt spid="15"/>
                                        </p:tgtEl>
                                        <p:attrNameLst>
                                          <p:attrName>ppt_h</p:attrName>
                                        </p:attrNameLst>
                                      </p:cBhvr>
                                      <p:tavLst>
                                        <p:tav tm="0">
                                          <p:val>
                                            <p:fltVal val="0"/>
                                          </p:val>
                                        </p:tav>
                                        <p:tav tm="100000">
                                          <p:val>
                                            <p:strVal val="#ppt_h"/>
                                          </p:val>
                                        </p:tav>
                                      </p:tavLst>
                                    </p:anim>
                                    <p:animEffect transition="in" filter="fade">
                                      <p:cBhvr>
                                        <p:cTn id="46" dur="500"/>
                                        <p:tgtEl>
                                          <p:spTgt spid="15"/>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grpId="0" nodeType="clickEffect">
                                  <p:stCondLst>
                                    <p:cond delay="0"/>
                                  </p:stCondLst>
                                  <p:childTnLst>
                                    <p:set>
                                      <p:cBhvr>
                                        <p:cTn id="50" dur="1" fill="hold">
                                          <p:stCondLst>
                                            <p:cond delay="0"/>
                                          </p:stCondLst>
                                        </p:cTn>
                                        <p:tgtEl>
                                          <p:spTgt spid="13"/>
                                        </p:tgtEl>
                                        <p:attrNameLst>
                                          <p:attrName>style.visibility</p:attrName>
                                        </p:attrNameLst>
                                      </p:cBhvr>
                                      <p:to>
                                        <p:strVal val="visible"/>
                                      </p:to>
                                    </p:set>
                                    <p:anim calcmode="lin" valueType="num">
                                      <p:cBhvr>
                                        <p:cTn id="51" dur="500" fill="hold"/>
                                        <p:tgtEl>
                                          <p:spTgt spid="13"/>
                                        </p:tgtEl>
                                        <p:attrNameLst>
                                          <p:attrName>ppt_w</p:attrName>
                                        </p:attrNameLst>
                                      </p:cBhvr>
                                      <p:tavLst>
                                        <p:tav tm="0">
                                          <p:val>
                                            <p:fltVal val="0"/>
                                          </p:val>
                                        </p:tav>
                                        <p:tav tm="100000">
                                          <p:val>
                                            <p:strVal val="#ppt_w"/>
                                          </p:val>
                                        </p:tav>
                                      </p:tavLst>
                                    </p:anim>
                                    <p:anim calcmode="lin" valueType="num">
                                      <p:cBhvr>
                                        <p:cTn id="52" dur="500" fill="hold"/>
                                        <p:tgtEl>
                                          <p:spTgt spid="13"/>
                                        </p:tgtEl>
                                        <p:attrNameLst>
                                          <p:attrName>ppt_h</p:attrName>
                                        </p:attrNameLst>
                                      </p:cBhvr>
                                      <p:tavLst>
                                        <p:tav tm="0">
                                          <p:val>
                                            <p:fltVal val="0"/>
                                          </p:val>
                                        </p:tav>
                                        <p:tav tm="100000">
                                          <p:val>
                                            <p:strVal val="#ppt_h"/>
                                          </p:val>
                                        </p:tav>
                                      </p:tavLst>
                                    </p:anim>
                                    <p:animEffect transition="in" filter="fade">
                                      <p:cBhvr>
                                        <p:cTn id="53" dur="500"/>
                                        <p:tgtEl>
                                          <p:spTgt spid="13"/>
                                        </p:tgtEl>
                                      </p:cBhvr>
                                    </p:animEffect>
                                  </p:childTnLst>
                                </p:cTn>
                              </p:par>
                              <p:par>
                                <p:cTn id="54" presetID="53" presetClass="entr" presetSubtype="16" fill="hold" nodeType="withEffect">
                                  <p:stCondLst>
                                    <p:cond delay="0"/>
                                  </p:stCondLst>
                                  <p:childTnLst>
                                    <p:set>
                                      <p:cBhvr>
                                        <p:cTn id="55" dur="1" fill="hold">
                                          <p:stCondLst>
                                            <p:cond delay="0"/>
                                          </p:stCondLst>
                                        </p:cTn>
                                        <p:tgtEl>
                                          <p:spTgt spid="14"/>
                                        </p:tgtEl>
                                        <p:attrNameLst>
                                          <p:attrName>style.visibility</p:attrName>
                                        </p:attrNameLst>
                                      </p:cBhvr>
                                      <p:to>
                                        <p:strVal val="visible"/>
                                      </p:to>
                                    </p:set>
                                    <p:anim calcmode="lin" valueType="num">
                                      <p:cBhvr>
                                        <p:cTn id="56" dur="500" fill="hold"/>
                                        <p:tgtEl>
                                          <p:spTgt spid="14"/>
                                        </p:tgtEl>
                                        <p:attrNameLst>
                                          <p:attrName>ppt_w</p:attrName>
                                        </p:attrNameLst>
                                      </p:cBhvr>
                                      <p:tavLst>
                                        <p:tav tm="0">
                                          <p:val>
                                            <p:fltVal val="0"/>
                                          </p:val>
                                        </p:tav>
                                        <p:tav tm="100000">
                                          <p:val>
                                            <p:strVal val="#ppt_w"/>
                                          </p:val>
                                        </p:tav>
                                      </p:tavLst>
                                    </p:anim>
                                    <p:anim calcmode="lin" valueType="num">
                                      <p:cBhvr>
                                        <p:cTn id="57" dur="500" fill="hold"/>
                                        <p:tgtEl>
                                          <p:spTgt spid="14"/>
                                        </p:tgtEl>
                                        <p:attrNameLst>
                                          <p:attrName>ppt_h</p:attrName>
                                        </p:attrNameLst>
                                      </p:cBhvr>
                                      <p:tavLst>
                                        <p:tav tm="0">
                                          <p:val>
                                            <p:fltVal val="0"/>
                                          </p:val>
                                        </p:tav>
                                        <p:tav tm="100000">
                                          <p:val>
                                            <p:strVal val="#ppt_h"/>
                                          </p:val>
                                        </p:tav>
                                      </p:tavLst>
                                    </p:anim>
                                    <p:animEffect transition="in" filter="fade">
                                      <p:cBhvr>
                                        <p:cTn id="58" dur="500"/>
                                        <p:tgtEl>
                                          <p:spTgt spid="14"/>
                                        </p:tgtEl>
                                      </p:cBhvr>
                                    </p:animEffect>
                                  </p:childTnLst>
                                </p:cTn>
                              </p:par>
                              <p:par>
                                <p:cTn id="59" presetID="53" presetClass="entr" presetSubtype="16" fill="hold" grpId="0" nodeType="withEffect">
                                  <p:stCondLst>
                                    <p:cond delay="0"/>
                                  </p:stCondLst>
                                  <p:childTnLst>
                                    <p:set>
                                      <p:cBhvr>
                                        <p:cTn id="60" dur="1" fill="hold">
                                          <p:stCondLst>
                                            <p:cond delay="0"/>
                                          </p:stCondLst>
                                        </p:cTn>
                                        <p:tgtEl>
                                          <p:spTgt spid="16"/>
                                        </p:tgtEl>
                                        <p:attrNameLst>
                                          <p:attrName>style.visibility</p:attrName>
                                        </p:attrNameLst>
                                      </p:cBhvr>
                                      <p:to>
                                        <p:strVal val="visible"/>
                                      </p:to>
                                    </p:set>
                                    <p:anim calcmode="lin" valueType="num">
                                      <p:cBhvr>
                                        <p:cTn id="61" dur="500" fill="hold"/>
                                        <p:tgtEl>
                                          <p:spTgt spid="16"/>
                                        </p:tgtEl>
                                        <p:attrNameLst>
                                          <p:attrName>ppt_w</p:attrName>
                                        </p:attrNameLst>
                                      </p:cBhvr>
                                      <p:tavLst>
                                        <p:tav tm="0">
                                          <p:val>
                                            <p:fltVal val="0"/>
                                          </p:val>
                                        </p:tav>
                                        <p:tav tm="100000">
                                          <p:val>
                                            <p:strVal val="#ppt_w"/>
                                          </p:val>
                                        </p:tav>
                                      </p:tavLst>
                                    </p:anim>
                                    <p:anim calcmode="lin" valueType="num">
                                      <p:cBhvr>
                                        <p:cTn id="62" dur="500" fill="hold"/>
                                        <p:tgtEl>
                                          <p:spTgt spid="16"/>
                                        </p:tgtEl>
                                        <p:attrNameLst>
                                          <p:attrName>ppt_h</p:attrName>
                                        </p:attrNameLst>
                                      </p:cBhvr>
                                      <p:tavLst>
                                        <p:tav tm="0">
                                          <p:val>
                                            <p:fltVal val="0"/>
                                          </p:val>
                                        </p:tav>
                                        <p:tav tm="100000">
                                          <p:val>
                                            <p:strVal val="#ppt_h"/>
                                          </p:val>
                                        </p:tav>
                                      </p:tavLst>
                                    </p:anim>
                                    <p:animEffect transition="in" filter="fade">
                                      <p:cBhvr>
                                        <p:cTn id="63" dur="500"/>
                                        <p:tgtEl>
                                          <p:spTgt spid="16"/>
                                        </p:tgtEl>
                                      </p:cBhvr>
                                    </p:animEffect>
                                  </p:childTnLst>
                                </p:cTn>
                              </p:par>
                              <p:par>
                                <p:cTn id="64" presetID="53" presetClass="entr" presetSubtype="16" fill="hold" grpId="0" nodeType="withEffect">
                                  <p:stCondLst>
                                    <p:cond delay="0"/>
                                  </p:stCondLst>
                                  <p:childTnLst>
                                    <p:set>
                                      <p:cBhvr>
                                        <p:cTn id="65" dur="1" fill="hold">
                                          <p:stCondLst>
                                            <p:cond delay="0"/>
                                          </p:stCondLst>
                                        </p:cTn>
                                        <p:tgtEl>
                                          <p:spTgt spid="17"/>
                                        </p:tgtEl>
                                        <p:attrNameLst>
                                          <p:attrName>style.visibility</p:attrName>
                                        </p:attrNameLst>
                                      </p:cBhvr>
                                      <p:to>
                                        <p:strVal val="visible"/>
                                      </p:to>
                                    </p:set>
                                    <p:anim calcmode="lin" valueType="num">
                                      <p:cBhvr>
                                        <p:cTn id="66" dur="500" fill="hold"/>
                                        <p:tgtEl>
                                          <p:spTgt spid="17"/>
                                        </p:tgtEl>
                                        <p:attrNameLst>
                                          <p:attrName>ppt_w</p:attrName>
                                        </p:attrNameLst>
                                      </p:cBhvr>
                                      <p:tavLst>
                                        <p:tav tm="0">
                                          <p:val>
                                            <p:fltVal val="0"/>
                                          </p:val>
                                        </p:tav>
                                        <p:tav tm="100000">
                                          <p:val>
                                            <p:strVal val="#ppt_w"/>
                                          </p:val>
                                        </p:tav>
                                      </p:tavLst>
                                    </p:anim>
                                    <p:anim calcmode="lin" valueType="num">
                                      <p:cBhvr>
                                        <p:cTn id="67" dur="500" fill="hold"/>
                                        <p:tgtEl>
                                          <p:spTgt spid="17"/>
                                        </p:tgtEl>
                                        <p:attrNameLst>
                                          <p:attrName>ppt_h</p:attrName>
                                        </p:attrNameLst>
                                      </p:cBhvr>
                                      <p:tavLst>
                                        <p:tav tm="0">
                                          <p:val>
                                            <p:fltVal val="0"/>
                                          </p:val>
                                        </p:tav>
                                        <p:tav tm="100000">
                                          <p:val>
                                            <p:strVal val="#ppt_h"/>
                                          </p:val>
                                        </p:tav>
                                      </p:tavLst>
                                    </p:anim>
                                    <p:animEffect transition="in" filter="fade">
                                      <p:cBhvr>
                                        <p:cTn id="6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P spid="15" grpId="0"/>
      <p:bldP spid="16" grpId="0"/>
      <p:bldP spid="1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7541D64-E075-F578-4C93-0B812AFB2EEC}"/>
              </a:ext>
            </a:extLst>
          </p:cNvPr>
          <p:cNvSpPr>
            <a:spLocks noGrp="1"/>
          </p:cNvSpPr>
          <p:nvPr>
            <p:ph sz="quarter" idx="14"/>
          </p:nvPr>
        </p:nvSpPr>
        <p:spPr>
          <a:xfrm>
            <a:off x="367681" y="4138919"/>
            <a:ext cx="8367942" cy="1921830"/>
          </a:xfrm>
        </p:spPr>
        <p:txBody>
          <a:bodyPr/>
          <a:lstStyle/>
          <a:p>
            <a:pPr marL="514346" lvl="1" indent="-342900">
              <a:lnSpc>
                <a:spcPct val="150000"/>
              </a:lnSpc>
              <a:spcAft>
                <a:spcPts val="900"/>
              </a:spcAft>
            </a:pPr>
            <a:r>
              <a:rPr lang="en-US">
                <a:solidFill>
                  <a:srgbClr val="C40C67"/>
                </a:solidFill>
                <a:latin typeface="Courier New" panose="02070309020205020404" pitchFamily="49" charset="0"/>
                <a:cs typeface="Courier New" panose="02070309020205020404" pitchFamily="49" charset="0"/>
              </a:rPr>
              <a:t>parallelize()</a:t>
            </a:r>
            <a:r>
              <a:rPr lang="en-US"/>
              <a:t>: distribute a local python object to form an RDD</a:t>
            </a:r>
          </a:p>
          <a:p>
            <a:pPr marL="514346" lvl="1" indent="-342900">
              <a:lnSpc>
                <a:spcPct val="150000"/>
              </a:lnSpc>
              <a:spcAft>
                <a:spcPts val="900"/>
              </a:spcAft>
            </a:pPr>
            <a:r>
              <a:rPr lang="en-US">
                <a:solidFill>
                  <a:srgbClr val="C40C67"/>
                </a:solidFill>
                <a:latin typeface="Courier New" panose="02070309020205020404" pitchFamily="49" charset="0"/>
                <a:cs typeface="Courier New" panose="02070309020205020404" pitchFamily="49" charset="0"/>
              </a:rPr>
              <a:t>collect()</a:t>
            </a:r>
            <a:r>
              <a:rPr lang="en-US"/>
              <a:t>: to obtain values from RDD</a:t>
            </a:r>
          </a:p>
          <a:p>
            <a:endParaRPr lang="en-US"/>
          </a:p>
        </p:txBody>
      </p:sp>
      <p:sp>
        <p:nvSpPr>
          <p:cNvPr id="3" name="Title 2">
            <a:extLst>
              <a:ext uri="{FF2B5EF4-FFF2-40B4-BE49-F238E27FC236}">
                <a16:creationId xmlns:a16="http://schemas.microsoft.com/office/drawing/2014/main" id="{8630D3EF-EC0A-8123-9105-4148A14FC707}"/>
              </a:ext>
            </a:extLst>
          </p:cNvPr>
          <p:cNvSpPr>
            <a:spLocks noGrp="1"/>
          </p:cNvSpPr>
          <p:nvPr>
            <p:ph type="title"/>
          </p:nvPr>
        </p:nvSpPr>
        <p:spPr/>
        <p:txBody>
          <a:bodyPr/>
          <a:lstStyle/>
          <a:p>
            <a:r>
              <a:rPr lang="en-US"/>
              <a:t>How to create RDD</a:t>
            </a:r>
          </a:p>
        </p:txBody>
      </p:sp>
      <p:pic>
        <p:nvPicPr>
          <p:cNvPr id="4" name="Picture 3">
            <a:extLst>
              <a:ext uri="{FF2B5EF4-FFF2-40B4-BE49-F238E27FC236}">
                <a16:creationId xmlns:a16="http://schemas.microsoft.com/office/drawing/2014/main" id="{A269ED1E-D843-F0CD-8362-7444B444E833}"/>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906646" y="4875285"/>
            <a:ext cx="7518400" cy="1790700"/>
          </a:xfrm>
          <a:prstGeom prst="rect">
            <a:avLst/>
          </a:prstGeom>
        </p:spPr>
      </p:pic>
      <p:sp>
        <p:nvSpPr>
          <p:cNvPr id="5" name="Rounded Rectangle 4">
            <a:extLst>
              <a:ext uri="{FF2B5EF4-FFF2-40B4-BE49-F238E27FC236}">
                <a16:creationId xmlns:a16="http://schemas.microsoft.com/office/drawing/2014/main" id="{B15D7594-6CDF-D35F-A6DA-48825BD8269A}"/>
              </a:ext>
            </a:extLst>
          </p:cNvPr>
          <p:cNvSpPr/>
          <p:nvPr/>
        </p:nvSpPr>
        <p:spPr>
          <a:xfrm>
            <a:off x="2857778" y="1600901"/>
            <a:ext cx="1607344" cy="418707"/>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a:ln>
                  <a:noFill/>
                </a:ln>
                <a:solidFill>
                  <a:srgbClr val="FFFFFF"/>
                </a:solidFill>
                <a:effectLst/>
                <a:uLnTx/>
                <a:uFillTx/>
                <a:latin typeface="Segoe UI "/>
                <a:ea typeface="+mn-ea"/>
                <a:cs typeface="+mn-cs"/>
              </a:rPr>
              <a:t>RDD</a:t>
            </a:r>
          </a:p>
        </p:txBody>
      </p:sp>
      <p:sp>
        <p:nvSpPr>
          <p:cNvPr id="6" name="Rounded Rectangle 5">
            <a:extLst>
              <a:ext uri="{FF2B5EF4-FFF2-40B4-BE49-F238E27FC236}">
                <a16:creationId xmlns:a16="http://schemas.microsoft.com/office/drawing/2014/main" id="{F5A3C56D-C745-AED2-0E14-31C190A3D2E3}"/>
              </a:ext>
            </a:extLst>
          </p:cNvPr>
          <p:cNvSpPr/>
          <p:nvPr/>
        </p:nvSpPr>
        <p:spPr>
          <a:xfrm>
            <a:off x="1250435" y="2491234"/>
            <a:ext cx="1607344" cy="418707"/>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a:ln>
                  <a:noFill/>
                </a:ln>
                <a:solidFill>
                  <a:srgbClr val="FFFFFF"/>
                </a:solidFill>
                <a:effectLst/>
                <a:uLnTx/>
                <a:uFillTx/>
                <a:latin typeface="Segoe UI "/>
                <a:ea typeface="+mn-ea"/>
                <a:cs typeface="+mn-cs"/>
              </a:rPr>
              <a:t>Transformation</a:t>
            </a:r>
          </a:p>
        </p:txBody>
      </p:sp>
      <p:sp>
        <p:nvSpPr>
          <p:cNvPr id="7" name="Rounded Rectangle 6">
            <a:extLst>
              <a:ext uri="{FF2B5EF4-FFF2-40B4-BE49-F238E27FC236}">
                <a16:creationId xmlns:a16="http://schemas.microsoft.com/office/drawing/2014/main" id="{0C671B19-CF69-20F7-B4CB-E224C2A5EF3F}"/>
              </a:ext>
            </a:extLst>
          </p:cNvPr>
          <p:cNvSpPr/>
          <p:nvPr/>
        </p:nvSpPr>
        <p:spPr>
          <a:xfrm>
            <a:off x="4465122" y="2447379"/>
            <a:ext cx="1607344" cy="418707"/>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a:ln>
                  <a:noFill/>
                </a:ln>
                <a:solidFill>
                  <a:srgbClr val="FFFFFF"/>
                </a:solidFill>
                <a:effectLst/>
                <a:uLnTx/>
                <a:uFillTx/>
                <a:latin typeface="Segoe UI "/>
                <a:ea typeface="+mn-ea"/>
                <a:cs typeface="+mn-cs"/>
              </a:rPr>
              <a:t>Action</a:t>
            </a:r>
          </a:p>
        </p:txBody>
      </p:sp>
      <p:cxnSp>
        <p:nvCxnSpPr>
          <p:cNvPr id="8" name="Elbow Connector 7">
            <a:extLst>
              <a:ext uri="{FF2B5EF4-FFF2-40B4-BE49-F238E27FC236}">
                <a16:creationId xmlns:a16="http://schemas.microsoft.com/office/drawing/2014/main" id="{BEA510CE-739B-EB88-CDD1-767C28FAE019}"/>
              </a:ext>
            </a:extLst>
          </p:cNvPr>
          <p:cNvCxnSpPr>
            <a:stCxn id="5" idx="1"/>
            <a:endCxn id="6" idx="0"/>
          </p:cNvCxnSpPr>
          <p:nvPr/>
        </p:nvCxnSpPr>
        <p:spPr>
          <a:xfrm rot="10800000" flipV="1">
            <a:off x="2054106" y="1810254"/>
            <a:ext cx="803672" cy="680980"/>
          </a:xfrm>
          <a:prstGeom prst="bentConnector2">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Elbow Connector 8">
            <a:extLst>
              <a:ext uri="{FF2B5EF4-FFF2-40B4-BE49-F238E27FC236}">
                <a16:creationId xmlns:a16="http://schemas.microsoft.com/office/drawing/2014/main" id="{36FAB5D7-8D41-933B-7D88-A89116B2E1E5}"/>
              </a:ext>
            </a:extLst>
          </p:cNvPr>
          <p:cNvCxnSpPr>
            <a:cxnSpLocks/>
            <a:endCxn id="7" idx="0"/>
          </p:cNvCxnSpPr>
          <p:nvPr/>
        </p:nvCxnSpPr>
        <p:spPr>
          <a:xfrm>
            <a:off x="4465122" y="1837246"/>
            <a:ext cx="803672" cy="610133"/>
          </a:xfrm>
          <a:prstGeom prst="bentConnector2">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1E01950F-D83D-2063-D3EE-67F04A818584}"/>
              </a:ext>
            </a:extLst>
          </p:cNvPr>
          <p:cNvSpPr txBox="1"/>
          <p:nvPr/>
        </p:nvSpPr>
        <p:spPr>
          <a:xfrm>
            <a:off x="1014690" y="2967335"/>
            <a:ext cx="2350295" cy="113107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a:ln>
                  <a:noFill/>
                </a:ln>
                <a:solidFill>
                  <a:srgbClr val="000000"/>
                </a:solidFill>
                <a:effectLst/>
                <a:uLnTx/>
                <a:uFillTx/>
                <a:latin typeface="Segoe UI "/>
                <a:ea typeface="+mn-ea"/>
                <a:cs typeface="+mn-cs"/>
              </a:rPr>
              <a:t>These are </a:t>
            </a:r>
            <a:r>
              <a:rPr kumimoji="0" lang="en-US" sz="1350" b="0" i="0" u="none" strike="noStrike" kern="1200" cap="none" spc="0" normalizeH="0" baseline="0" noProof="0">
                <a:ln>
                  <a:noFill/>
                </a:ln>
                <a:solidFill>
                  <a:srgbClr val="C00000"/>
                </a:solidFill>
                <a:effectLst/>
                <a:uLnTx/>
                <a:uFillTx/>
                <a:latin typeface="Segoe UI "/>
                <a:ea typeface="+mn-ea"/>
                <a:cs typeface="+mn-cs"/>
              </a:rPr>
              <a:t>operations</a:t>
            </a:r>
            <a:r>
              <a:rPr kumimoji="0" lang="en-US" sz="1350" b="0" i="0" u="none" strike="noStrike" kern="1200" cap="none" spc="0" normalizeH="0" baseline="0" noProof="0">
                <a:ln>
                  <a:noFill/>
                </a:ln>
                <a:solidFill>
                  <a:srgbClr val="000000"/>
                </a:solidFill>
                <a:effectLst/>
                <a:uLnTx/>
                <a:uFillTx/>
                <a:latin typeface="Segoe UI "/>
                <a:ea typeface="+mn-ea"/>
                <a:cs typeface="+mn-cs"/>
              </a:rPr>
              <a:t> (e.g., filter, join, union) that are performed on an RDD that yields a new RDD containing the results</a:t>
            </a:r>
          </a:p>
        </p:txBody>
      </p:sp>
      <p:sp>
        <p:nvSpPr>
          <p:cNvPr id="11" name="TextBox 10">
            <a:extLst>
              <a:ext uri="{FF2B5EF4-FFF2-40B4-BE49-F238E27FC236}">
                <a16:creationId xmlns:a16="http://schemas.microsoft.com/office/drawing/2014/main" id="{0E7AD7FD-1FAF-C356-059C-786E632C0EB1}"/>
              </a:ext>
            </a:extLst>
          </p:cNvPr>
          <p:cNvSpPr txBox="1"/>
          <p:nvPr/>
        </p:nvSpPr>
        <p:spPr>
          <a:xfrm>
            <a:off x="4297944" y="2967335"/>
            <a:ext cx="2163857"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a:ln>
                  <a:noFill/>
                </a:ln>
                <a:solidFill>
                  <a:srgbClr val="000000"/>
                </a:solidFill>
                <a:effectLst/>
                <a:uLnTx/>
                <a:uFillTx/>
                <a:latin typeface="Segoe UI "/>
                <a:ea typeface="+mn-ea"/>
                <a:cs typeface="+mn-cs"/>
              </a:rPr>
              <a:t>These are </a:t>
            </a:r>
            <a:r>
              <a:rPr kumimoji="0" lang="en-US" sz="1350" b="0" i="0" u="none" strike="noStrike" kern="1200" cap="none" spc="0" normalizeH="0" baseline="0" noProof="0">
                <a:ln>
                  <a:noFill/>
                </a:ln>
                <a:solidFill>
                  <a:srgbClr val="C00000"/>
                </a:solidFill>
                <a:effectLst/>
                <a:uLnTx/>
                <a:uFillTx/>
                <a:latin typeface="Segoe UI "/>
                <a:ea typeface="+mn-ea"/>
                <a:cs typeface="+mn-cs"/>
              </a:rPr>
              <a:t>operations</a:t>
            </a:r>
            <a:r>
              <a:rPr kumimoji="0" lang="en-US" sz="1350" b="0" i="0" u="none" strike="noStrike" kern="1200" cap="none" spc="0" normalizeH="0" baseline="0" noProof="0">
                <a:ln>
                  <a:noFill/>
                </a:ln>
                <a:solidFill>
                  <a:srgbClr val="000000"/>
                </a:solidFill>
                <a:effectLst/>
                <a:uLnTx/>
                <a:uFillTx/>
                <a:latin typeface="Segoe UI "/>
                <a:ea typeface="+mn-ea"/>
                <a:cs typeface="+mn-cs"/>
              </a:rPr>
              <a:t> (e.g., count) that return a value after running a computation on an RDD</a:t>
            </a:r>
          </a:p>
        </p:txBody>
      </p:sp>
      <p:pic>
        <p:nvPicPr>
          <p:cNvPr id="12" name="Picture 11">
            <a:extLst>
              <a:ext uri="{FF2B5EF4-FFF2-40B4-BE49-F238E27FC236}">
                <a16:creationId xmlns:a16="http://schemas.microsoft.com/office/drawing/2014/main" id="{C30B2FE2-FE30-C2BE-1372-C5A4CE338167}"/>
              </a:ext>
            </a:extLst>
          </p:cNvPr>
          <p:cNvPicPr>
            <a:picLocks noChangeAspect="1"/>
          </p:cNvPicPr>
          <p:nvPr/>
        </p:nvPicPr>
        <p:blipFill>
          <a:blip r:embed="rId3"/>
          <a:stretch>
            <a:fillRect/>
          </a:stretch>
        </p:blipFill>
        <p:spPr>
          <a:xfrm>
            <a:off x="566156" y="2348322"/>
            <a:ext cx="680981" cy="680981"/>
          </a:xfrm>
          <a:prstGeom prst="rect">
            <a:avLst/>
          </a:prstGeom>
        </p:spPr>
      </p:pic>
      <p:pic>
        <p:nvPicPr>
          <p:cNvPr id="13" name="Picture 12">
            <a:extLst>
              <a:ext uri="{FF2B5EF4-FFF2-40B4-BE49-F238E27FC236}">
                <a16:creationId xmlns:a16="http://schemas.microsoft.com/office/drawing/2014/main" id="{33D55271-3407-E09F-5387-3536191E4116}"/>
              </a:ext>
            </a:extLst>
          </p:cNvPr>
          <p:cNvPicPr>
            <a:picLocks noChangeAspect="1"/>
          </p:cNvPicPr>
          <p:nvPr/>
        </p:nvPicPr>
        <p:blipFill>
          <a:blip r:embed="rId4"/>
          <a:stretch>
            <a:fillRect/>
          </a:stretch>
        </p:blipFill>
        <p:spPr>
          <a:xfrm>
            <a:off x="2897691" y="2319562"/>
            <a:ext cx="680981" cy="680981"/>
          </a:xfrm>
          <a:prstGeom prst="rect">
            <a:avLst/>
          </a:prstGeom>
        </p:spPr>
      </p:pic>
      <p:pic>
        <p:nvPicPr>
          <p:cNvPr id="14" name="Picture 13">
            <a:extLst>
              <a:ext uri="{FF2B5EF4-FFF2-40B4-BE49-F238E27FC236}">
                <a16:creationId xmlns:a16="http://schemas.microsoft.com/office/drawing/2014/main" id="{3F958C06-E5A1-CB48-D243-C31878C3CAF9}"/>
              </a:ext>
            </a:extLst>
          </p:cNvPr>
          <p:cNvPicPr>
            <a:picLocks noChangeAspect="1"/>
          </p:cNvPicPr>
          <p:nvPr/>
        </p:nvPicPr>
        <p:blipFill>
          <a:blip r:embed="rId5"/>
          <a:stretch>
            <a:fillRect/>
          </a:stretch>
        </p:blipFill>
        <p:spPr>
          <a:xfrm>
            <a:off x="3904338" y="2366046"/>
            <a:ext cx="560784" cy="560784"/>
          </a:xfrm>
          <a:prstGeom prst="rect">
            <a:avLst/>
          </a:prstGeom>
        </p:spPr>
      </p:pic>
      <p:pic>
        <p:nvPicPr>
          <p:cNvPr id="15" name="Picture 14">
            <a:extLst>
              <a:ext uri="{FF2B5EF4-FFF2-40B4-BE49-F238E27FC236}">
                <a16:creationId xmlns:a16="http://schemas.microsoft.com/office/drawing/2014/main" id="{568137CC-68CA-BB14-0113-A266D984B1CA}"/>
              </a:ext>
            </a:extLst>
          </p:cNvPr>
          <p:cNvPicPr>
            <a:picLocks noChangeAspect="1"/>
          </p:cNvPicPr>
          <p:nvPr/>
        </p:nvPicPr>
        <p:blipFill>
          <a:blip r:embed="rId6"/>
          <a:stretch>
            <a:fillRect/>
          </a:stretch>
        </p:blipFill>
        <p:spPr>
          <a:xfrm>
            <a:off x="6124453" y="2276689"/>
            <a:ext cx="791598" cy="720860"/>
          </a:xfrm>
          <a:prstGeom prst="rect">
            <a:avLst/>
          </a:prstGeom>
        </p:spPr>
      </p:pic>
    </p:spTree>
    <p:extLst>
      <p:ext uri="{BB962C8B-B14F-4D97-AF65-F5344CB8AC3E}">
        <p14:creationId xmlns:p14="http://schemas.microsoft.com/office/powerpoint/2010/main" val="2745409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randombar(horizont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randombar(horizont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Content Placeholder 22">
            <a:extLst>
              <a:ext uri="{FF2B5EF4-FFF2-40B4-BE49-F238E27FC236}">
                <a16:creationId xmlns:a16="http://schemas.microsoft.com/office/drawing/2014/main" id="{88CB57A9-82E2-DBAA-9EAD-5429D6A394D1}"/>
              </a:ext>
            </a:extLst>
          </p:cNvPr>
          <p:cNvSpPr>
            <a:spLocks noGrp="1"/>
          </p:cNvSpPr>
          <p:nvPr>
            <p:ph sz="quarter" idx="14"/>
          </p:nvPr>
        </p:nvSpPr>
        <p:spPr/>
        <p:txBody>
          <a:bodyPr/>
          <a:lstStyle/>
          <a:p>
            <a:pPr marL="514346" lvl="1" indent="-342900">
              <a:lnSpc>
                <a:spcPct val="150000"/>
              </a:lnSpc>
              <a:spcAft>
                <a:spcPts val="900"/>
              </a:spcAft>
            </a:pPr>
            <a:r>
              <a:rPr lang="en-HK"/>
              <a:t>Let's return </a:t>
            </a:r>
            <a:r>
              <a:rPr lang="en-HK" b="1">
                <a:solidFill>
                  <a:srgbClr val="C40C67"/>
                </a:solidFill>
              </a:rPr>
              <a:t>double the value </a:t>
            </a:r>
            <a:r>
              <a:rPr lang="en-HK"/>
              <a:t>and </a:t>
            </a:r>
            <a:r>
              <a:rPr lang="en-HK" b="1">
                <a:solidFill>
                  <a:srgbClr val="C40C67"/>
                </a:solidFill>
              </a:rPr>
              <a:t>filter the results </a:t>
            </a:r>
            <a:r>
              <a:rPr lang="en-HK"/>
              <a:t>where the key is 'A'.</a:t>
            </a:r>
            <a:endParaRPr lang="en-US"/>
          </a:p>
          <a:p>
            <a:endParaRPr lang="en-US"/>
          </a:p>
        </p:txBody>
      </p:sp>
      <p:sp>
        <p:nvSpPr>
          <p:cNvPr id="3" name="Title 2">
            <a:extLst>
              <a:ext uri="{FF2B5EF4-FFF2-40B4-BE49-F238E27FC236}">
                <a16:creationId xmlns:a16="http://schemas.microsoft.com/office/drawing/2014/main" id="{DEA1524B-6C6D-6A78-7E49-738E38CF4ADB}"/>
              </a:ext>
            </a:extLst>
          </p:cNvPr>
          <p:cNvSpPr>
            <a:spLocks noGrp="1"/>
          </p:cNvSpPr>
          <p:nvPr>
            <p:ph type="title"/>
          </p:nvPr>
        </p:nvSpPr>
        <p:spPr>
          <a:xfrm>
            <a:off x="367681" y="809870"/>
            <a:ext cx="8367943" cy="761478"/>
          </a:xfrm>
        </p:spPr>
        <p:txBody>
          <a:bodyPr>
            <a:normAutofit/>
          </a:bodyPr>
          <a:lstStyle/>
          <a:p>
            <a:r>
              <a:rPr lang="en-HK"/>
              <a:t>Transformations &amp; Actions Example</a:t>
            </a:r>
            <a:endParaRPr lang="en-US"/>
          </a:p>
        </p:txBody>
      </p:sp>
      <p:sp>
        <p:nvSpPr>
          <p:cNvPr id="5" name="TextBox 4">
            <a:extLst>
              <a:ext uri="{FF2B5EF4-FFF2-40B4-BE49-F238E27FC236}">
                <a16:creationId xmlns:a16="http://schemas.microsoft.com/office/drawing/2014/main" id="{3EE8E906-D17D-E188-5C0E-D4F2A5779EF4}"/>
              </a:ext>
            </a:extLst>
          </p:cNvPr>
          <p:cNvSpPr txBox="1"/>
          <p:nvPr/>
        </p:nvSpPr>
        <p:spPr>
          <a:xfrm>
            <a:off x="986198" y="2217082"/>
            <a:ext cx="5862502" cy="338554"/>
          </a:xfrm>
          <a:prstGeom prst="rect">
            <a:avLst/>
          </a:prstGeom>
          <a:solidFill>
            <a:schemeClr val="accent4">
              <a:lumMod val="20000"/>
              <a:lumOff val="80000"/>
            </a:schemeClr>
          </a:solidFill>
          <a:ln>
            <a:solidFill>
              <a:srgbClr val="C40C67"/>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C40C67"/>
                </a:solidFill>
                <a:effectLst/>
                <a:uLnTx/>
                <a:uFillTx/>
                <a:latin typeface="Courier New" panose="02070309020205020404" pitchFamily="49" charset="0"/>
                <a:ea typeface="+mn-ea"/>
                <a:cs typeface="Courier New" panose="02070309020205020404" pitchFamily="49" charset="0"/>
              </a:rPr>
              <a:t>data = (“A”, 1), (“B”, 2), (“A”, 3), (“B”, 5)]</a:t>
            </a:r>
          </a:p>
        </p:txBody>
      </p:sp>
      <p:sp>
        <p:nvSpPr>
          <p:cNvPr id="8" name="TextBox 7">
            <a:extLst>
              <a:ext uri="{FF2B5EF4-FFF2-40B4-BE49-F238E27FC236}">
                <a16:creationId xmlns:a16="http://schemas.microsoft.com/office/drawing/2014/main" id="{C931043F-722D-D9AB-FE36-FBD9BD48DDD7}"/>
              </a:ext>
            </a:extLst>
          </p:cNvPr>
          <p:cNvSpPr txBox="1"/>
          <p:nvPr/>
        </p:nvSpPr>
        <p:spPr>
          <a:xfrm>
            <a:off x="4431773" y="2835299"/>
            <a:ext cx="4134465" cy="830997"/>
          </a:xfrm>
          <a:prstGeom prst="rect">
            <a:avLst/>
          </a:prstGeom>
          <a:solidFill>
            <a:schemeClr val="accent4">
              <a:lumMod val="20000"/>
              <a:lumOff val="80000"/>
            </a:schemeClr>
          </a:solidFill>
          <a:ln>
            <a:solidFill>
              <a:srgbClr val="C40C67"/>
            </a:solidFill>
          </a:ln>
        </p:spPr>
        <p:txBody>
          <a:bodyPr wrap="none" rtlCol="0">
            <a:spAutoFit/>
          </a:bodyPr>
          <a:lstStyle>
            <a:defPPr>
              <a:defRPr lang="en-US"/>
            </a:defPPr>
            <a:lvl1pPr>
              <a:defRPr sz="1200">
                <a:solidFill>
                  <a:srgbClr val="C40C67"/>
                </a:solidFill>
                <a:latin typeface="Courier New" panose="02070309020205020404" pitchFamily="49" charset="0"/>
                <a:cs typeface="Courier New" panose="02070309020205020404" pitchFamily="49"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C40C67"/>
                </a:solidFill>
                <a:effectLst/>
                <a:uLnTx/>
                <a:uFillTx/>
                <a:latin typeface="Courier New" panose="02070309020205020404" pitchFamily="49" charset="0"/>
                <a:ea typeface="+mn-ea"/>
                <a:cs typeface="Courier New" panose="02070309020205020404" pitchFamily="49" charset="0"/>
              </a:rPr>
              <a:t>def </a:t>
            </a:r>
            <a:r>
              <a:rPr kumimoji="0" lang="en-US" sz="1600" b="0" i="0" u="none" strike="noStrike" kern="1200" cap="none" spc="0" normalizeH="0" baseline="0" noProof="0" err="1">
                <a:ln>
                  <a:noFill/>
                </a:ln>
                <a:solidFill>
                  <a:srgbClr val="C40C67"/>
                </a:solidFill>
                <a:effectLst/>
                <a:uLnTx/>
                <a:uFillTx/>
                <a:latin typeface="Courier New" panose="02070309020205020404" pitchFamily="49" charset="0"/>
                <a:ea typeface="+mn-ea"/>
                <a:cs typeface="Courier New" panose="02070309020205020404" pitchFamily="49" charset="0"/>
              </a:rPr>
              <a:t>multipleTwoToTheValue</a:t>
            </a:r>
            <a:r>
              <a:rPr kumimoji="0" lang="en-US" sz="1600" b="0" i="0" u="none" strike="noStrike" kern="1200" cap="none" spc="0" normalizeH="0" baseline="0" noProof="0">
                <a:ln>
                  <a:noFill/>
                </a:ln>
                <a:solidFill>
                  <a:srgbClr val="C40C67"/>
                </a:solidFill>
                <a:effectLst/>
                <a:uLnTx/>
                <a:uFillTx/>
                <a:latin typeface="Courier New" panose="02070309020205020404" pitchFamily="49" charset="0"/>
                <a:ea typeface="+mn-ea"/>
                <a:cs typeface="Courier New" panose="02070309020205020404" pitchFamily="49" charset="0"/>
              </a:rPr>
              <a:t>(item):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C40C67"/>
                </a:solidFill>
                <a:effectLst/>
                <a:uLnTx/>
                <a:uFillTx/>
                <a:latin typeface="Courier New" panose="02070309020205020404" pitchFamily="49" charset="0"/>
                <a:ea typeface="+mn-ea"/>
                <a:cs typeface="Courier New" panose="02070309020205020404" pitchFamily="49" charset="0"/>
              </a:rPr>
              <a:t>    key, value = item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C40C67"/>
                </a:solidFill>
                <a:effectLst/>
                <a:uLnTx/>
                <a:uFillTx/>
                <a:latin typeface="Courier New" panose="02070309020205020404" pitchFamily="49" charset="0"/>
                <a:ea typeface="+mn-ea"/>
                <a:cs typeface="Courier New" panose="02070309020205020404" pitchFamily="49" charset="0"/>
              </a:rPr>
              <a:t>    return(key, value * 2)</a:t>
            </a:r>
          </a:p>
        </p:txBody>
      </p:sp>
      <p:sp>
        <p:nvSpPr>
          <p:cNvPr id="11" name="TextBox 10">
            <a:extLst>
              <a:ext uri="{FF2B5EF4-FFF2-40B4-BE49-F238E27FC236}">
                <a16:creationId xmlns:a16="http://schemas.microsoft.com/office/drawing/2014/main" id="{165A268A-9825-3AE0-1CA3-5B37C7015E30}"/>
              </a:ext>
            </a:extLst>
          </p:cNvPr>
          <p:cNvSpPr txBox="1"/>
          <p:nvPr/>
        </p:nvSpPr>
        <p:spPr>
          <a:xfrm>
            <a:off x="4431773" y="3914157"/>
            <a:ext cx="2776722" cy="830997"/>
          </a:xfrm>
          <a:prstGeom prst="rect">
            <a:avLst/>
          </a:prstGeom>
          <a:solidFill>
            <a:schemeClr val="accent4">
              <a:lumMod val="20000"/>
              <a:lumOff val="80000"/>
            </a:schemeClr>
          </a:solidFill>
          <a:ln>
            <a:solidFill>
              <a:srgbClr val="C40C67"/>
            </a:solidFill>
          </a:ln>
        </p:spPr>
        <p:txBody>
          <a:bodyPr wrap="none" rtlCol="0">
            <a:spAutoFit/>
          </a:bodyPr>
          <a:lstStyle>
            <a:defPPr>
              <a:defRPr lang="en-US"/>
            </a:defPPr>
            <a:lvl1pPr>
              <a:defRPr sz="1200">
                <a:solidFill>
                  <a:srgbClr val="C40C67"/>
                </a:solidFill>
                <a:latin typeface="Courier New" panose="02070309020205020404" pitchFamily="49" charset="0"/>
                <a:cs typeface="Courier New" panose="02070309020205020404" pitchFamily="49"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C40C67"/>
                </a:solidFill>
                <a:effectLst/>
                <a:uLnTx/>
                <a:uFillTx/>
                <a:latin typeface="Courier New" panose="02070309020205020404" pitchFamily="49" charset="0"/>
                <a:ea typeface="+mn-ea"/>
                <a:cs typeface="Courier New" panose="02070309020205020404" pitchFamily="49" charset="0"/>
              </a:rPr>
              <a:t>def </a:t>
            </a:r>
            <a:r>
              <a:rPr kumimoji="0" lang="en-US" sz="1600" b="0" i="0" u="none" strike="noStrike" kern="1200" cap="none" spc="0" normalizeH="0" baseline="0" noProof="0" err="1">
                <a:ln>
                  <a:noFill/>
                </a:ln>
                <a:solidFill>
                  <a:srgbClr val="C40C67"/>
                </a:solidFill>
                <a:effectLst/>
                <a:uLnTx/>
                <a:uFillTx/>
                <a:latin typeface="Courier New" panose="02070309020205020404" pitchFamily="49" charset="0"/>
                <a:ea typeface="+mn-ea"/>
                <a:cs typeface="Courier New" panose="02070309020205020404" pitchFamily="49" charset="0"/>
              </a:rPr>
              <a:t>filterA</a:t>
            </a:r>
            <a:r>
              <a:rPr kumimoji="0" lang="en-US" sz="1600" b="0" i="0" u="none" strike="noStrike" kern="1200" cap="none" spc="0" normalizeH="0" baseline="0" noProof="0">
                <a:ln>
                  <a:noFill/>
                </a:ln>
                <a:solidFill>
                  <a:srgbClr val="C40C67"/>
                </a:solidFill>
                <a:effectLst/>
                <a:uLnTx/>
                <a:uFillTx/>
                <a:latin typeface="Courier New" panose="02070309020205020404" pitchFamily="49" charset="0"/>
                <a:ea typeface="+mn-ea"/>
                <a:cs typeface="Courier New" panose="02070309020205020404" pitchFamily="49" charset="0"/>
              </a:rPr>
              <a:t>(item):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C40C67"/>
                </a:solidFill>
                <a:effectLst/>
                <a:uLnTx/>
                <a:uFillTx/>
                <a:latin typeface="Courier New" panose="02070309020205020404" pitchFamily="49" charset="0"/>
                <a:ea typeface="+mn-ea"/>
                <a:cs typeface="Courier New" panose="02070309020205020404" pitchFamily="49" charset="0"/>
              </a:rPr>
              <a:t>    key, value = item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C40C67"/>
                </a:solidFill>
                <a:effectLst/>
                <a:uLnTx/>
                <a:uFillTx/>
                <a:latin typeface="Courier New" panose="02070309020205020404" pitchFamily="49" charset="0"/>
                <a:ea typeface="+mn-ea"/>
                <a:cs typeface="Courier New" panose="02070309020205020404" pitchFamily="49" charset="0"/>
              </a:rPr>
              <a:t>    return key == 'A'</a:t>
            </a:r>
          </a:p>
        </p:txBody>
      </p:sp>
      <p:sp>
        <p:nvSpPr>
          <p:cNvPr id="12" name="TextBox 11">
            <a:extLst>
              <a:ext uri="{FF2B5EF4-FFF2-40B4-BE49-F238E27FC236}">
                <a16:creationId xmlns:a16="http://schemas.microsoft.com/office/drawing/2014/main" id="{8E1605CE-ECA6-3738-2D38-D60A7858E3F7}"/>
              </a:ext>
            </a:extLst>
          </p:cNvPr>
          <p:cNvSpPr txBox="1"/>
          <p:nvPr/>
        </p:nvSpPr>
        <p:spPr>
          <a:xfrm>
            <a:off x="7980932" y="3429000"/>
            <a:ext cx="873957" cy="369332"/>
          </a:xfrm>
          <a:prstGeom prst="rect">
            <a:avLst/>
          </a:prstGeom>
          <a:solidFill>
            <a:schemeClr val="accent4">
              <a:lumMod val="20000"/>
              <a:lumOff val="80000"/>
            </a:schemeClr>
          </a:solidFill>
          <a:ln>
            <a:solidFill>
              <a:srgbClr val="C40C67"/>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C40C67"/>
                </a:solidFill>
                <a:effectLst/>
                <a:uLnTx/>
                <a:uFillTx/>
                <a:latin typeface="Courier New" panose="02070309020205020404" pitchFamily="49" charset="0"/>
                <a:ea typeface="+mn-ea"/>
                <a:cs typeface="Courier New" panose="02070309020205020404" pitchFamily="49" charset="0"/>
              </a:rPr>
              <a:t>map()</a:t>
            </a:r>
          </a:p>
        </p:txBody>
      </p:sp>
      <p:sp>
        <p:nvSpPr>
          <p:cNvPr id="13" name="TextBox 12">
            <a:extLst>
              <a:ext uri="{FF2B5EF4-FFF2-40B4-BE49-F238E27FC236}">
                <a16:creationId xmlns:a16="http://schemas.microsoft.com/office/drawing/2014/main" id="{C47B0073-91CD-8A21-4C1A-7EC7DAF0EB23}"/>
              </a:ext>
            </a:extLst>
          </p:cNvPr>
          <p:cNvSpPr txBox="1"/>
          <p:nvPr/>
        </p:nvSpPr>
        <p:spPr>
          <a:xfrm>
            <a:off x="7008867" y="4623683"/>
            <a:ext cx="1327641" cy="369332"/>
          </a:xfrm>
          <a:prstGeom prst="rect">
            <a:avLst/>
          </a:prstGeom>
          <a:solidFill>
            <a:schemeClr val="accent4">
              <a:lumMod val="20000"/>
              <a:lumOff val="80000"/>
            </a:schemeClr>
          </a:solidFill>
          <a:ln>
            <a:solidFill>
              <a:srgbClr val="C40C67"/>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C40C67"/>
                </a:solidFill>
                <a:effectLst/>
                <a:uLnTx/>
                <a:uFillTx/>
                <a:latin typeface="Courier New" panose="02070309020205020404" pitchFamily="49" charset="0"/>
                <a:ea typeface="+mn-ea"/>
                <a:cs typeface="Courier New" panose="02070309020205020404" pitchFamily="49" charset="0"/>
              </a:rPr>
              <a:t>filter()</a:t>
            </a:r>
          </a:p>
        </p:txBody>
      </p:sp>
      <p:sp>
        <p:nvSpPr>
          <p:cNvPr id="14" name="TextBox 13">
            <a:extLst>
              <a:ext uri="{FF2B5EF4-FFF2-40B4-BE49-F238E27FC236}">
                <a16:creationId xmlns:a16="http://schemas.microsoft.com/office/drawing/2014/main" id="{5A7FA647-7F0A-EFA8-18F2-69A1BA13A2FE}"/>
              </a:ext>
            </a:extLst>
          </p:cNvPr>
          <p:cNvSpPr txBox="1"/>
          <p:nvPr/>
        </p:nvSpPr>
        <p:spPr>
          <a:xfrm>
            <a:off x="280505" y="2882427"/>
            <a:ext cx="4134465" cy="1567737"/>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300" b="0" i="0" u="none" strike="noStrike" kern="1200" cap="none" spc="0" normalizeH="0" baseline="0" noProof="0">
                <a:ln>
                  <a:noFill/>
                </a:ln>
                <a:solidFill>
                  <a:srgbClr val="000000"/>
                </a:solidFill>
                <a:effectLst/>
                <a:uLnTx/>
                <a:uFillTx/>
                <a:latin typeface="Courier New" panose="02070309020205020404" pitchFamily="49" charset="0"/>
                <a:ea typeface="+mn-ea"/>
                <a:cs typeface="Courier New" panose="02070309020205020404" pitchFamily="49" charset="0"/>
              </a:rPr>
              <a:t>spark = </a:t>
            </a:r>
            <a:r>
              <a:rPr kumimoji="0" lang="en-US" sz="1300" b="0" i="0" u="none" strike="noStrike" kern="1200" cap="none" spc="0" normalizeH="0" baseline="0" noProof="0" err="1">
                <a:ln>
                  <a:noFill/>
                </a:ln>
                <a:solidFill>
                  <a:srgbClr val="000000"/>
                </a:solidFill>
                <a:effectLst/>
                <a:uLnTx/>
                <a:uFillTx/>
                <a:latin typeface="Courier New" panose="02070309020205020404" pitchFamily="49" charset="0"/>
                <a:ea typeface="+mn-ea"/>
                <a:cs typeface="Courier New" panose="02070309020205020404" pitchFamily="49" charset="0"/>
              </a:rPr>
              <a:t>ss.sparkContext</a:t>
            </a:r>
            <a:endParaRPr kumimoji="0" lang="en-US" sz="1300" b="0" i="0" u="none" strike="noStrike" kern="1200" cap="none" spc="0" normalizeH="0" baseline="0" noProof="0">
              <a:ln>
                <a:noFill/>
              </a:ln>
              <a:solidFill>
                <a:srgbClr val="000000"/>
              </a:solidFill>
              <a:effectLst/>
              <a:uLnTx/>
              <a:uFillTx/>
              <a:latin typeface="Courier New" panose="02070309020205020404" pitchFamily="49" charset="0"/>
              <a:ea typeface="+mn-ea"/>
              <a:cs typeface="Courier New" panose="02070309020205020404" pitchFamily="49"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300" b="0" i="0" u="none" strike="noStrike" kern="1200" cap="none" spc="0" normalizeH="0" baseline="0" noProof="0" err="1">
                <a:ln>
                  <a:noFill/>
                </a:ln>
                <a:solidFill>
                  <a:srgbClr val="000000"/>
                </a:solidFill>
                <a:effectLst/>
                <a:uLnTx/>
                <a:uFillTx/>
                <a:latin typeface="Courier New" panose="02070309020205020404" pitchFamily="49" charset="0"/>
                <a:ea typeface="+mn-ea"/>
                <a:cs typeface="Courier New" panose="02070309020205020404" pitchFamily="49" charset="0"/>
              </a:rPr>
              <a:t>rdd</a:t>
            </a:r>
            <a:r>
              <a:rPr kumimoji="0" lang="en-US" sz="1300" b="0" i="0" u="none" strike="noStrike" kern="1200" cap="none" spc="0" normalizeH="0" baseline="0" noProof="0">
                <a:ln>
                  <a:noFill/>
                </a:ln>
                <a:solidFill>
                  <a:srgbClr val="000000"/>
                </a:solidFill>
                <a:effectLst/>
                <a:uLnTx/>
                <a:uFillTx/>
                <a:latin typeface="Courier New" panose="02070309020205020404" pitchFamily="49" charset="0"/>
                <a:ea typeface="+mn-ea"/>
                <a:cs typeface="Courier New" panose="02070309020205020404" pitchFamily="49" charset="0"/>
              </a:rPr>
              <a:t> = </a:t>
            </a:r>
            <a:r>
              <a:rPr kumimoji="0" lang="en-US" sz="1300" b="0" i="0" u="none" strike="noStrike" kern="1200" cap="none" spc="0" normalizeH="0" baseline="0" noProof="0" err="1">
                <a:ln>
                  <a:noFill/>
                </a:ln>
                <a:solidFill>
                  <a:srgbClr val="000000"/>
                </a:solidFill>
                <a:effectLst/>
                <a:uLnTx/>
                <a:uFillTx/>
                <a:latin typeface="Courier New" panose="02070309020205020404" pitchFamily="49" charset="0"/>
                <a:ea typeface="+mn-ea"/>
                <a:cs typeface="Courier New" panose="02070309020205020404" pitchFamily="49" charset="0"/>
              </a:rPr>
              <a:t>spark.parallelize</a:t>
            </a:r>
            <a:r>
              <a:rPr kumimoji="0" lang="en-US" sz="1300" b="0" i="0" u="none" strike="noStrike" kern="1200" cap="none" spc="0" normalizeH="0" baseline="0" noProof="0">
                <a:ln>
                  <a:noFill/>
                </a:ln>
                <a:solidFill>
                  <a:srgbClr val="000000"/>
                </a:solidFill>
                <a:effectLst/>
                <a:uLnTx/>
                <a:uFillTx/>
                <a:latin typeface="Courier New" panose="02070309020205020404" pitchFamily="49" charset="0"/>
                <a:ea typeface="+mn-ea"/>
                <a:cs typeface="Courier New" panose="02070309020205020404" pitchFamily="49" charset="0"/>
              </a:rPr>
              <a:t>(data)</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300" b="0" i="0" u="none" strike="noStrike" kern="1200" cap="none" spc="0" normalizeH="0" baseline="0" noProof="0">
                <a:ln>
                  <a:noFill/>
                </a:ln>
                <a:solidFill>
                  <a:srgbClr val="C40C67"/>
                </a:solidFill>
                <a:effectLst/>
                <a:uLnTx/>
                <a:uFillTx/>
                <a:latin typeface="Courier New" panose="02070309020205020404" pitchFamily="49" charset="0"/>
                <a:ea typeface="+mn-ea"/>
                <a:cs typeface="Courier New" panose="02070309020205020404" pitchFamily="49" charset="0"/>
              </a:rPr>
              <a:t>double = </a:t>
            </a:r>
            <a:r>
              <a:rPr kumimoji="0" lang="en-US" sz="1300" b="0" i="0" u="none" strike="noStrike" kern="1200" cap="none" spc="0" normalizeH="0" baseline="0" noProof="0" err="1">
                <a:ln>
                  <a:noFill/>
                </a:ln>
                <a:solidFill>
                  <a:srgbClr val="C40C67"/>
                </a:solidFill>
                <a:effectLst/>
                <a:uLnTx/>
                <a:uFillTx/>
                <a:latin typeface="Courier New" panose="02070309020205020404" pitchFamily="49" charset="0"/>
                <a:ea typeface="+mn-ea"/>
                <a:cs typeface="Courier New" panose="02070309020205020404" pitchFamily="49" charset="0"/>
              </a:rPr>
              <a:t>rdd.map</a:t>
            </a:r>
            <a:r>
              <a:rPr kumimoji="0" lang="en-US" sz="1300" b="0" i="0" u="none" strike="noStrike" kern="1200" cap="none" spc="0" normalizeH="0" baseline="0" noProof="0">
                <a:ln>
                  <a:noFill/>
                </a:ln>
                <a:solidFill>
                  <a:srgbClr val="C40C67"/>
                </a:solidFill>
                <a:effectLst/>
                <a:uLnTx/>
                <a:uFillTx/>
                <a:latin typeface="Courier New" panose="02070309020205020404" pitchFamily="49" charset="0"/>
                <a:ea typeface="+mn-ea"/>
                <a:cs typeface="Courier New" panose="02070309020205020404" pitchFamily="49" charset="0"/>
              </a:rPr>
              <a:t>(</a:t>
            </a:r>
            <a:r>
              <a:rPr kumimoji="0" lang="en-US" sz="1300" b="0" i="0" u="none" strike="noStrike" kern="1200" cap="none" spc="0" normalizeH="0" baseline="0" noProof="0" err="1">
                <a:ln>
                  <a:noFill/>
                </a:ln>
                <a:solidFill>
                  <a:srgbClr val="C40C67"/>
                </a:solidFill>
                <a:effectLst/>
                <a:uLnTx/>
                <a:uFillTx/>
                <a:latin typeface="Courier New" panose="02070309020205020404" pitchFamily="49" charset="0"/>
                <a:ea typeface="+mn-ea"/>
                <a:cs typeface="Courier New" panose="02070309020205020404" pitchFamily="49" charset="0"/>
              </a:rPr>
              <a:t>multipleTwoToTheValue</a:t>
            </a:r>
            <a:r>
              <a:rPr kumimoji="0" lang="en-US" sz="1300" b="0" i="0" u="none" strike="noStrike" kern="1200" cap="none" spc="0" normalizeH="0" baseline="0" noProof="0">
                <a:ln>
                  <a:noFill/>
                </a:ln>
                <a:solidFill>
                  <a:srgbClr val="C40C67"/>
                </a:solidFill>
                <a:effectLst/>
                <a:uLnTx/>
                <a:uFillTx/>
                <a:latin typeface="Courier New" panose="02070309020205020404" pitchFamily="49" charset="0"/>
                <a:ea typeface="+mn-ea"/>
                <a:cs typeface="Courier New" panose="02070309020205020404" pitchFamily="49" charset="0"/>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300" b="0" i="0" u="none" strike="noStrike" kern="1200" cap="none" spc="0" normalizeH="0" baseline="0" noProof="0" err="1">
                <a:ln>
                  <a:noFill/>
                </a:ln>
                <a:solidFill>
                  <a:srgbClr val="C40C67"/>
                </a:solidFill>
                <a:effectLst/>
                <a:uLnTx/>
                <a:uFillTx/>
                <a:latin typeface="Courier New" panose="02070309020205020404" pitchFamily="49" charset="0"/>
                <a:ea typeface="+mn-ea"/>
                <a:cs typeface="Courier New" panose="02070309020205020404" pitchFamily="49" charset="0"/>
              </a:rPr>
              <a:t>doubleA</a:t>
            </a:r>
            <a:r>
              <a:rPr kumimoji="0" lang="en-US" sz="1300" b="0" i="0" u="none" strike="noStrike" kern="1200" cap="none" spc="0" normalizeH="0" baseline="0" noProof="0">
                <a:ln>
                  <a:noFill/>
                </a:ln>
                <a:solidFill>
                  <a:srgbClr val="C40C67"/>
                </a:solidFill>
                <a:effectLst/>
                <a:uLnTx/>
                <a:uFillTx/>
                <a:latin typeface="Courier New" panose="02070309020205020404" pitchFamily="49" charset="0"/>
                <a:ea typeface="+mn-ea"/>
                <a:cs typeface="Courier New" panose="02070309020205020404" pitchFamily="49" charset="0"/>
              </a:rPr>
              <a:t> = </a:t>
            </a:r>
            <a:r>
              <a:rPr kumimoji="0" lang="en-US" sz="1300" b="0" i="0" u="none" strike="noStrike" kern="1200" cap="none" spc="0" normalizeH="0" baseline="0" noProof="0" err="1">
                <a:ln>
                  <a:noFill/>
                </a:ln>
                <a:solidFill>
                  <a:srgbClr val="C40C67"/>
                </a:solidFill>
                <a:effectLst/>
                <a:uLnTx/>
                <a:uFillTx/>
                <a:latin typeface="Courier New" panose="02070309020205020404" pitchFamily="49" charset="0"/>
                <a:ea typeface="+mn-ea"/>
                <a:cs typeface="Courier New" panose="02070309020205020404" pitchFamily="49" charset="0"/>
              </a:rPr>
              <a:t>double.filter</a:t>
            </a:r>
            <a:r>
              <a:rPr kumimoji="0" lang="en-US" sz="1300" b="0" i="0" u="none" strike="noStrike" kern="1200" cap="none" spc="0" normalizeH="0" baseline="0" noProof="0">
                <a:ln>
                  <a:noFill/>
                </a:ln>
                <a:solidFill>
                  <a:srgbClr val="C40C67"/>
                </a:solidFill>
                <a:effectLst/>
                <a:uLnTx/>
                <a:uFillTx/>
                <a:latin typeface="Courier New" panose="02070309020205020404" pitchFamily="49" charset="0"/>
                <a:ea typeface="+mn-ea"/>
                <a:cs typeface="Courier New" panose="02070309020205020404" pitchFamily="49" charset="0"/>
              </a:rPr>
              <a:t>(</a:t>
            </a:r>
            <a:r>
              <a:rPr kumimoji="0" lang="en-US" sz="1300" b="0" i="0" u="none" strike="noStrike" kern="1200" cap="none" spc="0" normalizeH="0" baseline="0" noProof="0" err="1">
                <a:ln>
                  <a:noFill/>
                </a:ln>
                <a:solidFill>
                  <a:srgbClr val="C40C67"/>
                </a:solidFill>
                <a:effectLst/>
                <a:uLnTx/>
                <a:uFillTx/>
                <a:latin typeface="Courier New" panose="02070309020205020404" pitchFamily="49" charset="0"/>
                <a:ea typeface="+mn-ea"/>
                <a:cs typeface="Courier New" panose="02070309020205020404" pitchFamily="49" charset="0"/>
              </a:rPr>
              <a:t>filterA</a:t>
            </a:r>
            <a:r>
              <a:rPr kumimoji="0" lang="en-US" sz="1300" b="0" i="0" u="none" strike="noStrike" kern="1200" cap="none" spc="0" normalizeH="0" baseline="0" noProof="0">
                <a:ln>
                  <a:noFill/>
                </a:ln>
                <a:solidFill>
                  <a:srgbClr val="C40C67"/>
                </a:solidFill>
                <a:effectLst/>
                <a:uLnTx/>
                <a:uFillTx/>
                <a:latin typeface="Courier New" panose="02070309020205020404" pitchFamily="49" charset="0"/>
                <a:ea typeface="+mn-ea"/>
                <a:cs typeface="Courier New" panose="02070309020205020404" pitchFamily="49" charset="0"/>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300" b="0" i="0" u="none" strike="noStrike" kern="1200" cap="none" spc="0" normalizeH="0" baseline="0" noProof="0" err="1">
                <a:ln>
                  <a:noFill/>
                </a:ln>
                <a:solidFill>
                  <a:srgbClr val="000000"/>
                </a:solidFill>
                <a:effectLst/>
                <a:uLnTx/>
                <a:uFillTx/>
                <a:latin typeface="Courier New" panose="02070309020205020404" pitchFamily="49" charset="0"/>
                <a:ea typeface="+mn-ea"/>
                <a:cs typeface="Courier New" panose="02070309020205020404" pitchFamily="49" charset="0"/>
              </a:rPr>
              <a:t>doubleA.collect</a:t>
            </a:r>
            <a:r>
              <a:rPr kumimoji="0" lang="en-US" sz="1300" b="0" i="0" u="none" strike="noStrike" kern="1200" cap="none" spc="0" normalizeH="0" baseline="0" noProof="0">
                <a:ln>
                  <a:noFill/>
                </a:ln>
                <a:solidFill>
                  <a:srgbClr val="000000"/>
                </a:solidFill>
                <a:effectLst/>
                <a:uLnTx/>
                <a:uFillTx/>
                <a:latin typeface="Courier New" panose="02070309020205020404" pitchFamily="49" charset="0"/>
                <a:ea typeface="+mn-ea"/>
                <a:cs typeface="Courier New" panose="02070309020205020404" pitchFamily="49" charset="0"/>
              </a:rPr>
              <a:t>()</a:t>
            </a:r>
          </a:p>
        </p:txBody>
      </p:sp>
      <p:cxnSp>
        <p:nvCxnSpPr>
          <p:cNvPr id="15" name="Straight Arrow Connector 14">
            <a:extLst>
              <a:ext uri="{FF2B5EF4-FFF2-40B4-BE49-F238E27FC236}">
                <a16:creationId xmlns:a16="http://schemas.microsoft.com/office/drawing/2014/main" id="{E34A4EB0-C83B-DDEA-B3E0-0C6713777119}"/>
              </a:ext>
            </a:extLst>
          </p:cNvPr>
          <p:cNvCxnSpPr>
            <a:cxnSpLocks/>
          </p:cNvCxnSpPr>
          <p:nvPr/>
        </p:nvCxnSpPr>
        <p:spPr>
          <a:xfrm flipV="1">
            <a:off x="3554443" y="3133589"/>
            <a:ext cx="992906" cy="486221"/>
          </a:xfrm>
          <a:prstGeom prst="straightConnector1">
            <a:avLst/>
          </a:prstGeom>
          <a:ln w="38100">
            <a:solidFill>
              <a:srgbClr val="C40C67"/>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B976FFEB-3DC6-1949-1681-895711DF554E}"/>
              </a:ext>
            </a:extLst>
          </p:cNvPr>
          <p:cNvCxnSpPr>
            <a:cxnSpLocks/>
            <a:endCxn id="11" idx="1"/>
          </p:cNvCxnSpPr>
          <p:nvPr/>
        </p:nvCxnSpPr>
        <p:spPr>
          <a:xfrm>
            <a:off x="3554443" y="4002041"/>
            <a:ext cx="877330" cy="327615"/>
          </a:xfrm>
          <a:prstGeom prst="straightConnector1">
            <a:avLst/>
          </a:prstGeom>
          <a:ln w="38100">
            <a:solidFill>
              <a:srgbClr val="C40C67"/>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538B4549-9B53-8961-DC6C-BDC1714684DB}"/>
              </a:ext>
            </a:extLst>
          </p:cNvPr>
          <p:cNvSpPr txBox="1"/>
          <p:nvPr/>
        </p:nvSpPr>
        <p:spPr>
          <a:xfrm>
            <a:off x="247061" y="4421988"/>
            <a:ext cx="2941831" cy="369332"/>
          </a:xfrm>
          <a:prstGeom prst="rect">
            <a:avLst/>
          </a:prstGeom>
          <a:noFill/>
        </p:spPr>
        <p:txBody>
          <a:bodyPr wrap="non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HK" sz="1800" b="0" i="0" u="none" strike="noStrike" kern="1200" cap="none" spc="0" normalizeH="0" baseline="0" noProof="0">
                <a:ln>
                  <a:noFill/>
                </a:ln>
                <a:solidFill>
                  <a:srgbClr val="000000"/>
                </a:solidFill>
                <a:effectLst/>
                <a:uLnTx/>
                <a:uFillTx/>
                <a:latin typeface="Courier New" panose="02070309020205020404" pitchFamily="49" charset="0"/>
                <a:ea typeface="+mn-ea"/>
                <a:cs typeface="Courier New" panose="02070309020205020404" pitchFamily="49" charset="0"/>
              </a:rPr>
              <a:t>[('A', 2), ('A', 6)]</a:t>
            </a:r>
          </a:p>
        </p:txBody>
      </p:sp>
      <p:sp>
        <p:nvSpPr>
          <p:cNvPr id="31" name="TextBox 30">
            <a:extLst>
              <a:ext uri="{FF2B5EF4-FFF2-40B4-BE49-F238E27FC236}">
                <a16:creationId xmlns:a16="http://schemas.microsoft.com/office/drawing/2014/main" id="{EE740454-DF2E-8AA2-2356-8B266BAB6450}"/>
              </a:ext>
            </a:extLst>
          </p:cNvPr>
          <p:cNvSpPr txBox="1"/>
          <p:nvPr/>
        </p:nvSpPr>
        <p:spPr>
          <a:xfrm>
            <a:off x="518983" y="5226412"/>
            <a:ext cx="8215963" cy="1102866"/>
          </a:xfrm>
          <a:prstGeom prst="rect">
            <a:avLst/>
          </a:prstGeom>
          <a:noFill/>
        </p:spPr>
        <p:txBody>
          <a:bodyPr wrap="square">
            <a:spAutoFit/>
          </a:bodyPr>
          <a:lstStyle/>
          <a:p>
            <a:pPr marL="514346" marR="0" lvl="1" indent="-342900" algn="l" defTabSz="685783" rtl="0" eaLnBrk="1" fontAlgn="auto" latinLnBrk="0" hangingPunct="1">
              <a:lnSpc>
                <a:spcPct val="100000"/>
              </a:lnSpc>
              <a:spcBef>
                <a:spcPts val="350"/>
              </a:spcBef>
              <a:spcAft>
                <a:spcPts val="900"/>
              </a:spcAft>
              <a:buClr>
                <a:srgbClr val="C40C67"/>
              </a:buClr>
              <a:buSzPct val="120000"/>
              <a:buFont typeface="Courier New" panose="02070309020205020404" pitchFamily="49" charset="0"/>
              <a:buChar char="o"/>
              <a:tabLst/>
              <a:defRPr/>
            </a:pPr>
            <a:r>
              <a:rPr kumimoji="0" lang="en-US" sz="1600" b="0" i="0" u="none" strike="noStrike" kern="1200" cap="none" spc="0" normalizeH="0" baseline="0" noProof="0">
                <a:ln>
                  <a:noFill/>
                </a:ln>
                <a:solidFill>
                  <a:srgbClr val="000000"/>
                </a:solidFill>
                <a:effectLst/>
                <a:uLnTx/>
                <a:uFillTx/>
                <a:latin typeface="Segoe UI "/>
                <a:ea typeface="+mn-ea"/>
                <a:cs typeface="+mn-cs"/>
              </a:rPr>
              <a:t>The computation is a sequence of </a:t>
            </a:r>
            <a:r>
              <a:rPr kumimoji="0" lang="en-US" sz="1600" b="0" i="0" u="none" strike="noStrike" kern="1200" cap="none" spc="0" normalizeH="0" baseline="0" noProof="0">
                <a:ln>
                  <a:noFill/>
                </a:ln>
                <a:solidFill>
                  <a:srgbClr val="C40C67"/>
                </a:solidFill>
                <a:effectLst/>
                <a:uLnTx/>
                <a:uFillTx/>
                <a:latin typeface="Segoe UI "/>
                <a:ea typeface="+mn-ea"/>
                <a:cs typeface="+mn-cs"/>
              </a:rPr>
              <a:t>FOUR</a:t>
            </a:r>
            <a:r>
              <a:rPr kumimoji="0" lang="en-US" sz="1600" b="0" i="0" u="none" strike="noStrike" kern="1200" cap="none" spc="0" normalizeH="0" baseline="0" noProof="0">
                <a:ln>
                  <a:noFill/>
                </a:ln>
                <a:solidFill>
                  <a:srgbClr val="000000"/>
                </a:solidFill>
                <a:effectLst/>
                <a:uLnTx/>
                <a:uFillTx/>
                <a:latin typeface="Segoe UI "/>
                <a:ea typeface="+mn-ea"/>
                <a:cs typeface="+mn-cs"/>
              </a:rPr>
              <a:t> operations in </a:t>
            </a:r>
            <a:r>
              <a:rPr kumimoji="0" lang="en-US" sz="1600" b="0" i="0" u="none" strike="noStrike" kern="1200" cap="none" spc="0" normalizeH="0" baseline="0" noProof="0">
                <a:ln>
                  <a:noFill/>
                </a:ln>
                <a:solidFill>
                  <a:srgbClr val="C40C67"/>
                </a:solidFill>
                <a:effectLst/>
                <a:uLnTx/>
                <a:uFillTx/>
                <a:latin typeface="Segoe UI "/>
                <a:ea typeface="+mn-ea"/>
                <a:cs typeface="+mn-cs"/>
              </a:rPr>
              <a:t>TWO</a:t>
            </a:r>
            <a:r>
              <a:rPr kumimoji="0" lang="en-US" sz="1600" b="0" i="0" u="none" strike="noStrike" kern="1200" cap="none" spc="0" normalizeH="0" baseline="0" noProof="0">
                <a:ln>
                  <a:noFill/>
                </a:ln>
                <a:solidFill>
                  <a:srgbClr val="000000"/>
                </a:solidFill>
                <a:effectLst/>
                <a:uLnTx/>
                <a:uFillTx/>
                <a:latin typeface="Segoe UI "/>
                <a:ea typeface="+mn-ea"/>
                <a:cs typeface="+mn-cs"/>
              </a:rPr>
              <a:t> types.</a:t>
            </a:r>
          </a:p>
          <a:p>
            <a:pPr marL="971541" marR="0" lvl="2" indent="-342900" algn="l" defTabSz="685783" rtl="0" eaLnBrk="1" fontAlgn="auto" latinLnBrk="0" hangingPunct="1">
              <a:lnSpc>
                <a:spcPct val="100000"/>
              </a:lnSpc>
              <a:spcBef>
                <a:spcPts val="350"/>
              </a:spcBef>
              <a:spcAft>
                <a:spcPts val="900"/>
              </a:spcAft>
              <a:buClr>
                <a:srgbClr val="FF9300"/>
              </a:buClr>
              <a:buSzTx/>
              <a:buFont typeface="Courier New" panose="02070309020205020404" pitchFamily="49" charset="0"/>
              <a:buChar char="o"/>
              <a:tabLst/>
              <a:defRPr/>
            </a:pPr>
            <a:r>
              <a:rPr kumimoji="0" lang="en-US" sz="1400" b="0" i="0" u="none" strike="noStrike" kern="1200" cap="none" spc="0" normalizeH="0" baseline="0" noProof="0">
                <a:ln>
                  <a:noFill/>
                </a:ln>
                <a:solidFill>
                  <a:srgbClr val="C40C67"/>
                </a:solidFill>
                <a:effectLst/>
                <a:uLnTx/>
                <a:uFillTx/>
                <a:latin typeface="Segoe UI "/>
                <a:ea typeface="+mn-ea"/>
                <a:cs typeface="+mn-cs"/>
              </a:rPr>
              <a:t>Transformation</a:t>
            </a:r>
            <a:r>
              <a:rPr kumimoji="0" lang="en-US" sz="1400" b="0" i="0" u="none" strike="noStrike" kern="1200" cap="none" spc="0" normalizeH="0" baseline="0" noProof="0">
                <a:ln>
                  <a:noFill/>
                </a:ln>
                <a:solidFill>
                  <a:srgbClr val="000000"/>
                </a:solidFill>
                <a:effectLst/>
                <a:uLnTx/>
                <a:uFillTx/>
                <a:latin typeface="Segoe UI "/>
                <a:ea typeface="+mn-ea"/>
                <a:cs typeface="+mn-cs"/>
              </a:rPr>
              <a:t> (parallelize, map and filter): Create a new RDD (lazy, no execution yet)</a:t>
            </a:r>
          </a:p>
          <a:p>
            <a:pPr marL="971541" marR="0" lvl="2" indent="-342900" algn="l" defTabSz="685783" rtl="0" eaLnBrk="1" fontAlgn="auto" latinLnBrk="0" hangingPunct="1">
              <a:lnSpc>
                <a:spcPct val="100000"/>
              </a:lnSpc>
              <a:spcBef>
                <a:spcPts val="350"/>
              </a:spcBef>
              <a:spcAft>
                <a:spcPts val="900"/>
              </a:spcAft>
              <a:buClr>
                <a:srgbClr val="FF9300"/>
              </a:buClr>
              <a:buSzTx/>
              <a:buFont typeface="Courier New" panose="02070309020205020404" pitchFamily="49" charset="0"/>
              <a:buChar char="o"/>
              <a:tabLst/>
              <a:defRPr/>
            </a:pPr>
            <a:r>
              <a:rPr kumimoji="0" lang="en-US" sz="1400" b="0" i="0" u="none" strike="noStrike" kern="1200" cap="none" spc="0" normalizeH="0" baseline="0" noProof="0">
                <a:ln>
                  <a:noFill/>
                </a:ln>
                <a:solidFill>
                  <a:srgbClr val="C40C67"/>
                </a:solidFill>
                <a:effectLst/>
                <a:uLnTx/>
                <a:uFillTx/>
                <a:latin typeface="Segoe UI "/>
                <a:ea typeface="+mn-ea"/>
                <a:cs typeface="+mn-cs"/>
              </a:rPr>
              <a:t>Action</a:t>
            </a:r>
            <a:r>
              <a:rPr kumimoji="0" lang="en-US" sz="1400" b="0" i="0" u="none" strike="noStrike" kern="1200" cap="none" spc="0" normalizeH="0" baseline="0" noProof="0">
                <a:ln>
                  <a:noFill/>
                </a:ln>
                <a:solidFill>
                  <a:srgbClr val="000000"/>
                </a:solidFill>
                <a:effectLst/>
                <a:uLnTx/>
                <a:uFillTx/>
                <a:latin typeface="Segoe UI "/>
                <a:ea typeface="+mn-ea"/>
                <a:cs typeface="+mn-cs"/>
              </a:rPr>
              <a:t> (collect): Perform all operations in the graph to get the actual result. </a:t>
            </a:r>
          </a:p>
        </p:txBody>
      </p:sp>
    </p:spTree>
    <p:extLst>
      <p:ext uri="{BB962C8B-B14F-4D97-AF65-F5344CB8AC3E}">
        <p14:creationId xmlns:p14="http://schemas.microsoft.com/office/powerpoint/2010/main" val="1595056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animEffect transition="in" filter="randombar(horizontal)">
                                      <p:cBhvr>
                                        <p:cTn id="7" dur="500"/>
                                        <p:tgtEl>
                                          <p:spTgt spid="2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wipe(left)">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p:cTn id="31" dur="500" fill="hold"/>
                                        <p:tgtEl>
                                          <p:spTgt spid="12"/>
                                        </p:tgtEl>
                                        <p:attrNameLst>
                                          <p:attrName>ppt_w</p:attrName>
                                        </p:attrNameLst>
                                      </p:cBhvr>
                                      <p:tavLst>
                                        <p:tav tm="0">
                                          <p:val>
                                            <p:fltVal val="0"/>
                                          </p:val>
                                        </p:tav>
                                        <p:tav tm="100000">
                                          <p:val>
                                            <p:strVal val="#ppt_w"/>
                                          </p:val>
                                        </p:tav>
                                      </p:tavLst>
                                    </p:anim>
                                    <p:anim calcmode="lin" valueType="num">
                                      <p:cBhvr>
                                        <p:cTn id="32" dur="500" fill="hold"/>
                                        <p:tgtEl>
                                          <p:spTgt spid="12"/>
                                        </p:tgtEl>
                                        <p:attrNameLst>
                                          <p:attrName>ppt_h</p:attrName>
                                        </p:attrNameLst>
                                      </p:cBhvr>
                                      <p:tavLst>
                                        <p:tav tm="0">
                                          <p:val>
                                            <p:fltVal val="0"/>
                                          </p:val>
                                        </p:tav>
                                        <p:tav tm="100000">
                                          <p:val>
                                            <p:strVal val="#ppt_h"/>
                                          </p:val>
                                        </p:tav>
                                      </p:tavLst>
                                    </p:anim>
                                    <p:animEffect transition="in" filter="fade">
                                      <p:cBhvr>
                                        <p:cTn id="33" dur="500"/>
                                        <p:tgtEl>
                                          <p:spTgt spid="12"/>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8"/>
                                        </p:tgtEl>
                                        <p:attrNameLst>
                                          <p:attrName>style.visibility</p:attrName>
                                        </p:attrNameLst>
                                      </p:cBhvr>
                                      <p:to>
                                        <p:strVal val="visible"/>
                                      </p:to>
                                    </p:set>
                                    <p:anim calcmode="lin" valueType="num">
                                      <p:cBhvr>
                                        <p:cTn id="36" dur="500" fill="hold"/>
                                        <p:tgtEl>
                                          <p:spTgt spid="8"/>
                                        </p:tgtEl>
                                        <p:attrNameLst>
                                          <p:attrName>ppt_w</p:attrName>
                                        </p:attrNameLst>
                                      </p:cBhvr>
                                      <p:tavLst>
                                        <p:tav tm="0">
                                          <p:val>
                                            <p:fltVal val="0"/>
                                          </p:val>
                                        </p:tav>
                                        <p:tav tm="100000">
                                          <p:val>
                                            <p:strVal val="#ppt_w"/>
                                          </p:val>
                                        </p:tav>
                                      </p:tavLst>
                                    </p:anim>
                                    <p:anim calcmode="lin" valueType="num">
                                      <p:cBhvr>
                                        <p:cTn id="37" dur="500" fill="hold"/>
                                        <p:tgtEl>
                                          <p:spTgt spid="8"/>
                                        </p:tgtEl>
                                        <p:attrNameLst>
                                          <p:attrName>ppt_h</p:attrName>
                                        </p:attrNameLst>
                                      </p:cBhvr>
                                      <p:tavLst>
                                        <p:tav tm="0">
                                          <p:val>
                                            <p:fltVal val="0"/>
                                          </p:val>
                                        </p:tav>
                                        <p:tav tm="100000">
                                          <p:val>
                                            <p:strVal val="#ppt_h"/>
                                          </p:val>
                                        </p:tav>
                                      </p:tavLst>
                                    </p:anim>
                                    <p:animEffect transition="in" filter="fade">
                                      <p:cBhvr>
                                        <p:cTn id="38" dur="500"/>
                                        <p:tgtEl>
                                          <p:spTgt spid="8"/>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wipe(left)">
                                      <p:cBhvr>
                                        <p:cTn id="43" dur="500"/>
                                        <p:tgtEl>
                                          <p:spTgt spid="17"/>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grpId="0" nodeType="clickEffect">
                                  <p:stCondLst>
                                    <p:cond delay="0"/>
                                  </p:stCondLst>
                                  <p:childTnLst>
                                    <p:set>
                                      <p:cBhvr>
                                        <p:cTn id="47" dur="1" fill="hold">
                                          <p:stCondLst>
                                            <p:cond delay="0"/>
                                          </p:stCondLst>
                                        </p:cTn>
                                        <p:tgtEl>
                                          <p:spTgt spid="11"/>
                                        </p:tgtEl>
                                        <p:attrNameLst>
                                          <p:attrName>style.visibility</p:attrName>
                                        </p:attrNameLst>
                                      </p:cBhvr>
                                      <p:to>
                                        <p:strVal val="visible"/>
                                      </p:to>
                                    </p:set>
                                    <p:anim calcmode="lin" valueType="num">
                                      <p:cBhvr>
                                        <p:cTn id="48" dur="500" fill="hold"/>
                                        <p:tgtEl>
                                          <p:spTgt spid="11"/>
                                        </p:tgtEl>
                                        <p:attrNameLst>
                                          <p:attrName>ppt_w</p:attrName>
                                        </p:attrNameLst>
                                      </p:cBhvr>
                                      <p:tavLst>
                                        <p:tav tm="0">
                                          <p:val>
                                            <p:fltVal val="0"/>
                                          </p:val>
                                        </p:tav>
                                        <p:tav tm="100000">
                                          <p:val>
                                            <p:strVal val="#ppt_w"/>
                                          </p:val>
                                        </p:tav>
                                      </p:tavLst>
                                    </p:anim>
                                    <p:anim calcmode="lin" valueType="num">
                                      <p:cBhvr>
                                        <p:cTn id="49" dur="500" fill="hold"/>
                                        <p:tgtEl>
                                          <p:spTgt spid="11"/>
                                        </p:tgtEl>
                                        <p:attrNameLst>
                                          <p:attrName>ppt_h</p:attrName>
                                        </p:attrNameLst>
                                      </p:cBhvr>
                                      <p:tavLst>
                                        <p:tav tm="0">
                                          <p:val>
                                            <p:fltVal val="0"/>
                                          </p:val>
                                        </p:tav>
                                        <p:tav tm="100000">
                                          <p:val>
                                            <p:strVal val="#ppt_h"/>
                                          </p:val>
                                        </p:tav>
                                      </p:tavLst>
                                    </p:anim>
                                    <p:animEffect transition="in" filter="fade">
                                      <p:cBhvr>
                                        <p:cTn id="50" dur="500"/>
                                        <p:tgtEl>
                                          <p:spTgt spid="11"/>
                                        </p:tgtEl>
                                      </p:cBhvr>
                                    </p:animEffect>
                                  </p:childTnLst>
                                </p:cTn>
                              </p:par>
                              <p:par>
                                <p:cTn id="51" presetID="53" presetClass="entr" presetSubtype="16" fill="hold" grpId="0" nodeType="withEffect">
                                  <p:stCondLst>
                                    <p:cond delay="0"/>
                                  </p:stCondLst>
                                  <p:childTnLst>
                                    <p:set>
                                      <p:cBhvr>
                                        <p:cTn id="52" dur="1" fill="hold">
                                          <p:stCondLst>
                                            <p:cond delay="0"/>
                                          </p:stCondLst>
                                        </p:cTn>
                                        <p:tgtEl>
                                          <p:spTgt spid="13"/>
                                        </p:tgtEl>
                                        <p:attrNameLst>
                                          <p:attrName>style.visibility</p:attrName>
                                        </p:attrNameLst>
                                      </p:cBhvr>
                                      <p:to>
                                        <p:strVal val="visible"/>
                                      </p:to>
                                    </p:set>
                                    <p:anim calcmode="lin" valueType="num">
                                      <p:cBhvr>
                                        <p:cTn id="53" dur="500" fill="hold"/>
                                        <p:tgtEl>
                                          <p:spTgt spid="13"/>
                                        </p:tgtEl>
                                        <p:attrNameLst>
                                          <p:attrName>ppt_w</p:attrName>
                                        </p:attrNameLst>
                                      </p:cBhvr>
                                      <p:tavLst>
                                        <p:tav tm="0">
                                          <p:val>
                                            <p:fltVal val="0"/>
                                          </p:val>
                                        </p:tav>
                                        <p:tav tm="100000">
                                          <p:val>
                                            <p:strVal val="#ppt_w"/>
                                          </p:val>
                                        </p:tav>
                                      </p:tavLst>
                                    </p:anim>
                                    <p:anim calcmode="lin" valueType="num">
                                      <p:cBhvr>
                                        <p:cTn id="54" dur="500" fill="hold"/>
                                        <p:tgtEl>
                                          <p:spTgt spid="13"/>
                                        </p:tgtEl>
                                        <p:attrNameLst>
                                          <p:attrName>ppt_h</p:attrName>
                                        </p:attrNameLst>
                                      </p:cBhvr>
                                      <p:tavLst>
                                        <p:tav tm="0">
                                          <p:val>
                                            <p:fltVal val="0"/>
                                          </p:val>
                                        </p:tav>
                                        <p:tav tm="100000">
                                          <p:val>
                                            <p:strVal val="#ppt_h"/>
                                          </p:val>
                                        </p:tav>
                                      </p:tavLst>
                                    </p:anim>
                                    <p:animEffect transition="in" filter="fade">
                                      <p:cBhvr>
                                        <p:cTn id="55" dur="500"/>
                                        <p:tgtEl>
                                          <p:spTgt spid="13"/>
                                        </p:tgtEl>
                                      </p:cBhvr>
                                    </p:animEffect>
                                  </p:childTnLst>
                                </p:cTn>
                              </p:par>
                            </p:childTnLst>
                          </p:cTn>
                        </p:par>
                      </p:childTnLst>
                    </p:cTn>
                  </p:par>
                  <p:par>
                    <p:cTn id="56" fill="hold">
                      <p:stCondLst>
                        <p:cond delay="indefinite"/>
                      </p:stCondLst>
                      <p:childTnLst>
                        <p:par>
                          <p:cTn id="57" fill="hold">
                            <p:stCondLst>
                              <p:cond delay="0"/>
                            </p:stCondLst>
                            <p:childTnLst>
                              <p:par>
                                <p:cTn id="58" presetID="14" presetClass="entr" presetSubtype="10" fill="hold" grpId="0" nodeType="clickEffect">
                                  <p:stCondLst>
                                    <p:cond delay="0"/>
                                  </p:stCondLst>
                                  <p:childTnLst>
                                    <p:set>
                                      <p:cBhvr>
                                        <p:cTn id="59" dur="1" fill="hold">
                                          <p:stCondLst>
                                            <p:cond delay="0"/>
                                          </p:stCondLst>
                                        </p:cTn>
                                        <p:tgtEl>
                                          <p:spTgt spid="24"/>
                                        </p:tgtEl>
                                        <p:attrNameLst>
                                          <p:attrName>style.visibility</p:attrName>
                                        </p:attrNameLst>
                                      </p:cBhvr>
                                      <p:to>
                                        <p:strVal val="visible"/>
                                      </p:to>
                                    </p:set>
                                    <p:animEffect transition="in" filter="randombar(horizontal)">
                                      <p:cBhvr>
                                        <p:cTn id="60" dur="500"/>
                                        <p:tgtEl>
                                          <p:spTgt spid="24"/>
                                        </p:tgtEl>
                                      </p:cBhvr>
                                    </p:animEffect>
                                  </p:childTnLst>
                                </p:cTn>
                              </p:par>
                            </p:childTnLst>
                          </p:cTn>
                        </p:par>
                      </p:childTnLst>
                    </p:cTn>
                  </p:par>
                  <p:par>
                    <p:cTn id="61" fill="hold">
                      <p:stCondLst>
                        <p:cond delay="indefinite"/>
                      </p:stCondLst>
                      <p:childTnLst>
                        <p:par>
                          <p:cTn id="62" fill="hold">
                            <p:stCondLst>
                              <p:cond delay="0"/>
                            </p:stCondLst>
                            <p:childTnLst>
                              <p:par>
                                <p:cTn id="63" presetID="42" presetClass="entr" presetSubtype="0" fill="hold" grpId="0" nodeType="clickEffect">
                                  <p:stCondLst>
                                    <p:cond delay="0"/>
                                  </p:stCondLst>
                                  <p:childTnLst>
                                    <p:set>
                                      <p:cBhvr>
                                        <p:cTn id="64" dur="1" fill="hold">
                                          <p:stCondLst>
                                            <p:cond delay="0"/>
                                          </p:stCondLst>
                                        </p:cTn>
                                        <p:tgtEl>
                                          <p:spTgt spid="31"/>
                                        </p:tgtEl>
                                        <p:attrNameLst>
                                          <p:attrName>style.visibility</p:attrName>
                                        </p:attrNameLst>
                                      </p:cBhvr>
                                      <p:to>
                                        <p:strVal val="visible"/>
                                      </p:to>
                                    </p:set>
                                    <p:animEffect transition="in" filter="fade">
                                      <p:cBhvr>
                                        <p:cTn id="65" dur="1000"/>
                                        <p:tgtEl>
                                          <p:spTgt spid="31"/>
                                        </p:tgtEl>
                                      </p:cBhvr>
                                    </p:animEffect>
                                    <p:anim calcmode="lin" valueType="num">
                                      <p:cBhvr>
                                        <p:cTn id="66" dur="1000" fill="hold"/>
                                        <p:tgtEl>
                                          <p:spTgt spid="31"/>
                                        </p:tgtEl>
                                        <p:attrNameLst>
                                          <p:attrName>ppt_x</p:attrName>
                                        </p:attrNameLst>
                                      </p:cBhvr>
                                      <p:tavLst>
                                        <p:tav tm="0">
                                          <p:val>
                                            <p:strVal val="#ppt_x"/>
                                          </p:val>
                                        </p:tav>
                                        <p:tav tm="100000">
                                          <p:val>
                                            <p:strVal val="#ppt_x"/>
                                          </p:val>
                                        </p:tav>
                                      </p:tavLst>
                                    </p:anim>
                                    <p:anim calcmode="lin" valueType="num">
                                      <p:cBhvr>
                                        <p:cTn id="67"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11" grpId="0" animBg="1"/>
      <p:bldP spid="12" grpId="0" animBg="1"/>
      <p:bldP spid="13" grpId="0" animBg="1"/>
      <p:bldP spid="14" grpId="0"/>
      <p:bldP spid="24" grpId="0"/>
      <p:bldP spid="3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33762F-72C1-5326-108D-9EF9D1AA758C}"/>
              </a:ext>
            </a:extLst>
          </p:cNvPr>
          <p:cNvSpPr>
            <a:spLocks noGrp="1"/>
          </p:cNvSpPr>
          <p:nvPr>
            <p:ph type="title"/>
          </p:nvPr>
        </p:nvSpPr>
        <p:spPr/>
        <p:txBody>
          <a:bodyPr/>
          <a:lstStyle/>
          <a:p>
            <a:r>
              <a:rPr lang="en-US" dirty="0"/>
              <a:t>Volume	</a:t>
            </a:r>
          </a:p>
        </p:txBody>
      </p:sp>
      <p:sp>
        <p:nvSpPr>
          <p:cNvPr id="3" name="Content Placeholder 2">
            <a:extLst>
              <a:ext uri="{FF2B5EF4-FFF2-40B4-BE49-F238E27FC236}">
                <a16:creationId xmlns:a16="http://schemas.microsoft.com/office/drawing/2014/main" id="{84D8D920-5EB9-A044-C74E-3DE3286580E5}"/>
              </a:ext>
            </a:extLst>
          </p:cNvPr>
          <p:cNvSpPr>
            <a:spLocks noGrp="1"/>
          </p:cNvSpPr>
          <p:nvPr>
            <p:ph sz="quarter" idx="14"/>
          </p:nvPr>
        </p:nvSpPr>
        <p:spPr/>
        <p:txBody>
          <a:bodyPr/>
          <a:lstStyle/>
          <a:p>
            <a:pPr marL="628646" lvl="1" indent="-457200">
              <a:buFont typeface="Courier New" panose="02070309020205020404" pitchFamily="49" charset="0"/>
              <a:buChar char="o"/>
            </a:pPr>
            <a:r>
              <a:rPr lang="en-US" dirty="0">
                <a:solidFill>
                  <a:srgbClr val="C40C67"/>
                </a:solidFill>
              </a:rPr>
              <a:t>The amount of data</a:t>
            </a:r>
            <a:r>
              <a:rPr lang="en-US" dirty="0"/>
              <a:t>. The Data volume is </a:t>
            </a:r>
            <a:r>
              <a:rPr lang="en-US" dirty="0">
                <a:solidFill>
                  <a:srgbClr val="C40C67"/>
                </a:solidFill>
              </a:rPr>
              <a:t>increasing exponentially</a:t>
            </a:r>
            <a:r>
              <a:rPr lang="en-US" dirty="0"/>
              <a:t>. </a:t>
            </a:r>
          </a:p>
          <a:p>
            <a:pPr marL="971537" lvl="2" indent="-457200">
              <a:buFont typeface="Courier New" panose="02070309020205020404" pitchFamily="49" charset="0"/>
              <a:buChar char="o"/>
            </a:pPr>
            <a:r>
              <a:rPr lang="en-US" dirty="0"/>
              <a:t>Generated by huge number of devices and sensors. </a:t>
            </a:r>
          </a:p>
          <a:p>
            <a:pPr marL="971537" lvl="2" indent="-457200">
              <a:buFont typeface="Courier New" panose="02070309020205020404" pitchFamily="49" charset="0"/>
              <a:buChar char="o"/>
            </a:pPr>
            <a:r>
              <a:rPr lang="en-HK" dirty="0"/>
              <a:t>The number of smartphone mobile network subscriptions worldwide reached almost 6.4 billion in 2022</a:t>
            </a:r>
            <a:endParaRPr lang="en-US" dirty="0"/>
          </a:p>
          <a:p>
            <a:pPr marL="971537" lvl="2" indent="-457200">
              <a:buFont typeface="Courier New" panose="02070309020205020404" pitchFamily="49" charset="0"/>
              <a:buChar char="o"/>
            </a:pPr>
            <a:endParaRPr lang="en-US" dirty="0"/>
          </a:p>
        </p:txBody>
      </p:sp>
      <p:pic>
        <p:nvPicPr>
          <p:cNvPr id="4" name="Picture 3">
            <a:extLst>
              <a:ext uri="{FF2B5EF4-FFF2-40B4-BE49-F238E27FC236}">
                <a16:creationId xmlns:a16="http://schemas.microsoft.com/office/drawing/2014/main" id="{3A77EC24-C0CA-27D0-D084-8FF2ADD658DC}"/>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395100" y="3429000"/>
            <a:ext cx="6839333" cy="2892676"/>
          </a:xfrm>
          <a:prstGeom prst="rect">
            <a:avLst/>
          </a:prstGeom>
        </p:spPr>
      </p:pic>
    </p:spTree>
    <p:extLst>
      <p:ext uri="{BB962C8B-B14F-4D97-AF65-F5344CB8AC3E}">
        <p14:creationId xmlns:p14="http://schemas.microsoft.com/office/powerpoint/2010/main" val="407633037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B71EE89D-6782-5E47-3DA1-81354C1125DF}"/>
              </a:ext>
            </a:extLst>
          </p:cNvPr>
          <p:cNvGraphicFramePr>
            <a:graphicFrameLocks noGrp="1"/>
          </p:cNvGraphicFramePr>
          <p:nvPr/>
        </p:nvGraphicFramePr>
        <p:xfrm>
          <a:off x="746206" y="2660554"/>
          <a:ext cx="5676444" cy="2121653"/>
        </p:xfrm>
        <a:graphic>
          <a:graphicData uri="http://schemas.openxmlformats.org/drawingml/2006/table">
            <a:tbl>
              <a:tblPr>
                <a:tableStyleId>{5C22544A-7EE6-4342-B048-85BDC9FD1C3A}</a:tableStyleId>
              </a:tblPr>
              <a:tblGrid>
                <a:gridCol w="506694">
                  <a:extLst>
                    <a:ext uri="{9D8B030D-6E8A-4147-A177-3AD203B41FA5}">
                      <a16:colId xmlns:a16="http://schemas.microsoft.com/office/drawing/2014/main" val="1258354373"/>
                    </a:ext>
                  </a:extLst>
                </a:gridCol>
                <a:gridCol w="5169750">
                  <a:extLst>
                    <a:ext uri="{9D8B030D-6E8A-4147-A177-3AD203B41FA5}">
                      <a16:colId xmlns:a16="http://schemas.microsoft.com/office/drawing/2014/main" val="1639966391"/>
                    </a:ext>
                  </a:extLst>
                </a:gridCol>
              </a:tblGrid>
              <a:tr h="2121653">
                <a:tc>
                  <a:txBody>
                    <a:bodyPr/>
                    <a:lstStyle/>
                    <a:p>
                      <a:r>
                        <a:rPr lang="en-US" sz="1100" b="0" dirty="0"/>
                        <a:t>1</a:t>
                      </a:r>
                    </a:p>
                    <a:p>
                      <a:r>
                        <a:rPr lang="en-US" sz="1100" b="0" dirty="0"/>
                        <a:t>2</a:t>
                      </a:r>
                    </a:p>
                    <a:p>
                      <a:r>
                        <a:rPr lang="en-US" sz="1100" b="0" dirty="0"/>
                        <a:t>3</a:t>
                      </a:r>
                    </a:p>
                    <a:p>
                      <a:r>
                        <a:rPr lang="en-US" sz="1100" b="0" dirty="0"/>
                        <a:t>4</a:t>
                      </a:r>
                    </a:p>
                    <a:p>
                      <a:r>
                        <a:rPr lang="en-US" sz="1100" b="0" dirty="0"/>
                        <a:t>5</a:t>
                      </a:r>
                    </a:p>
                    <a:p>
                      <a:r>
                        <a:rPr lang="en-US" sz="1100" b="0" dirty="0"/>
                        <a:t>6</a:t>
                      </a:r>
                    </a:p>
                    <a:p>
                      <a:r>
                        <a:rPr lang="en-US" sz="1100" b="0" dirty="0"/>
                        <a:t>7</a:t>
                      </a:r>
                    </a:p>
                    <a:p>
                      <a:r>
                        <a:rPr lang="en-US" sz="1100" b="0" dirty="0"/>
                        <a:t>8</a:t>
                      </a:r>
                    </a:p>
                    <a:p>
                      <a:r>
                        <a:rPr lang="en-US" sz="1100" b="0" dirty="0"/>
                        <a:t>9</a:t>
                      </a:r>
                    </a:p>
                    <a:p>
                      <a:r>
                        <a:rPr lang="en-US" sz="1100" b="0" dirty="0"/>
                        <a:t>10</a:t>
                      </a:r>
                    </a:p>
                    <a:p>
                      <a:r>
                        <a:rPr lang="en-US" sz="1100" b="0" dirty="0"/>
                        <a:t>11</a:t>
                      </a:r>
                    </a:p>
                    <a:p>
                      <a:r>
                        <a:rPr lang="en-US" sz="1100" b="0" dirty="0"/>
                        <a:t>12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100" b="0" dirty="0">
                          <a:latin typeface="Courier New" panose="02070309020205020404" pitchFamily="49" charset="0"/>
                          <a:cs typeface="Courier New" panose="02070309020205020404" pitchFamily="49" charset="0"/>
                        </a:rPr>
                        <a:t>from </a:t>
                      </a:r>
                      <a:r>
                        <a:rPr lang="en-US" sz="1100" b="0" dirty="0" err="1">
                          <a:latin typeface="Courier New" panose="02070309020205020404" pitchFamily="49" charset="0"/>
                          <a:cs typeface="Courier New" panose="02070309020205020404" pitchFamily="49" charset="0"/>
                        </a:rPr>
                        <a:t>pyspark.sql</a:t>
                      </a:r>
                      <a:r>
                        <a:rPr lang="en-US" sz="1100" b="0" dirty="0">
                          <a:latin typeface="Courier New" panose="02070309020205020404" pitchFamily="49" charset="0"/>
                          <a:cs typeface="Courier New" panose="02070309020205020404" pitchFamily="49" charset="0"/>
                        </a:rPr>
                        <a:t> import </a:t>
                      </a:r>
                      <a:r>
                        <a:rPr lang="en-US" sz="1100" b="0" dirty="0" err="1">
                          <a:latin typeface="Courier New" panose="02070309020205020404" pitchFamily="49" charset="0"/>
                          <a:cs typeface="Courier New" panose="02070309020205020404" pitchFamily="49" charset="0"/>
                        </a:rPr>
                        <a:t>SparkSession</a:t>
                      </a:r>
                      <a:endParaRPr lang="en-US" sz="1100" b="0" dirty="0">
                        <a:latin typeface="Courier New" panose="02070309020205020404" pitchFamily="49" charset="0"/>
                        <a:cs typeface="Courier New" panose="02070309020205020404" pitchFamily="49" charset="0"/>
                      </a:endParaRPr>
                    </a:p>
                    <a:p>
                      <a:r>
                        <a:rPr lang="en-US" sz="1100" b="0" dirty="0">
                          <a:latin typeface="Courier New" panose="02070309020205020404" pitchFamily="49" charset="0"/>
                          <a:cs typeface="Courier New" panose="02070309020205020404" pitchFamily="49" charset="0"/>
                        </a:rPr>
                        <a:t>from operator import add</a:t>
                      </a:r>
                    </a:p>
                    <a:p>
                      <a:r>
                        <a:rPr lang="en-US" sz="1100" b="0" dirty="0">
                          <a:latin typeface="Courier New" panose="02070309020205020404" pitchFamily="49" charset="0"/>
                          <a:cs typeface="Courier New" panose="02070309020205020404" pitchFamily="49" charset="0"/>
                        </a:rPr>
                        <a:t>ss = </a:t>
                      </a:r>
                      <a:r>
                        <a:rPr lang="en-US" sz="1100" b="0" dirty="0" err="1">
                          <a:latin typeface="Courier New" panose="02070309020205020404" pitchFamily="49" charset="0"/>
                          <a:cs typeface="Courier New" panose="02070309020205020404" pitchFamily="49" charset="0"/>
                        </a:rPr>
                        <a:t>SparkSession.builder.master</a:t>
                      </a:r>
                      <a:r>
                        <a:rPr lang="en-US" sz="1100" b="0" dirty="0">
                          <a:latin typeface="Courier New" panose="02070309020205020404" pitchFamily="49" charset="0"/>
                          <a:cs typeface="Courier New" panose="02070309020205020404" pitchFamily="49" charset="0"/>
                        </a:rPr>
                        <a:t>("local[1]")\</a:t>
                      </a:r>
                    </a:p>
                    <a:p>
                      <a:r>
                        <a:rPr lang="en-US" sz="1100" b="0" dirty="0">
                          <a:latin typeface="Courier New" panose="02070309020205020404" pitchFamily="49" charset="0"/>
                          <a:cs typeface="Courier New" panose="02070309020205020404" pitchFamily="49" charset="0"/>
                        </a:rPr>
                        <a:t>     .</a:t>
                      </a:r>
                      <a:r>
                        <a:rPr lang="en-US" sz="1100" b="0" dirty="0" err="1">
                          <a:latin typeface="Courier New" panose="02070309020205020404" pitchFamily="49" charset="0"/>
                          <a:cs typeface="Courier New" panose="02070309020205020404" pitchFamily="49" charset="0"/>
                        </a:rPr>
                        <a:t>appName</a:t>
                      </a:r>
                      <a:r>
                        <a:rPr lang="en-US" sz="1100" b="0" dirty="0">
                          <a:latin typeface="Courier New" panose="02070309020205020404" pitchFamily="49" charset="0"/>
                          <a:cs typeface="Courier New" panose="02070309020205020404" pitchFamily="49" charset="0"/>
                        </a:rPr>
                        <a:t>("T03").</a:t>
                      </a:r>
                      <a:r>
                        <a:rPr lang="en-US" sz="1100" b="0" dirty="0" err="1">
                          <a:latin typeface="Courier New" panose="02070309020205020404" pitchFamily="49" charset="0"/>
                          <a:cs typeface="Courier New" panose="02070309020205020404" pitchFamily="49" charset="0"/>
                        </a:rPr>
                        <a:t>getOrCreate</a:t>
                      </a:r>
                      <a:r>
                        <a:rPr lang="en-US" sz="1100" b="0" dirty="0">
                          <a:latin typeface="Courier New" panose="02070309020205020404" pitchFamily="49" charset="0"/>
                          <a:cs typeface="Courier New" panose="02070309020205020404" pitchFamily="49" charset="0"/>
                        </a:rPr>
                        <a:t>()</a:t>
                      </a:r>
                      <a:br>
                        <a:rPr lang="en-US" sz="1100" b="0" dirty="0">
                          <a:latin typeface="Courier New" panose="02070309020205020404" pitchFamily="49" charset="0"/>
                          <a:cs typeface="Courier New" panose="02070309020205020404" pitchFamily="49" charset="0"/>
                        </a:rPr>
                      </a:br>
                      <a:endParaRPr lang="en-US" sz="1100" b="0" dirty="0">
                        <a:latin typeface="Courier New" panose="02070309020205020404" pitchFamily="49" charset="0"/>
                        <a:cs typeface="Courier New" panose="02070309020205020404" pitchFamily="49" charset="0"/>
                      </a:endParaRPr>
                    </a:p>
                    <a:p>
                      <a:r>
                        <a:rPr lang="en-US" sz="1100" b="0" dirty="0">
                          <a:latin typeface="Courier New" panose="02070309020205020404" pitchFamily="49" charset="0"/>
                          <a:cs typeface="Courier New" panose="02070309020205020404" pitchFamily="49" charset="0"/>
                        </a:rPr>
                        <a:t>spark = </a:t>
                      </a:r>
                      <a:r>
                        <a:rPr lang="en-US" sz="1100" b="0" dirty="0" err="1">
                          <a:latin typeface="Courier New" panose="02070309020205020404" pitchFamily="49" charset="0"/>
                          <a:cs typeface="Courier New" panose="02070309020205020404" pitchFamily="49" charset="0"/>
                        </a:rPr>
                        <a:t>ss.sparkContext</a:t>
                      </a:r>
                      <a:endParaRPr lang="en-US" sz="1100" b="0" dirty="0">
                        <a:latin typeface="Courier New" panose="02070309020205020404" pitchFamily="49" charset="0"/>
                        <a:cs typeface="Courier New" panose="02070309020205020404" pitchFamily="49" charset="0"/>
                      </a:endParaRPr>
                    </a:p>
                    <a:p>
                      <a:endParaRPr lang="en-US" sz="1100" b="0" dirty="0">
                        <a:latin typeface="Courier New" panose="02070309020205020404" pitchFamily="49" charset="0"/>
                        <a:cs typeface="Courier New" panose="02070309020205020404" pitchFamily="49" charset="0"/>
                      </a:endParaRPr>
                    </a:p>
                    <a:p>
                      <a:endParaRPr lang="en-US" sz="1100" b="0" dirty="0">
                        <a:latin typeface="Courier New" panose="02070309020205020404" pitchFamily="49" charset="0"/>
                        <a:cs typeface="Courier New" panose="020703090202050204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DCE0"/>
                    </a:solidFill>
                  </a:tcPr>
                </a:tc>
                <a:extLst>
                  <a:ext uri="{0D108BD9-81ED-4DB2-BD59-A6C34878D82A}">
                    <a16:rowId xmlns:a16="http://schemas.microsoft.com/office/drawing/2014/main" val="706292355"/>
                  </a:ext>
                </a:extLst>
              </a:tr>
            </a:tbl>
          </a:graphicData>
        </a:graphic>
      </p:graphicFrame>
      <p:sp>
        <p:nvSpPr>
          <p:cNvPr id="2" name="Content Placeholder 1">
            <a:extLst>
              <a:ext uri="{FF2B5EF4-FFF2-40B4-BE49-F238E27FC236}">
                <a16:creationId xmlns:a16="http://schemas.microsoft.com/office/drawing/2014/main" id="{04CF541D-09A4-9F97-7E12-5F5568001610}"/>
              </a:ext>
            </a:extLst>
          </p:cNvPr>
          <p:cNvSpPr>
            <a:spLocks noGrp="1"/>
          </p:cNvSpPr>
          <p:nvPr>
            <p:ph sz="quarter" idx="14"/>
          </p:nvPr>
        </p:nvSpPr>
        <p:spPr>
          <a:xfrm>
            <a:off x="367004" y="1686757"/>
            <a:ext cx="5676444" cy="4519510"/>
          </a:xfrm>
        </p:spPr>
        <p:txBody>
          <a:bodyPr/>
          <a:lstStyle/>
          <a:p>
            <a:r>
              <a:rPr lang="en-HK" sz="1600" dirty="0"/>
              <a:t>Write a module to read the "</a:t>
            </a:r>
            <a:r>
              <a:rPr lang="en-HK" sz="1600" dirty="0" err="1"/>
              <a:t>wordCountEx.txt</a:t>
            </a:r>
            <a:r>
              <a:rPr lang="en-HK" sz="1600" dirty="0"/>
              <a:t>" file, split the word by space and do a word count and sort the result descending.</a:t>
            </a:r>
          </a:p>
          <a:p>
            <a:endParaRPr lang="en-US" sz="1600" dirty="0"/>
          </a:p>
        </p:txBody>
      </p:sp>
      <p:sp>
        <p:nvSpPr>
          <p:cNvPr id="3" name="Title 2">
            <a:extLst>
              <a:ext uri="{FF2B5EF4-FFF2-40B4-BE49-F238E27FC236}">
                <a16:creationId xmlns:a16="http://schemas.microsoft.com/office/drawing/2014/main" id="{12B599BF-6EDE-1059-2553-B342FC1F662E}"/>
              </a:ext>
            </a:extLst>
          </p:cNvPr>
          <p:cNvSpPr>
            <a:spLocks noGrp="1"/>
          </p:cNvSpPr>
          <p:nvPr>
            <p:ph type="title"/>
          </p:nvPr>
        </p:nvSpPr>
        <p:spPr/>
        <p:txBody>
          <a:bodyPr/>
          <a:lstStyle/>
          <a:p>
            <a:r>
              <a:rPr lang="en-US" dirty="0"/>
              <a:t>Tutorial 3 – TODO #2</a:t>
            </a:r>
          </a:p>
        </p:txBody>
      </p:sp>
      <p:sp>
        <p:nvSpPr>
          <p:cNvPr id="6" name="TextBox 5">
            <a:extLst>
              <a:ext uri="{FF2B5EF4-FFF2-40B4-BE49-F238E27FC236}">
                <a16:creationId xmlns:a16="http://schemas.microsoft.com/office/drawing/2014/main" id="{041BE50B-D53E-8834-6AE8-EFDFDB9A9407}"/>
              </a:ext>
            </a:extLst>
          </p:cNvPr>
          <p:cNvSpPr txBox="1"/>
          <p:nvPr/>
        </p:nvSpPr>
        <p:spPr>
          <a:xfrm>
            <a:off x="1241652" y="3653372"/>
            <a:ext cx="4572000" cy="261610"/>
          </a:xfrm>
          <a:prstGeom prst="rect">
            <a:avLst/>
          </a:prstGeom>
          <a:noFill/>
        </p:spPr>
        <p:txBody>
          <a:bodyPr wrap="square">
            <a:spAutoFit/>
          </a:bodyPr>
          <a:lstStyle/>
          <a:p>
            <a:r>
              <a:rPr lang="en-US" sz="1100" dirty="0" err="1">
                <a:latin typeface="Courier New" panose="02070309020205020404" pitchFamily="49" charset="0"/>
                <a:cs typeface="Courier New" panose="02070309020205020404" pitchFamily="49" charset="0"/>
              </a:rPr>
              <a:t>textRDD</a:t>
            </a:r>
            <a:r>
              <a:rPr lang="en-US" sz="1100" dirty="0">
                <a:latin typeface="Courier New" panose="02070309020205020404" pitchFamily="49" charset="0"/>
                <a:cs typeface="Courier New" panose="02070309020205020404" pitchFamily="49" charset="0"/>
              </a:rPr>
              <a:t> = </a:t>
            </a:r>
            <a:r>
              <a:rPr lang="en-US" sz="1100" dirty="0" err="1">
                <a:latin typeface="Courier New" panose="02070309020205020404" pitchFamily="49" charset="0"/>
                <a:cs typeface="Courier New" panose="02070309020205020404" pitchFamily="49" charset="0"/>
              </a:rPr>
              <a:t>spark.textFile</a:t>
            </a:r>
            <a:r>
              <a:rPr lang="en-US" sz="1100" dirty="0">
                <a:latin typeface="Courier New" panose="02070309020205020404" pitchFamily="49" charset="0"/>
                <a:cs typeface="Courier New" panose="02070309020205020404" pitchFamily="49" charset="0"/>
              </a:rPr>
              <a:t>('</a:t>
            </a:r>
            <a:r>
              <a:rPr lang="en-US" sz="1100" dirty="0" err="1">
                <a:latin typeface="Courier New" panose="02070309020205020404" pitchFamily="49" charset="0"/>
                <a:cs typeface="Courier New" panose="02070309020205020404" pitchFamily="49" charset="0"/>
              </a:rPr>
              <a:t>wordCountEx.txt</a:t>
            </a:r>
            <a:r>
              <a:rPr lang="en-US" sz="1100" dirty="0">
                <a:latin typeface="Courier New" panose="02070309020205020404" pitchFamily="49" charset="0"/>
                <a:cs typeface="Courier New" panose="02070309020205020404" pitchFamily="49" charset="0"/>
              </a:rPr>
              <a:t>')</a:t>
            </a:r>
          </a:p>
        </p:txBody>
      </p:sp>
      <p:sp>
        <p:nvSpPr>
          <p:cNvPr id="7" name="TextBox 6">
            <a:extLst>
              <a:ext uri="{FF2B5EF4-FFF2-40B4-BE49-F238E27FC236}">
                <a16:creationId xmlns:a16="http://schemas.microsoft.com/office/drawing/2014/main" id="{EA0026F4-00C4-DF62-6CB3-692CD32856C4}"/>
              </a:ext>
            </a:extLst>
          </p:cNvPr>
          <p:cNvSpPr txBox="1"/>
          <p:nvPr/>
        </p:nvSpPr>
        <p:spPr>
          <a:xfrm>
            <a:off x="6583557" y="2660554"/>
            <a:ext cx="2152067" cy="1754326"/>
          </a:xfrm>
          <a:prstGeom prst="rect">
            <a:avLst/>
          </a:prstGeom>
          <a:noFill/>
          <a:ln>
            <a:solidFill>
              <a:schemeClr val="tx1"/>
            </a:solidFill>
            <a:prstDash val="dash"/>
          </a:ln>
        </p:spPr>
        <p:txBody>
          <a:bodyPr wrap="square" rtlCol="0">
            <a:spAutoFit/>
          </a:bodyPr>
          <a:lstStyle/>
          <a:p>
            <a:r>
              <a:rPr lang="en-HK" sz="1200" dirty="0"/>
              <a:t>['The quick brown fox jumps over the lazy dog. This sentence is often used to test typing skills. It contains every letter of the alphabet. Students can use this text to practice counting words or </a:t>
            </a:r>
            <a:r>
              <a:rPr lang="en-HK" sz="1200" dirty="0" err="1"/>
              <a:t>analyzing</a:t>
            </a:r>
            <a:r>
              <a:rPr lang="en-HK" sz="1200" dirty="0"/>
              <a:t> letter frequency. Have fun learning!']</a:t>
            </a:r>
          </a:p>
        </p:txBody>
      </p:sp>
      <p:sp>
        <p:nvSpPr>
          <p:cNvPr id="9" name="TextBox 8">
            <a:extLst>
              <a:ext uri="{FF2B5EF4-FFF2-40B4-BE49-F238E27FC236}">
                <a16:creationId xmlns:a16="http://schemas.microsoft.com/office/drawing/2014/main" id="{07990BE8-299D-2C67-12A8-9A4DA3B4E5E9}"/>
              </a:ext>
            </a:extLst>
          </p:cNvPr>
          <p:cNvSpPr txBox="1"/>
          <p:nvPr/>
        </p:nvSpPr>
        <p:spPr>
          <a:xfrm>
            <a:off x="746206" y="4907800"/>
            <a:ext cx="3616873" cy="1477328"/>
          </a:xfrm>
          <a:prstGeom prst="rect">
            <a:avLst/>
          </a:prstGeom>
          <a:noFill/>
          <a:ln>
            <a:solidFill>
              <a:schemeClr val="tx1"/>
            </a:solidFill>
            <a:prstDash val="sysDash"/>
          </a:ln>
        </p:spPr>
        <p:txBody>
          <a:bodyPr wrap="square">
            <a:spAutoFit/>
          </a:bodyPr>
          <a:lstStyle/>
          <a:p>
            <a:pPr algn="l">
              <a:buNone/>
            </a:pPr>
            <a:r>
              <a:rPr lang="en-HK" sz="1000" b="0" i="0" dirty="0">
                <a:solidFill>
                  <a:srgbClr val="1F1F1F"/>
                </a:solidFill>
                <a:effectLst/>
                <a:latin typeface="Courier New" panose="02070309020205020404" pitchFamily="49" charset="0"/>
              </a:rPr>
              <a:t>['</a:t>
            </a:r>
            <a:r>
              <a:rPr lang="en-HK" sz="1000" b="0" i="0" dirty="0" err="1">
                <a:solidFill>
                  <a:srgbClr val="1F1F1F"/>
                </a:solidFill>
                <a:effectLst/>
                <a:latin typeface="Courier New" panose="02070309020205020404" pitchFamily="49" charset="0"/>
              </a:rPr>
              <a:t>The','quick</a:t>
            </a:r>
            <a:r>
              <a:rPr lang="en-HK" sz="1000" b="0" i="0" dirty="0">
                <a:solidFill>
                  <a:srgbClr val="1F1F1F"/>
                </a:solidFill>
                <a:effectLst/>
                <a:latin typeface="Courier New" panose="02070309020205020404" pitchFamily="49" charset="0"/>
              </a:rPr>
              <a:t>', 'brown', 'fox', 'jumps', 'over', 'the', 'lazy', 'dog.', 'This', 'sentence', 'is', 'often’, 'used', 'to',</a:t>
            </a:r>
          </a:p>
          <a:p>
            <a:pPr algn="l">
              <a:buNone/>
            </a:pPr>
            <a:r>
              <a:rPr lang="en-HK" sz="1000" b="0" i="0" dirty="0">
                <a:solidFill>
                  <a:srgbClr val="1F1F1F"/>
                </a:solidFill>
                <a:effectLst/>
                <a:latin typeface="Courier New" panose="02070309020205020404" pitchFamily="49" charset="0"/>
              </a:rPr>
              <a:t> 'test', 'typing', 'skills.', 'It’, 'contains', 'every’, 'letter', 'of', 'the', 'alphabet.', 'Students', 'can', 'use', 'this', 'text', 'to', 'practice', 'counting', 'words', 'or', '</a:t>
            </a:r>
            <a:r>
              <a:rPr lang="en-HK" sz="1000" b="0" i="0" dirty="0" err="1">
                <a:solidFill>
                  <a:srgbClr val="1F1F1F"/>
                </a:solidFill>
                <a:effectLst/>
                <a:latin typeface="Courier New" panose="02070309020205020404" pitchFamily="49" charset="0"/>
              </a:rPr>
              <a:t>analyzing</a:t>
            </a:r>
            <a:r>
              <a:rPr lang="en-HK" sz="1000" b="0" i="0" dirty="0">
                <a:solidFill>
                  <a:srgbClr val="1F1F1F"/>
                </a:solidFill>
                <a:effectLst/>
                <a:latin typeface="Courier New" panose="02070309020205020404" pitchFamily="49" charset="0"/>
              </a:rPr>
              <a:t>', 'letter', 'frequency.', 'Have', 'fun', 'learning!']</a:t>
            </a:r>
          </a:p>
        </p:txBody>
      </p:sp>
      <p:sp>
        <p:nvSpPr>
          <p:cNvPr id="11" name="TextBox 10">
            <a:extLst>
              <a:ext uri="{FF2B5EF4-FFF2-40B4-BE49-F238E27FC236}">
                <a16:creationId xmlns:a16="http://schemas.microsoft.com/office/drawing/2014/main" id="{80214752-A2A2-2C92-38DA-1EEEC5783C67}"/>
              </a:ext>
            </a:extLst>
          </p:cNvPr>
          <p:cNvSpPr txBox="1"/>
          <p:nvPr/>
        </p:nvSpPr>
        <p:spPr>
          <a:xfrm>
            <a:off x="4468183" y="4917127"/>
            <a:ext cx="3172905" cy="400110"/>
          </a:xfrm>
          <a:prstGeom prst="rect">
            <a:avLst/>
          </a:prstGeom>
          <a:noFill/>
          <a:ln>
            <a:solidFill>
              <a:schemeClr val="tx1"/>
            </a:solidFill>
            <a:prstDash val="sysDash"/>
          </a:ln>
        </p:spPr>
        <p:txBody>
          <a:bodyPr wrap="square">
            <a:spAutoFit/>
          </a:bodyPr>
          <a:lstStyle>
            <a:defPPr>
              <a:defRPr lang="en-US"/>
            </a:defPPr>
            <a:lvl1pPr>
              <a:buNone/>
              <a:defRPr sz="1000" b="0" i="0">
                <a:solidFill>
                  <a:srgbClr val="1F1F1F"/>
                </a:solidFill>
                <a:effectLst/>
                <a:latin typeface="Courier New" panose="02070309020205020404" pitchFamily="49" charset="0"/>
              </a:defRPr>
            </a:lvl1pPr>
          </a:lstStyle>
          <a:p>
            <a:r>
              <a:rPr lang="en-HK" dirty="0"/>
              <a:t>[('the', 1),('quick', 1), ('brown', 1),</a:t>
            </a:r>
          </a:p>
          <a:p>
            <a:r>
              <a:rPr lang="en-HK" dirty="0"/>
              <a:t>..., ('fun', 1), ('learning!', 1)]</a:t>
            </a:r>
          </a:p>
        </p:txBody>
      </p:sp>
      <p:sp>
        <p:nvSpPr>
          <p:cNvPr id="13" name="TextBox 12">
            <a:extLst>
              <a:ext uri="{FF2B5EF4-FFF2-40B4-BE49-F238E27FC236}">
                <a16:creationId xmlns:a16="http://schemas.microsoft.com/office/drawing/2014/main" id="{962AF308-9677-8232-A479-09704FC528EE}"/>
              </a:ext>
            </a:extLst>
          </p:cNvPr>
          <p:cNvSpPr txBox="1"/>
          <p:nvPr/>
        </p:nvSpPr>
        <p:spPr>
          <a:xfrm>
            <a:off x="4468183" y="5443240"/>
            <a:ext cx="3172905" cy="707886"/>
          </a:xfrm>
          <a:prstGeom prst="rect">
            <a:avLst/>
          </a:prstGeom>
          <a:noFill/>
          <a:ln>
            <a:solidFill>
              <a:schemeClr val="tx1"/>
            </a:solidFill>
            <a:prstDash val="sysDash"/>
          </a:ln>
        </p:spPr>
        <p:txBody>
          <a:bodyPr wrap="square">
            <a:spAutoFit/>
          </a:bodyPr>
          <a:lstStyle>
            <a:defPPr>
              <a:defRPr lang="en-US"/>
            </a:defPPr>
            <a:lvl1pPr>
              <a:buNone/>
              <a:defRPr sz="1000" b="0" i="0">
                <a:solidFill>
                  <a:srgbClr val="1F1F1F"/>
                </a:solidFill>
                <a:effectLst/>
                <a:latin typeface="Courier New" panose="02070309020205020404" pitchFamily="49" charset="0"/>
              </a:defRPr>
            </a:lvl1pPr>
          </a:lstStyle>
          <a:p>
            <a:r>
              <a:rPr lang="en-HK" dirty="0"/>
              <a:t>[('the', 3),('quick', 1), ('brown', 1),</a:t>
            </a:r>
          </a:p>
          <a:p>
            <a:r>
              <a:rPr lang="en-HK" dirty="0"/>
              <a:t>…, ('this', 2),… ,('to', 2),… ,('letter', 2),…, ('fun', 1),('learning!', 1)]</a:t>
            </a:r>
          </a:p>
        </p:txBody>
      </p:sp>
      <p:sp>
        <p:nvSpPr>
          <p:cNvPr id="15" name="TextBox 14">
            <a:extLst>
              <a:ext uri="{FF2B5EF4-FFF2-40B4-BE49-F238E27FC236}">
                <a16:creationId xmlns:a16="http://schemas.microsoft.com/office/drawing/2014/main" id="{C0B8B13E-6A8D-2764-3A5B-775750E78AAF}"/>
              </a:ext>
            </a:extLst>
          </p:cNvPr>
          <p:cNvSpPr txBox="1"/>
          <p:nvPr/>
        </p:nvSpPr>
        <p:spPr>
          <a:xfrm>
            <a:off x="1241652" y="3822451"/>
            <a:ext cx="4572000" cy="261610"/>
          </a:xfrm>
          <a:prstGeom prst="rect">
            <a:avLst/>
          </a:prstGeom>
          <a:noFill/>
        </p:spPr>
        <p:txBody>
          <a:bodyPr wrap="square">
            <a:spAutoFit/>
          </a:bodyPr>
          <a:lstStyle/>
          <a:p>
            <a:r>
              <a:rPr lang="en-US" sz="1100" dirty="0" err="1">
                <a:latin typeface="Courier New" panose="02070309020205020404" pitchFamily="49" charset="0"/>
                <a:cs typeface="Courier New" panose="02070309020205020404" pitchFamily="49" charset="0"/>
              </a:rPr>
              <a:t>textRDD</a:t>
            </a:r>
            <a:r>
              <a:rPr lang="en-US" sz="1100" dirty="0">
                <a:latin typeface="Courier New" panose="02070309020205020404" pitchFamily="49" charset="0"/>
                <a:cs typeface="Courier New" panose="02070309020205020404" pitchFamily="49" charset="0"/>
              </a:rPr>
              <a:t> = </a:t>
            </a:r>
            <a:r>
              <a:rPr lang="en-US" sz="1100" dirty="0" err="1">
                <a:latin typeface="Courier New" panose="02070309020205020404" pitchFamily="49" charset="0"/>
                <a:cs typeface="Courier New" panose="02070309020205020404" pitchFamily="49" charset="0"/>
              </a:rPr>
              <a:t>textRDD.flatMap</a:t>
            </a:r>
            <a:r>
              <a:rPr lang="en-US" sz="1100" dirty="0">
                <a:latin typeface="Courier New" panose="02070309020205020404" pitchFamily="49" charset="0"/>
                <a:cs typeface="Courier New" panose="02070309020205020404" pitchFamily="49" charset="0"/>
              </a:rPr>
              <a:t>(lambda x: </a:t>
            </a:r>
            <a:r>
              <a:rPr lang="en-US" sz="1100" dirty="0" err="1">
                <a:latin typeface="Courier New" panose="02070309020205020404" pitchFamily="49" charset="0"/>
                <a:cs typeface="Courier New" panose="02070309020205020404" pitchFamily="49" charset="0"/>
              </a:rPr>
              <a:t>x.split</a:t>
            </a:r>
            <a:r>
              <a:rPr lang="en-US" sz="1100" dirty="0">
                <a:latin typeface="Courier New" panose="02070309020205020404" pitchFamily="49" charset="0"/>
                <a:cs typeface="Courier New" panose="02070309020205020404" pitchFamily="49" charset="0"/>
              </a:rPr>
              <a:t>())</a:t>
            </a:r>
          </a:p>
        </p:txBody>
      </p:sp>
      <p:sp>
        <p:nvSpPr>
          <p:cNvPr id="17" name="TextBox 16">
            <a:extLst>
              <a:ext uri="{FF2B5EF4-FFF2-40B4-BE49-F238E27FC236}">
                <a16:creationId xmlns:a16="http://schemas.microsoft.com/office/drawing/2014/main" id="{EAE0A808-5D8D-1379-C1EC-B4F64F5A028F}"/>
              </a:ext>
            </a:extLst>
          </p:cNvPr>
          <p:cNvSpPr txBox="1"/>
          <p:nvPr/>
        </p:nvSpPr>
        <p:spPr>
          <a:xfrm>
            <a:off x="1241652" y="4001691"/>
            <a:ext cx="4572000" cy="261610"/>
          </a:xfrm>
          <a:prstGeom prst="rect">
            <a:avLst/>
          </a:prstGeom>
          <a:noFill/>
        </p:spPr>
        <p:txBody>
          <a:bodyPr wrap="square">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err="1">
                <a:ln>
                  <a:noFill/>
                </a:ln>
                <a:solidFill>
                  <a:srgbClr val="000000"/>
                </a:solidFill>
                <a:effectLst/>
                <a:uLnTx/>
                <a:uFillTx/>
                <a:latin typeface="Courier New" panose="02070309020205020404" pitchFamily="49" charset="0"/>
                <a:ea typeface="+mn-ea"/>
                <a:cs typeface="Courier New" panose="02070309020205020404" pitchFamily="49" charset="0"/>
              </a:rPr>
              <a:t>textRDD</a:t>
            </a:r>
            <a:r>
              <a:rPr kumimoji="0" lang="en-US" sz="1100" b="0" i="0" u="none" strike="noStrike" kern="1200" cap="none" spc="0" normalizeH="0" baseline="0" noProof="0" dirty="0">
                <a:ln>
                  <a:noFill/>
                </a:ln>
                <a:solidFill>
                  <a:srgbClr val="000000"/>
                </a:solidFill>
                <a:effectLst/>
                <a:uLnTx/>
                <a:uFillTx/>
                <a:latin typeface="Courier New" panose="02070309020205020404" pitchFamily="49" charset="0"/>
                <a:ea typeface="+mn-ea"/>
                <a:cs typeface="Courier New" panose="02070309020205020404" pitchFamily="49" charset="0"/>
              </a:rPr>
              <a:t> = </a:t>
            </a:r>
            <a:r>
              <a:rPr kumimoji="0" lang="en-US" sz="1100" b="0" i="0" u="none" strike="noStrike" kern="1200" cap="none" spc="0" normalizeH="0" baseline="0" noProof="0" dirty="0" err="1">
                <a:ln>
                  <a:noFill/>
                </a:ln>
                <a:solidFill>
                  <a:srgbClr val="000000"/>
                </a:solidFill>
                <a:effectLst/>
                <a:uLnTx/>
                <a:uFillTx/>
                <a:latin typeface="Courier New" panose="02070309020205020404" pitchFamily="49" charset="0"/>
                <a:ea typeface="+mn-ea"/>
                <a:cs typeface="Courier New" panose="02070309020205020404" pitchFamily="49" charset="0"/>
              </a:rPr>
              <a:t>textRDD.map</a:t>
            </a:r>
            <a:r>
              <a:rPr kumimoji="0" lang="en-US" sz="1100" b="0" i="0" u="none" strike="noStrike" kern="1200" cap="none" spc="0" normalizeH="0" baseline="0" noProof="0" dirty="0">
                <a:ln>
                  <a:noFill/>
                </a:ln>
                <a:solidFill>
                  <a:srgbClr val="000000"/>
                </a:solidFill>
                <a:effectLst/>
                <a:uLnTx/>
                <a:uFillTx/>
                <a:latin typeface="Courier New" panose="02070309020205020404" pitchFamily="49" charset="0"/>
                <a:ea typeface="+mn-ea"/>
                <a:cs typeface="Courier New" panose="02070309020205020404" pitchFamily="49" charset="0"/>
              </a:rPr>
              <a:t>(lambda x: (</a:t>
            </a:r>
            <a:r>
              <a:rPr kumimoji="0" lang="en-US" sz="1100" b="0" i="0" u="none" strike="noStrike" kern="1200" cap="none" spc="0" normalizeH="0" baseline="0" noProof="0" dirty="0" err="1">
                <a:ln>
                  <a:noFill/>
                </a:ln>
                <a:solidFill>
                  <a:srgbClr val="000000"/>
                </a:solidFill>
                <a:effectLst/>
                <a:uLnTx/>
                <a:uFillTx/>
                <a:latin typeface="Courier New" panose="02070309020205020404" pitchFamily="49" charset="0"/>
                <a:ea typeface="+mn-ea"/>
                <a:cs typeface="Courier New" panose="02070309020205020404" pitchFamily="49" charset="0"/>
              </a:rPr>
              <a:t>x.lower</a:t>
            </a:r>
            <a:r>
              <a:rPr kumimoji="0" lang="en-US" sz="1100" b="0" i="0" u="none" strike="noStrike" kern="1200" cap="none" spc="0" normalizeH="0" baseline="0" noProof="0" dirty="0">
                <a:ln>
                  <a:noFill/>
                </a:ln>
                <a:solidFill>
                  <a:srgbClr val="000000"/>
                </a:solidFill>
                <a:effectLst/>
                <a:uLnTx/>
                <a:uFillTx/>
                <a:latin typeface="Courier New" panose="02070309020205020404" pitchFamily="49" charset="0"/>
                <a:ea typeface="+mn-ea"/>
                <a:cs typeface="Courier New" panose="02070309020205020404" pitchFamily="49" charset="0"/>
              </a:rPr>
              <a:t>(), 1))</a:t>
            </a:r>
          </a:p>
        </p:txBody>
      </p:sp>
      <p:sp>
        <p:nvSpPr>
          <p:cNvPr id="21" name="TextBox 20">
            <a:extLst>
              <a:ext uri="{FF2B5EF4-FFF2-40B4-BE49-F238E27FC236}">
                <a16:creationId xmlns:a16="http://schemas.microsoft.com/office/drawing/2014/main" id="{65749803-EB1A-FD40-4214-7668345E2ACE}"/>
              </a:ext>
            </a:extLst>
          </p:cNvPr>
          <p:cNvSpPr txBox="1"/>
          <p:nvPr/>
        </p:nvSpPr>
        <p:spPr>
          <a:xfrm>
            <a:off x="1241652" y="4166655"/>
            <a:ext cx="5096086" cy="430887"/>
          </a:xfrm>
          <a:prstGeom prst="rect">
            <a:avLst/>
          </a:prstGeom>
          <a:noFill/>
        </p:spPr>
        <p:txBody>
          <a:bodyPr wrap="square">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err="1">
                <a:ln>
                  <a:noFill/>
                </a:ln>
                <a:solidFill>
                  <a:srgbClr val="000000"/>
                </a:solidFill>
                <a:effectLst/>
                <a:uLnTx/>
                <a:uFillTx/>
                <a:latin typeface="Courier New" panose="02070309020205020404" pitchFamily="49" charset="0"/>
                <a:ea typeface="+mn-ea"/>
                <a:cs typeface="Courier New" panose="02070309020205020404" pitchFamily="49" charset="0"/>
              </a:rPr>
              <a:t>textRDD</a:t>
            </a:r>
            <a:r>
              <a:rPr kumimoji="0" lang="en-US" sz="1100" b="0" i="0" u="none" strike="noStrike" kern="1200" cap="none" spc="0" normalizeH="0" baseline="0" noProof="0" dirty="0">
                <a:ln>
                  <a:noFill/>
                </a:ln>
                <a:solidFill>
                  <a:srgbClr val="000000"/>
                </a:solidFill>
                <a:effectLst/>
                <a:uLnTx/>
                <a:uFillTx/>
                <a:latin typeface="Courier New" panose="02070309020205020404" pitchFamily="49" charset="0"/>
                <a:ea typeface="+mn-ea"/>
                <a:cs typeface="Courier New" panose="02070309020205020404" pitchFamily="49" charset="0"/>
              </a:rPr>
              <a:t> = </a:t>
            </a:r>
            <a:r>
              <a:rPr kumimoji="0" lang="en-US" sz="1100" b="0" i="0" u="none" strike="noStrike" kern="1200" cap="none" spc="0" normalizeH="0" baseline="0" noProof="0" dirty="0" err="1">
                <a:ln>
                  <a:noFill/>
                </a:ln>
                <a:solidFill>
                  <a:srgbClr val="000000"/>
                </a:solidFill>
                <a:effectLst/>
                <a:uLnTx/>
                <a:uFillTx/>
                <a:latin typeface="Courier New" panose="02070309020205020404" pitchFamily="49" charset="0"/>
                <a:ea typeface="+mn-ea"/>
                <a:cs typeface="Courier New" panose="02070309020205020404" pitchFamily="49" charset="0"/>
              </a:rPr>
              <a:t>textRDD.reduceByKey</a:t>
            </a:r>
            <a:r>
              <a:rPr kumimoji="0" lang="en-US" sz="1100" b="0" i="0" u="none" strike="noStrike" kern="1200" cap="none" spc="0" normalizeH="0" baseline="0" noProof="0" dirty="0">
                <a:ln>
                  <a:noFill/>
                </a:ln>
                <a:solidFill>
                  <a:srgbClr val="000000"/>
                </a:solidFill>
                <a:effectLst/>
                <a:uLnTx/>
                <a:uFillTx/>
                <a:latin typeface="Courier New" panose="02070309020205020404" pitchFamily="49" charset="0"/>
                <a:ea typeface="+mn-ea"/>
                <a:cs typeface="Courier New" panose="02070309020205020404" pitchFamily="49" charset="0"/>
              </a:rPr>
              <a:t>(add)</a:t>
            </a:r>
          </a:p>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err="1">
                <a:ln>
                  <a:noFill/>
                </a:ln>
                <a:solidFill>
                  <a:srgbClr val="000000"/>
                </a:solidFill>
                <a:effectLst/>
                <a:uLnTx/>
                <a:uFillTx/>
                <a:latin typeface="Courier New" panose="02070309020205020404" pitchFamily="49" charset="0"/>
                <a:ea typeface="+mn-ea"/>
                <a:cs typeface="Courier New" panose="02070309020205020404" pitchFamily="49" charset="0"/>
              </a:rPr>
              <a:t>textRDD</a:t>
            </a:r>
            <a:r>
              <a:rPr kumimoji="0" lang="en-US" sz="1100" b="0" i="0" u="none" strike="noStrike" kern="1200" cap="none" spc="0" normalizeH="0" baseline="0" noProof="0" dirty="0">
                <a:ln>
                  <a:noFill/>
                </a:ln>
                <a:solidFill>
                  <a:srgbClr val="000000"/>
                </a:solidFill>
                <a:effectLst/>
                <a:uLnTx/>
                <a:uFillTx/>
                <a:latin typeface="Courier New" panose="02070309020205020404" pitchFamily="49" charset="0"/>
                <a:ea typeface="+mn-ea"/>
                <a:cs typeface="Courier New" panose="02070309020205020404" pitchFamily="49" charset="0"/>
              </a:rPr>
              <a:t> = </a:t>
            </a:r>
            <a:r>
              <a:rPr kumimoji="0" lang="en-US" sz="1100" b="0" i="0" u="none" strike="noStrike" kern="1200" cap="none" spc="0" normalizeH="0" baseline="0" noProof="0" dirty="0" err="1">
                <a:ln>
                  <a:noFill/>
                </a:ln>
                <a:solidFill>
                  <a:srgbClr val="000000"/>
                </a:solidFill>
                <a:effectLst/>
                <a:uLnTx/>
                <a:uFillTx/>
                <a:latin typeface="Courier New" panose="02070309020205020404" pitchFamily="49" charset="0"/>
                <a:ea typeface="+mn-ea"/>
                <a:cs typeface="Courier New" panose="02070309020205020404" pitchFamily="49" charset="0"/>
              </a:rPr>
              <a:t>textRDD.sortBy</a:t>
            </a:r>
            <a:r>
              <a:rPr kumimoji="0" lang="en-US" sz="1100" b="0" i="0" u="none" strike="noStrike" kern="1200" cap="none" spc="0" normalizeH="0" baseline="0" noProof="0" dirty="0">
                <a:ln>
                  <a:noFill/>
                </a:ln>
                <a:solidFill>
                  <a:srgbClr val="000000"/>
                </a:solidFill>
                <a:effectLst/>
                <a:uLnTx/>
                <a:uFillTx/>
                <a:latin typeface="Courier New" panose="02070309020205020404" pitchFamily="49" charset="0"/>
                <a:ea typeface="+mn-ea"/>
                <a:cs typeface="Courier New" panose="02070309020205020404" pitchFamily="49" charset="0"/>
              </a:rPr>
              <a:t>(lambda x: x[1], ascending=False)</a:t>
            </a:r>
          </a:p>
        </p:txBody>
      </p:sp>
    </p:spTree>
    <p:extLst>
      <p:ext uri="{BB962C8B-B14F-4D97-AF65-F5344CB8AC3E}">
        <p14:creationId xmlns:p14="http://schemas.microsoft.com/office/powerpoint/2010/main" val="3212373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dissolv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dissolv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dissolve">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dissolve">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21">
                                            <p:txEl>
                                              <p:pRg st="0" end="0"/>
                                            </p:txEl>
                                          </p:spTgt>
                                        </p:tgtEl>
                                        <p:attrNameLst>
                                          <p:attrName>style.visibility</p:attrName>
                                        </p:attrNameLst>
                                      </p:cBhvr>
                                      <p:to>
                                        <p:strVal val="visible"/>
                                      </p:to>
                                    </p:set>
                                    <p:animEffect transition="in" filter="dissolve">
                                      <p:cBhvr>
                                        <p:cTn id="37" dur="500"/>
                                        <p:tgtEl>
                                          <p:spTgt spid="21">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dissolve">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nodeType="clickEffect">
                                  <p:stCondLst>
                                    <p:cond delay="0"/>
                                  </p:stCondLst>
                                  <p:childTnLst>
                                    <p:set>
                                      <p:cBhvr>
                                        <p:cTn id="46" dur="1" fill="hold">
                                          <p:stCondLst>
                                            <p:cond delay="0"/>
                                          </p:stCondLst>
                                        </p:cTn>
                                        <p:tgtEl>
                                          <p:spTgt spid="21">
                                            <p:txEl>
                                              <p:pRg st="1" end="1"/>
                                            </p:txEl>
                                          </p:spTgt>
                                        </p:tgtEl>
                                        <p:attrNameLst>
                                          <p:attrName>style.visibility</p:attrName>
                                        </p:attrNameLst>
                                      </p:cBhvr>
                                      <p:to>
                                        <p:strVal val="visible"/>
                                      </p:to>
                                    </p:set>
                                    <p:animEffect transition="in" filter="dissolve">
                                      <p:cBhvr>
                                        <p:cTn id="47" dur="500"/>
                                        <p:tgtEl>
                                          <p:spTgt spid="2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9" grpId="0" animBg="1"/>
      <p:bldP spid="11" grpId="0" animBg="1"/>
      <p:bldP spid="13" grpId="0" animBg="1"/>
      <p:bldP spid="15" grpId="0"/>
      <p:bldP spid="17"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C6E330B-534D-DB4F-C71F-0F5464C1FCBF}"/>
              </a:ext>
            </a:extLst>
          </p:cNvPr>
          <p:cNvSpPr>
            <a:spLocks noGrp="1"/>
          </p:cNvSpPr>
          <p:nvPr>
            <p:ph sz="quarter" idx="14"/>
          </p:nvPr>
        </p:nvSpPr>
        <p:spPr/>
        <p:txBody>
          <a:bodyPr/>
          <a:lstStyle/>
          <a:p>
            <a:r>
              <a:rPr lang="en-HK" sz="1600" dirty="0"/>
              <a:t>Given a small DNA file named </a:t>
            </a:r>
            <a:r>
              <a:rPr lang="en-HK" sz="1600" dirty="0" err="1"/>
              <a:t>dna_small.txt</a:t>
            </a:r>
            <a:r>
              <a:rPr lang="en-HK" sz="1600" dirty="0"/>
              <a:t>, create a module that count continuous patterns of size k in a DNA string. For instance, if k = 5 and the DNA string: </a:t>
            </a:r>
            <a:r>
              <a:rPr lang="en-HK" sz="1600" dirty="0" err="1"/>
              <a:t>dna_str</a:t>
            </a:r>
            <a:r>
              <a:rPr lang="en-HK" sz="1600" dirty="0"/>
              <a:t> = '</a:t>
            </a:r>
            <a:r>
              <a:rPr lang="en-HK" sz="1600" dirty="0" err="1"/>
              <a:t>gcctaagccta</a:t>
            </a:r>
            <a:r>
              <a:rPr lang="en-HK" sz="1600" dirty="0"/>
              <a:t>', the continuous patters are: '</a:t>
            </a:r>
            <a:r>
              <a:rPr lang="en-HK" sz="1600" dirty="0" err="1"/>
              <a:t>gccta</a:t>
            </a:r>
            <a:r>
              <a:rPr lang="en-HK" sz="1600" dirty="0"/>
              <a:t>', '</a:t>
            </a:r>
            <a:r>
              <a:rPr lang="en-HK" sz="1600" dirty="0" err="1"/>
              <a:t>cctaa</a:t>
            </a:r>
            <a:r>
              <a:rPr lang="en-HK" sz="1600" dirty="0"/>
              <a:t>', '</a:t>
            </a:r>
            <a:r>
              <a:rPr lang="en-HK" sz="1600" dirty="0" err="1"/>
              <a:t>ctaag</a:t>
            </a:r>
            <a:r>
              <a:rPr lang="en-HK" sz="1600" dirty="0"/>
              <a:t>', '</a:t>
            </a:r>
            <a:r>
              <a:rPr lang="en-HK" sz="1600" dirty="0" err="1"/>
              <a:t>taagc</a:t>
            </a:r>
            <a:r>
              <a:rPr lang="en-HK" sz="1600" dirty="0"/>
              <a:t>', '</a:t>
            </a:r>
            <a:r>
              <a:rPr lang="en-HK" sz="1600" dirty="0" err="1"/>
              <a:t>aagcc</a:t>
            </a:r>
            <a:r>
              <a:rPr lang="en-HK" sz="1600" dirty="0"/>
              <a:t>', '</a:t>
            </a:r>
            <a:r>
              <a:rPr lang="en-HK" sz="1600" dirty="0" err="1"/>
              <a:t>agcct</a:t>
            </a:r>
            <a:r>
              <a:rPr lang="en-HK" sz="1600" dirty="0"/>
              <a:t>', '</a:t>
            </a:r>
            <a:r>
              <a:rPr lang="en-HK" sz="1600" dirty="0" err="1"/>
              <a:t>gccta</a:t>
            </a:r>
            <a:r>
              <a:rPr lang="en-HK" sz="1600" dirty="0"/>
              <a:t>'</a:t>
            </a:r>
            <a:endParaRPr lang="en-US" sz="1600" dirty="0"/>
          </a:p>
        </p:txBody>
      </p:sp>
      <p:sp>
        <p:nvSpPr>
          <p:cNvPr id="3" name="Title 2">
            <a:extLst>
              <a:ext uri="{FF2B5EF4-FFF2-40B4-BE49-F238E27FC236}">
                <a16:creationId xmlns:a16="http://schemas.microsoft.com/office/drawing/2014/main" id="{D64D7A30-BC4A-5056-4E31-E6E7E1583953}"/>
              </a:ext>
            </a:extLst>
          </p:cNvPr>
          <p:cNvSpPr>
            <a:spLocks noGrp="1"/>
          </p:cNvSpPr>
          <p:nvPr>
            <p:ph type="title"/>
          </p:nvPr>
        </p:nvSpPr>
        <p:spPr/>
        <p:txBody>
          <a:bodyPr/>
          <a:lstStyle/>
          <a:p>
            <a:r>
              <a:rPr lang="en-US" dirty="0"/>
              <a:t>Tutorial 3 – TODO #3</a:t>
            </a:r>
          </a:p>
        </p:txBody>
      </p:sp>
      <p:graphicFrame>
        <p:nvGraphicFramePr>
          <p:cNvPr id="4" name="Table 3">
            <a:extLst>
              <a:ext uri="{FF2B5EF4-FFF2-40B4-BE49-F238E27FC236}">
                <a16:creationId xmlns:a16="http://schemas.microsoft.com/office/drawing/2014/main" id="{FFF6B6A9-D70A-AA81-5F31-B6BDA9F0E16E}"/>
              </a:ext>
            </a:extLst>
          </p:cNvPr>
          <p:cNvGraphicFramePr>
            <a:graphicFrameLocks noGrp="1"/>
          </p:cNvGraphicFramePr>
          <p:nvPr/>
        </p:nvGraphicFramePr>
        <p:xfrm>
          <a:off x="840799" y="2885685"/>
          <a:ext cx="7493904" cy="2121653"/>
        </p:xfrm>
        <a:graphic>
          <a:graphicData uri="http://schemas.openxmlformats.org/drawingml/2006/table">
            <a:tbl>
              <a:tblPr>
                <a:tableStyleId>{5C22544A-7EE6-4342-B048-85BDC9FD1C3A}</a:tableStyleId>
              </a:tblPr>
              <a:tblGrid>
                <a:gridCol w="668925">
                  <a:extLst>
                    <a:ext uri="{9D8B030D-6E8A-4147-A177-3AD203B41FA5}">
                      <a16:colId xmlns:a16="http://schemas.microsoft.com/office/drawing/2014/main" val="1258354373"/>
                    </a:ext>
                  </a:extLst>
                </a:gridCol>
                <a:gridCol w="6824979">
                  <a:extLst>
                    <a:ext uri="{9D8B030D-6E8A-4147-A177-3AD203B41FA5}">
                      <a16:colId xmlns:a16="http://schemas.microsoft.com/office/drawing/2014/main" val="1639966391"/>
                    </a:ext>
                  </a:extLst>
                </a:gridCol>
              </a:tblGrid>
              <a:tr h="2121653">
                <a:tc>
                  <a:txBody>
                    <a:bodyPr/>
                    <a:lstStyle/>
                    <a:p>
                      <a:r>
                        <a:rPr lang="en-US" sz="1100" b="0" dirty="0"/>
                        <a:t>1</a:t>
                      </a:r>
                    </a:p>
                    <a:p>
                      <a:r>
                        <a:rPr lang="en-US" sz="1100" b="0" dirty="0"/>
                        <a:t>2</a:t>
                      </a:r>
                    </a:p>
                    <a:p>
                      <a:r>
                        <a:rPr lang="en-US" sz="1100" b="0" dirty="0"/>
                        <a:t>3</a:t>
                      </a:r>
                    </a:p>
                    <a:p>
                      <a:r>
                        <a:rPr lang="en-US" sz="1100" b="0" dirty="0"/>
                        <a:t>4</a:t>
                      </a:r>
                    </a:p>
                    <a:p>
                      <a:r>
                        <a:rPr lang="en-US" sz="1100" b="0" dirty="0"/>
                        <a:t>5</a:t>
                      </a:r>
                    </a:p>
                    <a:p>
                      <a:r>
                        <a:rPr lang="en-US" sz="1100" b="0" dirty="0"/>
                        <a:t>6</a:t>
                      </a:r>
                    </a:p>
                    <a:p>
                      <a:r>
                        <a:rPr lang="en-US" sz="1100" b="0" dirty="0"/>
                        <a:t>7</a:t>
                      </a:r>
                    </a:p>
                    <a:p>
                      <a:r>
                        <a:rPr lang="en-US" sz="1100" b="0" dirty="0"/>
                        <a:t>8</a:t>
                      </a:r>
                    </a:p>
                    <a:p>
                      <a:r>
                        <a:rPr lang="en-US" sz="1100" b="0" dirty="0"/>
                        <a:t>9</a:t>
                      </a:r>
                    </a:p>
                    <a:p>
                      <a:r>
                        <a:rPr lang="en-US" sz="1100" b="0" dirty="0"/>
                        <a:t>10</a:t>
                      </a:r>
                    </a:p>
                    <a:p>
                      <a:r>
                        <a:rPr lang="en-US" sz="1100" b="0" dirty="0"/>
                        <a:t>11</a:t>
                      </a:r>
                    </a:p>
                    <a:p>
                      <a:r>
                        <a:rPr lang="en-US" sz="1100" b="0" dirty="0"/>
                        <a:t>12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100" b="0" dirty="0">
                          <a:latin typeface="Courier New" panose="02070309020205020404" pitchFamily="49" charset="0"/>
                          <a:cs typeface="Courier New" panose="02070309020205020404" pitchFamily="49" charset="0"/>
                        </a:rPr>
                        <a:t>…</a:t>
                      </a:r>
                    </a:p>
                    <a:p>
                      <a:r>
                        <a:rPr lang="en-US" sz="1100" b="0" dirty="0">
                          <a:latin typeface="Courier New" panose="02070309020205020404" pitchFamily="49" charset="0"/>
                          <a:cs typeface="Courier New" panose="02070309020205020404" pitchFamily="49" charset="0"/>
                        </a:rPr>
                        <a:t>spark = </a:t>
                      </a:r>
                      <a:r>
                        <a:rPr lang="en-US" sz="1100" b="0" dirty="0" err="1">
                          <a:latin typeface="Courier New" panose="02070309020205020404" pitchFamily="49" charset="0"/>
                          <a:cs typeface="Courier New" panose="02070309020205020404" pitchFamily="49" charset="0"/>
                        </a:rPr>
                        <a:t>ss.sparkContext</a:t>
                      </a:r>
                      <a:endParaRPr lang="en-US" sz="1100" b="0" dirty="0">
                        <a:latin typeface="Courier New" panose="02070309020205020404" pitchFamily="49" charset="0"/>
                        <a:cs typeface="Courier New" panose="02070309020205020404" pitchFamily="49" charset="0"/>
                      </a:endParaRPr>
                    </a:p>
                    <a:p>
                      <a:endParaRPr lang="en-US" sz="1100" b="0" dirty="0">
                        <a:latin typeface="Courier New" panose="02070309020205020404" pitchFamily="49" charset="0"/>
                        <a:cs typeface="Courier New" panose="02070309020205020404" pitchFamily="49" charset="0"/>
                      </a:endParaRPr>
                    </a:p>
                    <a:p>
                      <a:pPr marL="0" marR="0" lvl="0" indent="0" algn="l" defTabSz="685783" rtl="0" eaLnBrk="1" fontAlgn="auto" latinLnBrk="0" hangingPunct="1">
                        <a:lnSpc>
                          <a:spcPct val="100000"/>
                        </a:lnSpc>
                        <a:spcBef>
                          <a:spcPts val="0"/>
                        </a:spcBef>
                        <a:spcAft>
                          <a:spcPts val="0"/>
                        </a:spcAft>
                        <a:buClrTx/>
                        <a:buSzTx/>
                        <a:buFontTx/>
                        <a:buNone/>
                        <a:tabLst/>
                        <a:defRPr/>
                      </a:pPr>
                      <a:r>
                        <a:rPr lang="en-US" sz="1100" dirty="0" err="1">
                          <a:latin typeface="Courier New" panose="02070309020205020404" pitchFamily="49" charset="0"/>
                          <a:cs typeface="Courier New" panose="02070309020205020404" pitchFamily="49" charset="0"/>
                        </a:rPr>
                        <a:t>textRDD</a:t>
                      </a:r>
                      <a:r>
                        <a:rPr lang="en-US" sz="1100" dirty="0">
                          <a:latin typeface="Courier New" panose="02070309020205020404" pitchFamily="49" charset="0"/>
                          <a:cs typeface="Courier New" panose="02070309020205020404" pitchFamily="49" charset="0"/>
                        </a:rPr>
                        <a:t> = </a:t>
                      </a:r>
                      <a:r>
                        <a:rPr lang="en-US" sz="1100" dirty="0" err="1">
                          <a:latin typeface="Courier New" panose="02070309020205020404" pitchFamily="49" charset="0"/>
                          <a:cs typeface="Courier New" panose="02070309020205020404" pitchFamily="49" charset="0"/>
                        </a:rPr>
                        <a:t>spark.textFile</a:t>
                      </a:r>
                      <a:r>
                        <a:rPr lang="en-US" sz="1100" dirty="0">
                          <a:latin typeface="Courier New" panose="02070309020205020404" pitchFamily="49" charset="0"/>
                          <a:cs typeface="Courier New" panose="02070309020205020404" pitchFamily="49" charset="0"/>
                        </a:rPr>
                        <a:t>('</a:t>
                      </a:r>
                      <a:r>
                        <a:rPr lang="en-US" sz="1100" dirty="0" err="1">
                          <a:latin typeface="Courier New" panose="02070309020205020404" pitchFamily="49" charset="0"/>
                          <a:cs typeface="Courier New" panose="02070309020205020404" pitchFamily="49" charset="0"/>
                        </a:rPr>
                        <a:t>dna_small.txt</a:t>
                      </a:r>
                      <a:r>
                        <a:rPr lang="en-US" sz="1100" dirty="0">
                          <a:latin typeface="Courier New" panose="02070309020205020404" pitchFamily="49" charset="0"/>
                          <a:cs typeface="Courier New" panose="02070309020205020404" pitchFamily="49" charset="0"/>
                        </a:rPr>
                        <a:t>’)</a:t>
                      </a:r>
                    </a:p>
                    <a:p>
                      <a:pPr marL="0" marR="0" lvl="0" indent="0" algn="l" defTabSz="685783" rtl="0" eaLnBrk="1" fontAlgn="auto" latinLnBrk="0" hangingPunct="1">
                        <a:lnSpc>
                          <a:spcPct val="100000"/>
                        </a:lnSpc>
                        <a:spcBef>
                          <a:spcPts val="0"/>
                        </a:spcBef>
                        <a:spcAft>
                          <a:spcPts val="0"/>
                        </a:spcAft>
                        <a:buClrTx/>
                        <a:buSzTx/>
                        <a:buFontTx/>
                        <a:buNone/>
                        <a:tabLst/>
                        <a:defRPr/>
                      </a:pPr>
                      <a:endParaRPr lang="en-US" sz="1100" dirty="0">
                        <a:latin typeface="Courier New" panose="02070309020205020404" pitchFamily="49" charset="0"/>
                        <a:cs typeface="Courier New" panose="02070309020205020404" pitchFamily="49" charset="0"/>
                      </a:endParaRPr>
                    </a:p>
                    <a:p>
                      <a:pPr marL="0" marR="0" lvl="0" indent="0" algn="l" defTabSz="685783" rtl="0" eaLnBrk="1" fontAlgn="auto" latinLnBrk="0" hangingPunct="1">
                        <a:lnSpc>
                          <a:spcPct val="100000"/>
                        </a:lnSpc>
                        <a:spcBef>
                          <a:spcPts val="0"/>
                        </a:spcBef>
                        <a:spcAft>
                          <a:spcPts val="0"/>
                        </a:spcAft>
                        <a:buClrTx/>
                        <a:buSzTx/>
                        <a:buFontTx/>
                        <a:buNone/>
                        <a:tabLst/>
                        <a:defRPr/>
                      </a:pPr>
                      <a:r>
                        <a:rPr lang="en-US" sz="1100" dirty="0">
                          <a:latin typeface="Courier New" panose="02070309020205020404" pitchFamily="49" charset="0"/>
                          <a:cs typeface="Courier New" panose="02070309020205020404" pitchFamily="49" charset="0"/>
                        </a:rPr>
                        <a:t>def </a:t>
                      </a:r>
                      <a:r>
                        <a:rPr lang="en-US" sz="1100" dirty="0" err="1">
                          <a:latin typeface="Courier New" panose="02070309020205020404" pitchFamily="49" charset="0"/>
                          <a:cs typeface="Courier New" panose="02070309020205020404" pitchFamily="49" charset="0"/>
                        </a:rPr>
                        <a:t>generatePattern</a:t>
                      </a:r>
                      <a:r>
                        <a:rPr lang="en-US" sz="1100" dirty="0">
                          <a:latin typeface="Courier New" panose="02070309020205020404" pitchFamily="49" charset="0"/>
                          <a:cs typeface="Courier New" panose="02070309020205020404" pitchFamily="49" charset="0"/>
                        </a:rPr>
                        <a:t>(line, length):</a:t>
                      </a:r>
                    </a:p>
                    <a:p>
                      <a:pPr marL="0" marR="0" lvl="0" indent="0" algn="l" defTabSz="685783" rtl="0" eaLnBrk="1" fontAlgn="auto" latinLnBrk="0" hangingPunct="1">
                        <a:lnSpc>
                          <a:spcPct val="100000"/>
                        </a:lnSpc>
                        <a:spcBef>
                          <a:spcPts val="0"/>
                        </a:spcBef>
                        <a:spcAft>
                          <a:spcPts val="0"/>
                        </a:spcAft>
                        <a:buClrTx/>
                        <a:buSzTx/>
                        <a:buFontTx/>
                        <a:buNone/>
                        <a:tabLst/>
                        <a:defRPr/>
                      </a:pPr>
                      <a:r>
                        <a:rPr lang="en-US" sz="1100" dirty="0">
                          <a:latin typeface="Courier New" panose="02070309020205020404" pitchFamily="49" charset="0"/>
                          <a:cs typeface="Courier New" panose="02070309020205020404" pitchFamily="49" charset="0"/>
                        </a:rPr>
                        <a:t>  sequence = [(line[</a:t>
                      </a:r>
                      <a:r>
                        <a:rPr lang="en-US" sz="1100" dirty="0" err="1">
                          <a:latin typeface="Courier New" panose="02070309020205020404" pitchFamily="49" charset="0"/>
                          <a:cs typeface="Courier New" panose="02070309020205020404" pitchFamily="49" charset="0"/>
                        </a:rPr>
                        <a:t>i:i+length</a:t>
                      </a:r>
                      <a:r>
                        <a:rPr lang="en-US" sz="1100" dirty="0">
                          <a:latin typeface="Courier New" panose="02070309020205020404" pitchFamily="49" charset="0"/>
                          <a:cs typeface="Courier New" panose="02070309020205020404" pitchFamily="49" charset="0"/>
                        </a:rPr>
                        <a:t>], 1) for </a:t>
                      </a:r>
                      <a:r>
                        <a:rPr lang="en-US" sz="1100" dirty="0" err="1">
                          <a:latin typeface="Courier New" panose="02070309020205020404" pitchFamily="49" charset="0"/>
                          <a:cs typeface="Courier New" panose="02070309020205020404" pitchFamily="49" charset="0"/>
                        </a:rPr>
                        <a:t>i</a:t>
                      </a:r>
                      <a:r>
                        <a:rPr lang="en-US" sz="1100" dirty="0">
                          <a:latin typeface="Courier New" panose="02070309020205020404" pitchFamily="49" charset="0"/>
                          <a:cs typeface="Courier New" panose="02070309020205020404" pitchFamily="49" charset="0"/>
                        </a:rPr>
                        <a:t> in range(</a:t>
                      </a:r>
                      <a:r>
                        <a:rPr lang="en-US" sz="1100" dirty="0" err="1">
                          <a:latin typeface="Courier New" panose="02070309020205020404" pitchFamily="49" charset="0"/>
                          <a:cs typeface="Courier New" panose="02070309020205020404" pitchFamily="49" charset="0"/>
                        </a:rPr>
                        <a:t>len</a:t>
                      </a:r>
                      <a:r>
                        <a:rPr lang="en-US" sz="1100" dirty="0">
                          <a:latin typeface="Courier New" panose="02070309020205020404" pitchFamily="49" charset="0"/>
                          <a:cs typeface="Courier New" panose="02070309020205020404" pitchFamily="49" charset="0"/>
                        </a:rPr>
                        <a:t>(line) - length + 1)]</a:t>
                      </a:r>
                    </a:p>
                    <a:p>
                      <a:pPr marL="0" marR="0" lvl="0" indent="0" algn="l" defTabSz="685783" rtl="0" eaLnBrk="1" fontAlgn="auto" latinLnBrk="0" hangingPunct="1">
                        <a:lnSpc>
                          <a:spcPct val="100000"/>
                        </a:lnSpc>
                        <a:spcBef>
                          <a:spcPts val="0"/>
                        </a:spcBef>
                        <a:spcAft>
                          <a:spcPts val="0"/>
                        </a:spcAft>
                        <a:buClrTx/>
                        <a:buSzTx/>
                        <a:buFontTx/>
                        <a:buNone/>
                        <a:tabLst/>
                        <a:defRPr/>
                      </a:pPr>
                      <a:r>
                        <a:rPr lang="en-US" sz="1100" dirty="0">
                          <a:latin typeface="Courier New" panose="02070309020205020404" pitchFamily="49" charset="0"/>
                          <a:cs typeface="Courier New" panose="02070309020205020404" pitchFamily="49" charset="0"/>
                        </a:rPr>
                        <a:t>  return sequence</a:t>
                      </a:r>
                    </a:p>
                    <a:p>
                      <a:pPr marL="0" marR="0" lvl="0" indent="0" algn="l" defTabSz="685783" rtl="0" eaLnBrk="1" fontAlgn="auto" latinLnBrk="0" hangingPunct="1">
                        <a:lnSpc>
                          <a:spcPct val="100000"/>
                        </a:lnSpc>
                        <a:spcBef>
                          <a:spcPts val="0"/>
                        </a:spcBef>
                        <a:spcAft>
                          <a:spcPts val="0"/>
                        </a:spcAft>
                        <a:buClrTx/>
                        <a:buSzTx/>
                        <a:buFontTx/>
                        <a:buNone/>
                        <a:tabLst/>
                        <a:defRPr/>
                      </a:pPr>
                      <a:endParaRPr lang="en-US" sz="1100" dirty="0">
                        <a:latin typeface="Courier New" panose="02070309020205020404" pitchFamily="49" charset="0"/>
                        <a:cs typeface="Courier New" panose="02070309020205020404" pitchFamily="49" charset="0"/>
                      </a:endParaRPr>
                    </a:p>
                    <a:p>
                      <a:pPr marL="0" marR="0" lvl="0" indent="0" algn="l" defTabSz="685783" rtl="0" eaLnBrk="1" fontAlgn="auto" latinLnBrk="0" hangingPunct="1">
                        <a:lnSpc>
                          <a:spcPct val="100000"/>
                        </a:lnSpc>
                        <a:spcBef>
                          <a:spcPts val="0"/>
                        </a:spcBef>
                        <a:spcAft>
                          <a:spcPts val="0"/>
                        </a:spcAft>
                        <a:buClrTx/>
                        <a:buSzTx/>
                        <a:buFontTx/>
                        <a:buNone/>
                        <a:tabLst/>
                        <a:defRPr/>
                      </a:pPr>
                      <a:r>
                        <a:rPr lang="en-US" sz="1100" dirty="0" err="1">
                          <a:latin typeface="Courier New" panose="02070309020205020404" pitchFamily="49" charset="0"/>
                          <a:cs typeface="Courier New" panose="02070309020205020404" pitchFamily="49" charset="0"/>
                        </a:rPr>
                        <a:t>seqRDD</a:t>
                      </a:r>
                      <a:r>
                        <a:rPr lang="en-US" sz="1100" dirty="0">
                          <a:latin typeface="Courier New" panose="02070309020205020404" pitchFamily="49" charset="0"/>
                          <a:cs typeface="Courier New" panose="02070309020205020404" pitchFamily="49" charset="0"/>
                        </a:rPr>
                        <a:t> = </a:t>
                      </a:r>
                      <a:r>
                        <a:rPr lang="en-US" sz="1100" dirty="0" err="1">
                          <a:latin typeface="Courier New" panose="02070309020205020404" pitchFamily="49" charset="0"/>
                          <a:cs typeface="Courier New" panose="02070309020205020404" pitchFamily="49" charset="0"/>
                        </a:rPr>
                        <a:t>dnaRDD.flatMap</a:t>
                      </a:r>
                      <a:r>
                        <a:rPr lang="en-US" sz="1100" dirty="0">
                          <a:latin typeface="Courier New" panose="02070309020205020404" pitchFamily="49" charset="0"/>
                          <a:cs typeface="Courier New" panose="02070309020205020404" pitchFamily="49" charset="0"/>
                        </a:rPr>
                        <a:t>(lambda line: </a:t>
                      </a:r>
                      <a:r>
                        <a:rPr lang="en-US" sz="1100" dirty="0" err="1">
                          <a:latin typeface="Courier New" panose="02070309020205020404" pitchFamily="49" charset="0"/>
                          <a:cs typeface="Courier New" panose="02070309020205020404" pitchFamily="49" charset="0"/>
                        </a:rPr>
                        <a:t>generatePattern</a:t>
                      </a:r>
                      <a:r>
                        <a:rPr lang="en-US" sz="1100" dirty="0">
                          <a:latin typeface="Courier New" panose="02070309020205020404" pitchFamily="49" charset="0"/>
                          <a:cs typeface="Courier New" panose="02070309020205020404" pitchFamily="49" charset="0"/>
                        </a:rPr>
                        <a:t>(</a:t>
                      </a:r>
                      <a:r>
                        <a:rPr lang="en-US" sz="1100" dirty="0" err="1">
                          <a:latin typeface="Courier New" panose="02070309020205020404" pitchFamily="49" charset="0"/>
                          <a:cs typeface="Courier New" panose="02070309020205020404" pitchFamily="49" charset="0"/>
                        </a:rPr>
                        <a:t>line,k</a:t>
                      </a:r>
                      <a:r>
                        <a:rPr lang="en-US" sz="1100" dirty="0">
                          <a:latin typeface="Courier New" panose="02070309020205020404" pitchFamily="49" charset="0"/>
                          <a:cs typeface="Courier New" panose="02070309020205020404" pitchFamily="49" charset="0"/>
                        </a:rPr>
                        <a:t>)) \</a:t>
                      </a:r>
                      <a:br>
                        <a:rPr lang="en-US" sz="1100" dirty="0">
                          <a:latin typeface="Courier New" panose="02070309020205020404" pitchFamily="49" charset="0"/>
                          <a:cs typeface="Courier New" panose="02070309020205020404" pitchFamily="49" charset="0"/>
                        </a:rPr>
                      </a:br>
                      <a:r>
                        <a:rPr lang="en-US" sz="1100" dirty="0">
                          <a:latin typeface="Courier New" panose="02070309020205020404" pitchFamily="49" charset="0"/>
                          <a:cs typeface="Courier New" panose="02070309020205020404" pitchFamily="49" charset="0"/>
                        </a:rPr>
                        <a:t>        .</a:t>
                      </a:r>
                      <a:r>
                        <a:rPr lang="en-US" sz="1100" dirty="0" err="1">
                          <a:latin typeface="Courier New" panose="02070309020205020404" pitchFamily="49" charset="0"/>
                          <a:cs typeface="Courier New" panose="02070309020205020404" pitchFamily="49" charset="0"/>
                        </a:rPr>
                        <a:t>reduceByKey</a:t>
                      </a:r>
                      <a:r>
                        <a:rPr lang="en-US" sz="1100" dirty="0">
                          <a:latin typeface="Courier New" panose="02070309020205020404" pitchFamily="49" charset="0"/>
                          <a:cs typeface="Courier New" panose="02070309020205020404" pitchFamily="49" charset="0"/>
                        </a:rPr>
                        <a:t>(add).</a:t>
                      </a:r>
                      <a:r>
                        <a:rPr lang="en-US" sz="1100" dirty="0" err="1">
                          <a:latin typeface="Courier New" panose="02070309020205020404" pitchFamily="49" charset="0"/>
                          <a:cs typeface="Courier New" panose="02070309020205020404" pitchFamily="49" charset="0"/>
                        </a:rPr>
                        <a:t>sortBy</a:t>
                      </a:r>
                      <a:r>
                        <a:rPr lang="en-US" sz="1100" dirty="0">
                          <a:latin typeface="Courier New" panose="02070309020205020404" pitchFamily="49" charset="0"/>
                          <a:cs typeface="Courier New" panose="02070309020205020404" pitchFamily="49" charset="0"/>
                        </a:rPr>
                        <a:t>(lambda x: x[1], ascending=False)</a:t>
                      </a:r>
                    </a:p>
                    <a:p>
                      <a:pPr marL="0" marR="0" lvl="0" indent="0" algn="l" defTabSz="685783" rtl="0" eaLnBrk="1" fontAlgn="auto" latinLnBrk="0" hangingPunct="1">
                        <a:lnSpc>
                          <a:spcPct val="100000"/>
                        </a:lnSpc>
                        <a:spcBef>
                          <a:spcPts val="0"/>
                        </a:spcBef>
                        <a:spcAft>
                          <a:spcPts val="0"/>
                        </a:spcAft>
                        <a:buClrTx/>
                        <a:buSzTx/>
                        <a:buFontTx/>
                        <a:buNone/>
                        <a:tabLst/>
                        <a:defRPr/>
                      </a:pPr>
                      <a:endParaRPr lang="en-US" sz="1100" dirty="0">
                        <a:latin typeface="Courier New" panose="02070309020205020404" pitchFamily="49" charset="0"/>
                        <a:cs typeface="Courier New" panose="020703090202050204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DCE0"/>
                    </a:solidFill>
                  </a:tcPr>
                </a:tc>
                <a:extLst>
                  <a:ext uri="{0D108BD9-81ED-4DB2-BD59-A6C34878D82A}">
                    <a16:rowId xmlns:a16="http://schemas.microsoft.com/office/drawing/2014/main" val="706292355"/>
                  </a:ext>
                </a:extLst>
              </a:tr>
            </a:tbl>
          </a:graphicData>
        </a:graphic>
      </p:graphicFrame>
      <p:sp>
        <p:nvSpPr>
          <p:cNvPr id="6" name="TextBox 5">
            <a:extLst>
              <a:ext uri="{FF2B5EF4-FFF2-40B4-BE49-F238E27FC236}">
                <a16:creationId xmlns:a16="http://schemas.microsoft.com/office/drawing/2014/main" id="{43EDFB2A-961D-30F0-9D01-A50C8182BE2A}"/>
              </a:ext>
            </a:extLst>
          </p:cNvPr>
          <p:cNvSpPr txBox="1"/>
          <p:nvPr/>
        </p:nvSpPr>
        <p:spPr>
          <a:xfrm>
            <a:off x="1435062" y="5052804"/>
            <a:ext cx="4572000" cy="553998"/>
          </a:xfrm>
          <a:prstGeom prst="rect">
            <a:avLst/>
          </a:prstGeom>
          <a:noFill/>
          <a:ln>
            <a:solidFill>
              <a:schemeClr val="tx1"/>
            </a:solidFill>
            <a:prstDash val="sysDash"/>
          </a:ln>
        </p:spPr>
        <p:txBody>
          <a:bodyPr wrap="square">
            <a:spAutoFit/>
          </a:bodyPr>
          <a:lstStyle>
            <a:defPPr>
              <a:defRPr lang="en-US"/>
            </a:defPPr>
            <a:lvl1pPr>
              <a:buNone/>
              <a:defRPr sz="1000" b="0" i="0">
                <a:solidFill>
                  <a:srgbClr val="1F1F1F"/>
                </a:solidFill>
                <a:effectLst/>
                <a:latin typeface="Courier New" panose="02070309020205020404" pitchFamily="49" charset="0"/>
              </a:defRPr>
            </a:lvl1pPr>
          </a:lstStyle>
          <a:p>
            <a:r>
              <a:rPr lang="en-HK" dirty="0"/>
              <a:t>['gcctaagcctaagcctaagcctaagcctaagcctaagcctaagcctaagcctaagcctaagcctaagcctaagcctaagc','ctaagcctaagcctaagcctaagcctaagcctaagcctaagcctaagcctaagcctaagcctaagcctaagcctaagcct’,… ]</a:t>
            </a:r>
          </a:p>
        </p:txBody>
      </p:sp>
      <p:sp>
        <p:nvSpPr>
          <p:cNvPr id="7" name="Rounded Rectangle 6">
            <a:extLst>
              <a:ext uri="{FF2B5EF4-FFF2-40B4-BE49-F238E27FC236}">
                <a16:creationId xmlns:a16="http://schemas.microsoft.com/office/drawing/2014/main" id="{73EFD02D-2721-58F0-156D-7101CD6A1D2A}"/>
              </a:ext>
            </a:extLst>
          </p:cNvPr>
          <p:cNvSpPr/>
          <p:nvPr/>
        </p:nvSpPr>
        <p:spPr>
          <a:xfrm>
            <a:off x="2806262" y="3872936"/>
            <a:ext cx="1439917" cy="273269"/>
          </a:xfrm>
          <a:prstGeom prst="roundRect">
            <a:avLst/>
          </a:prstGeom>
          <a:noFill/>
          <a:ln w="28575">
            <a:solidFill>
              <a:srgbClr val="C40C6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4A847761-0016-5B1A-B407-D09FA560E971}"/>
              </a:ext>
            </a:extLst>
          </p:cNvPr>
          <p:cNvSpPr txBox="1"/>
          <p:nvPr/>
        </p:nvSpPr>
        <p:spPr>
          <a:xfrm>
            <a:off x="2722175" y="2563220"/>
            <a:ext cx="5856090" cy="276999"/>
          </a:xfrm>
          <a:prstGeom prst="rect">
            <a:avLst/>
          </a:prstGeom>
          <a:noFill/>
        </p:spPr>
        <p:txBody>
          <a:bodyPr wrap="none" rtlCol="0">
            <a:spAutoFit/>
          </a:bodyPr>
          <a:lstStyle/>
          <a:p>
            <a:r>
              <a:rPr lang="en-US" sz="1200" b="1" dirty="0">
                <a:solidFill>
                  <a:srgbClr val="C40C67"/>
                </a:solidFill>
                <a:latin typeface="Courier New" panose="02070309020205020404" pitchFamily="49" charset="0"/>
                <a:cs typeface="Courier New" panose="02070309020205020404" pitchFamily="49" charset="0"/>
              </a:rPr>
              <a:t>line[0:5], line[1:6], … line[</a:t>
            </a:r>
            <a:r>
              <a:rPr lang="en-US" sz="1200" b="1" dirty="0" err="1">
                <a:solidFill>
                  <a:srgbClr val="C40C67"/>
                </a:solidFill>
                <a:latin typeface="Courier New" panose="02070309020205020404" pitchFamily="49" charset="0"/>
                <a:cs typeface="Courier New" panose="02070309020205020404" pitchFamily="49" charset="0"/>
              </a:rPr>
              <a:t>len</a:t>
            </a:r>
            <a:r>
              <a:rPr lang="en-US" sz="1200" b="1" dirty="0">
                <a:solidFill>
                  <a:srgbClr val="C40C67"/>
                </a:solidFill>
                <a:latin typeface="Courier New" panose="02070309020205020404" pitchFamily="49" charset="0"/>
                <a:cs typeface="Courier New" panose="02070309020205020404" pitchFamily="49" charset="0"/>
              </a:rPr>
              <a:t>(line)-length+1, </a:t>
            </a:r>
            <a:r>
              <a:rPr lang="en-US" sz="1200" b="1" dirty="0" err="1">
                <a:solidFill>
                  <a:srgbClr val="C40C67"/>
                </a:solidFill>
                <a:latin typeface="Courier New" panose="02070309020205020404" pitchFamily="49" charset="0"/>
                <a:cs typeface="Courier New" panose="02070309020205020404" pitchFamily="49" charset="0"/>
              </a:rPr>
              <a:t>len</a:t>
            </a:r>
            <a:r>
              <a:rPr lang="en-US" sz="1200" b="1" dirty="0">
                <a:solidFill>
                  <a:srgbClr val="C40C67"/>
                </a:solidFill>
                <a:latin typeface="Courier New" panose="02070309020205020404" pitchFamily="49" charset="0"/>
                <a:cs typeface="Courier New" panose="02070309020205020404" pitchFamily="49" charset="0"/>
              </a:rPr>
              <a:t>(line)+1]</a:t>
            </a:r>
          </a:p>
        </p:txBody>
      </p:sp>
      <p:cxnSp>
        <p:nvCxnSpPr>
          <p:cNvPr id="10" name="Straight Arrow Connector 9">
            <a:extLst>
              <a:ext uri="{FF2B5EF4-FFF2-40B4-BE49-F238E27FC236}">
                <a16:creationId xmlns:a16="http://schemas.microsoft.com/office/drawing/2014/main" id="{D3DEB087-E6A6-ED68-0C90-B7FB61596338}"/>
              </a:ext>
            </a:extLst>
          </p:cNvPr>
          <p:cNvCxnSpPr>
            <a:cxnSpLocks/>
            <a:stCxn id="7" idx="0"/>
          </p:cNvCxnSpPr>
          <p:nvPr/>
        </p:nvCxnSpPr>
        <p:spPr>
          <a:xfrm flipV="1">
            <a:off x="3526221" y="2770276"/>
            <a:ext cx="719958" cy="1102660"/>
          </a:xfrm>
          <a:prstGeom prst="straightConnector1">
            <a:avLst/>
          </a:prstGeom>
          <a:ln w="28575">
            <a:solidFill>
              <a:srgbClr val="C40C67"/>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B94BC353-4408-DADD-E6E9-21FF9C35B6F4}"/>
              </a:ext>
            </a:extLst>
          </p:cNvPr>
          <p:cNvSpPr txBox="1"/>
          <p:nvPr/>
        </p:nvSpPr>
        <p:spPr>
          <a:xfrm>
            <a:off x="1435062" y="5715328"/>
            <a:ext cx="5039311" cy="861774"/>
          </a:xfrm>
          <a:prstGeom prst="rect">
            <a:avLst/>
          </a:prstGeom>
          <a:noFill/>
          <a:ln>
            <a:solidFill>
              <a:schemeClr val="tx1"/>
            </a:solidFill>
            <a:prstDash val="sysDash"/>
          </a:ln>
        </p:spPr>
        <p:txBody>
          <a:bodyPr wrap="square">
            <a:spAutoFit/>
          </a:bodyPr>
          <a:lstStyle>
            <a:defPPr>
              <a:defRPr lang="en-US"/>
            </a:defPPr>
            <a:lvl1pPr>
              <a:buNone/>
              <a:defRPr sz="1000" b="0" i="0">
                <a:solidFill>
                  <a:srgbClr val="1F1F1F"/>
                </a:solidFill>
                <a:effectLst/>
                <a:latin typeface="Courier New" panose="02070309020205020404" pitchFamily="49" charset="0"/>
              </a:defRPr>
            </a:lvl1pPr>
          </a:lstStyle>
          <a:p>
            <a:r>
              <a:rPr lang="en-HK" dirty="0"/>
              <a:t>[('</a:t>
            </a:r>
            <a:r>
              <a:rPr lang="en-HK" dirty="0" err="1"/>
              <a:t>ctaag</a:t>
            </a:r>
            <a:r>
              <a:rPr lang="en-HK" dirty="0"/>
              <a:t>', 103),('</a:t>
            </a:r>
            <a:r>
              <a:rPr lang="en-HK" dirty="0" err="1"/>
              <a:t>gccta</a:t>
            </a:r>
            <a:r>
              <a:rPr lang="en-HK" dirty="0"/>
              <a:t>', 96), ('</a:t>
            </a:r>
            <a:r>
              <a:rPr lang="en-HK" dirty="0" err="1"/>
              <a:t>aagcc</a:t>
            </a:r>
            <a:r>
              <a:rPr lang="en-HK" dirty="0"/>
              <a:t>', 94), ('</a:t>
            </a:r>
            <a:r>
              <a:rPr lang="en-HK" dirty="0" err="1"/>
              <a:t>cctaa</a:t>
            </a:r>
            <a:r>
              <a:rPr lang="en-HK" dirty="0"/>
              <a:t>', 93),</a:t>
            </a:r>
          </a:p>
          <a:p>
            <a:r>
              <a:rPr lang="en-HK" dirty="0"/>
              <a:t> ('</a:t>
            </a:r>
            <a:r>
              <a:rPr lang="en-HK" dirty="0" err="1"/>
              <a:t>agcct</a:t>
            </a:r>
            <a:r>
              <a:rPr lang="en-HK" dirty="0"/>
              <a:t>', 92), ('</a:t>
            </a:r>
            <a:r>
              <a:rPr lang="en-HK" dirty="0" err="1"/>
              <a:t>taagc</a:t>
            </a:r>
            <a:r>
              <a:rPr lang="en-HK" dirty="0"/>
              <a:t>', 91), ('</a:t>
            </a:r>
            <a:r>
              <a:rPr lang="en-HK" dirty="0" err="1"/>
              <a:t>ttttt</a:t>
            </a:r>
            <a:r>
              <a:rPr lang="en-HK" dirty="0"/>
              <a:t>', 30), ('</a:t>
            </a:r>
            <a:r>
              <a:rPr lang="en-HK" dirty="0" err="1"/>
              <a:t>aaaaa</a:t>
            </a:r>
            <a:r>
              <a:rPr lang="en-HK" dirty="0"/>
              <a:t>', 20),</a:t>
            </a:r>
          </a:p>
          <a:p>
            <a:r>
              <a:rPr lang="en-HK" dirty="0"/>
              <a:t> ('</a:t>
            </a:r>
            <a:r>
              <a:rPr lang="en-HK" dirty="0" err="1"/>
              <a:t>aaaat</a:t>
            </a:r>
            <a:r>
              <a:rPr lang="en-HK" dirty="0"/>
              <a:t>', 20), ('</a:t>
            </a:r>
            <a:r>
              <a:rPr lang="en-HK" dirty="0" err="1"/>
              <a:t>atttt</a:t>
            </a:r>
            <a:r>
              <a:rPr lang="en-HK" dirty="0"/>
              <a:t>', 18), ('</a:t>
            </a:r>
            <a:r>
              <a:rPr lang="en-HK" dirty="0" err="1"/>
              <a:t>aaatt</a:t>
            </a:r>
            <a:r>
              <a:rPr lang="en-HK" dirty="0"/>
              <a:t>', 16), ('</a:t>
            </a:r>
            <a:r>
              <a:rPr lang="en-HK" dirty="0" err="1"/>
              <a:t>actaa</a:t>
            </a:r>
            <a:r>
              <a:rPr lang="en-HK" dirty="0"/>
              <a:t>', 15),</a:t>
            </a:r>
          </a:p>
          <a:p>
            <a:r>
              <a:rPr lang="en-HK" dirty="0"/>
              <a:t> ('</a:t>
            </a:r>
            <a:r>
              <a:rPr lang="en-HK" dirty="0" err="1"/>
              <a:t>ttttc</a:t>
            </a:r>
            <a:r>
              <a:rPr lang="en-HK" dirty="0"/>
              <a:t>', 13), ('</a:t>
            </a:r>
            <a:r>
              <a:rPr lang="en-HK" dirty="0" err="1"/>
              <a:t>aattt</a:t>
            </a:r>
            <a:r>
              <a:rPr lang="en-HK" dirty="0"/>
              <a:t>', 13), ('</a:t>
            </a:r>
            <a:r>
              <a:rPr lang="en-HK" dirty="0" err="1"/>
              <a:t>taaga</a:t>
            </a:r>
            <a:r>
              <a:rPr lang="en-HK" dirty="0"/>
              <a:t>', 12), ('</a:t>
            </a:r>
            <a:r>
              <a:rPr lang="en-HK" dirty="0" err="1"/>
              <a:t>tttta</a:t>
            </a:r>
            <a:r>
              <a:rPr lang="en-HK" dirty="0"/>
              <a:t>', 12),</a:t>
            </a:r>
          </a:p>
          <a:p>
            <a:r>
              <a:rPr lang="en-HK" dirty="0"/>
              <a:t> ('</a:t>
            </a:r>
            <a:r>
              <a:rPr lang="en-HK" dirty="0" err="1"/>
              <a:t>gtttt</a:t>
            </a:r>
            <a:r>
              <a:rPr lang="en-HK" dirty="0"/>
              <a:t>', 11), ('</a:t>
            </a:r>
            <a:r>
              <a:rPr lang="en-HK" dirty="0" err="1"/>
              <a:t>gaaaa</a:t>
            </a:r>
            <a:r>
              <a:rPr lang="en-HK" dirty="0"/>
              <a:t>', 10), ('</a:t>
            </a:r>
            <a:r>
              <a:rPr lang="en-HK" dirty="0" err="1"/>
              <a:t>caaaa</a:t>
            </a:r>
            <a:r>
              <a:rPr lang="en-HK" dirty="0"/>
              <a:t>', 10), ('</a:t>
            </a:r>
            <a:r>
              <a:rPr lang="en-HK" dirty="0" err="1"/>
              <a:t>aagac</a:t>
            </a:r>
            <a:r>
              <a:rPr lang="en-HK" dirty="0"/>
              <a:t>', 9), … ]</a:t>
            </a:r>
          </a:p>
        </p:txBody>
      </p:sp>
    </p:spTree>
    <p:extLst>
      <p:ext uri="{BB962C8B-B14F-4D97-AF65-F5344CB8AC3E}">
        <p14:creationId xmlns:p14="http://schemas.microsoft.com/office/powerpoint/2010/main" val="1321772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ssolve">
                                      <p:cBhvr>
                                        <p:cTn id="12" dur="500"/>
                                        <p:tgtEl>
                                          <p:spTgt spid="8"/>
                                        </p:tgtEl>
                                      </p:cBhvr>
                                    </p:animEffect>
                                  </p:childTnLst>
                                </p:cTn>
                              </p:par>
                              <p:par>
                                <p:cTn id="13" presetID="9"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dissolve">
                                      <p:cBhvr>
                                        <p:cTn id="15" dur="500"/>
                                        <p:tgtEl>
                                          <p:spTgt spid="10"/>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dissolve">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E9E2C5A-6829-CE86-C052-6107DEC29A4F}"/>
              </a:ext>
            </a:extLst>
          </p:cNvPr>
          <p:cNvSpPr>
            <a:spLocks noGrp="1"/>
          </p:cNvSpPr>
          <p:nvPr>
            <p:ph sz="quarter" idx="14"/>
          </p:nvPr>
        </p:nvSpPr>
        <p:spPr/>
        <p:txBody>
          <a:bodyPr/>
          <a:lstStyle/>
          <a:p>
            <a:r>
              <a:rPr lang="en-HK" sz="1600" dirty="0"/>
              <a:t>Improve the solution from TODO 3 to filter for palindrome patterns that occur more than once. Palindrome patterns are sequences that read the same forwards and backwards.</a:t>
            </a:r>
          </a:p>
          <a:p>
            <a:endParaRPr lang="en-US" dirty="0"/>
          </a:p>
        </p:txBody>
      </p:sp>
      <p:sp>
        <p:nvSpPr>
          <p:cNvPr id="3" name="Title 2">
            <a:extLst>
              <a:ext uri="{FF2B5EF4-FFF2-40B4-BE49-F238E27FC236}">
                <a16:creationId xmlns:a16="http://schemas.microsoft.com/office/drawing/2014/main" id="{30ED9E10-ADC5-6041-7E69-9DFE141F6F96}"/>
              </a:ext>
            </a:extLst>
          </p:cNvPr>
          <p:cNvSpPr>
            <a:spLocks noGrp="1"/>
          </p:cNvSpPr>
          <p:nvPr>
            <p:ph type="title"/>
          </p:nvPr>
        </p:nvSpPr>
        <p:spPr/>
        <p:txBody>
          <a:bodyPr/>
          <a:lstStyle/>
          <a:p>
            <a:r>
              <a:rPr lang="en-US" dirty="0"/>
              <a:t>Tutorial 3 – TODO #4</a:t>
            </a:r>
          </a:p>
        </p:txBody>
      </p:sp>
      <p:graphicFrame>
        <p:nvGraphicFramePr>
          <p:cNvPr id="6" name="Table 5">
            <a:extLst>
              <a:ext uri="{FF2B5EF4-FFF2-40B4-BE49-F238E27FC236}">
                <a16:creationId xmlns:a16="http://schemas.microsoft.com/office/drawing/2014/main" id="{E52C429E-40B1-DBE1-D039-0918BF6FBCB6}"/>
              </a:ext>
            </a:extLst>
          </p:cNvPr>
          <p:cNvGraphicFramePr>
            <a:graphicFrameLocks noGrp="1"/>
          </p:cNvGraphicFramePr>
          <p:nvPr/>
        </p:nvGraphicFramePr>
        <p:xfrm>
          <a:off x="183913" y="2549354"/>
          <a:ext cx="4451149" cy="2171700"/>
        </p:xfrm>
        <a:graphic>
          <a:graphicData uri="http://schemas.openxmlformats.org/drawingml/2006/table">
            <a:tbl>
              <a:tblPr>
                <a:tableStyleId>{5C22544A-7EE6-4342-B048-85BDC9FD1C3A}</a:tableStyleId>
              </a:tblPr>
              <a:tblGrid>
                <a:gridCol w="397321">
                  <a:extLst>
                    <a:ext uri="{9D8B030D-6E8A-4147-A177-3AD203B41FA5}">
                      <a16:colId xmlns:a16="http://schemas.microsoft.com/office/drawing/2014/main" val="1258354373"/>
                    </a:ext>
                  </a:extLst>
                </a:gridCol>
                <a:gridCol w="4053828">
                  <a:extLst>
                    <a:ext uri="{9D8B030D-6E8A-4147-A177-3AD203B41FA5}">
                      <a16:colId xmlns:a16="http://schemas.microsoft.com/office/drawing/2014/main" val="1639966391"/>
                    </a:ext>
                  </a:extLst>
                </a:gridCol>
              </a:tblGrid>
              <a:tr h="2121653">
                <a:tc>
                  <a:txBody>
                    <a:bodyPr/>
                    <a:lstStyle/>
                    <a:p>
                      <a:r>
                        <a:rPr lang="en-US" sz="1050" b="0" dirty="0"/>
                        <a:t>1</a:t>
                      </a:r>
                    </a:p>
                    <a:p>
                      <a:r>
                        <a:rPr lang="en-US" sz="1050" b="0" dirty="0"/>
                        <a:t>2</a:t>
                      </a:r>
                    </a:p>
                    <a:p>
                      <a:r>
                        <a:rPr lang="en-US" sz="1050" b="0" dirty="0"/>
                        <a:t>3</a:t>
                      </a:r>
                    </a:p>
                    <a:p>
                      <a:r>
                        <a:rPr lang="en-US" sz="1050" b="0" dirty="0"/>
                        <a:t>4</a:t>
                      </a:r>
                    </a:p>
                    <a:p>
                      <a:r>
                        <a:rPr lang="en-US" sz="1050" b="0" dirty="0"/>
                        <a:t>5</a:t>
                      </a:r>
                    </a:p>
                    <a:p>
                      <a:r>
                        <a:rPr lang="en-US" sz="1050" b="0" dirty="0"/>
                        <a:t>6</a:t>
                      </a:r>
                    </a:p>
                    <a:p>
                      <a:r>
                        <a:rPr lang="en-US" sz="1050" b="0" dirty="0"/>
                        <a:t>7</a:t>
                      </a:r>
                    </a:p>
                    <a:p>
                      <a:r>
                        <a:rPr lang="en-US" sz="1050" b="0" dirty="0"/>
                        <a:t>8</a:t>
                      </a:r>
                    </a:p>
                    <a:p>
                      <a:r>
                        <a:rPr lang="en-US" sz="1050" b="0" dirty="0"/>
                        <a:t>9</a:t>
                      </a:r>
                    </a:p>
                    <a:p>
                      <a:r>
                        <a:rPr lang="en-US" sz="1050" b="0" dirty="0"/>
                        <a:t>10</a:t>
                      </a:r>
                    </a:p>
                    <a:p>
                      <a:r>
                        <a:rPr lang="en-US" sz="1050" b="0" dirty="0"/>
                        <a:t>11</a:t>
                      </a:r>
                    </a:p>
                    <a:p>
                      <a:r>
                        <a:rPr lang="en-US" sz="1050" b="0" dirty="0"/>
                        <a:t>12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050" b="0" dirty="0">
                          <a:latin typeface="Courier New" panose="02070309020205020404" pitchFamily="49" charset="0"/>
                          <a:cs typeface="Courier New" panose="02070309020205020404" pitchFamily="49" charset="0"/>
                        </a:rPr>
                        <a:t>…</a:t>
                      </a:r>
                    </a:p>
                    <a:p>
                      <a:r>
                        <a:rPr lang="en-US" sz="1050" b="0" dirty="0">
                          <a:latin typeface="Courier New" panose="02070309020205020404" pitchFamily="49" charset="0"/>
                          <a:cs typeface="Courier New" panose="02070309020205020404" pitchFamily="49" charset="0"/>
                        </a:rPr>
                        <a:t>spark = </a:t>
                      </a:r>
                      <a:r>
                        <a:rPr lang="en-US" sz="1050" b="0" dirty="0" err="1">
                          <a:latin typeface="Courier New" panose="02070309020205020404" pitchFamily="49" charset="0"/>
                          <a:cs typeface="Courier New" panose="02070309020205020404" pitchFamily="49" charset="0"/>
                        </a:rPr>
                        <a:t>ss.sparkContext</a:t>
                      </a:r>
                      <a:endParaRPr lang="en-US" sz="1050" b="0" dirty="0">
                        <a:latin typeface="Courier New" panose="02070309020205020404" pitchFamily="49" charset="0"/>
                        <a:cs typeface="Courier New" panose="02070309020205020404" pitchFamily="49" charset="0"/>
                      </a:endParaRPr>
                    </a:p>
                    <a:p>
                      <a:endParaRPr lang="en-US" sz="1050" b="0" dirty="0">
                        <a:latin typeface="Courier New" panose="02070309020205020404" pitchFamily="49" charset="0"/>
                        <a:cs typeface="Courier New" panose="02070309020205020404" pitchFamily="49" charset="0"/>
                      </a:endParaRPr>
                    </a:p>
                    <a:p>
                      <a:pPr marL="0" marR="0" lvl="0" indent="0" algn="l" defTabSz="685783" rtl="0" eaLnBrk="1" fontAlgn="auto" latinLnBrk="0" hangingPunct="1">
                        <a:lnSpc>
                          <a:spcPct val="100000"/>
                        </a:lnSpc>
                        <a:spcBef>
                          <a:spcPts val="0"/>
                        </a:spcBef>
                        <a:spcAft>
                          <a:spcPts val="0"/>
                        </a:spcAft>
                        <a:buClrTx/>
                        <a:buSzTx/>
                        <a:buFontTx/>
                        <a:buNone/>
                        <a:tabLst/>
                        <a:defRPr/>
                      </a:pPr>
                      <a:r>
                        <a:rPr lang="en-US" sz="1050" dirty="0" err="1">
                          <a:latin typeface="Courier New" panose="02070309020205020404" pitchFamily="49" charset="0"/>
                          <a:cs typeface="Courier New" panose="02070309020205020404" pitchFamily="49" charset="0"/>
                        </a:rPr>
                        <a:t>textRDD</a:t>
                      </a:r>
                      <a:r>
                        <a:rPr lang="en-US" sz="1050" dirty="0">
                          <a:latin typeface="Courier New" panose="02070309020205020404" pitchFamily="49" charset="0"/>
                          <a:cs typeface="Courier New" panose="02070309020205020404" pitchFamily="49" charset="0"/>
                        </a:rPr>
                        <a:t> = </a:t>
                      </a:r>
                      <a:r>
                        <a:rPr lang="en-US" sz="1050" dirty="0" err="1">
                          <a:latin typeface="Courier New" panose="02070309020205020404" pitchFamily="49" charset="0"/>
                          <a:cs typeface="Courier New" panose="02070309020205020404" pitchFamily="49" charset="0"/>
                        </a:rPr>
                        <a:t>spark.textFile</a:t>
                      </a:r>
                      <a:r>
                        <a:rPr lang="en-US" sz="1050" dirty="0">
                          <a:latin typeface="Courier New" panose="02070309020205020404" pitchFamily="49" charset="0"/>
                          <a:cs typeface="Courier New" panose="02070309020205020404" pitchFamily="49" charset="0"/>
                        </a:rPr>
                        <a:t>('</a:t>
                      </a:r>
                      <a:r>
                        <a:rPr lang="en-US" sz="1050" dirty="0" err="1">
                          <a:latin typeface="Courier New" panose="02070309020205020404" pitchFamily="49" charset="0"/>
                          <a:cs typeface="Courier New" panose="02070309020205020404" pitchFamily="49" charset="0"/>
                        </a:rPr>
                        <a:t>dna_small.txt</a:t>
                      </a:r>
                      <a:r>
                        <a:rPr lang="en-US" sz="1050" dirty="0">
                          <a:latin typeface="Courier New" panose="02070309020205020404" pitchFamily="49" charset="0"/>
                          <a:cs typeface="Courier New" panose="02070309020205020404" pitchFamily="49" charset="0"/>
                        </a:rPr>
                        <a:t>’)</a:t>
                      </a:r>
                    </a:p>
                    <a:p>
                      <a:pPr marL="0" marR="0" lvl="0" indent="0" algn="l" defTabSz="685783" rtl="0" eaLnBrk="1" fontAlgn="auto" latinLnBrk="0" hangingPunct="1">
                        <a:lnSpc>
                          <a:spcPct val="100000"/>
                        </a:lnSpc>
                        <a:spcBef>
                          <a:spcPts val="0"/>
                        </a:spcBef>
                        <a:spcAft>
                          <a:spcPts val="0"/>
                        </a:spcAft>
                        <a:buClrTx/>
                        <a:buSzTx/>
                        <a:buFontTx/>
                        <a:buNone/>
                        <a:tabLst/>
                        <a:defRPr/>
                      </a:pPr>
                      <a:endParaRPr lang="en-US" sz="1050" dirty="0">
                        <a:latin typeface="Courier New" panose="02070309020205020404" pitchFamily="49" charset="0"/>
                        <a:cs typeface="Courier New" panose="02070309020205020404" pitchFamily="49" charset="0"/>
                      </a:endParaRPr>
                    </a:p>
                    <a:p>
                      <a:pPr marL="0" marR="0" lvl="0" indent="0" algn="l" defTabSz="685783" rtl="0" eaLnBrk="1" fontAlgn="auto" latinLnBrk="0" hangingPunct="1">
                        <a:lnSpc>
                          <a:spcPct val="100000"/>
                        </a:lnSpc>
                        <a:spcBef>
                          <a:spcPts val="0"/>
                        </a:spcBef>
                        <a:spcAft>
                          <a:spcPts val="0"/>
                        </a:spcAft>
                        <a:buClrTx/>
                        <a:buSzTx/>
                        <a:buFontTx/>
                        <a:buNone/>
                        <a:tabLst/>
                        <a:defRPr/>
                      </a:pPr>
                      <a:r>
                        <a:rPr lang="en-US" sz="1050" dirty="0">
                          <a:latin typeface="Courier New" panose="02070309020205020404" pitchFamily="49" charset="0"/>
                          <a:cs typeface="Courier New" panose="02070309020205020404" pitchFamily="49" charset="0"/>
                        </a:rPr>
                        <a:t>…</a:t>
                      </a:r>
                    </a:p>
                    <a:p>
                      <a:pPr marL="0" marR="0" lvl="0" indent="0" algn="l" defTabSz="685783" rtl="0" eaLnBrk="1" fontAlgn="auto" latinLnBrk="0" hangingPunct="1">
                        <a:lnSpc>
                          <a:spcPct val="100000"/>
                        </a:lnSpc>
                        <a:spcBef>
                          <a:spcPts val="0"/>
                        </a:spcBef>
                        <a:spcAft>
                          <a:spcPts val="0"/>
                        </a:spcAft>
                        <a:buClrTx/>
                        <a:buSzTx/>
                        <a:buFontTx/>
                        <a:buNone/>
                        <a:tabLst/>
                        <a:defRPr/>
                      </a:pPr>
                      <a:endParaRPr lang="en-US" sz="1050" dirty="0">
                        <a:latin typeface="Courier New" panose="02070309020205020404" pitchFamily="49" charset="0"/>
                        <a:cs typeface="Courier New" panose="02070309020205020404" pitchFamily="49" charset="0"/>
                      </a:endParaRPr>
                    </a:p>
                    <a:p>
                      <a:pPr marL="0" marR="0" lvl="0" indent="0" algn="l" defTabSz="685783" rtl="0" eaLnBrk="1" fontAlgn="auto" latinLnBrk="0" hangingPunct="1">
                        <a:lnSpc>
                          <a:spcPct val="100000"/>
                        </a:lnSpc>
                        <a:spcBef>
                          <a:spcPts val="0"/>
                        </a:spcBef>
                        <a:spcAft>
                          <a:spcPts val="0"/>
                        </a:spcAft>
                        <a:buClrTx/>
                        <a:buSzTx/>
                        <a:buFontTx/>
                        <a:buNone/>
                        <a:tabLst/>
                        <a:defRPr/>
                      </a:pPr>
                      <a:r>
                        <a:rPr lang="en-US" sz="1050" dirty="0" err="1">
                          <a:latin typeface="Courier New" panose="02070309020205020404" pitchFamily="49" charset="0"/>
                          <a:cs typeface="Courier New" panose="02070309020205020404" pitchFamily="49" charset="0"/>
                        </a:rPr>
                        <a:t>seqRDD</a:t>
                      </a:r>
                      <a:r>
                        <a:rPr lang="en-US" sz="1050" dirty="0">
                          <a:latin typeface="Courier New" panose="02070309020205020404" pitchFamily="49" charset="0"/>
                          <a:cs typeface="Courier New" panose="02070309020205020404" pitchFamily="49" charset="0"/>
                        </a:rPr>
                        <a:t> = </a:t>
                      </a:r>
                      <a:r>
                        <a:rPr lang="en-US" sz="1050" dirty="0" err="1">
                          <a:latin typeface="Courier New" panose="02070309020205020404" pitchFamily="49" charset="0"/>
                          <a:cs typeface="Courier New" panose="02070309020205020404" pitchFamily="49" charset="0"/>
                        </a:rPr>
                        <a:t>seqRDD.filter</a:t>
                      </a:r>
                      <a:r>
                        <a:rPr lang="en-US" sz="1050" dirty="0">
                          <a:latin typeface="Courier New" panose="02070309020205020404" pitchFamily="49" charset="0"/>
                          <a:cs typeface="Courier New" panose="02070309020205020404" pitchFamily="49" charset="0"/>
                        </a:rPr>
                        <a:t>(lambda x: x[1] &gt; 1)</a:t>
                      </a:r>
                    </a:p>
                    <a:p>
                      <a:pPr marL="0" marR="0" lvl="0" indent="0" algn="l" defTabSz="685783" rtl="0" eaLnBrk="1" fontAlgn="auto" latinLnBrk="0" hangingPunct="1">
                        <a:lnSpc>
                          <a:spcPct val="100000"/>
                        </a:lnSpc>
                        <a:spcBef>
                          <a:spcPts val="0"/>
                        </a:spcBef>
                        <a:spcAft>
                          <a:spcPts val="0"/>
                        </a:spcAft>
                        <a:buClrTx/>
                        <a:buSzTx/>
                        <a:buFontTx/>
                        <a:buNone/>
                        <a:tabLst/>
                        <a:defRPr/>
                      </a:pPr>
                      <a:r>
                        <a:rPr lang="en-US" sz="1050" dirty="0">
                          <a:latin typeface="Courier New" panose="02070309020205020404" pitchFamily="49" charset="0"/>
                          <a:cs typeface="Courier New" panose="02070309020205020404" pitchFamily="49" charset="0"/>
                        </a:rPr>
                        <a:t>         .map(lambda x: </a:t>
                      </a:r>
                      <a:r>
                        <a:rPr lang="en-US" sz="1050" dirty="0" err="1">
                          <a:solidFill>
                            <a:srgbClr val="C40C67"/>
                          </a:solidFill>
                          <a:latin typeface="Courier New" panose="02070309020205020404" pitchFamily="49" charset="0"/>
                          <a:cs typeface="Courier New" panose="02070309020205020404" pitchFamily="49" charset="0"/>
                        </a:rPr>
                        <a:t>palindromesPattern</a:t>
                      </a:r>
                      <a:r>
                        <a:rPr lang="en-US" sz="1050" dirty="0">
                          <a:solidFill>
                            <a:srgbClr val="C40C67"/>
                          </a:solidFill>
                          <a:latin typeface="Courier New" panose="02070309020205020404" pitchFamily="49" charset="0"/>
                          <a:cs typeface="Courier New" panose="02070309020205020404" pitchFamily="49" charset="0"/>
                        </a:rPr>
                        <a:t>(x)</a:t>
                      </a:r>
                      <a:r>
                        <a:rPr lang="en-US" sz="1050" dirty="0">
                          <a:latin typeface="Courier New" panose="02070309020205020404" pitchFamily="49" charset="0"/>
                          <a:cs typeface="Courier New" panose="02070309020205020404" pitchFamily="49" charset="0"/>
                        </a:rPr>
                        <a:t>) \</a:t>
                      </a:r>
                    </a:p>
                    <a:p>
                      <a:pPr marL="0" marR="0" lvl="0" indent="0" algn="l" defTabSz="685783" rtl="0" eaLnBrk="1" fontAlgn="auto" latinLnBrk="0" hangingPunct="1">
                        <a:lnSpc>
                          <a:spcPct val="100000"/>
                        </a:lnSpc>
                        <a:spcBef>
                          <a:spcPts val="0"/>
                        </a:spcBef>
                        <a:spcAft>
                          <a:spcPts val="0"/>
                        </a:spcAft>
                        <a:buClrTx/>
                        <a:buSzTx/>
                        <a:buFontTx/>
                        <a:buNone/>
                        <a:tabLst/>
                        <a:defRPr/>
                      </a:pPr>
                      <a:r>
                        <a:rPr lang="en-US" sz="1050" dirty="0">
                          <a:latin typeface="Courier New" panose="02070309020205020404" pitchFamily="49" charset="0"/>
                          <a:cs typeface="Courier New" panose="02070309020205020404" pitchFamily="49" charset="0"/>
                        </a:rPr>
                        <a:t>         .filter(lambda x: x[1] == True) \</a:t>
                      </a:r>
                    </a:p>
                    <a:p>
                      <a:pPr marL="0" marR="0" lvl="0" indent="0" algn="l" defTabSz="685783" rtl="0" eaLnBrk="1" fontAlgn="auto" latinLnBrk="0" hangingPunct="1">
                        <a:lnSpc>
                          <a:spcPct val="100000"/>
                        </a:lnSpc>
                        <a:spcBef>
                          <a:spcPts val="0"/>
                        </a:spcBef>
                        <a:spcAft>
                          <a:spcPts val="0"/>
                        </a:spcAft>
                        <a:buClrTx/>
                        <a:buSzTx/>
                        <a:buFontTx/>
                        <a:buNone/>
                        <a:tabLst/>
                        <a:defRPr/>
                      </a:pPr>
                      <a:endParaRPr lang="en-US" sz="1050" dirty="0">
                        <a:latin typeface="Courier New" panose="02070309020205020404" pitchFamily="49" charset="0"/>
                        <a:cs typeface="Courier New" panose="02070309020205020404" pitchFamily="49" charset="0"/>
                      </a:endParaRPr>
                    </a:p>
                    <a:p>
                      <a:pPr marL="0" marR="0" lvl="0" indent="0" algn="l" defTabSz="685783" rtl="0" eaLnBrk="1" fontAlgn="auto" latinLnBrk="0" hangingPunct="1">
                        <a:lnSpc>
                          <a:spcPct val="100000"/>
                        </a:lnSpc>
                        <a:spcBef>
                          <a:spcPts val="0"/>
                        </a:spcBef>
                        <a:spcAft>
                          <a:spcPts val="0"/>
                        </a:spcAft>
                        <a:buClrTx/>
                        <a:buSzTx/>
                        <a:buFontTx/>
                        <a:buNone/>
                        <a:tabLst/>
                        <a:defRPr/>
                      </a:pPr>
                      <a:endParaRPr lang="en-US" sz="1050" dirty="0">
                        <a:latin typeface="Courier New" panose="02070309020205020404" pitchFamily="49" charset="0"/>
                        <a:cs typeface="Courier New" panose="02070309020205020404" pitchFamily="49" charset="0"/>
                      </a:endParaRPr>
                    </a:p>
                    <a:p>
                      <a:pPr marL="0" marR="0" lvl="0" indent="0" algn="l" defTabSz="685783" rtl="0" eaLnBrk="1" fontAlgn="auto" latinLnBrk="0" hangingPunct="1">
                        <a:lnSpc>
                          <a:spcPct val="100000"/>
                        </a:lnSpc>
                        <a:spcBef>
                          <a:spcPts val="0"/>
                        </a:spcBef>
                        <a:spcAft>
                          <a:spcPts val="0"/>
                        </a:spcAft>
                        <a:buClrTx/>
                        <a:buSzTx/>
                        <a:buFontTx/>
                        <a:buNone/>
                        <a:tabLst/>
                        <a:defRPr/>
                      </a:pPr>
                      <a:endParaRPr lang="en-US" sz="1050" dirty="0">
                        <a:latin typeface="Courier New" panose="02070309020205020404" pitchFamily="49" charset="0"/>
                        <a:cs typeface="Courier New" panose="020703090202050204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DCE0"/>
                    </a:solidFill>
                  </a:tcPr>
                </a:tc>
                <a:extLst>
                  <a:ext uri="{0D108BD9-81ED-4DB2-BD59-A6C34878D82A}">
                    <a16:rowId xmlns:a16="http://schemas.microsoft.com/office/drawing/2014/main" val="706292355"/>
                  </a:ext>
                </a:extLst>
              </a:tr>
            </a:tbl>
          </a:graphicData>
        </a:graphic>
      </p:graphicFrame>
      <p:graphicFrame>
        <p:nvGraphicFramePr>
          <p:cNvPr id="7" name="Table 6">
            <a:extLst>
              <a:ext uri="{FF2B5EF4-FFF2-40B4-BE49-F238E27FC236}">
                <a16:creationId xmlns:a16="http://schemas.microsoft.com/office/drawing/2014/main" id="{B4B43AC9-0F33-D3E6-8EC3-EEEA266F8218}"/>
              </a:ext>
            </a:extLst>
          </p:cNvPr>
          <p:cNvGraphicFramePr>
            <a:graphicFrameLocks noGrp="1"/>
          </p:cNvGraphicFramePr>
          <p:nvPr/>
        </p:nvGraphicFramePr>
        <p:xfrm>
          <a:off x="4755091" y="2549354"/>
          <a:ext cx="4156851" cy="3108960"/>
        </p:xfrm>
        <a:graphic>
          <a:graphicData uri="http://schemas.openxmlformats.org/drawingml/2006/table">
            <a:tbl>
              <a:tblPr>
                <a:tableStyleId>{5C22544A-7EE6-4342-B048-85BDC9FD1C3A}</a:tableStyleId>
              </a:tblPr>
              <a:tblGrid>
                <a:gridCol w="371051">
                  <a:extLst>
                    <a:ext uri="{9D8B030D-6E8A-4147-A177-3AD203B41FA5}">
                      <a16:colId xmlns:a16="http://schemas.microsoft.com/office/drawing/2014/main" val="1258354373"/>
                    </a:ext>
                  </a:extLst>
                </a:gridCol>
                <a:gridCol w="3785800">
                  <a:extLst>
                    <a:ext uri="{9D8B030D-6E8A-4147-A177-3AD203B41FA5}">
                      <a16:colId xmlns:a16="http://schemas.microsoft.com/office/drawing/2014/main" val="1639966391"/>
                    </a:ext>
                  </a:extLst>
                </a:gridCol>
              </a:tblGrid>
              <a:tr h="2095973">
                <a:tc>
                  <a:txBody>
                    <a:bodyPr/>
                    <a:lstStyle/>
                    <a:p>
                      <a:r>
                        <a:rPr lang="en-US" sz="1100" b="0" dirty="0"/>
                        <a:t>1</a:t>
                      </a:r>
                    </a:p>
                    <a:p>
                      <a:r>
                        <a:rPr lang="en-US" sz="1100" b="0" dirty="0"/>
                        <a:t>2</a:t>
                      </a:r>
                    </a:p>
                    <a:p>
                      <a:r>
                        <a:rPr lang="en-US" sz="1100" b="0" dirty="0"/>
                        <a:t>3</a:t>
                      </a:r>
                    </a:p>
                    <a:p>
                      <a:r>
                        <a:rPr lang="en-US" sz="1100" b="0" dirty="0"/>
                        <a:t>4</a:t>
                      </a:r>
                    </a:p>
                    <a:p>
                      <a:r>
                        <a:rPr lang="en-US" sz="1100" b="0" dirty="0"/>
                        <a:t>5</a:t>
                      </a:r>
                    </a:p>
                    <a:p>
                      <a:r>
                        <a:rPr lang="en-US" sz="1100" b="0" dirty="0"/>
                        <a:t>6</a:t>
                      </a:r>
                    </a:p>
                    <a:p>
                      <a:r>
                        <a:rPr lang="en-US" sz="1100" b="0" dirty="0"/>
                        <a:t>7</a:t>
                      </a:r>
                    </a:p>
                    <a:p>
                      <a:r>
                        <a:rPr lang="en-US" sz="1100" b="0" dirty="0"/>
                        <a:t>8</a:t>
                      </a:r>
                    </a:p>
                    <a:p>
                      <a:r>
                        <a:rPr lang="en-US" sz="1100" b="0" dirty="0"/>
                        <a:t>9</a:t>
                      </a:r>
                    </a:p>
                    <a:p>
                      <a:r>
                        <a:rPr lang="en-US" sz="1100" b="0" dirty="0"/>
                        <a:t>10</a:t>
                      </a:r>
                    </a:p>
                    <a:p>
                      <a:r>
                        <a:rPr lang="en-US" sz="1100" b="0" dirty="0"/>
                        <a:t>11</a:t>
                      </a:r>
                    </a:p>
                    <a:p>
                      <a:r>
                        <a:rPr lang="en-US" sz="1100" b="0" dirty="0"/>
                        <a:t>12</a:t>
                      </a:r>
                    </a:p>
                    <a:p>
                      <a:r>
                        <a:rPr lang="en-US" sz="1100" b="0" dirty="0"/>
                        <a:t>13</a:t>
                      </a:r>
                    </a:p>
                    <a:p>
                      <a:r>
                        <a:rPr lang="en-US" sz="1100" b="0" dirty="0"/>
                        <a:t>14</a:t>
                      </a:r>
                    </a:p>
                    <a:p>
                      <a:r>
                        <a:rPr lang="en-US" sz="1100" b="0" dirty="0"/>
                        <a:t>15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lang="en-US" sz="1100" dirty="0">
                          <a:latin typeface="Courier New" panose="02070309020205020404" pitchFamily="49" charset="0"/>
                          <a:cs typeface="Courier New" panose="02070309020205020404" pitchFamily="49" charset="0"/>
                        </a:rPr>
                        <a:t>def </a:t>
                      </a:r>
                      <a:r>
                        <a:rPr lang="en-US" sz="1100" dirty="0" err="1">
                          <a:latin typeface="Courier New" panose="02070309020205020404" pitchFamily="49" charset="0"/>
                          <a:cs typeface="Courier New" panose="02070309020205020404" pitchFamily="49" charset="0"/>
                        </a:rPr>
                        <a:t>palindromesPattern</a:t>
                      </a:r>
                      <a:r>
                        <a:rPr lang="en-US" sz="1100" dirty="0">
                          <a:latin typeface="Courier New" panose="02070309020205020404" pitchFamily="49" charset="0"/>
                          <a:cs typeface="Courier New" panose="02070309020205020404" pitchFamily="49" charset="0"/>
                        </a:rPr>
                        <a:t>(item):</a:t>
                      </a:r>
                    </a:p>
                    <a:p>
                      <a:pPr marL="0" marR="0" lvl="0" indent="0" algn="l" defTabSz="685783" rtl="0" eaLnBrk="1" fontAlgn="auto" latinLnBrk="0" hangingPunct="1">
                        <a:lnSpc>
                          <a:spcPct val="100000"/>
                        </a:lnSpc>
                        <a:spcBef>
                          <a:spcPts val="0"/>
                        </a:spcBef>
                        <a:spcAft>
                          <a:spcPts val="0"/>
                        </a:spcAft>
                        <a:buClrTx/>
                        <a:buSzTx/>
                        <a:buFontTx/>
                        <a:buNone/>
                        <a:tabLst/>
                        <a:defRPr/>
                      </a:pPr>
                      <a:r>
                        <a:rPr lang="en-US" sz="1100" dirty="0">
                          <a:latin typeface="Courier New" panose="02070309020205020404" pitchFamily="49" charset="0"/>
                          <a:cs typeface="Courier New" panose="02070309020205020404" pitchFamily="49" charset="0"/>
                        </a:rPr>
                        <a:t>  l = r = ’’</a:t>
                      </a:r>
                    </a:p>
                    <a:p>
                      <a:pPr marL="0" marR="0" lvl="0" indent="0" algn="l" defTabSz="685783" rtl="0" eaLnBrk="1" fontAlgn="auto" latinLnBrk="0" hangingPunct="1">
                        <a:lnSpc>
                          <a:spcPct val="100000"/>
                        </a:lnSpc>
                        <a:spcBef>
                          <a:spcPts val="0"/>
                        </a:spcBef>
                        <a:spcAft>
                          <a:spcPts val="0"/>
                        </a:spcAft>
                        <a:buClrTx/>
                        <a:buSzTx/>
                        <a:buFontTx/>
                        <a:buNone/>
                        <a:tabLst/>
                        <a:defRPr/>
                      </a:pPr>
                      <a:r>
                        <a:rPr lang="en-US" sz="1100" dirty="0">
                          <a:latin typeface="Courier New" panose="02070309020205020404" pitchFamily="49" charset="0"/>
                          <a:cs typeface="Courier New" panose="02070309020205020404" pitchFamily="49" charset="0"/>
                        </a:rPr>
                        <a:t>  key = item[0]</a:t>
                      </a:r>
                    </a:p>
                    <a:p>
                      <a:pPr marL="0" marR="0" lvl="0" indent="0" algn="l" defTabSz="685783" rtl="0" eaLnBrk="1" fontAlgn="auto" latinLnBrk="0" hangingPunct="1">
                        <a:lnSpc>
                          <a:spcPct val="100000"/>
                        </a:lnSpc>
                        <a:spcBef>
                          <a:spcPts val="0"/>
                        </a:spcBef>
                        <a:spcAft>
                          <a:spcPts val="0"/>
                        </a:spcAft>
                        <a:buClrTx/>
                        <a:buSzTx/>
                        <a:buFontTx/>
                        <a:buNone/>
                        <a:tabLst/>
                        <a:defRPr/>
                      </a:pPr>
                      <a:r>
                        <a:rPr lang="en-US" sz="1100" dirty="0">
                          <a:latin typeface="Courier New" panose="02070309020205020404" pitchFamily="49" charset="0"/>
                          <a:cs typeface="Courier New" panose="02070309020205020404" pitchFamily="49" charset="0"/>
                        </a:rPr>
                        <a:t>  for </a:t>
                      </a:r>
                      <a:r>
                        <a:rPr lang="en-US" sz="1100" dirty="0" err="1">
                          <a:latin typeface="Courier New" panose="02070309020205020404" pitchFamily="49" charset="0"/>
                          <a:cs typeface="Courier New" panose="02070309020205020404" pitchFamily="49" charset="0"/>
                        </a:rPr>
                        <a:t>i</a:t>
                      </a:r>
                      <a:r>
                        <a:rPr lang="en-US" sz="1100" dirty="0">
                          <a:latin typeface="Courier New" panose="02070309020205020404" pitchFamily="49" charset="0"/>
                          <a:cs typeface="Courier New" panose="02070309020205020404" pitchFamily="49" charset="0"/>
                        </a:rPr>
                        <a:t> in range(</a:t>
                      </a:r>
                      <a:r>
                        <a:rPr lang="en-US" sz="1100" dirty="0" err="1">
                          <a:latin typeface="Courier New" panose="02070309020205020404" pitchFamily="49" charset="0"/>
                          <a:cs typeface="Courier New" panose="02070309020205020404" pitchFamily="49" charset="0"/>
                        </a:rPr>
                        <a:t>len</a:t>
                      </a:r>
                      <a:r>
                        <a:rPr lang="en-US" sz="1100" dirty="0">
                          <a:latin typeface="Courier New" panose="02070309020205020404" pitchFamily="49" charset="0"/>
                          <a:cs typeface="Courier New" panose="02070309020205020404" pitchFamily="49" charset="0"/>
                        </a:rPr>
                        <a:t>(key)):</a:t>
                      </a:r>
                    </a:p>
                    <a:p>
                      <a:pPr marL="0" marR="0" lvl="0" indent="0" algn="l" defTabSz="685783" rtl="0" eaLnBrk="1" fontAlgn="auto" latinLnBrk="0" hangingPunct="1">
                        <a:lnSpc>
                          <a:spcPct val="100000"/>
                        </a:lnSpc>
                        <a:spcBef>
                          <a:spcPts val="0"/>
                        </a:spcBef>
                        <a:spcAft>
                          <a:spcPts val="0"/>
                        </a:spcAft>
                        <a:buClrTx/>
                        <a:buSzTx/>
                        <a:buFontTx/>
                        <a:buNone/>
                        <a:tabLst/>
                        <a:defRPr/>
                      </a:pPr>
                      <a:r>
                        <a:rPr lang="en-US" sz="1100" dirty="0">
                          <a:latin typeface="Courier New" panose="02070309020205020404" pitchFamily="49" charset="0"/>
                          <a:cs typeface="Courier New" panose="02070309020205020404" pitchFamily="49" charset="0"/>
                        </a:rPr>
                        <a:t>    l += key[</a:t>
                      </a:r>
                      <a:r>
                        <a:rPr lang="en-US" sz="1100" dirty="0" err="1">
                          <a:latin typeface="Courier New" panose="02070309020205020404" pitchFamily="49" charset="0"/>
                          <a:cs typeface="Courier New" panose="02070309020205020404" pitchFamily="49" charset="0"/>
                        </a:rPr>
                        <a:t>i</a:t>
                      </a:r>
                      <a:r>
                        <a:rPr lang="en-US" sz="1100" dirty="0">
                          <a:latin typeface="Courier New" panose="02070309020205020404" pitchFamily="49" charset="0"/>
                          <a:cs typeface="Courier New" panose="02070309020205020404" pitchFamily="49" charset="0"/>
                        </a:rPr>
                        <a:t>]</a:t>
                      </a:r>
                    </a:p>
                    <a:p>
                      <a:pPr marL="0" marR="0" lvl="0" indent="0" algn="l" defTabSz="685783" rtl="0" eaLnBrk="1" fontAlgn="auto" latinLnBrk="0" hangingPunct="1">
                        <a:lnSpc>
                          <a:spcPct val="100000"/>
                        </a:lnSpc>
                        <a:spcBef>
                          <a:spcPts val="0"/>
                        </a:spcBef>
                        <a:spcAft>
                          <a:spcPts val="0"/>
                        </a:spcAft>
                        <a:buClrTx/>
                        <a:buSzTx/>
                        <a:buFontTx/>
                        <a:buNone/>
                        <a:tabLst/>
                        <a:defRPr/>
                      </a:pPr>
                      <a:endParaRPr lang="en-US" sz="1100" dirty="0">
                        <a:latin typeface="Courier New" panose="02070309020205020404" pitchFamily="49" charset="0"/>
                        <a:cs typeface="Courier New" panose="02070309020205020404" pitchFamily="49" charset="0"/>
                      </a:endParaRPr>
                    </a:p>
                    <a:p>
                      <a:pPr marL="0" marR="0" lvl="0" indent="0" algn="l" defTabSz="685783" rtl="0" eaLnBrk="1" fontAlgn="auto" latinLnBrk="0" hangingPunct="1">
                        <a:lnSpc>
                          <a:spcPct val="100000"/>
                        </a:lnSpc>
                        <a:spcBef>
                          <a:spcPts val="0"/>
                        </a:spcBef>
                        <a:spcAft>
                          <a:spcPts val="0"/>
                        </a:spcAft>
                        <a:buClrTx/>
                        <a:buSzTx/>
                        <a:buFontTx/>
                        <a:buNone/>
                        <a:tabLst/>
                        <a:defRPr/>
                      </a:pPr>
                      <a:r>
                        <a:rPr lang="en-US" sz="1100" dirty="0">
                          <a:latin typeface="Courier New" panose="02070309020205020404" pitchFamily="49" charset="0"/>
                          <a:cs typeface="Courier New" panose="02070309020205020404" pitchFamily="49" charset="0"/>
                        </a:rPr>
                        <a:t>  for </a:t>
                      </a:r>
                      <a:r>
                        <a:rPr lang="en-US" sz="1100" dirty="0" err="1">
                          <a:latin typeface="Courier New" panose="02070309020205020404" pitchFamily="49" charset="0"/>
                          <a:cs typeface="Courier New" panose="02070309020205020404" pitchFamily="49" charset="0"/>
                        </a:rPr>
                        <a:t>i</a:t>
                      </a:r>
                      <a:r>
                        <a:rPr lang="en-US" sz="1100" dirty="0">
                          <a:latin typeface="Courier New" panose="02070309020205020404" pitchFamily="49" charset="0"/>
                          <a:cs typeface="Courier New" panose="02070309020205020404" pitchFamily="49" charset="0"/>
                        </a:rPr>
                        <a:t> in range(-1, -1*</a:t>
                      </a:r>
                      <a:r>
                        <a:rPr lang="en-US" sz="1100" dirty="0" err="1">
                          <a:latin typeface="Courier New" panose="02070309020205020404" pitchFamily="49" charset="0"/>
                          <a:cs typeface="Courier New" panose="02070309020205020404" pitchFamily="49" charset="0"/>
                        </a:rPr>
                        <a:t>len</a:t>
                      </a:r>
                      <a:r>
                        <a:rPr lang="en-US" sz="1100" dirty="0">
                          <a:latin typeface="Courier New" panose="02070309020205020404" pitchFamily="49" charset="0"/>
                          <a:cs typeface="Courier New" panose="02070309020205020404" pitchFamily="49" charset="0"/>
                        </a:rPr>
                        <a:t>(key)-1, -1):</a:t>
                      </a:r>
                    </a:p>
                    <a:p>
                      <a:pPr marL="0" marR="0" lvl="0" indent="0" algn="l" defTabSz="685783" rtl="0" eaLnBrk="1" fontAlgn="auto" latinLnBrk="0" hangingPunct="1">
                        <a:lnSpc>
                          <a:spcPct val="100000"/>
                        </a:lnSpc>
                        <a:spcBef>
                          <a:spcPts val="0"/>
                        </a:spcBef>
                        <a:spcAft>
                          <a:spcPts val="0"/>
                        </a:spcAft>
                        <a:buClrTx/>
                        <a:buSzTx/>
                        <a:buFontTx/>
                        <a:buNone/>
                        <a:tabLst/>
                        <a:defRPr/>
                      </a:pPr>
                      <a:r>
                        <a:rPr lang="en-US" sz="1100" dirty="0">
                          <a:latin typeface="Courier New" panose="02070309020205020404" pitchFamily="49" charset="0"/>
                          <a:cs typeface="Courier New" panose="02070309020205020404" pitchFamily="49" charset="0"/>
                        </a:rPr>
                        <a:t>    r += key[</a:t>
                      </a:r>
                      <a:r>
                        <a:rPr lang="en-US" sz="1100" dirty="0" err="1">
                          <a:latin typeface="Courier New" panose="02070309020205020404" pitchFamily="49" charset="0"/>
                          <a:cs typeface="Courier New" panose="02070309020205020404" pitchFamily="49" charset="0"/>
                        </a:rPr>
                        <a:t>i</a:t>
                      </a:r>
                      <a:r>
                        <a:rPr lang="en-US" sz="1100" dirty="0">
                          <a:latin typeface="Courier New" panose="02070309020205020404" pitchFamily="49" charset="0"/>
                          <a:cs typeface="Courier New" panose="02070309020205020404" pitchFamily="49" charset="0"/>
                        </a:rPr>
                        <a:t>]</a:t>
                      </a:r>
                    </a:p>
                    <a:p>
                      <a:pPr marL="0" marR="0" lvl="0" indent="0" algn="l" defTabSz="685783" rtl="0" eaLnBrk="1" fontAlgn="auto" latinLnBrk="0" hangingPunct="1">
                        <a:lnSpc>
                          <a:spcPct val="100000"/>
                        </a:lnSpc>
                        <a:spcBef>
                          <a:spcPts val="0"/>
                        </a:spcBef>
                        <a:spcAft>
                          <a:spcPts val="0"/>
                        </a:spcAft>
                        <a:buClrTx/>
                        <a:buSzTx/>
                        <a:buFontTx/>
                        <a:buNone/>
                        <a:tabLst/>
                        <a:defRPr/>
                      </a:pPr>
                      <a:endParaRPr lang="en-US" sz="1100" dirty="0">
                        <a:latin typeface="Courier New" panose="02070309020205020404" pitchFamily="49" charset="0"/>
                        <a:cs typeface="Courier New" panose="02070309020205020404" pitchFamily="49" charset="0"/>
                      </a:endParaRPr>
                    </a:p>
                    <a:p>
                      <a:pPr marL="0" marR="0" lvl="0" indent="0" algn="l" defTabSz="685783" rtl="0" eaLnBrk="1" fontAlgn="auto" latinLnBrk="0" hangingPunct="1">
                        <a:lnSpc>
                          <a:spcPct val="100000"/>
                        </a:lnSpc>
                        <a:spcBef>
                          <a:spcPts val="0"/>
                        </a:spcBef>
                        <a:spcAft>
                          <a:spcPts val="0"/>
                        </a:spcAft>
                        <a:buClrTx/>
                        <a:buSzTx/>
                        <a:buFontTx/>
                        <a:buNone/>
                        <a:tabLst/>
                        <a:defRPr/>
                      </a:pPr>
                      <a:r>
                        <a:rPr lang="en-US" sz="1100" dirty="0">
                          <a:latin typeface="Courier New" panose="02070309020205020404" pitchFamily="49" charset="0"/>
                          <a:cs typeface="Courier New" panose="02070309020205020404" pitchFamily="49" charset="0"/>
                        </a:rPr>
                        <a:t>  if l == r:</a:t>
                      </a:r>
                    </a:p>
                    <a:p>
                      <a:pPr marL="0" marR="0" lvl="0" indent="0" algn="l" defTabSz="685783" rtl="0" eaLnBrk="1" fontAlgn="auto" latinLnBrk="0" hangingPunct="1">
                        <a:lnSpc>
                          <a:spcPct val="100000"/>
                        </a:lnSpc>
                        <a:spcBef>
                          <a:spcPts val="0"/>
                        </a:spcBef>
                        <a:spcAft>
                          <a:spcPts val="0"/>
                        </a:spcAft>
                        <a:buClrTx/>
                        <a:buSzTx/>
                        <a:buFontTx/>
                        <a:buNone/>
                        <a:tabLst/>
                        <a:defRPr/>
                      </a:pPr>
                      <a:r>
                        <a:rPr lang="en-US" sz="1100" dirty="0">
                          <a:latin typeface="Courier New" panose="02070309020205020404" pitchFamily="49" charset="0"/>
                          <a:cs typeface="Courier New" panose="02070309020205020404" pitchFamily="49" charset="0"/>
                        </a:rPr>
                        <a:t>    </a:t>
                      </a:r>
                      <a:r>
                        <a:rPr lang="en-US" sz="1100" dirty="0" err="1">
                          <a:latin typeface="Courier New" panose="02070309020205020404" pitchFamily="49" charset="0"/>
                          <a:cs typeface="Courier New" panose="02070309020205020404" pitchFamily="49" charset="0"/>
                        </a:rPr>
                        <a:t>palindromesPattern</a:t>
                      </a:r>
                      <a:r>
                        <a:rPr lang="en-US" sz="1100" dirty="0">
                          <a:latin typeface="Courier New" panose="02070309020205020404" pitchFamily="49" charset="0"/>
                          <a:cs typeface="Courier New" panose="02070309020205020404" pitchFamily="49" charset="0"/>
                        </a:rPr>
                        <a:t> = (</a:t>
                      </a:r>
                      <a:r>
                        <a:rPr lang="en-US" sz="1100" dirty="0">
                          <a:solidFill>
                            <a:srgbClr val="C40C67"/>
                          </a:solidFill>
                          <a:latin typeface="Courier New" panose="02070309020205020404" pitchFamily="49" charset="0"/>
                          <a:cs typeface="Courier New" panose="02070309020205020404" pitchFamily="49" charset="0"/>
                        </a:rPr>
                        <a:t>key, True</a:t>
                      </a:r>
                      <a:r>
                        <a:rPr lang="en-US" sz="1100" dirty="0">
                          <a:latin typeface="Courier New" panose="02070309020205020404" pitchFamily="49" charset="0"/>
                          <a:cs typeface="Courier New" panose="02070309020205020404" pitchFamily="49" charset="0"/>
                        </a:rPr>
                        <a:t>)</a:t>
                      </a:r>
                    </a:p>
                    <a:p>
                      <a:pPr marL="0" marR="0" lvl="0" indent="0" algn="l" defTabSz="685783" rtl="0" eaLnBrk="1" fontAlgn="auto" latinLnBrk="0" hangingPunct="1">
                        <a:lnSpc>
                          <a:spcPct val="100000"/>
                        </a:lnSpc>
                        <a:spcBef>
                          <a:spcPts val="0"/>
                        </a:spcBef>
                        <a:spcAft>
                          <a:spcPts val="0"/>
                        </a:spcAft>
                        <a:buClrTx/>
                        <a:buSzTx/>
                        <a:buFontTx/>
                        <a:buNone/>
                        <a:tabLst/>
                        <a:defRPr/>
                      </a:pPr>
                      <a:r>
                        <a:rPr lang="en-US" sz="1100" dirty="0">
                          <a:latin typeface="Courier New" panose="02070309020205020404" pitchFamily="49" charset="0"/>
                          <a:cs typeface="Courier New" panose="02070309020205020404" pitchFamily="49" charset="0"/>
                        </a:rPr>
                        <a:t>  else:</a:t>
                      </a:r>
                    </a:p>
                    <a:p>
                      <a:pPr marL="0" marR="0" lvl="0" indent="0" algn="l" defTabSz="685783" rtl="0" eaLnBrk="1" fontAlgn="auto" latinLnBrk="0" hangingPunct="1">
                        <a:lnSpc>
                          <a:spcPct val="100000"/>
                        </a:lnSpc>
                        <a:spcBef>
                          <a:spcPts val="0"/>
                        </a:spcBef>
                        <a:spcAft>
                          <a:spcPts val="0"/>
                        </a:spcAft>
                        <a:buClrTx/>
                        <a:buSzTx/>
                        <a:buFontTx/>
                        <a:buNone/>
                        <a:tabLst/>
                        <a:defRPr/>
                      </a:pPr>
                      <a:r>
                        <a:rPr lang="en-US" sz="1100" dirty="0">
                          <a:latin typeface="Courier New" panose="02070309020205020404" pitchFamily="49" charset="0"/>
                          <a:cs typeface="Courier New" panose="02070309020205020404" pitchFamily="49" charset="0"/>
                        </a:rPr>
                        <a:t>    </a:t>
                      </a:r>
                      <a:r>
                        <a:rPr lang="en-US" sz="1100" dirty="0" err="1">
                          <a:latin typeface="Courier New" panose="02070309020205020404" pitchFamily="49" charset="0"/>
                          <a:cs typeface="Courier New" panose="02070309020205020404" pitchFamily="49" charset="0"/>
                        </a:rPr>
                        <a:t>palindromesPattern</a:t>
                      </a:r>
                      <a:r>
                        <a:rPr lang="en-US" sz="1100" dirty="0">
                          <a:latin typeface="Courier New" panose="02070309020205020404" pitchFamily="49" charset="0"/>
                          <a:cs typeface="Courier New" panose="02070309020205020404" pitchFamily="49" charset="0"/>
                        </a:rPr>
                        <a:t> = (</a:t>
                      </a:r>
                      <a:r>
                        <a:rPr lang="en-US" sz="1100" dirty="0">
                          <a:solidFill>
                            <a:srgbClr val="C40C67"/>
                          </a:solidFill>
                          <a:latin typeface="Courier New" panose="02070309020205020404" pitchFamily="49" charset="0"/>
                          <a:cs typeface="Courier New" panose="02070309020205020404" pitchFamily="49" charset="0"/>
                        </a:rPr>
                        <a:t>key, False</a:t>
                      </a:r>
                      <a:r>
                        <a:rPr lang="en-US" sz="1100" dirty="0">
                          <a:latin typeface="Courier New" panose="02070309020205020404" pitchFamily="49" charset="0"/>
                          <a:cs typeface="Courier New" panose="02070309020205020404" pitchFamily="49" charset="0"/>
                        </a:rPr>
                        <a:t>)</a:t>
                      </a:r>
                    </a:p>
                    <a:p>
                      <a:pPr marL="0" marR="0" lvl="0" indent="0" algn="l" defTabSz="685783" rtl="0" eaLnBrk="1" fontAlgn="auto" latinLnBrk="0" hangingPunct="1">
                        <a:lnSpc>
                          <a:spcPct val="100000"/>
                        </a:lnSpc>
                        <a:spcBef>
                          <a:spcPts val="0"/>
                        </a:spcBef>
                        <a:spcAft>
                          <a:spcPts val="0"/>
                        </a:spcAft>
                        <a:buClrTx/>
                        <a:buSzTx/>
                        <a:buFontTx/>
                        <a:buNone/>
                        <a:tabLst/>
                        <a:defRPr/>
                      </a:pPr>
                      <a:endParaRPr lang="en-US" sz="1100" dirty="0">
                        <a:latin typeface="Courier New" panose="02070309020205020404" pitchFamily="49" charset="0"/>
                        <a:cs typeface="Courier New" panose="02070309020205020404" pitchFamily="49" charset="0"/>
                      </a:endParaRPr>
                    </a:p>
                    <a:p>
                      <a:pPr marL="0" marR="0" lvl="0" indent="0" algn="l" defTabSz="685783" rtl="0" eaLnBrk="1" fontAlgn="auto" latinLnBrk="0" hangingPunct="1">
                        <a:lnSpc>
                          <a:spcPct val="100000"/>
                        </a:lnSpc>
                        <a:spcBef>
                          <a:spcPts val="0"/>
                        </a:spcBef>
                        <a:spcAft>
                          <a:spcPts val="0"/>
                        </a:spcAft>
                        <a:buClrTx/>
                        <a:buSzTx/>
                        <a:buFontTx/>
                        <a:buNone/>
                        <a:tabLst/>
                        <a:defRPr/>
                      </a:pPr>
                      <a:r>
                        <a:rPr lang="en-US" sz="1100" dirty="0">
                          <a:latin typeface="Courier New" panose="02070309020205020404" pitchFamily="49" charset="0"/>
                          <a:cs typeface="Courier New" panose="02070309020205020404" pitchFamily="49" charset="0"/>
                        </a:rPr>
                        <a:t>  return </a:t>
                      </a:r>
                      <a:r>
                        <a:rPr lang="en-US" sz="1100" dirty="0" err="1">
                          <a:latin typeface="Courier New" panose="02070309020205020404" pitchFamily="49" charset="0"/>
                          <a:cs typeface="Courier New" panose="02070309020205020404" pitchFamily="49" charset="0"/>
                        </a:rPr>
                        <a:t>palindromesPattern</a:t>
                      </a:r>
                      <a:endParaRPr lang="en-US" sz="1100" dirty="0">
                        <a:latin typeface="Courier New" panose="02070309020205020404" pitchFamily="49" charset="0"/>
                        <a:cs typeface="Courier New" panose="02070309020205020404" pitchFamily="49" charset="0"/>
                      </a:endParaRPr>
                    </a:p>
                    <a:p>
                      <a:pPr marL="0" marR="0" lvl="0" indent="0" algn="l" defTabSz="685783" rtl="0" eaLnBrk="1" fontAlgn="auto" latinLnBrk="0" hangingPunct="1">
                        <a:lnSpc>
                          <a:spcPct val="100000"/>
                        </a:lnSpc>
                        <a:spcBef>
                          <a:spcPts val="0"/>
                        </a:spcBef>
                        <a:spcAft>
                          <a:spcPts val="0"/>
                        </a:spcAft>
                        <a:buClrTx/>
                        <a:buSzTx/>
                        <a:buFontTx/>
                        <a:buNone/>
                        <a:tabLst/>
                        <a:defRPr/>
                      </a:pPr>
                      <a:endParaRPr lang="en-US" sz="1100" dirty="0">
                        <a:latin typeface="Courier New" panose="02070309020205020404" pitchFamily="49" charset="0"/>
                        <a:cs typeface="Courier New" panose="02070309020205020404" pitchFamily="49" charset="0"/>
                      </a:endParaRPr>
                    </a:p>
                    <a:p>
                      <a:pPr marL="0" marR="0" lvl="0" indent="0" algn="l" defTabSz="685783" rtl="0" eaLnBrk="1" fontAlgn="auto" latinLnBrk="0" hangingPunct="1">
                        <a:lnSpc>
                          <a:spcPct val="100000"/>
                        </a:lnSpc>
                        <a:spcBef>
                          <a:spcPts val="0"/>
                        </a:spcBef>
                        <a:spcAft>
                          <a:spcPts val="0"/>
                        </a:spcAft>
                        <a:buClrTx/>
                        <a:buSzTx/>
                        <a:buFontTx/>
                        <a:buNone/>
                        <a:tabLst/>
                        <a:defRPr/>
                      </a:pPr>
                      <a:endParaRPr lang="en-US" sz="1100" dirty="0">
                        <a:latin typeface="Courier New" panose="02070309020205020404" pitchFamily="49" charset="0"/>
                        <a:cs typeface="Courier New" panose="02070309020205020404" pitchFamily="49" charset="0"/>
                      </a:endParaRPr>
                    </a:p>
                    <a:p>
                      <a:pPr marL="0" marR="0" lvl="0" indent="0" algn="l" defTabSz="685783" rtl="0" eaLnBrk="1" fontAlgn="auto" latinLnBrk="0" hangingPunct="1">
                        <a:lnSpc>
                          <a:spcPct val="100000"/>
                        </a:lnSpc>
                        <a:spcBef>
                          <a:spcPts val="0"/>
                        </a:spcBef>
                        <a:spcAft>
                          <a:spcPts val="0"/>
                        </a:spcAft>
                        <a:buClrTx/>
                        <a:buSzTx/>
                        <a:buFontTx/>
                        <a:buNone/>
                        <a:tabLst/>
                        <a:defRPr/>
                      </a:pPr>
                      <a:endParaRPr lang="en-US" sz="1100" dirty="0">
                        <a:latin typeface="Courier New" panose="02070309020205020404" pitchFamily="49" charset="0"/>
                        <a:cs typeface="Courier New" panose="020703090202050204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DCE0"/>
                    </a:solidFill>
                  </a:tcPr>
                </a:tc>
                <a:extLst>
                  <a:ext uri="{0D108BD9-81ED-4DB2-BD59-A6C34878D82A}">
                    <a16:rowId xmlns:a16="http://schemas.microsoft.com/office/drawing/2014/main" val="706292355"/>
                  </a:ext>
                </a:extLst>
              </a:tr>
            </a:tbl>
          </a:graphicData>
        </a:graphic>
      </p:graphicFrame>
    </p:spTree>
    <p:extLst>
      <p:ext uri="{BB962C8B-B14F-4D97-AF65-F5344CB8AC3E}">
        <p14:creationId xmlns:p14="http://schemas.microsoft.com/office/powerpoint/2010/main" val="352825683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E661C94-E0E8-265D-4FAC-487C547148B2}"/>
              </a:ext>
            </a:extLst>
          </p:cNvPr>
          <p:cNvSpPr>
            <a:spLocks noGrp="1"/>
          </p:cNvSpPr>
          <p:nvPr>
            <p:ph sz="quarter" idx="14"/>
          </p:nvPr>
        </p:nvSpPr>
        <p:spPr/>
        <p:txBody>
          <a:bodyPr/>
          <a:lstStyle/>
          <a:p>
            <a:r>
              <a:rPr lang="en-US" sz="1600" dirty="0"/>
              <a:t>Please implement the inverted index using </a:t>
            </a:r>
            <a:r>
              <a:rPr lang="en-US" sz="1600" dirty="0" err="1"/>
              <a:t>PySpark</a:t>
            </a:r>
            <a:r>
              <a:rPr lang="en-US" sz="1600" dirty="0"/>
              <a:t> RDDs</a:t>
            </a:r>
          </a:p>
          <a:p>
            <a:r>
              <a:rPr lang="en-US" sz="1600" dirty="0"/>
              <a:t>You may assume that the input is stored in the file </a:t>
            </a:r>
            <a:r>
              <a:rPr lang="en-US" sz="1600" dirty="0" err="1"/>
              <a:t>documents.txt</a:t>
            </a:r>
            <a:r>
              <a:rPr lang="en-US" sz="1600" dirty="0"/>
              <a:t>. </a:t>
            </a:r>
          </a:p>
        </p:txBody>
      </p:sp>
      <p:sp>
        <p:nvSpPr>
          <p:cNvPr id="3" name="Title 2">
            <a:extLst>
              <a:ext uri="{FF2B5EF4-FFF2-40B4-BE49-F238E27FC236}">
                <a16:creationId xmlns:a16="http://schemas.microsoft.com/office/drawing/2014/main" id="{5A185661-0975-3B3A-BBFA-8CBD358FAAB9}"/>
              </a:ext>
            </a:extLst>
          </p:cNvPr>
          <p:cNvSpPr>
            <a:spLocks noGrp="1"/>
          </p:cNvSpPr>
          <p:nvPr>
            <p:ph type="title"/>
          </p:nvPr>
        </p:nvSpPr>
        <p:spPr/>
        <p:txBody>
          <a:bodyPr/>
          <a:lstStyle/>
          <a:p>
            <a:r>
              <a:rPr lang="en-US" dirty="0"/>
              <a:t>Take Home Exercise</a:t>
            </a:r>
          </a:p>
        </p:txBody>
      </p:sp>
      <p:graphicFrame>
        <p:nvGraphicFramePr>
          <p:cNvPr id="4" name="Table 3">
            <a:extLst>
              <a:ext uri="{FF2B5EF4-FFF2-40B4-BE49-F238E27FC236}">
                <a16:creationId xmlns:a16="http://schemas.microsoft.com/office/drawing/2014/main" id="{23D01E57-B520-28EF-594F-30D4A703CE56}"/>
              </a:ext>
            </a:extLst>
          </p:cNvPr>
          <p:cNvGraphicFramePr>
            <a:graphicFrameLocks noGrp="1"/>
          </p:cNvGraphicFramePr>
          <p:nvPr/>
        </p:nvGraphicFramePr>
        <p:xfrm>
          <a:off x="725214" y="2385848"/>
          <a:ext cx="6526924" cy="3794760"/>
        </p:xfrm>
        <a:graphic>
          <a:graphicData uri="http://schemas.openxmlformats.org/drawingml/2006/table">
            <a:tbl>
              <a:tblPr bandRow="1">
                <a:tableStyleId>{5C22544A-7EE6-4342-B048-85BDC9FD1C3A}</a:tableStyleId>
              </a:tblPr>
              <a:tblGrid>
                <a:gridCol w="6526924">
                  <a:extLst>
                    <a:ext uri="{9D8B030D-6E8A-4147-A177-3AD203B41FA5}">
                      <a16:colId xmlns:a16="http://schemas.microsoft.com/office/drawing/2014/main" val="461250395"/>
                    </a:ext>
                  </a:extLst>
                </a:gridCol>
              </a:tblGrid>
              <a:tr h="3736131">
                <a:tc>
                  <a:txBody>
                    <a:bodyPr/>
                    <a:lstStyle/>
                    <a:p>
                      <a:r>
                        <a:rPr lang="en-HK" sz="1350" kern="1200" dirty="0">
                          <a:solidFill>
                            <a:schemeClr val="dk1"/>
                          </a:solidFill>
                          <a:effectLst/>
                          <a:latin typeface="Courier New" panose="02070309020205020404" pitchFamily="49" charset="0"/>
                          <a:ea typeface="+mn-ea"/>
                          <a:cs typeface="Courier New" panose="02070309020205020404" pitchFamily="49" charset="0"/>
                        </a:rPr>
                        <a:t>from </a:t>
                      </a:r>
                      <a:r>
                        <a:rPr lang="en-HK" sz="1350" kern="1200" dirty="0" err="1">
                          <a:solidFill>
                            <a:schemeClr val="dk1"/>
                          </a:solidFill>
                          <a:effectLst/>
                          <a:latin typeface="Courier New" panose="02070309020205020404" pitchFamily="49" charset="0"/>
                          <a:ea typeface="+mn-ea"/>
                          <a:cs typeface="Courier New" panose="02070309020205020404" pitchFamily="49" charset="0"/>
                        </a:rPr>
                        <a:t>pyspark.sql</a:t>
                      </a:r>
                      <a:r>
                        <a:rPr lang="en-HK" sz="1350" kern="1200" dirty="0">
                          <a:solidFill>
                            <a:schemeClr val="dk1"/>
                          </a:solidFill>
                          <a:effectLst/>
                          <a:latin typeface="Courier New" panose="02070309020205020404" pitchFamily="49" charset="0"/>
                          <a:ea typeface="+mn-ea"/>
                          <a:cs typeface="Courier New" panose="02070309020205020404" pitchFamily="49" charset="0"/>
                        </a:rPr>
                        <a:t> import </a:t>
                      </a:r>
                      <a:r>
                        <a:rPr lang="en-HK" sz="1350" kern="1200" dirty="0" err="1">
                          <a:solidFill>
                            <a:schemeClr val="dk1"/>
                          </a:solidFill>
                          <a:effectLst/>
                          <a:latin typeface="Courier New" panose="02070309020205020404" pitchFamily="49" charset="0"/>
                          <a:ea typeface="+mn-ea"/>
                          <a:cs typeface="Courier New" panose="02070309020205020404" pitchFamily="49" charset="0"/>
                        </a:rPr>
                        <a:t>SparkSession</a:t>
                      </a:r>
                      <a:endParaRPr lang="en-HK" sz="1350" kern="1200" dirty="0">
                        <a:solidFill>
                          <a:schemeClr val="dk1"/>
                        </a:solidFill>
                        <a:effectLst/>
                        <a:latin typeface="Courier New" panose="02070309020205020404" pitchFamily="49" charset="0"/>
                        <a:ea typeface="+mn-ea"/>
                        <a:cs typeface="Courier New" panose="02070309020205020404" pitchFamily="49" charset="0"/>
                      </a:endParaRPr>
                    </a:p>
                    <a:p>
                      <a:r>
                        <a:rPr lang="en-HK" sz="1350" kern="1200" dirty="0">
                          <a:solidFill>
                            <a:schemeClr val="dk1"/>
                          </a:solidFill>
                          <a:effectLst/>
                          <a:latin typeface="Courier New" panose="02070309020205020404" pitchFamily="49" charset="0"/>
                          <a:ea typeface="+mn-ea"/>
                          <a:cs typeface="Courier New" panose="02070309020205020404" pitchFamily="49" charset="0"/>
                        </a:rPr>
                        <a:t>from operator import add</a:t>
                      </a:r>
                    </a:p>
                    <a:p>
                      <a:r>
                        <a:rPr lang="en-US" sz="1350" kern="1200" dirty="0">
                          <a:solidFill>
                            <a:schemeClr val="dk1"/>
                          </a:solidFill>
                          <a:effectLst/>
                          <a:latin typeface="Courier New" panose="02070309020205020404" pitchFamily="49" charset="0"/>
                          <a:ea typeface="+mn-ea"/>
                          <a:cs typeface="Courier New" panose="02070309020205020404" pitchFamily="49" charset="0"/>
                        </a:rPr>
                        <a:t> </a:t>
                      </a:r>
                      <a:endParaRPr lang="en-HK" sz="1350" kern="1200" dirty="0">
                        <a:solidFill>
                          <a:schemeClr val="dk1"/>
                        </a:solidFill>
                        <a:effectLst/>
                        <a:latin typeface="Courier New" panose="02070309020205020404" pitchFamily="49" charset="0"/>
                        <a:ea typeface="+mn-ea"/>
                        <a:cs typeface="Courier New" panose="02070309020205020404" pitchFamily="49" charset="0"/>
                      </a:endParaRPr>
                    </a:p>
                    <a:p>
                      <a:r>
                        <a:rPr lang="en-HK" sz="1350" kern="1200" dirty="0">
                          <a:solidFill>
                            <a:schemeClr val="dk1"/>
                          </a:solidFill>
                          <a:effectLst/>
                          <a:latin typeface="Courier New" panose="02070309020205020404" pitchFamily="49" charset="0"/>
                          <a:ea typeface="+mn-ea"/>
                          <a:cs typeface="Courier New" panose="02070309020205020404" pitchFamily="49" charset="0"/>
                        </a:rPr>
                        <a:t>ss  = </a:t>
                      </a:r>
                      <a:r>
                        <a:rPr lang="en-HK" sz="1350" kern="1200" dirty="0" err="1">
                          <a:solidFill>
                            <a:schemeClr val="dk1"/>
                          </a:solidFill>
                          <a:effectLst/>
                          <a:latin typeface="Courier New" panose="02070309020205020404" pitchFamily="49" charset="0"/>
                          <a:ea typeface="+mn-ea"/>
                          <a:cs typeface="Courier New" panose="02070309020205020404" pitchFamily="49" charset="0"/>
                        </a:rPr>
                        <a:t>SparkSession.builder</a:t>
                      </a:r>
                      <a:r>
                        <a:rPr lang="en-HK" sz="1350" kern="1200" dirty="0">
                          <a:solidFill>
                            <a:schemeClr val="dk1"/>
                          </a:solidFill>
                          <a:effectLst/>
                          <a:latin typeface="Courier New" panose="02070309020205020404" pitchFamily="49" charset="0"/>
                          <a:ea typeface="+mn-ea"/>
                          <a:cs typeface="Courier New" panose="02070309020205020404" pitchFamily="49" charset="0"/>
                        </a:rPr>
                        <a:t> \</a:t>
                      </a:r>
                    </a:p>
                    <a:p>
                      <a:r>
                        <a:rPr lang="en-HK" sz="1350" kern="1200" dirty="0">
                          <a:solidFill>
                            <a:schemeClr val="dk1"/>
                          </a:solidFill>
                          <a:effectLst/>
                          <a:latin typeface="Courier New" panose="02070309020205020404" pitchFamily="49" charset="0"/>
                          <a:ea typeface="+mn-ea"/>
                          <a:cs typeface="Courier New" panose="02070309020205020404" pitchFamily="49" charset="0"/>
                        </a:rPr>
                        <a:t>        .</a:t>
                      </a:r>
                      <a:r>
                        <a:rPr lang="en-HK" sz="1350" kern="1200" dirty="0" err="1">
                          <a:solidFill>
                            <a:schemeClr val="dk1"/>
                          </a:solidFill>
                          <a:effectLst/>
                          <a:latin typeface="Courier New" panose="02070309020205020404" pitchFamily="49" charset="0"/>
                          <a:ea typeface="+mn-ea"/>
                          <a:cs typeface="Courier New" panose="02070309020205020404" pitchFamily="49" charset="0"/>
                        </a:rPr>
                        <a:t>appName</a:t>
                      </a:r>
                      <a:r>
                        <a:rPr lang="en-HK" sz="1350" kern="1200" dirty="0">
                          <a:solidFill>
                            <a:schemeClr val="dk1"/>
                          </a:solidFill>
                          <a:effectLst/>
                          <a:latin typeface="Courier New" panose="02070309020205020404" pitchFamily="49" charset="0"/>
                          <a:ea typeface="+mn-ea"/>
                          <a:cs typeface="Courier New" panose="02070309020205020404" pitchFamily="49" charset="0"/>
                        </a:rPr>
                        <a:t>("Spark PageRank") \</a:t>
                      </a:r>
                    </a:p>
                    <a:p>
                      <a:r>
                        <a:rPr lang="en-HK" sz="1350" kern="1200" dirty="0">
                          <a:solidFill>
                            <a:schemeClr val="dk1"/>
                          </a:solidFill>
                          <a:effectLst/>
                          <a:latin typeface="Courier New" panose="02070309020205020404" pitchFamily="49" charset="0"/>
                          <a:ea typeface="+mn-ea"/>
                          <a:cs typeface="Courier New" panose="02070309020205020404" pitchFamily="49" charset="0"/>
                        </a:rPr>
                        <a:t>        .master("local[4]")\</a:t>
                      </a:r>
                    </a:p>
                    <a:p>
                      <a:r>
                        <a:rPr lang="en-HK" sz="1350" kern="1200" dirty="0">
                          <a:solidFill>
                            <a:schemeClr val="dk1"/>
                          </a:solidFill>
                          <a:effectLst/>
                          <a:latin typeface="Courier New" panose="02070309020205020404" pitchFamily="49" charset="0"/>
                          <a:ea typeface="+mn-ea"/>
                          <a:cs typeface="Courier New" panose="02070309020205020404" pitchFamily="49" charset="0"/>
                        </a:rPr>
                        <a:t>        .</a:t>
                      </a:r>
                      <a:r>
                        <a:rPr lang="en-HK" sz="1350" kern="1200" dirty="0" err="1">
                          <a:solidFill>
                            <a:schemeClr val="dk1"/>
                          </a:solidFill>
                          <a:effectLst/>
                          <a:latin typeface="Courier New" panose="02070309020205020404" pitchFamily="49" charset="0"/>
                          <a:ea typeface="+mn-ea"/>
                          <a:cs typeface="Courier New" panose="02070309020205020404" pitchFamily="49" charset="0"/>
                        </a:rPr>
                        <a:t>getOrCreate</a:t>
                      </a:r>
                      <a:r>
                        <a:rPr lang="en-HK" sz="1350" kern="1200" dirty="0">
                          <a:solidFill>
                            <a:schemeClr val="dk1"/>
                          </a:solidFill>
                          <a:effectLst/>
                          <a:latin typeface="Courier New" panose="02070309020205020404" pitchFamily="49" charset="0"/>
                          <a:ea typeface="+mn-ea"/>
                          <a:cs typeface="Courier New" panose="02070309020205020404" pitchFamily="49" charset="0"/>
                        </a:rPr>
                        <a:t>()</a:t>
                      </a:r>
                    </a:p>
                    <a:p>
                      <a:r>
                        <a:rPr lang="en-HK" sz="1350" kern="1200" dirty="0">
                          <a:solidFill>
                            <a:schemeClr val="dk1"/>
                          </a:solidFill>
                          <a:effectLst/>
                          <a:latin typeface="Courier New" panose="02070309020205020404" pitchFamily="49" charset="0"/>
                          <a:ea typeface="+mn-ea"/>
                          <a:cs typeface="Courier New" panose="02070309020205020404" pitchFamily="49" charset="0"/>
                        </a:rPr>
                        <a:t>spark = </a:t>
                      </a:r>
                      <a:r>
                        <a:rPr lang="en-HK" sz="1350" kern="1200" dirty="0" err="1">
                          <a:solidFill>
                            <a:schemeClr val="dk1"/>
                          </a:solidFill>
                          <a:effectLst/>
                          <a:latin typeface="Courier New" panose="02070309020205020404" pitchFamily="49" charset="0"/>
                          <a:ea typeface="+mn-ea"/>
                          <a:cs typeface="Courier New" panose="02070309020205020404" pitchFamily="49" charset="0"/>
                        </a:rPr>
                        <a:t>ss.sparkContext</a:t>
                      </a:r>
                      <a:endParaRPr lang="en-HK" sz="1350" kern="1200" dirty="0">
                        <a:solidFill>
                          <a:schemeClr val="dk1"/>
                        </a:solidFill>
                        <a:effectLst/>
                        <a:latin typeface="Courier New" panose="02070309020205020404" pitchFamily="49" charset="0"/>
                        <a:ea typeface="+mn-ea"/>
                        <a:cs typeface="Courier New" panose="02070309020205020404" pitchFamily="49" charset="0"/>
                      </a:endParaRPr>
                    </a:p>
                    <a:p>
                      <a:endParaRPr lang="en-US" dirty="0">
                        <a:solidFill>
                          <a:srgbClr val="C00000"/>
                        </a:solidFill>
                        <a:latin typeface="Raleway" pitchFamily="2" charset="77"/>
                      </a:endParaRPr>
                    </a:p>
                    <a:p>
                      <a:r>
                        <a:rPr lang="en-US" dirty="0">
                          <a:solidFill>
                            <a:srgbClr val="C00000"/>
                          </a:solidFill>
                          <a:latin typeface="Raleway" pitchFamily="2" charset="77"/>
                        </a:rPr>
                        <a:t># TODO 1: read and convert the </a:t>
                      </a:r>
                      <a:r>
                        <a:rPr lang="en-US" dirty="0" err="1">
                          <a:solidFill>
                            <a:srgbClr val="C00000"/>
                          </a:solidFill>
                          <a:latin typeface="Raleway" pitchFamily="2" charset="77"/>
                        </a:rPr>
                        <a:t>documents.txt</a:t>
                      </a:r>
                      <a:r>
                        <a:rPr lang="en-US" dirty="0">
                          <a:solidFill>
                            <a:srgbClr val="C00000"/>
                          </a:solidFill>
                          <a:latin typeface="Raleway" pitchFamily="2" charset="77"/>
                        </a:rPr>
                        <a:t> to RDD</a:t>
                      </a:r>
                    </a:p>
                    <a:p>
                      <a:endParaRPr lang="en-US" dirty="0">
                        <a:solidFill>
                          <a:srgbClr val="C00000"/>
                        </a:solidFill>
                        <a:latin typeface="Raleway" pitchFamily="2" charset="77"/>
                      </a:endParaRPr>
                    </a:p>
                    <a:p>
                      <a:r>
                        <a:rPr lang="en-US" dirty="0">
                          <a:solidFill>
                            <a:srgbClr val="C00000"/>
                          </a:solidFill>
                          <a:latin typeface="Raleway" pitchFamily="2" charset="77"/>
                        </a:rPr>
                        <a:t>#TODO 2: split the data into two parts (document Id, words)</a:t>
                      </a:r>
                    </a:p>
                    <a:p>
                      <a:endParaRPr lang="en-US" dirty="0">
                        <a:solidFill>
                          <a:srgbClr val="C00000"/>
                        </a:solidFill>
                        <a:latin typeface="Raleway" pitchFamily="2" charset="77"/>
                      </a:endParaRPr>
                    </a:p>
                    <a:p>
                      <a:r>
                        <a:rPr lang="en-US" dirty="0">
                          <a:solidFill>
                            <a:srgbClr val="C00000"/>
                          </a:solidFill>
                          <a:latin typeface="Raleway" pitchFamily="2" charset="77"/>
                        </a:rPr>
                        <a:t>#TODO 3: Form a pair for each distinct word (e.g. (brown, D2), (brown, D3), …)</a:t>
                      </a:r>
                    </a:p>
                    <a:p>
                      <a:endParaRPr lang="en-US" dirty="0">
                        <a:solidFill>
                          <a:srgbClr val="C00000"/>
                        </a:solidFill>
                        <a:latin typeface="Raleway" pitchFamily="2" charset="77"/>
                      </a:endParaRPr>
                    </a:p>
                    <a:p>
                      <a:r>
                        <a:rPr lang="en-US" dirty="0">
                          <a:solidFill>
                            <a:srgbClr val="C00000"/>
                          </a:solidFill>
                          <a:latin typeface="Raleway" pitchFamily="2" charset="77"/>
                        </a:rPr>
                        <a:t>#TODO 4: Group the results in TODO3</a:t>
                      </a:r>
                    </a:p>
                    <a:p>
                      <a:endParaRPr lang="en-US" dirty="0">
                        <a:solidFill>
                          <a:srgbClr val="C00000"/>
                        </a:solidFill>
                        <a:latin typeface="Raleway" pitchFamily="2" charset="77"/>
                      </a:endParaRPr>
                    </a:p>
                    <a:p>
                      <a:r>
                        <a:rPr lang="en-US" dirty="0">
                          <a:solidFill>
                            <a:srgbClr val="C00000"/>
                          </a:solidFill>
                          <a:latin typeface="Raleway" pitchFamily="2" charset="77"/>
                        </a:rPr>
                        <a:t>#TODO 5: Perform sorting</a:t>
                      </a:r>
                    </a:p>
                  </a:txBody>
                  <a:tcPr>
                    <a:noFill/>
                  </a:tcPr>
                </a:tc>
                <a:extLst>
                  <a:ext uri="{0D108BD9-81ED-4DB2-BD59-A6C34878D82A}">
                    <a16:rowId xmlns:a16="http://schemas.microsoft.com/office/drawing/2014/main" val="2026054220"/>
                  </a:ext>
                </a:extLst>
              </a:tr>
            </a:tbl>
          </a:graphicData>
        </a:graphic>
      </p:graphicFrame>
      <p:sp>
        <p:nvSpPr>
          <p:cNvPr id="5" name="TextBox 4">
            <a:extLst>
              <a:ext uri="{FF2B5EF4-FFF2-40B4-BE49-F238E27FC236}">
                <a16:creationId xmlns:a16="http://schemas.microsoft.com/office/drawing/2014/main" id="{A938E60F-CDEA-E74A-2735-1DDDD02F8113}"/>
              </a:ext>
            </a:extLst>
          </p:cNvPr>
          <p:cNvSpPr txBox="1"/>
          <p:nvPr/>
        </p:nvSpPr>
        <p:spPr>
          <a:xfrm>
            <a:off x="5455728" y="2496824"/>
            <a:ext cx="3321268" cy="2031325"/>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wrap="square" rtlCol="0">
            <a:spAutoFit/>
          </a:bodyPr>
          <a:lstStyle/>
          <a:p>
            <a:r>
              <a:rPr lang="en-HK" sz="1400" dirty="0">
                <a:latin typeface="Raleway" pitchFamily="2" charset="77"/>
              </a:rPr>
              <a:t>Here are some functions you might need:</a:t>
            </a:r>
          </a:p>
          <a:p>
            <a:pPr marL="285750" indent="-285750">
              <a:buFont typeface="Arial" panose="020B0604020202020204" pitchFamily="34" charset="0"/>
              <a:buChar char="•"/>
            </a:pPr>
            <a:r>
              <a:rPr lang="en-HK" sz="1400" dirty="0" err="1">
                <a:latin typeface="Raleway" pitchFamily="2" charset="77"/>
              </a:rPr>
              <a:t>textFile</a:t>
            </a:r>
            <a:r>
              <a:rPr lang="en-HK" sz="1400" dirty="0">
                <a:latin typeface="Raleway" pitchFamily="2" charset="77"/>
              </a:rPr>
              <a:t>()</a:t>
            </a:r>
          </a:p>
          <a:p>
            <a:pPr marL="285750" indent="-285750">
              <a:buFont typeface="Arial" panose="020B0604020202020204" pitchFamily="34" charset="0"/>
              <a:buChar char="•"/>
            </a:pPr>
            <a:r>
              <a:rPr lang="en-HK" sz="1400" dirty="0">
                <a:latin typeface="Raleway" pitchFamily="2" charset="77"/>
              </a:rPr>
              <a:t>map()</a:t>
            </a:r>
          </a:p>
          <a:p>
            <a:pPr marL="285750" indent="-285750">
              <a:buFont typeface="Arial" panose="020B0604020202020204" pitchFamily="34" charset="0"/>
              <a:buChar char="•"/>
            </a:pPr>
            <a:r>
              <a:rPr lang="en-HK" sz="1400" dirty="0" err="1">
                <a:latin typeface="Raleway" pitchFamily="2" charset="77"/>
              </a:rPr>
              <a:t>flatMap</a:t>
            </a:r>
            <a:r>
              <a:rPr lang="en-HK" sz="1400" dirty="0">
                <a:latin typeface="Raleway" pitchFamily="2" charset="77"/>
              </a:rPr>
              <a:t>()</a:t>
            </a:r>
          </a:p>
          <a:p>
            <a:pPr marL="285750" indent="-285750">
              <a:buFont typeface="Arial" panose="020B0604020202020204" pitchFamily="34" charset="0"/>
              <a:buChar char="•"/>
            </a:pPr>
            <a:r>
              <a:rPr lang="en-HK" sz="1400" dirty="0">
                <a:latin typeface="Raleway" pitchFamily="2" charset="77"/>
              </a:rPr>
              <a:t>distinct()</a:t>
            </a:r>
          </a:p>
          <a:p>
            <a:pPr marL="285750" indent="-285750">
              <a:buFont typeface="Arial" panose="020B0604020202020204" pitchFamily="34" charset="0"/>
              <a:buChar char="•"/>
            </a:pPr>
            <a:r>
              <a:rPr lang="en-HK" sz="1400" dirty="0" err="1">
                <a:latin typeface="Raleway" pitchFamily="2" charset="77"/>
              </a:rPr>
              <a:t>groupByKey</a:t>
            </a:r>
            <a:r>
              <a:rPr lang="en-HK" sz="1400" dirty="0">
                <a:latin typeface="Raleway" pitchFamily="2" charset="77"/>
              </a:rPr>
              <a:t>()</a:t>
            </a:r>
          </a:p>
          <a:p>
            <a:pPr marL="285750" indent="-285750">
              <a:buFont typeface="Arial" panose="020B0604020202020204" pitchFamily="34" charset="0"/>
              <a:buChar char="•"/>
            </a:pPr>
            <a:r>
              <a:rPr lang="en-HK" sz="1400" dirty="0" err="1">
                <a:latin typeface="Raleway" pitchFamily="2" charset="77"/>
              </a:rPr>
              <a:t>sortByKey</a:t>
            </a:r>
            <a:r>
              <a:rPr lang="en-HK" sz="1400" dirty="0">
                <a:latin typeface="Raleway" pitchFamily="2" charset="77"/>
              </a:rPr>
              <a:t>()</a:t>
            </a:r>
          </a:p>
          <a:p>
            <a:pPr marL="285750" indent="-285750">
              <a:buFont typeface="Arial" panose="020B0604020202020204" pitchFamily="34" charset="0"/>
              <a:buChar char="•"/>
            </a:pPr>
            <a:r>
              <a:rPr lang="en-HK" sz="1400" dirty="0">
                <a:latin typeface="Raleway" pitchFamily="2" charset="77"/>
              </a:rPr>
              <a:t>collect()</a:t>
            </a:r>
            <a:endParaRPr lang="en-US" sz="1400" dirty="0">
              <a:latin typeface="Raleway" pitchFamily="2" charset="77"/>
            </a:endParaRPr>
          </a:p>
        </p:txBody>
      </p:sp>
    </p:spTree>
    <p:extLst>
      <p:ext uri="{BB962C8B-B14F-4D97-AF65-F5344CB8AC3E}">
        <p14:creationId xmlns:p14="http://schemas.microsoft.com/office/powerpoint/2010/main" val="422288098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78BB0C9-C052-3D52-0265-8CEE91E088A7}"/>
              </a:ext>
            </a:extLst>
          </p:cNvPr>
          <p:cNvSpPr>
            <a:spLocks noGrp="1"/>
          </p:cNvSpPr>
          <p:nvPr>
            <p:ph sz="quarter" idx="14"/>
          </p:nvPr>
        </p:nvSpPr>
        <p:spPr/>
        <p:txBody>
          <a:bodyPr>
            <a:norm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C00000"/>
                </a:solidFill>
                <a:effectLst/>
                <a:uLnTx/>
                <a:uFillTx/>
                <a:latin typeface="Raleway" pitchFamily="2" charset="77"/>
                <a:ea typeface="+mn-ea"/>
                <a:cs typeface="+mn-cs"/>
              </a:rPr>
              <a:t># TODO 1: read and convert the </a:t>
            </a:r>
            <a:r>
              <a:rPr kumimoji="0" lang="en-US" sz="1350" b="0" i="0" u="none" strike="noStrike" kern="1200" cap="none" spc="0" normalizeH="0" baseline="0" noProof="0" dirty="0" err="1">
                <a:ln>
                  <a:noFill/>
                </a:ln>
                <a:solidFill>
                  <a:srgbClr val="C00000"/>
                </a:solidFill>
                <a:effectLst/>
                <a:uLnTx/>
                <a:uFillTx/>
                <a:latin typeface="Raleway" pitchFamily="2" charset="77"/>
                <a:ea typeface="+mn-ea"/>
                <a:cs typeface="+mn-cs"/>
              </a:rPr>
              <a:t>documents.txt</a:t>
            </a:r>
            <a:r>
              <a:rPr kumimoji="0" lang="en-US" sz="1350" b="0" i="0" u="none" strike="noStrike" kern="1200" cap="none" spc="0" normalizeH="0" baseline="0" noProof="0" dirty="0">
                <a:ln>
                  <a:noFill/>
                </a:ln>
                <a:solidFill>
                  <a:srgbClr val="C00000"/>
                </a:solidFill>
                <a:effectLst/>
                <a:uLnTx/>
                <a:uFillTx/>
                <a:latin typeface="Raleway" pitchFamily="2" charset="77"/>
                <a:ea typeface="+mn-ea"/>
                <a:cs typeface="+mn-cs"/>
              </a:rPr>
              <a:t> to RDD</a:t>
            </a:r>
          </a:p>
          <a:p>
            <a:pPr marL="0" marR="0" lvl="0" indent="0" algn="l" defTabSz="685783" rtl="0" eaLnBrk="1" fontAlgn="auto" latinLnBrk="0" hangingPunct="1">
              <a:lnSpc>
                <a:spcPct val="100000"/>
              </a:lnSpc>
              <a:spcBef>
                <a:spcPts val="0"/>
              </a:spcBef>
              <a:spcAft>
                <a:spcPts val="0"/>
              </a:spcAft>
              <a:buClrTx/>
              <a:buSzTx/>
              <a:buFontTx/>
              <a:buNone/>
              <a:tabLst/>
              <a:defRPr/>
            </a:pPr>
            <a:endParaRPr lang="en-US" sz="1350" dirty="0">
              <a:solidFill>
                <a:srgbClr val="C00000"/>
              </a:solidFill>
              <a:latin typeface="Raleway" pitchFamily="2" charset="77"/>
            </a:endParaRPr>
          </a:p>
          <a:p>
            <a:pPr marL="0" marR="0" lvl="0" indent="0" algn="l" defTabSz="685783" rtl="0" eaLnBrk="1" fontAlgn="auto" latinLnBrk="0" hangingPunct="1">
              <a:lnSpc>
                <a:spcPct val="100000"/>
              </a:lnSpc>
              <a:spcBef>
                <a:spcPts val="0"/>
              </a:spcBef>
              <a:spcAft>
                <a:spcPts val="0"/>
              </a:spcAft>
              <a:buClrTx/>
              <a:buSzTx/>
              <a:buFontTx/>
              <a:buNone/>
              <a:tabLst/>
              <a:defRPr/>
            </a:pPr>
            <a:endParaRPr lang="en-US" sz="1350" dirty="0">
              <a:solidFill>
                <a:srgbClr val="C00000"/>
              </a:solidFill>
              <a:latin typeface="Raleway" pitchFamily="2" charset="77"/>
            </a:endParaRPr>
          </a:p>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C00000"/>
              </a:solidFill>
              <a:effectLst/>
              <a:uLnTx/>
              <a:uFillTx/>
              <a:latin typeface="Raleway" pitchFamily="2" charset="77"/>
              <a:ea typeface="+mn-ea"/>
              <a:cs typeface="+mn-cs"/>
            </a:endParaRPr>
          </a:p>
          <a:p>
            <a:pPr marL="0" marR="0" lvl="0" indent="0" algn="l" defTabSz="685783" rtl="0" eaLnBrk="1" fontAlgn="auto" latinLnBrk="0" hangingPunct="1">
              <a:lnSpc>
                <a:spcPct val="100000"/>
              </a:lnSpc>
              <a:spcBef>
                <a:spcPts val="0"/>
              </a:spcBef>
              <a:spcAft>
                <a:spcPts val="0"/>
              </a:spcAft>
              <a:buClrTx/>
              <a:buSzTx/>
              <a:buFontTx/>
              <a:buNone/>
              <a:tabLst/>
              <a:defRPr/>
            </a:pPr>
            <a:endParaRPr lang="en-US" sz="1350" dirty="0">
              <a:solidFill>
                <a:srgbClr val="C00000"/>
              </a:solidFill>
              <a:latin typeface="Raleway" pitchFamily="2" charset="77"/>
            </a:endParaRPr>
          </a:p>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C00000"/>
              </a:solidFill>
              <a:effectLst/>
              <a:uLnTx/>
              <a:uFillTx/>
              <a:latin typeface="Raleway" pitchFamily="2" charset="77"/>
              <a:ea typeface="+mn-ea"/>
              <a:cs typeface="+mn-cs"/>
            </a:endParaRPr>
          </a:p>
          <a:p>
            <a:pPr marL="0" marR="0" lvl="0" indent="0" algn="l" defTabSz="685783" rtl="0" eaLnBrk="1" fontAlgn="auto" latinLnBrk="0" hangingPunct="1">
              <a:lnSpc>
                <a:spcPct val="100000"/>
              </a:lnSpc>
              <a:spcBef>
                <a:spcPts val="0"/>
              </a:spcBef>
              <a:spcAft>
                <a:spcPts val="0"/>
              </a:spcAft>
              <a:buClrTx/>
              <a:buSzTx/>
              <a:buFontTx/>
              <a:buNone/>
              <a:tabLst/>
              <a:defRPr/>
            </a:pPr>
            <a:endParaRPr lang="en-US" sz="1350" dirty="0">
              <a:solidFill>
                <a:srgbClr val="C00000"/>
              </a:solidFill>
              <a:latin typeface="Raleway" pitchFamily="2" charset="77"/>
            </a:endParaRPr>
          </a:p>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C00000"/>
              </a:solidFill>
              <a:effectLst/>
              <a:uLnTx/>
              <a:uFillTx/>
              <a:latin typeface="Raleway" pitchFamily="2" charset="77"/>
              <a:ea typeface="+mn-ea"/>
              <a:cs typeface="+mn-cs"/>
            </a:endParaRPr>
          </a:p>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C00000"/>
                </a:solidFill>
                <a:effectLst/>
                <a:uLnTx/>
                <a:uFillTx/>
                <a:latin typeface="Raleway" pitchFamily="2" charset="77"/>
                <a:ea typeface="+mn-ea"/>
                <a:cs typeface="+mn-cs"/>
              </a:rPr>
              <a:t>#TODO 2: split the data into two parts (document Id, words)</a:t>
            </a:r>
          </a:p>
          <a:p>
            <a:pPr marL="0" marR="0" lvl="0" indent="0" algn="l" defTabSz="685783" rtl="0" eaLnBrk="1" fontAlgn="auto" latinLnBrk="0" hangingPunct="1">
              <a:lnSpc>
                <a:spcPct val="100000"/>
              </a:lnSpc>
              <a:spcBef>
                <a:spcPts val="0"/>
              </a:spcBef>
              <a:spcAft>
                <a:spcPts val="0"/>
              </a:spcAft>
              <a:buClrTx/>
              <a:buSzTx/>
              <a:buFontTx/>
              <a:buNone/>
              <a:tabLst/>
              <a:defRPr/>
            </a:pPr>
            <a:endParaRPr lang="en-US" sz="1350" dirty="0">
              <a:solidFill>
                <a:srgbClr val="C00000"/>
              </a:solidFill>
              <a:latin typeface="Raleway" pitchFamily="2" charset="77"/>
            </a:endParaRPr>
          </a:p>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C00000"/>
              </a:solidFill>
              <a:effectLst/>
              <a:uLnTx/>
              <a:uFillTx/>
              <a:latin typeface="Raleway" pitchFamily="2" charset="77"/>
              <a:ea typeface="+mn-ea"/>
              <a:cs typeface="+mn-cs"/>
            </a:endParaRPr>
          </a:p>
          <a:p>
            <a:pPr marL="0" marR="0" lvl="0" indent="0" algn="l" defTabSz="685783" rtl="0" eaLnBrk="1" fontAlgn="auto" latinLnBrk="0" hangingPunct="1">
              <a:lnSpc>
                <a:spcPct val="100000"/>
              </a:lnSpc>
              <a:spcBef>
                <a:spcPts val="0"/>
              </a:spcBef>
              <a:spcAft>
                <a:spcPts val="0"/>
              </a:spcAft>
              <a:buClrTx/>
              <a:buSzTx/>
              <a:buFontTx/>
              <a:buNone/>
              <a:tabLst/>
              <a:defRPr/>
            </a:pPr>
            <a:endParaRPr lang="en-US" sz="1350" dirty="0">
              <a:solidFill>
                <a:srgbClr val="C00000"/>
              </a:solidFill>
              <a:latin typeface="Raleway" pitchFamily="2" charset="77"/>
            </a:endParaRPr>
          </a:p>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C00000"/>
              </a:solidFill>
              <a:effectLst/>
              <a:uLnTx/>
              <a:uFillTx/>
              <a:latin typeface="Raleway" pitchFamily="2" charset="77"/>
              <a:ea typeface="+mn-ea"/>
              <a:cs typeface="+mn-cs"/>
            </a:endParaRPr>
          </a:p>
          <a:p>
            <a:pPr marL="0" marR="0" lvl="0" indent="0" algn="l" defTabSz="685783" rtl="0" eaLnBrk="1" fontAlgn="auto" latinLnBrk="0" hangingPunct="1">
              <a:lnSpc>
                <a:spcPct val="100000"/>
              </a:lnSpc>
              <a:spcBef>
                <a:spcPts val="0"/>
              </a:spcBef>
              <a:spcAft>
                <a:spcPts val="0"/>
              </a:spcAft>
              <a:buClrTx/>
              <a:buSzTx/>
              <a:buFontTx/>
              <a:buNone/>
              <a:tabLst/>
              <a:defRPr/>
            </a:pPr>
            <a:endParaRPr lang="en-US" sz="1350" dirty="0">
              <a:solidFill>
                <a:srgbClr val="C00000"/>
              </a:solidFill>
              <a:latin typeface="Raleway" pitchFamily="2" charset="77"/>
            </a:endParaRPr>
          </a:p>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C00000"/>
              </a:solidFill>
              <a:effectLst/>
              <a:uLnTx/>
              <a:uFillTx/>
              <a:latin typeface="Raleway" pitchFamily="2" charset="77"/>
              <a:ea typeface="+mn-ea"/>
              <a:cs typeface="+mn-cs"/>
            </a:endParaRPr>
          </a:p>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C00000"/>
              </a:solidFill>
              <a:effectLst/>
              <a:uLnTx/>
              <a:uFillTx/>
              <a:latin typeface="Raleway" pitchFamily="2" charset="77"/>
              <a:ea typeface="+mn-ea"/>
              <a:cs typeface="+mn-cs"/>
            </a:endParaRPr>
          </a:p>
        </p:txBody>
      </p:sp>
      <p:sp>
        <p:nvSpPr>
          <p:cNvPr id="3" name="Title 2">
            <a:extLst>
              <a:ext uri="{FF2B5EF4-FFF2-40B4-BE49-F238E27FC236}">
                <a16:creationId xmlns:a16="http://schemas.microsoft.com/office/drawing/2014/main" id="{B48A83C9-8888-31A7-0914-9FFEA1B25300}"/>
              </a:ext>
            </a:extLst>
          </p:cNvPr>
          <p:cNvSpPr>
            <a:spLocks noGrp="1"/>
          </p:cNvSpPr>
          <p:nvPr>
            <p:ph type="title"/>
          </p:nvPr>
        </p:nvSpPr>
        <p:spPr/>
        <p:txBody>
          <a:bodyPr/>
          <a:lstStyle/>
          <a:p>
            <a:r>
              <a:rPr lang="en-US" dirty="0"/>
              <a:t>Take Home Exercise (Solution)</a:t>
            </a:r>
          </a:p>
        </p:txBody>
      </p:sp>
      <p:graphicFrame>
        <p:nvGraphicFramePr>
          <p:cNvPr id="4" name="Table 3">
            <a:extLst>
              <a:ext uri="{FF2B5EF4-FFF2-40B4-BE49-F238E27FC236}">
                <a16:creationId xmlns:a16="http://schemas.microsoft.com/office/drawing/2014/main" id="{9F49B146-7A01-A7B2-83CD-5CDB7ABD5D40}"/>
              </a:ext>
            </a:extLst>
          </p:cNvPr>
          <p:cNvGraphicFramePr>
            <a:graphicFrameLocks noGrp="1"/>
          </p:cNvGraphicFramePr>
          <p:nvPr/>
        </p:nvGraphicFramePr>
        <p:xfrm>
          <a:off x="624525" y="2076389"/>
          <a:ext cx="4156851" cy="426720"/>
        </p:xfrm>
        <a:graphic>
          <a:graphicData uri="http://schemas.openxmlformats.org/drawingml/2006/table">
            <a:tbl>
              <a:tblPr>
                <a:tableStyleId>{5C22544A-7EE6-4342-B048-85BDC9FD1C3A}</a:tableStyleId>
              </a:tblPr>
              <a:tblGrid>
                <a:gridCol w="371051">
                  <a:extLst>
                    <a:ext uri="{9D8B030D-6E8A-4147-A177-3AD203B41FA5}">
                      <a16:colId xmlns:a16="http://schemas.microsoft.com/office/drawing/2014/main" val="1258354373"/>
                    </a:ext>
                  </a:extLst>
                </a:gridCol>
                <a:gridCol w="3785800">
                  <a:extLst>
                    <a:ext uri="{9D8B030D-6E8A-4147-A177-3AD203B41FA5}">
                      <a16:colId xmlns:a16="http://schemas.microsoft.com/office/drawing/2014/main" val="1639966391"/>
                    </a:ext>
                  </a:extLst>
                </a:gridCol>
              </a:tblGrid>
              <a:tr h="351501">
                <a:tc>
                  <a:txBody>
                    <a:bodyPr/>
                    <a:lstStyle/>
                    <a:p>
                      <a:r>
                        <a:rPr lang="en-US" sz="1100" b="0" dirty="0"/>
                        <a:t>1</a:t>
                      </a:r>
                    </a:p>
                    <a:p>
                      <a:r>
                        <a:rPr lang="en-US" sz="1100" b="0" dirty="0"/>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lang="en-US" sz="1100" dirty="0" err="1">
                          <a:solidFill>
                            <a:srgbClr val="C40C67"/>
                          </a:solidFill>
                          <a:latin typeface="Courier New" panose="02070309020205020404" pitchFamily="49" charset="0"/>
                          <a:cs typeface="Courier New" panose="02070309020205020404" pitchFamily="49" charset="0"/>
                        </a:rPr>
                        <a:t>rdd</a:t>
                      </a:r>
                      <a:r>
                        <a:rPr lang="en-US" sz="1100" dirty="0">
                          <a:solidFill>
                            <a:srgbClr val="C40C67"/>
                          </a:solidFill>
                          <a:latin typeface="Courier New" panose="02070309020205020404" pitchFamily="49" charset="0"/>
                          <a:cs typeface="Courier New" panose="02070309020205020404" pitchFamily="49" charset="0"/>
                        </a:rPr>
                        <a:t> = </a:t>
                      </a:r>
                      <a:r>
                        <a:rPr lang="en-US" sz="1100" dirty="0" err="1">
                          <a:solidFill>
                            <a:srgbClr val="C40C67"/>
                          </a:solidFill>
                          <a:latin typeface="Courier New" panose="02070309020205020404" pitchFamily="49" charset="0"/>
                          <a:cs typeface="Courier New" panose="02070309020205020404" pitchFamily="49" charset="0"/>
                        </a:rPr>
                        <a:t>spark.textFile</a:t>
                      </a:r>
                      <a:r>
                        <a:rPr lang="en-US" sz="1100" dirty="0">
                          <a:solidFill>
                            <a:srgbClr val="C40C67"/>
                          </a:solidFill>
                          <a:latin typeface="Courier New" panose="02070309020205020404" pitchFamily="49" charset="0"/>
                          <a:cs typeface="Courier New" panose="02070309020205020404" pitchFamily="49" charset="0"/>
                        </a:rPr>
                        <a:t>('</a:t>
                      </a:r>
                      <a:r>
                        <a:rPr lang="en-US" sz="1100" dirty="0" err="1">
                          <a:solidFill>
                            <a:srgbClr val="C40C67"/>
                          </a:solidFill>
                          <a:latin typeface="Courier New" panose="02070309020205020404" pitchFamily="49" charset="0"/>
                          <a:cs typeface="Courier New" panose="02070309020205020404" pitchFamily="49" charset="0"/>
                        </a:rPr>
                        <a:t>documents.txt</a:t>
                      </a:r>
                      <a:r>
                        <a:rPr lang="en-US" sz="1100" dirty="0">
                          <a:solidFill>
                            <a:srgbClr val="C40C67"/>
                          </a:solidFill>
                          <a:latin typeface="Courier New" panose="02070309020205020404" pitchFamily="49" charset="0"/>
                          <a:cs typeface="Courier New" panose="02070309020205020404" pitchFamily="49" charset="0"/>
                        </a:rPr>
                        <a:t>')</a:t>
                      </a:r>
                    </a:p>
                    <a:p>
                      <a:pPr marL="0" marR="0" lvl="0" indent="0" algn="l" defTabSz="685783" rtl="0" eaLnBrk="1" fontAlgn="auto" latinLnBrk="0" hangingPunct="1">
                        <a:lnSpc>
                          <a:spcPct val="100000"/>
                        </a:lnSpc>
                        <a:spcBef>
                          <a:spcPts val="0"/>
                        </a:spcBef>
                        <a:spcAft>
                          <a:spcPts val="0"/>
                        </a:spcAft>
                        <a:buClrTx/>
                        <a:buSzTx/>
                        <a:buFontTx/>
                        <a:buNone/>
                        <a:tabLst/>
                        <a:defRPr/>
                      </a:pPr>
                      <a:endParaRPr lang="en-US" sz="1100" dirty="0">
                        <a:latin typeface="Courier New" panose="02070309020205020404" pitchFamily="49" charset="0"/>
                        <a:cs typeface="Courier New" panose="020703090202050204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DCE0"/>
                    </a:solidFill>
                  </a:tcPr>
                </a:tc>
                <a:extLst>
                  <a:ext uri="{0D108BD9-81ED-4DB2-BD59-A6C34878D82A}">
                    <a16:rowId xmlns:a16="http://schemas.microsoft.com/office/drawing/2014/main" val="706292355"/>
                  </a:ext>
                </a:extLst>
              </a:tr>
            </a:tbl>
          </a:graphicData>
        </a:graphic>
      </p:graphicFrame>
      <p:graphicFrame>
        <p:nvGraphicFramePr>
          <p:cNvPr id="5" name="Table 4">
            <a:extLst>
              <a:ext uri="{FF2B5EF4-FFF2-40B4-BE49-F238E27FC236}">
                <a16:creationId xmlns:a16="http://schemas.microsoft.com/office/drawing/2014/main" id="{FB96CEDF-E287-593D-7D96-78544E77904E}"/>
              </a:ext>
            </a:extLst>
          </p:cNvPr>
          <p:cNvGraphicFramePr>
            <a:graphicFrameLocks noGrp="1"/>
          </p:cNvGraphicFramePr>
          <p:nvPr/>
        </p:nvGraphicFramePr>
        <p:xfrm>
          <a:off x="624525" y="3649332"/>
          <a:ext cx="6175669" cy="594360"/>
        </p:xfrm>
        <a:graphic>
          <a:graphicData uri="http://schemas.openxmlformats.org/drawingml/2006/table">
            <a:tbl>
              <a:tblPr>
                <a:tableStyleId>{5C22544A-7EE6-4342-B048-85BDC9FD1C3A}</a:tableStyleId>
              </a:tblPr>
              <a:tblGrid>
                <a:gridCol w="551255">
                  <a:extLst>
                    <a:ext uri="{9D8B030D-6E8A-4147-A177-3AD203B41FA5}">
                      <a16:colId xmlns:a16="http://schemas.microsoft.com/office/drawing/2014/main" val="1258354373"/>
                    </a:ext>
                  </a:extLst>
                </a:gridCol>
                <a:gridCol w="5624414">
                  <a:extLst>
                    <a:ext uri="{9D8B030D-6E8A-4147-A177-3AD203B41FA5}">
                      <a16:colId xmlns:a16="http://schemas.microsoft.com/office/drawing/2014/main" val="1639966391"/>
                    </a:ext>
                  </a:extLst>
                </a:gridCol>
              </a:tblGrid>
              <a:tr h="351501">
                <a:tc>
                  <a:txBody>
                    <a:bodyPr/>
                    <a:lstStyle/>
                    <a:p>
                      <a:r>
                        <a:rPr lang="en-US" sz="1100" b="0" dirty="0"/>
                        <a:t>1</a:t>
                      </a:r>
                    </a:p>
                    <a:p>
                      <a:r>
                        <a:rPr lang="en-US" sz="1100" b="0" dirty="0"/>
                        <a:t>2</a:t>
                      </a:r>
                    </a:p>
                    <a:p>
                      <a:r>
                        <a:rPr lang="en-US" sz="1100" b="0" dirty="0"/>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lang="en-US" sz="1100" dirty="0" err="1">
                          <a:latin typeface="Courier New" panose="02070309020205020404" pitchFamily="49" charset="0"/>
                          <a:cs typeface="Courier New" panose="02070309020205020404" pitchFamily="49" charset="0"/>
                        </a:rPr>
                        <a:t>rdd</a:t>
                      </a:r>
                      <a:r>
                        <a:rPr lang="en-US" sz="1100" dirty="0">
                          <a:latin typeface="Courier New" panose="02070309020205020404" pitchFamily="49" charset="0"/>
                          <a:cs typeface="Courier New" panose="02070309020205020404" pitchFamily="49" charset="0"/>
                        </a:rPr>
                        <a:t> = </a:t>
                      </a:r>
                      <a:r>
                        <a:rPr lang="en-US" sz="1100" dirty="0" err="1">
                          <a:latin typeface="Courier New" panose="02070309020205020404" pitchFamily="49" charset="0"/>
                          <a:cs typeface="Courier New" panose="02070309020205020404" pitchFamily="49" charset="0"/>
                        </a:rPr>
                        <a:t>spark.textFile</a:t>
                      </a:r>
                      <a:r>
                        <a:rPr lang="en-US" sz="1100" dirty="0">
                          <a:latin typeface="Courier New" panose="02070309020205020404" pitchFamily="49" charset="0"/>
                          <a:cs typeface="Courier New" panose="02070309020205020404" pitchFamily="49" charset="0"/>
                        </a:rPr>
                        <a:t>('</a:t>
                      </a:r>
                      <a:r>
                        <a:rPr lang="en-US" sz="1100" dirty="0" err="1">
                          <a:latin typeface="Courier New" panose="02070309020205020404" pitchFamily="49" charset="0"/>
                          <a:cs typeface="Courier New" panose="02070309020205020404" pitchFamily="49" charset="0"/>
                        </a:rPr>
                        <a:t>documents.txt</a:t>
                      </a:r>
                      <a:r>
                        <a:rPr lang="en-US" sz="1100" dirty="0">
                          <a:latin typeface="Courier New" panose="02070309020205020404" pitchFamily="49" charset="0"/>
                          <a:cs typeface="Courier New" panose="02070309020205020404" pitchFamily="49" charset="0"/>
                        </a:rPr>
                        <a:t>')</a:t>
                      </a:r>
                    </a:p>
                    <a:p>
                      <a:pPr marL="0" marR="0" lvl="0" indent="0" algn="l" defTabSz="685783" rtl="0" eaLnBrk="1" fontAlgn="auto" latinLnBrk="0" hangingPunct="1">
                        <a:lnSpc>
                          <a:spcPct val="100000"/>
                        </a:lnSpc>
                        <a:spcBef>
                          <a:spcPts val="0"/>
                        </a:spcBef>
                        <a:spcAft>
                          <a:spcPts val="0"/>
                        </a:spcAft>
                        <a:buClrTx/>
                        <a:buSzTx/>
                        <a:buFontTx/>
                        <a:buNone/>
                        <a:tabLst/>
                        <a:defRPr/>
                      </a:pPr>
                      <a:r>
                        <a:rPr lang="en-US" sz="1100" dirty="0" err="1">
                          <a:solidFill>
                            <a:srgbClr val="C40C67"/>
                          </a:solidFill>
                          <a:latin typeface="Courier New" panose="02070309020205020404" pitchFamily="49" charset="0"/>
                          <a:cs typeface="Courier New" panose="02070309020205020404" pitchFamily="49" charset="0"/>
                        </a:rPr>
                        <a:t>rdd</a:t>
                      </a:r>
                      <a:r>
                        <a:rPr lang="en-US" sz="1100" dirty="0">
                          <a:solidFill>
                            <a:srgbClr val="C40C67"/>
                          </a:solidFill>
                          <a:latin typeface="Courier New" panose="02070309020205020404" pitchFamily="49" charset="0"/>
                          <a:cs typeface="Courier New" panose="02070309020205020404" pitchFamily="49" charset="0"/>
                        </a:rPr>
                        <a:t> = </a:t>
                      </a:r>
                      <a:r>
                        <a:rPr lang="en-US" sz="1100" dirty="0" err="1">
                          <a:solidFill>
                            <a:srgbClr val="C40C67"/>
                          </a:solidFill>
                          <a:latin typeface="Courier New" panose="02070309020205020404" pitchFamily="49" charset="0"/>
                          <a:cs typeface="Courier New" panose="02070309020205020404" pitchFamily="49" charset="0"/>
                        </a:rPr>
                        <a:t>rdd.map</a:t>
                      </a:r>
                      <a:r>
                        <a:rPr lang="en-US" sz="1100" dirty="0">
                          <a:solidFill>
                            <a:srgbClr val="C40C67"/>
                          </a:solidFill>
                          <a:latin typeface="Courier New" panose="02070309020205020404" pitchFamily="49" charset="0"/>
                          <a:cs typeface="Courier New" panose="02070309020205020404" pitchFamily="49" charset="0"/>
                        </a:rPr>
                        <a:t>(lambda x: </a:t>
                      </a:r>
                      <a:r>
                        <a:rPr lang="en-US" sz="1100" dirty="0" err="1">
                          <a:solidFill>
                            <a:srgbClr val="C40C67"/>
                          </a:solidFill>
                          <a:latin typeface="Courier New" panose="02070309020205020404" pitchFamily="49" charset="0"/>
                          <a:cs typeface="Courier New" panose="02070309020205020404" pitchFamily="49" charset="0"/>
                        </a:rPr>
                        <a:t>x.split</a:t>
                      </a:r>
                      <a:r>
                        <a:rPr lang="en-US" sz="1100" dirty="0">
                          <a:solidFill>
                            <a:srgbClr val="C40C67"/>
                          </a:solidFill>
                          <a:latin typeface="Courier New" panose="02070309020205020404" pitchFamily="49" charset="0"/>
                          <a:cs typeface="Courier New" panose="02070309020205020404" pitchFamily="49" charset="0"/>
                        </a:rPr>
                        <a:t>('||’)) \</a:t>
                      </a:r>
                    </a:p>
                    <a:p>
                      <a:pPr marL="0" marR="0" lvl="0" indent="0" algn="l" defTabSz="685783" rtl="0" eaLnBrk="1" fontAlgn="auto" latinLnBrk="0" hangingPunct="1">
                        <a:lnSpc>
                          <a:spcPct val="100000"/>
                        </a:lnSpc>
                        <a:spcBef>
                          <a:spcPts val="0"/>
                        </a:spcBef>
                        <a:spcAft>
                          <a:spcPts val="0"/>
                        </a:spcAft>
                        <a:buClrTx/>
                        <a:buSzTx/>
                        <a:buFontTx/>
                        <a:buNone/>
                        <a:tabLst/>
                        <a:defRPr/>
                      </a:pPr>
                      <a:r>
                        <a:rPr lang="en-US" sz="1100" dirty="0">
                          <a:solidFill>
                            <a:srgbClr val="C40C67"/>
                          </a:solidFill>
                          <a:latin typeface="Courier New" panose="02070309020205020404" pitchFamily="49" charset="0"/>
                          <a:cs typeface="Courier New" panose="02070309020205020404" pitchFamily="49" charset="0"/>
                        </a:rPr>
                        <a:t>      .map(lambda parts: (parts[0].strip(), parts[1].strip()))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DCE0"/>
                    </a:solidFill>
                  </a:tcPr>
                </a:tc>
                <a:extLst>
                  <a:ext uri="{0D108BD9-81ED-4DB2-BD59-A6C34878D82A}">
                    <a16:rowId xmlns:a16="http://schemas.microsoft.com/office/drawing/2014/main" val="706292355"/>
                  </a:ext>
                </a:extLst>
              </a:tr>
            </a:tbl>
          </a:graphicData>
        </a:graphic>
      </p:graphicFrame>
      <p:sp>
        <p:nvSpPr>
          <p:cNvPr id="7" name="TextBox 6">
            <a:extLst>
              <a:ext uri="{FF2B5EF4-FFF2-40B4-BE49-F238E27FC236}">
                <a16:creationId xmlns:a16="http://schemas.microsoft.com/office/drawing/2014/main" id="{F3990C64-B128-8831-9B7A-4EBC668E354A}"/>
              </a:ext>
            </a:extLst>
          </p:cNvPr>
          <p:cNvSpPr txBox="1"/>
          <p:nvPr/>
        </p:nvSpPr>
        <p:spPr>
          <a:xfrm>
            <a:off x="503666" y="4319762"/>
            <a:ext cx="2943727" cy="707886"/>
          </a:xfrm>
          <a:prstGeom prst="rect">
            <a:avLst/>
          </a:prstGeom>
          <a:noFill/>
        </p:spPr>
        <p:txBody>
          <a:bodyPr wrap="square">
            <a:spAutoFit/>
          </a:bodyPr>
          <a:lstStyle/>
          <a:p>
            <a:pPr algn="l">
              <a:buNone/>
            </a:pPr>
            <a:r>
              <a:rPr lang="en-HK" sz="1000" b="0" i="0" dirty="0">
                <a:solidFill>
                  <a:srgbClr val="1F1F1F"/>
                </a:solidFill>
                <a:effectLst/>
                <a:latin typeface="Courier New" panose="02070309020205020404" pitchFamily="49" charset="0"/>
              </a:rPr>
              <a:t>[('D1', 'the cat sat on the mat'),</a:t>
            </a:r>
          </a:p>
          <a:p>
            <a:pPr algn="l">
              <a:buNone/>
            </a:pPr>
            <a:r>
              <a:rPr lang="en-HK" sz="1000" b="0" i="0" dirty="0">
                <a:solidFill>
                  <a:srgbClr val="1F1F1F"/>
                </a:solidFill>
                <a:effectLst/>
                <a:latin typeface="Courier New" panose="02070309020205020404" pitchFamily="49" charset="0"/>
              </a:rPr>
              <a:t> ('D2', 'a quick brown fox jumps'),</a:t>
            </a:r>
          </a:p>
          <a:p>
            <a:pPr algn="l">
              <a:buNone/>
            </a:pPr>
            <a:r>
              <a:rPr lang="en-HK" sz="1000" b="0" i="0" dirty="0">
                <a:solidFill>
                  <a:srgbClr val="1F1F1F"/>
                </a:solidFill>
                <a:effectLst/>
                <a:latin typeface="Courier New" panose="02070309020205020404" pitchFamily="49" charset="0"/>
              </a:rPr>
              <a:t> ('D3', 'the quick brown fox'),</a:t>
            </a:r>
          </a:p>
          <a:p>
            <a:pPr algn="l">
              <a:buNone/>
            </a:pPr>
            <a:r>
              <a:rPr lang="en-HK" sz="1000" b="0" i="0" dirty="0">
                <a:solidFill>
                  <a:srgbClr val="1F1F1F"/>
                </a:solidFill>
                <a:effectLst/>
                <a:latin typeface="Courier New" panose="02070309020205020404" pitchFamily="49" charset="0"/>
              </a:rPr>
              <a:t> ('D4', 'sat on the brown mat')]</a:t>
            </a:r>
          </a:p>
        </p:txBody>
      </p:sp>
      <p:sp>
        <p:nvSpPr>
          <p:cNvPr id="9" name="TextBox 8">
            <a:extLst>
              <a:ext uri="{FF2B5EF4-FFF2-40B4-BE49-F238E27FC236}">
                <a16:creationId xmlns:a16="http://schemas.microsoft.com/office/drawing/2014/main" id="{107B65FB-95A7-75C9-0CCD-6F24A0395E59}"/>
              </a:ext>
            </a:extLst>
          </p:cNvPr>
          <p:cNvSpPr txBox="1"/>
          <p:nvPr/>
        </p:nvSpPr>
        <p:spPr>
          <a:xfrm>
            <a:off x="503666" y="2511433"/>
            <a:ext cx="4572000" cy="707886"/>
          </a:xfrm>
          <a:prstGeom prst="rect">
            <a:avLst/>
          </a:prstGeom>
          <a:noFill/>
        </p:spPr>
        <p:txBody>
          <a:bodyPr wrap="square">
            <a:spAutoFit/>
          </a:bodyPr>
          <a:lstStyle>
            <a:defPPr>
              <a:defRPr lang="en-US"/>
            </a:defPPr>
            <a:lvl1pPr>
              <a:buNone/>
              <a:defRPr sz="1000" b="0" i="0">
                <a:solidFill>
                  <a:srgbClr val="1F1F1F"/>
                </a:solidFill>
                <a:effectLst/>
                <a:latin typeface="Courier New" panose="02070309020205020404" pitchFamily="49" charset="0"/>
              </a:defRPr>
            </a:lvl1pPr>
          </a:lstStyle>
          <a:p>
            <a:r>
              <a:rPr lang="en-HK" dirty="0"/>
              <a:t>['D1 || the cat sat on the mat  ',</a:t>
            </a:r>
          </a:p>
          <a:p>
            <a:r>
              <a:rPr lang="en-HK" dirty="0"/>
              <a:t> 'D2 || a quick brown fox jumps  ',</a:t>
            </a:r>
          </a:p>
          <a:p>
            <a:r>
              <a:rPr lang="en-HK" dirty="0"/>
              <a:t> 'D3 || the quick brown fox  ',</a:t>
            </a:r>
          </a:p>
          <a:p>
            <a:r>
              <a:rPr lang="en-HK" dirty="0"/>
              <a:t> 'D4 || sat on the brown mat']</a:t>
            </a:r>
          </a:p>
        </p:txBody>
      </p:sp>
    </p:spTree>
    <p:extLst>
      <p:ext uri="{BB962C8B-B14F-4D97-AF65-F5344CB8AC3E}">
        <p14:creationId xmlns:p14="http://schemas.microsoft.com/office/powerpoint/2010/main" val="544137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dissolv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dissolve">
                                      <p:cBhvr>
                                        <p:cTn id="12" dur="500"/>
                                        <p:tgtEl>
                                          <p:spTgt spid="9"/>
                                        </p:tgtEl>
                                      </p:cBhvr>
                                    </p:animEffect>
                                  </p:childTnLst>
                                </p:cTn>
                              </p:par>
                              <p:par>
                                <p:cTn id="13" presetID="9"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dissolv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2">
                                            <p:txEl>
                                              <p:pRg st="8" end="8"/>
                                            </p:txEl>
                                          </p:spTgt>
                                        </p:tgtEl>
                                        <p:attrNameLst>
                                          <p:attrName>style.visibility</p:attrName>
                                        </p:attrNameLst>
                                      </p:cBhvr>
                                      <p:to>
                                        <p:strVal val="visible"/>
                                      </p:to>
                                    </p:set>
                                    <p:animEffect transition="in" filter="dissolve">
                                      <p:cBhvr>
                                        <p:cTn id="20" dur="500"/>
                                        <p:tgtEl>
                                          <p:spTgt spid="2">
                                            <p:txEl>
                                              <p:pRg st="8" end="8"/>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dissolve">
                                      <p:cBhvr>
                                        <p:cTn id="25" dur="500"/>
                                        <p:tgtEl>
                                          <p:spTgt spid="5"/>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dissolve">
                                      <p:cBhvr>
                                        <p:cTn id="2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40E4C1C-F46B-6027-FCB9-93FD4A263190}"/>
              </a:ext>
            </a:extLst>
          </p:cNvPr>
          <p:cNvSpPr>
            <a:spLocks noGrp="1"/>
          </p:cNvSpPr>
          <p:nvPr>
            <p:ph sz="quarter" idx="14"/>
          </p:nvPr>
        </p:nvSpPr>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C00000"/>
                </a:solidFill>
                <a:effectLst/>
                <a:uLnTx/>
                <a:uFillTx/>
                <a:latin typeface="Raleway" pitchFamily="2" charset="77"/>
                <a:ea typeface="+mn-ea"/>
                <a:cs typeface="+mn-cs"/>
              </a:rPr>
              <a:t>#TODO 3: Form a pair for each distinct word (e.g. (brown, D2), (brown, D3), …)</a:t>
            </a:r>
          </a:p>
          <a:p>
            <a:pPr marL="0" marR="0" lvl="0" indent="0" algn="l" defTabSz="685783" rtl="0" eaLnBrk="1" fontAlgn="auto" latinLnBrk="0" hangingPunct="1">
              <a:lnSpc>
                <a:spcPct val="100000"/>
              </a:lnSpc>
              <a:spcBef>
                <a:spcPts val="0"/>
              </a:spcBef>
              <a:spcAft>
                <a:spcPts val="0"/>
              </a:spcAft>
              <a:buClrTx/>
              <a:buSzTx/>
              <a:buFontTx/>
              <a:buNone/>
              <a:tabLst/>
              <a:defRPr/>
            </a:pPr>
            <a:endParaRPr lang="en-US" sz="1350" dirty="0">
              <a:solidFill>
                <a:srgbClr val="C00000"/>
              </a:solidFill>
              <a:latin typeface="Raleway" pitchFamily="2" charset="77"/>
            </a:endParaRPr>
          </a:p>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C00000"/>
              </a:solidFill>
              <a:effectLst/>
              <a:uLnTx/>
              <a:uFillTx/>
              <a:latin typeface="Raleway" pitchFamily="2" charset="77"/>
              <a:ea typeface="+mn-ea"/>
              <a:cs typeface="+mn-cs"/>
            </a:endParaRPr>
          </a:p>
          <a:p>
            <a:pPr marL="0" marR="0" lvl="0" indent="0" algn="l" defTabSz="685783" rtl="0" eaLnBrk="1" fontAlgn="auto" latinLnBrk="0" hangingPunct="1">
              <a:lnSpc>
                <a:spcPct val="100000"/>
              </a:lnSpc>
              <a:spcBef>
                <a:spcPts val="0"/>
              </a:spcBef>
              <a:spcAft>
                <a:spcPts val="0"/>
              </a:spcAft>
              <a:buClrTx/>
              <a:buSzTx/>
              <a:buFontTx/>
              <a:buNone/>
              <a:tabLst/>
              <a:defRPr/>
            </a:pPr>
            <a:endParaRPr lang="en-US" sz="1350" dirty="0">
              <a:solidFill>
                <a:srgbClr val="C00000"/>
              </a:solidFill>
              <a:latin typeface="Raleway" pitchFamily="2" charset="77"/>
            </a:endParaRPr>
          </a:p>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C00000"/>
              </a:solidFill>
              <a:effectLst/>
              <a:uLnTx/>
              <a:uFillTx/>
              <a:latin typeface="Raleway" pitchFamily="2" charset="77"/>
              <a:ea typeface="+mn-ea"/>
              <a:cs typeface="+mn-cs"/>
            </a:endParaRPr>
          </a:p>
          <a:p>
            <a:pPr marL="0" marR="0" lvl="0" indent="0" algn="l" defTabSz="685783" rtl="0" eaLnBrk="1" fontAlgn="auto" latinLnBrk="0" hangingPunct="1">
              <a:lnSpc>
                <a:spcPct val="100000"/>
              </a:lnSpc>
              <a:spcBef>
                <a:spcPts val="0"/>
              </a:spcBef>
              <a:spcAft>
                <a:spcPts val="0"/>
              </a:spcAft>
              <a:buClrTx/>
              <a:buSzTx/>
              <a:buFontTx/>
              <a:buNone/>
              <a:tabLst/>
              <a:defRPr/>
            </a:pPr>
            <a:endParaRPr lang="en-US" sz="1350" dirty="0">
              <a:solidFill>
                <a:srgbClr val="C00000"/>
              </a:solidFill>
              <a:latin typeface="Raleway" pitchFamily="2" charset="77"/>
            </a:endParaRPr>
          </a:p>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C00000"/>
              </a:solidFill>
              <a:effectLst/>
              <a:uLnTx/>
              <a:uFillTx/>
              <a:latin typeface="Raleway" pitchFamily="2" charset="77"/>
              <a:ea typeface="+mn-ea"/>
              <a:cs typeface="+mn-cs"/>
            </a:endParaRPr>
          </a:p>
          <a:p>
            <a:pPr marL="0" marR="0" lvl="0" indent="0" algn="l" defTabSz="685783" rtl="0" eaLnBrk="1" fontAlgn="auto" latinLnBrk="0" hangingPunct="1">
              <a:lnSpc>
                <a:spcPct val="100000"/>
              </a:lnSpc>
              <a:spcBef>
                <a:spcPts val="0"/>
              </a:spcBef>
              <a:spcAft>
                <a:spcPts val="0"/>
              </a:spcAft>
              <a:buClrTx/>
              <a:buSzTx/>
              <a:buFontTx/>
              <a:buNone/>
              <a:tabLst/>
              <a:defRPr/>
            </a:pPr>
            <a:endParaRPr lang="en-US" sz="1350" dirty="0">
              <a:solidFill>
                <a:srgbClr val="C00000"/>
              </a:solidFill>
              <a:latin typeface="Raleway" pitchFamily="2" charset="77"/>
            </a:endParaRPr>
          </a:p>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C00000"/>
              </a:solidFill>
              <a:effectLst/>
              <a:uLnTx/>
              <a:uFillTx/>
              <a:latin typeface="Raleway" pitchFamily="2" charset="77"/>
              <a:ea typeface="+mn-ea"/>
              <a:cs typeface="+mn-cs"/>
            </a:endParaRPr>
          </a:p>
          <a:p>
            <a:pPr marL="0" marR="0" lvl="0" indent="0" algn="l" defTabSz="685783" rtl="0" eaLnBrk="1" fontAlgn="auto" latinLnBrk="0" hangingPunct="1">
              <a:lnSpc>
                <a:spcPct val="100000"/>
              </a:lnSpc>
              <a:spcBef>
                <a:spcPts val="0"/>
              </a:spcBef>
              <a:spcAft>
                <a:spcPts val="0"/>
              </a:spcAft>
              <a:buClrTx/>
              <a:buSzTx/>
              <a:buFontTx/>
              <a:buNone/>
              <a:tabLst/>
              <a:defRPr/>
            </a:pPr>
            <a:endParaRPr lang="en-US" sz="1350" dirty="0">
              <a:solidFill>
                <a:srgbClr val="C00000"/>
              </a:solidFill>
              <a:latin typeface="Raleway" pitchFamily="2" charset="77"/>
            </a:endParaRPr>
          </a:p>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C00000"/>
              </a:solidFill>
              <a:effectLst/>
              <a:uLnTx/>
              <a:uFillTx/>
              <a:latin typeface="Raleway" pitchFamily="2" charset="77"/>
              <a:ea typeface="+mn-ea"/>
              <a:cs typeface="+mn-cs"/>
            </a:endParaRPr>
          </a:p>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C00000"/>
                </a:solidFill>
                <a:effectLst/>
                <a:uLnTx/>
                <a:uFillTx/>
                <a:latin typeface="Raleway" pitchFamily="2" charset="77"/>
                <a:ea typeface="+mn-ea"/>
                <a:cs typeface="+mn-cs"/>
              </a:rPr>
              <a:t>#TODO 4: Group the results in TODO3</a:t>
            </a:r>
          </a:p>
          <a:p>
            <a:pPr marL="0" marR="0" lvl="0" indent="0" algn="l" defTabSz="685783" rtl="0" eaLnBrk="1" fontAlgn="auto" latinLnBrk="0" hangingPunct="1">
              <a:lnSpc>
                <a:spcPct val="100000"/>
              </a:lnSpc>
              <a:spcBef>
                <a:spcPts val="0"/>
              </a:spcBef>
              <a:spcAft>
                <a:spcPts val="0"/>
              </a:spcAft>
              <a:buClrTx/>
              <a:buSzTx/>
              <a:buFontTx/>
              <a:buNone/>
              <a:tabLst/>
              <a:defRPr/>
            </a:pPr>
            <a:endParaRPr lang="en-US" sz="1350" dirty="0">
              <a:solidFill>
                <a:srgbClr val="C00000"/>
              </a:solidFill>
              <a:latin typeface="Raleway" pitchFamily="2" charset="77"/>
            </a:endParaRPr>
          </a:p>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C00000"/>
              </a:solidFill>
              <a:effectLst/>
              <a:uLnTx/>
              <a:uFillTx/>
              <a:latin typeface="Raleway" pitchFamily="2" charset="77"/>
              <a:ea typeface="+mn-ea"/>
              <a:cs typeface="+mn-cs"/>
            </a:endParaRPr>
          </a:p>
          <a:p>
            <a:pPr marL="0" marR="0" lvl="0" indent="0" algn="l" defTabSz="685783" rtl="0" eaLnBrk="1" fontAlgn="auto" latinLnBrk="0" hangingPunct="1">
              <a:lnSpc>
                <a:spcPct val="100000"/>
              </a:lnSpc>
              <a:spcBef>
                <a:spcPts val="0"/>
              </a:spcBef>
              <a:spcAft>
                <a:spcPts val="0"/>
              </a:spcAft>
              <a:buClrTx/>
              <a:buSzTx/>
              <a:buFontTx/>
              <a:buNone/>
              <a:tabLst/>
              <a:defRPr/>
            </a:pPr>
            <a:endParaRPr lang="en-US" sz="1350" dirty="0">
              <a:solidFill>
                <a:srgbClr val="C00000"/>
              </a:solidFill>
              <a:latin typeface="Raleway" pitchFamily="2" charset="77"/>
            </a:endParaRPr>
          </a:p>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C00000"/>
              </a:solidFill>
              <a:effectLst/>
              <a:uLnTx/>
              <a:uFillTx/>
              <a:latin typeface="Raleway" pitchFamily="2" charset="77"/>
              <a:ea typeface="+mn-ea"/>
              <a:cs typeface="+mn-cs"/>
            </a:endParaRPr>
          </a:p>
          <a:p>
            <a:pPr marL="0" marR="0" lvl="0" indent="0" algn="l" defTabSz="685783" rtl="0" eaLnBrk="1" fontAlgn="auto" latinLnBrk="0" hangingPunct="1">
              <a:lnSpc>
                <a:spcPct val="100000"/>
              </a:lnSpc>
              <a:spcBef>
                <a:spcPts val="0"/>
              </a:spcBef>
              <a:spcAft>
                <a:spcPts val="0"/>
              </a:spcAft>
              <a:buClrTx/>
              <a:buSzTx/>
              <a:buFontTx/>
              <a:buNone/>
              <a:tabLst/>
              <a:defRPr/>
            </a:pPr>
            <a:endParaRPr lang="en-US" sz="1350" dirty="0">
              <a:solidFill>
                <a:srgbClr val="C00000"/>
              </a:solidFill>
              <a:latin typeface="Raleway" pitchFamily="2" charset="77"/>
            </a:endParaRPr>
          </a:p>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C00000"/>
              </a:solidFill>
              <a:effectLst/>
              <a:uLnTx/>
              <a:uFillTx/>
              <a:latin typeface="Raleway" pitchFamily="2" charset="77"/>
              <a:ea typeface="+mn-ea"/>
              <a:cs typeface="+mn-cs"/>
            </a:endParaRPr>
          </a:p>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C00000"/>
              </a:solidFill>
              <a:effectLst/>
              <a:uLnTx/>
              <a:uFillTx/>
              <a:latin typeface="Raleway" pitchFamily="2" charset="77"/>
              <a:ea typeface="+mn-ea"/>
              <a:cs typeface="+mn-cs"/>
            </a:endParaRPr>
          </a:p>
          <a:p>
            <a:endParaRPr lang="en-US" dirty="0"/>
          </a:p>
        </p:txBody>
      </p:sp>
      <p:sp>
        <p:nvSpPr>
          <p:cNvPr id="3" name="Title 2">
            <a:extLst>
              <a:ext uri="{FF2B5EF4-FFF2-40B4-BE49-F238E27FC236}">
                <a16:creationId xmlns:a16="http://schemas.microsoft.com/office/drawing/2014/main" id="{1AA3E52A-D524-088A-CCE6-80C5D8DA7E18}"/>
              </a:ext>
            </a:extLst>
          </p:cNvPr>
          <p:cNvSpPr>
            <a:spLocks noGrp="1"/>
          </p:cNvSpPr>
          <p:nvPr>
            <p:ph type="title"/>
          </p:nvPr>
        </p:nvSpPr>
        <p:spPr/>
        <p:txBody>
          <a:bodyPr/>
          <a:lstStyle/>
          <a:p>
            <a:r>
              <a:rPr lang="en-US" dirty="0"/>
              <a:t>Take Home Exercise (Solution)</a:t>
            </a:r>
          </a:p>
        </p:txBody>
      </p:sp>
      <p:graphicFrame>
        <p:nvGraphicFramePr>
          <p:cNvPr id="4" name="Table 3">
            <a:extLst>
              <a:ext uri="{FF2B5EF4-FFF2-40B4-BE49-F238E27FC236}">
                <a16:creationId xmlns:a16="http://schemas.microsoft.com/office/drawing/2014/main" id="{AAFEE953-78F3-12B5-D704-0C1B748E797E}"/>
              </a:ext>
            </a:extLst>
          </p:cNvPr>
          <p:cNvGraphicFramePr>
            <a:graphicFrameLocks noGrp="1"/>
          </p:cNvGraphicFramePr>
          <p:nvPr/>
        </p:nvGraphicFramePr>
        <p:xfrm>
          <a:off x="409054" y="2030739"/>
          <a:ext cx="8434624" cy="929640"/>
        </p:xfrm>
        <a:graphic>
          <a:graphicData uri="http://schemas.openxmlformats.org/drawingml/2006/table">
            <a:tbl>
              <a:tblPr>
                <a:tableStyleId>{5C22544A-7EE6-4342-B048-85BDC9FD1C3A}</a:tableStyleId>
              </a:tblPr>
              <a:tblGrid>
                <a:gridCol w="295593">
                  <a:extLst>
                    <a:ext uri="{9D8B030D-6E8A-4147-A177-3AD203B41FA5}">
                      <a16:colId xmlns:a16="http://schemas.microsoft.com/office/drawing/2014/main" val="1258354373"/>
                    </a:ext>
                  </a:extLst>
                </a:gridCol>
                <a:gridCol w="8139031">
                  <a:extLst>
                    <a:ext uri="{9D8B030D-6E8A-4147-A177-3AD203B41FA5}">
                      <a16:colId xmlns:a16="http://schemas.microsoft.com/office/drawing/2014/main" val="1639966391"/>
                    </a:ext>
                  </a:extLst>
                </a:gridCol>
              </a:tblGrid>
              <a:tr h="351501">
                <a:tc>
                  <a:txBody>
                    <a:bodyPr/>
                    <a:lstStyle/>
                    <a:p>
                      <a:r>
                        <a:rPr lang="en-US" sz="1100" b="0" dirty="0"/>
                        <a:t>1</a:t>
                      </a:r>
                    </a:p>
                    <a:p>
                      <a:r>
                        <a:rPr lang="en-US" sz="1100" b="0" dirty="0"/>
                        <a:t>2</a:t>
                      </a:r>
                    </a:p>
                    <a:p>
                      <a:r>
                        <a:rPr lang="en-US" sz="1100" b="0" dirty="0"/>
                        <a:t>3</a:t>
                      </a:r>
                    </a:p>
                    <a:p>
                      <a:r>
                        <a:rPr lang="en-US" sz="1100" b="0" dirty="0"/>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lang="en-US" sz="1100" dirty="0" err="1">
                          <a:latin typeface="Courier New" panose="02070309020205020404" pitchFamily="49" charset="0"/>
                          <a:cs typeface="Courier New" panose="02070309020205020404" pitchFamily="49" charset="0"/>
                        </a:rPr>
                        <a:t>rdd</a:t>
                      </a:r>
                      <a:r>
                        <a:rPr lang="en-US" sz="1100" dirty="0">
                          <a:latin typeface="Courier New" panose="02070309020205020404" pitchFamily="49" charset="0"/>
                          <a:cs typeface="Courier New" panose="02070309020205020404" pitchFamily="49" charset="0"/>
                        </a:rPr>
                        <a:t> = </a:t>
                      </a:r>
                      <a:r>
                        <a:rPr lang="en-US" sz="1100" dirty="0" err="1">
                          <a:latin typeface="Courier New" panose="02070309020205020404" pitchFamily="49" charset="0"/>
                          <a:cs typeface="Courier New" panose="02070309020205020404" pitchFamily="49" charset="0"/>
                        </a:rPr>
                        <a:t>spark.textFile</a:t>
                      </a:r>
                      <a:r>
                        <a:rPr lang="en-US" sz="1100" dirty="0">
                          <a:latin typeface="Courier New" panose="02070309020205020404" pitchFamily="49" charset="0"/>
                          <a:cs typeface="Courier New" panose="02070309020205020404" pitchFamily="49" charset="0"/>
                        </a:rPr>
                        <a:t>('</a:t>
                      </a:r>
                      <a:r>
                        <a:rPr lang="en-US" sz="1100" dirty="0" err="1">
                          <a:latin typeface="Courier New" panose="02070309020205020404" pitchFamily="49" charset="0"/>
                          <a:cs typeface="Courier New" panose="02070309020205020404" pitchFamily="49" charset="0"/>
                        </a:rPr>
                        <a:t>documents.txt</a:t>
                      </a:r>
                      <a:r>
                        <a:rPr lang="en-US" sz="1100" dirty="0">
                          <a:latin typeface="Courier New" panose="02070309020205020404" pitchFamily="49" charset="0"/>
                          <a:cs typeface="Courier New" panose="02070309020205020404" pitchFamily="49" charset="0"/>
                        </a:rPr>
                        <a:t>')</a:t>
                      </a:r>
                    </a:p>
                    <a:p>
                      <a:pPr marL="0" marR="0" lvl="0" indent="0" algn="l" defTabSz="685783" rtl="0" eaLnBrk="1" fontAlgn="auto" latinLnBrk="0" hangingPunct="1">
                        <a:lnSpc>
                          <a:spcPct val="100000"/>
                        </a:lnSpc>
                        <a:spcBef>
                          <a:spcPts val="0"/>
                        </a:spcBef>
                        <a:spcAft>
                          <a:spcPts val="0"/>
                        </a:spcAft>
                        <a:buClrTx/>
                        <a:buSzTx/>
                        <a:buFontTx/>
                        <a:buNone/>
                        <a:tabLst/>
                        <a:defRPr/>
                      </a:pPr>
                      <a:r>
                        <a:rPr lang="en-US" sz="1100" dirty="0" err="1">
                          <a:latin typeface="Courier New" panose="02070309020205020404" pitchFamily="49" charset="0"/>
                          <a:cs typeface="Courier New" panose="02070309020205020404" pitchFamily="49" charset="0"/>
                        </a:rPr>
                        <a:t>rdd</a:t>
                      </a:r>
                      <a:r>
                        <a:rPr lang="en-US" sz="1100" dirty="0">
                          <a:latin typeface="Courier New" panose="02070309020205020404" pitchFamily="49" charset="0"/>
                          <a:cs typeface="Courier New" panose="02070309020205020404" pitchFamily="49" charset="0"/>
                        </a:rPr>
                        <a:t> = </a:t>
                      </a:r>
                      <a:r>
                        <a:rPr lang="en-US" sz="1100" dirty="0" err="1">
                          <a:latin typeface="Courier New" panose="02070309020205020404" pitchFamily="49" charset="0"/>
                          <a:cs typeface="Courier New" panose="02070309020205020404" pitchFamily="49" charset="0"/>
                        </a:rPr>
                        <a:t>rdd.map</a:t>
                      </a:r>
                      <a:r>
                        <a:rPr lang="en-US" sz="1100" dirty="0">
                          <a:latin typeface="Courier New" panose="02070309020205020404" pitchFamily="49" charset="0"/>
                          <a:cs typeface="Courier New" panose="02070309020205020404" pitchFamily="49" charset="0"/>
                        </a:rPr>
                        <a:t>(lambda x: </a:t>
                      </a:r>
                      <a:r>
                        <a:rPr lang="en-US" sz="1100" dirty="0" err="1">
                          <a:latin typeface="Courier New" panose="02070309020205020404" pitchFamily="49" charset="0"/>
                          <a:cs typeface="Courier New" panose="02070309020205020404" pitchFamily="49" charset="0"/>
                        </a:rPr>
                        <a:t>x.split</a:t>
                      </a:r>
                      <a:r>
                        <a:rPr lang="en-US" sz="1100" dirty="0">
                          <a:latin typeface="Courier New" panose="02070309020205020404" pitchFamily="49" charset="0"/>
                          <a:cs typeface="Courier New" panose="02070309020205020404" pitchFamily="49" charset="0"/>
                        </a:rPr>
                        <a:t>('||’)) \</a:t>
                      </a:r>
                    </a:p>
                    <a:p>
                      <a:pPr marL="0" marR="0" lvl="0" indent="0" algn="l" defTabSz="685783" rtl="0" eaLnBrk="1" fontAlgn="auto" latinLnBrk="0" hangingPunct="1">
                        <a:lnSpc>
                          <a:spcPct val="100000"/>
                        </a:lnSpc>
                        <a:spcBef>
                          <a:spcPts val="0"/>
                        </a:spcBef>
                        <a:spcAft>
                          <a:spcPts val="0"/>
                        </a:spcAft>
                        <a:buClrTx/>
                        <a:buSzTx/>
                        <a:buFontTx/>
                        <a:buNone/>
                        <a:tabLst/>
                        <a:defRPr/>
                      </a:pPr>
                      <a:r>
                        <a:rPr lang="en-US" sz="1100" dirty="0">
                          <a:latin typeface="Courier New" panose="02070309020205020404" pitchFamily="49" charset="0"/>
                          <a:cs typeface="Courier New" panose="02070309020205020404" pitchFamily="49" charset="0"/>
                        </a:rPr>
                        <a:t>      .map(lambda parts: (parts[0].strip(), parts[1].strip()))</a:t>
                      </a:r>
                    </a:p>
                    <a:p>
                      <a:pPr marL="0" marR="0" lvl="0" indent="0" algn="l" defTabSz="685783" rtl="0" eaLnBrk="1" fontAlgn="auto" latinLnBrk="0" hangingPunct="1">
                        <a:lnSpc>
                          <a:spcPct val="100000"/>
                        </a:lnSpc>
                        <a:spcBef>
                          <a:spcPts val="0"/>
                        </a:spcBef>
                        <a:spcAft>
                          <a:spcPts val="0"/>
                        </a:spcAft>
                        <a:buClrTx/>
                        <a:buSzTx/>
                        <a:buFontTx/>
                        <a:buNone/>
                        <a:tabLst/>
                        <a:defRPr/>
                      </a:pPr>
                      <a:r>
                        <a:rPr lang="en-US" sz="1100" dirty="0" err="1">
                          <a:solidFill>
                            <a:srgbClr val="C40C67"/>
                          </a:solidFill>
                          <a:latin typeface="Courier New" panose="02070309020205020404" pitchFamily="49" charset="0"/>
                          <a:cs typeface="Courier New" panose="02070309020205020404" pitchFamily="49" charset="0"/>
                        </a:rPr>
                        <a:t>rdd</a:t>
                      </a:r>
                      <a:r>
                        <a:rPr lang="en-US" sz="1100" dirty="0">
                          <a:solidFill>
                            <a:srgbClr val="C40C67"/>
                          </a:solidFill>
                          <a:latin typeface="Courier New" panose="02070309020205020404" pitchFamily="49" charset="0"/>
                          <a:cs typeface="Courier New" panose="02070309020205020404" pitchFamily="49" charset="0"/>
                        </a:rPr>
                        <a:t> = </a:t>
                      </a:r>
                      <a:r>
                        <a:rPr lang="en-US" sz="1100" dirty="0" err="1">
                          <a:solidFill>
                            <a:srgbClr val="C40C67"/>
                          </a:solidFill>
                          <a:latin typeface="Courier New" panose="02070309020205020404" pitchFamily="49" charset="0"/>
                          <a:cs typeface="Courier New" panose="02070309020205020404" pitchFamily="49" charset="0"/>
                        </a:rPr>
                        <a:t>rdd.flatMap</a:t>
                      </a:r>
                      <a:r>
                        <a:rPr lang="en-US" sz="1100" dirty="0">
                          <a:solidFill>
                            <a:srgbClr val="C40C67"/>
                          </a:solidFill>
                          <a:latin typeface="Courier New" panose="02070309020205020404" pitchFamily="49" charset="0"/>
                          <a:cs typeface="Courier New" panose="02070309020205020404" pitchFamily="49" charset="0"/>
                        </a:rPr>
                        <a:t>(lambda pair: [(</a:t>
                      </a:r>
                      <a:r>
                        <a:rPr lang="en-US" sz="1100" dirty="0" err="1">
                          <a:solidFill>
                            <a:srgbClr val="C40C67"/>
                          </a:solidFill>
                          <a:latin typeface="Courier New" panose="02070309020205020404" pitchFamily="49" charset="0"/>
                          <a:cs typeface="Courier New" panose="02070309020205020404" pitchFamily="49" charset="0"/>
                        </a:rPr>
                        <a:t>word.strip</a:t>
                      </a:r>
                      <a:r>
                        <a:rPr lang="en-US" sz="1100" dirty="0">
                          <a:solidFill>
                            <a:srgbClr val="C40C67"/>
                          </a:solidFill>
                          <a:latin typeface="Courier New" panose="02070309020205020404" pitchFamily="49" charset="0"/>
                          <a:cs typeface="Courier New" panose="02070309020205020404" pitchFamily="49" charset="0"/>
                        </a:rPr>
                        <a:t>().lower(), pair[0]) for word in pair[1].split()])</a:t>
                      </a:r>
                    </a:p>
                    <a:p>
                      <a:pPr marL="0" marR="0" lvl="0" indent="0" algn="l" defTabSz="685783" rtl="0" eaLnBrk="1" fontAlgn="auto" latinLnBrk="0" hangingPunct="1">
                        <a:lnSpc>
                          <a:spcPct val="100000"/>
                        </a:lnSpc>
                        <a:spcBef>
                          <a:spcPts val="0"/>
                        </a:spcBef>
                        <a:spcAft>
                          <a:spcPts val="0"/>
                        </a:spcAft>
                        <a:buClrTx/>
                        <a:buSzTx/>
                        <a:buFontTx/>
                        <a:buNone/>
                        <a:tabLst/>
                        <a:defRPr/>
                      </a:pPr>
                      <a:endParaRPr lang="en-US" sz="1100" dirty="0">
                        <a:latin typeface="Courier New" panose="02070309020205020404" pitchFamily="49" charset="0"/>
                        <a:cs typeface="Courier New" panose="020703090202050204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DCE0"/>
                    </a:solidFill>
                  </a:tcPr>
                </a:tc>
                <a:extLst>
                  <a:ext uri="{0D108BD9-81ED-4DB2-BD59-A6C34878D82A}">
                    <a16:rowId xmlns:a16="http://schemas.microsoft.com/office/drawing/2014/main" val="706292355"/>
                  </a:ext>
                </a:extLst>
              </a:tr>
            </a:tbl>
          </a:graphicData>
        </a:graphic>
      </p:graphicFrame>
      <p:sp>
        <p:nvSpPr>
          <p:cNvPr id="6" name="TextBox 5">
            <a:extLst>
              <a:ext uri="{FF2B5EF4-FFF2-40B4-BE49-F238E27FC236}">
                <a16:creationId xmlns:a16="http://schemas.microsoft.com/office/drawing/2014/main" id="{E678E3FA-A164-0385-E00D-EE71A54AF5A4}"/>
              </a:ext>
            </a:extLst>
          </p:cNvPr>
          <p:cNvSpPr txBox="1"/>
          <p:nvPr/>
        </p:nvSpPr>
        <p:spPr>
          <a:xfrm>
            <a:off x="572815" y="2988883"/>
            <a:ext cx="5145662" cy="861774"/>
          </a:xfrm>
          <a:prstGeom prst="rect">
            <a:avLst/>
          </a:prstGeom>
          <a:noFill/>
        </p:spPr>
        <p:txBody>
          <a:bodyPr wrap="square">
            <a:spAutoFit/>
          </a:bodyPr>
          <a:lstStyle/>
          <a:p>
            <a:pPr algn="l">
              <a:buNone/>
            </a:pPr>
            <a:r>
              <a:rPr lang="en-HK" sz="1000" b="0" i="0" dirty="0">
                <a:solidFill>
                  <a:srgbClr val="1F1F1F"/>
                </a:solidFill>
                <a:effectLst/>
                <a:latin typeface="Courier New" panose="02070309020205020404" pitchFamily="49" charset="0"/>
              </a:rPr>
              <a:t>[('the', 'D1'), ('cat', 'D1'), ('sat', 'D1'), ('on', 'D1'),</a:t>
            </a:r>
          </a:p>
          <a:p>
            <a:pPr algn="l">
              <a:buNone/>
            </a:pPr>
            <a:r>
              <a:rPr lang="en-HK" sz="1000" b="0" i="0" dirty="0">
                <a:solidFill>
                  <a:srgbClr val="1F1F1F"/>
                </a:solidFill>
                <a:effectLst/>
                <a:latin typeface="Courier New" panose="02070309020205020404" pitchFamily="49" charset="0"/>
              </a:rPr>
              <a:t> ('the', 'D1'), ('mat', 'D1'), ('a', 'D2'), ('quick', 'D2'),</a:t>
            </a:r>
          </a:p>
          <a:p>
            <a:pPr algn="l">
              <a:buNone/>
            </a:pPr>
            <a:r>
              <a:rPr lang="en-HK" sz="1000" b="0" i="0" dirty="0">
                <a:solidFill>
                  <a:srgbClr val="1F1F1F"/>
                </a:solidFill>
                <a:effectLst/>
                <a:latin typeface="Courier New" panose="02070309020205020404" pitchFamily="49" charset="0"/>
              </a:rPr>
              <a:t> ('brown', 'D2'), ('fox', 'D2'), ('jumps', 'D2'), ('the', 'D3'),</a:t>
            </a:r>
          </a:p>
          <a:p>
            <a:pPr algn="l">
              <a:buNone/>
            </a:pPr>
            <a:r>
              <a:rPr lang="en-HK" sz="1000" b="0" i="0" dirty="0">
                <a:solidFill>
                  <a:srgbClr val="1F1F1F"/>
                </a:solidFill>
                <a:effectLst/>
                <a:latin typeface="Courier New" panose="02070309020205020404" pitchFamily="49" charset="0"/>
              </a:rPr>
              <a:t> ('quick', 'D3'), ('brown', 'D3'), ('fox', 'D3'), ('sat', 'D4'),</a:t>
            </a:r>
          </a:p>
          <a:p>
            <a:pPr algn="l">
              <a:buNone/>
            </a:pPr>
            <a:r>
              <a:rPr lang="en-HK" sz="1000" b="0" i="0" dirty="0">
                <a:solidFill>
                  <a:srgbClr val="1F1F1F"/>
                </a:solidFill>
                <a:effectLst/>
                <a:latin typeface="Courier New" panose="02070309020205020404" pitchFamily="49" charset="0"/>
              </a:rPr>
              <a:t> ('on', 'D4'), ('the', 'D4'), ('brown', 'D4'), ('mat', 'D4')]</a:t>
            </a:r>
          </a:p>
        </p:txBody>
      </p:sp>
      <p:graphicFrame>
        <p:nvGraphicFramePr>
          <p:cNvPr id="7" name="Table 6">
            <a:extLst>
              <a:ext uri="{FF2B5EF4-FFF2-40B4-BE49-F238E27FC236}">
                <a16:creationId xmlns:a16="http://schemas.microsoft.com/office/drawing/2014/main" id="{3C32A04B-53EE-3DD4-9750-8BE246CD7A8B}"/>
              </a:ext>
            </a:extLst>
          </p:cNvPr>
          <p:cNvGraphicFramePr>
            <a:graphicFrameLocks noGrp="1"/>
          </p:cNvGraphicFramePr>
          <p:nvPr/>
        </p:nvGraphicFramePr>
        <p:xfrm>
          <a:off x="409054" y="4241603"/>
          <a:ext cx="8434624" cy="1097280"/>
        </p:xfrm>
        <a:graphic>
          <a:graphicData uri="http://schemas.openxmlformats.org/drawingml/2006/table">
            <a:tbl>
              <a:tblPr>
                <a:tableStyleId>{5C22544A-7EE6-4342-B048-85BDC9FD1C3A}</a:tableStyleId>
              </a:tblPr>
              <a:tblGrid>
                <a:gridCol w="295593">
                  <a:extLst>
                    <a:ext uri="{9D8B030D-6E8A-4147-A177-3AD203B41FA5}">
                      <a16:colId xmlns:a16="http://schemas.microsoft.com/office/drawing/2014/main" val="1258354373"/>
                    </a:ext>
                  </a:extLst>
                </a:gridCol>
                <a:gridCol w="8139031">
                  <a:extLst>
                    <a:ext uri="{9D8B030D-6E8A-4147-A177-3AD203B41FA5}">
                      <a16:colId xmlns:a16="http://schemas.microsoft.com/office/drawing/2014/main" val="1639966391"/>
                    </a:ext>
                  </a:extLst>
                </a:gridCol>
              </a:tblGrid>
              <a:tr h="351501">
                <a:tc>
                  <a:txBody>
                    <a:bodyPr/>
                    <a:lstStyle/>
                    <a:p>
                      <a:r>
                        <a:rPr lang="en-US" sz="1100" b="0" dirty="0"/>
                        <a:t>1</a:t>
                      </a:r>
                    </a:p>
                    <a:p>
                      <a:r>
                        <a:rPr lang="en-US" sz="1100" b="0" dirty="0"/>
                        <a:t>2</a:t>
                      </a:r>
                    </a:p>
                    <a:p>
                      <a:r>
                        <a:rPr lang="en-US" sz="1100" b="0" dirty="0"/>
                        <a:t>3</a:t>
                      </a:r>
                    </a:p>
                    <a:p>
                      <a:r>
                        <a:rPr lang="en-US" sz="1100" b="0" dirty="0"/>
                        <a:t>4</a:t>
                      </a:r>
                    </a:p>
                    <a:p>
                      <a:r>
                        <a:rPr lang="en-US" sz="1100" b="0" dirty="0"/>
                        <a:t>5</a:t>
                      </a:r>
                    </a:p>
                    <a:p>
                      <a:r>
                        <a:rPr lang="en-US" sz="1100" b="0" dirty="0"/>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lang="en-US" sz="1100" dirty="0" err="1">
                          <a:latin typeface="Courier New" panose="02070309020205020404" pitchFamily="49" charset="0"/>
                          <a:cs typeface="Courier New" panose="02070309020205020404" pitchFamily="49" charset="0"/>
                        </a:rPr>
                        <a:t>rdd</a:t>
                      </a:r>
                      <a:r>
                        <a:rPr lang="en-US" sz="1100" dirty="0">
                          <a:latin typeface="Courier New" panose="02070309020205020404" pitchFamily="49" charset="0"/>
                          <a:cs typeface="Courier New" panose="02070309020205020404" pitchFamily="49" charset="0"/>
                        </a:rPr>
                        <a:t> = </a:t>
                      </a:r>
                      <a:r>
                        <a:rPr lang="en-US" sz="1100" dirty="0" err="1">
                          <a:latin typeface="Courier New" panose="02070309020205020404" pitchFamily="49" charset="0"/>
                          <a:cs typeface="Courier New" panose="02070309020205020404" pitchFamily="49" charset="0"/>
                        </a:rPr>
                        <a:t>spark.textFile</a:t>
                      </a:r>
                      <a:r>
                        <a:rPr lang="en-US" sz="1100" dirty="0">
                          <a:latin typeface="Courier New" panose="02070309020205020404" pitchFamily="49" charset="0"/>
                          <a:cs typeface="Courier New" panose="02070309020205020404" pitchFamily="49" charset="0"/>
                        </a:rPr>
                        <a:t>('</a:t>
                      </a:r>
                      <a:r>
                        <a:rPr lang="en-US" sz="1100" dirty="0" err="1">
                          <a:latin typeface="Courier New" panose="02070309020205020404" pitchFamily="49" charset="0"/>
                          <a:cs typeface="Courier New" panose="02070309020205020404" pitchFamily="49" charset="0"/>
                        </a:rPr>
                        <a:t>documents.txt</a:t>
                      </a:r>
                      <a:r>
                        <a:rPr lang="en-US" sz="1100" dirty="0">
                          <a:latin typeface="Courier New" panose="02070309020205020404" pitchFamily="49" charset="0"/>
                          <a:cs typeface="Courier New" panose="02070309020205020404" pitchFamily="49" charset="0"/>
                        </a:rPr>
                        <a:t>')</a:t>
                      </a:r>
                    </a:p>
                    <a:p>
                      <a:pPr marL="0" marR="0" lvl="0" indent="0" algn="l" defTabSz="685783" rtl="0" eaLnBrk="1" fontAlgn="auto" latinLnBrk="0" hangingPunct="1">
                        <a:lnSpc>
                          <a:spcPct val="100000"/>
                        </a:lnSpc>
                        <a:spcBef>
                          <a:spcPts val="0"/>
                        </a:spcBef>
                        <a:spcAft>
                          <a:spcPts val="0"/>
                        </a:spcAft>
                        <a:buClrTx/>
                        <a:buSzTx/>
                        <a:buFontTx/>
                        <a:buNone/>
                        <a:tabLst/>
                        <a:defRPr/>
                      </a:pPr>
                      <a:r>
                        <a:rPr lang="en-US" sz="1100" dirty="0" err="1">
                          <a:latin typeface="Courier New" panose="02070309020205020404" pitchFamily="49" charset="0"/>
                          <a:cs typeface="Courier New" panose="02070309020205020404" pitchFamily="49" charset="0"/>
                        </a:rPr>
                        <a:t>rdd</a:t>
                      </a:r>
                      <a:r>
                        <a:rPr lang="en-US" sz="1100" dirty="0">
                          <a:latin typeface="Courier New" panose="02070309020205020404" pitchFamily="49" charset="0"/>
                          <a:cs typeface="Courier New" panose="02070309020205020404" pitchFamily="49" charset="0"/>
                        </a:rPr>
                        <a:t> = </a:t>
                      </a:r>
                      <a:r>
                        <a:rPr lang="en-US" sz="1100" dirty="0" err="1">
                          <a:latin typeface="Courier New" panose="02070309020205020404" pitchFamily="49" charset="0"/>
                          <a:cs typeface="Courier New" panose="02070309020205020404" pitchFamily="49" charset="0"/>
                        </a:rPr>
                        <a:t>rdd.map</a:t>
                      </a:r>
                      <a:r>
                        <a:rPr lang="en-US" sz="1100" dirty="0">
                          <a:latin typeface="Courier New" panose="02070309020205020404" pitchFamily="49" charset="0"/>
                          <a:cs typeface="Courier New" panose="02070309020205020404" pitchFamily="49" charset="0"/>
                        </a:rPr>
                        <a:t>(lambda x: </a:t>
                      </a:r>
                      <a:r>
                        <a:rPr lang="en-US" sz="1100" dirty="0" err="1">
                          <a:latin typeface="Courier New" panose="02070309020205020404" pitchFamily="49" charset="0"/>
                          <a:cs typeface="Courier New" panose="02070309020205020404" pitchFamily="49" charset="0"/>
                        </a:rPr>
                        <a:t>x.split</a:t>
                      </a:r>
                      <a:r>
                        <a:rPr lang="en-US" sz="1100" dirty="0">
                          <a:latin typeface="Courier New" panose="02070309020205020404" pitchFamily="49" charset="0"/>
                          <a:cs typeface="Courier New" panose="02070309020205020404" pitchFamily="49" charset="0"/>
                        </a:rPr>
                        <a:t>('||’)) \</a:t>
                      </a:r>
                    </a:p>
                    <a:p>
                      <a:pPr marL="0" marR="0" lvl="0" indent="0" algn="l" defTabSz="685783" rtl="0" eaLnBrk="1" fontAlgn="auto" latinLnBrk="0" hangingPunct="1">
                        <a:lnSpc>
                          <a:spcPct val="100000"/>
                        </a:lnSpc>
                        <a:spcBef>
                          <a:spcPts val="0"/>
                        </a:spcBef>
                        <a:spcAft>
                          <a:spcPts val="0"/>
                        </a:spcAft>
                        <a:buClrTx/>
                        <a:buSzTx/>
                        <a:buFontTx/>
                        <a:buNone/>
                        <a:tabLst/>
                        <a:defRPr/>
                      </a:pPr>
                      <a:r>
                        <a:rPr lang="en-US" sz="1100" dirty="0">
                          <a:latin typeface="Courier New" panose="02070309020205020404" pitchFamily="49" charset="0"/>
                          <a:cs typeface="Courier New" panose="02070309020205020404" pitchFamily="49" charset="0"/>
                        </a:rPr>
                        <a:t>      .map(lambda parts: (parts[0].strip(), parts[1].strip()))</a:t>
                      </a:r>
                    </a:p>
                    <a:p>
                      <a:pPr marL="0" marR="0" lvl="0" indent="0" algn="l" defTabSz="685783" rtl="0" eaLnBrk="1" fontAlgn="auto" latinLnBrk="0" hangingPunct="1">
                        <a:lnSpc>
                          <a:spcPct val="100000"/>
                        </a:lnSpc>
                        <a:spcBef>
                          <a:spcPts val="0"/>
                        </a:spcBef>
                        <a:spcAft>
                          <a:spcPts val="0"/>
                        </a:spcAft>
                        <a:buClrTx/>
                        <a:buSzTx/>
                        <a:buFontTx/>
                        <a:buNone/>
                        <a:tabLst/>
                        <a:defRPr/>
                      </a:pPr>
                      <a:r>
                        <a:rPr lang="en-US" sz="1100" dirty="0" err="1">
                          <a:latin typeface="Courier New" panose="02070309020205020404" pitchFamily="49" charset="0"/>
                          <a:cs typeface="Courier New" panose="02070309020205020404" pitchFamily="49" charset="0"/>
                        </a:rPr>
                        <a:t>rdd</a:t>
                      </a:r>
                      <a:r>
                        <a:rPr lang="en-US" sz="1100" dirty="0">
                          <a:latin typeface="Courier New" panose="02070309020205020404" pitchFamily="49" charset="0"/>
                          <a:cs typeface="Courier New" panose="02070309020205020404" pitchFamily="49" charset="0"/>
                        </a:rPr>
                        <a:t> = </a:t>
                      </a:r>
                      <a:r>
                        <a:rPr lang="en-US" sz="1100" dirty="0" err="1">
                          <a:latin typeface="Courier New" panose="02070309020205020404" pitchFamily="49" charset="0"/>
                          <a:cs typeface="Courier New" panose="02070309020205020404" pitchFamily="49" charset="0"/>
                        </a:rPr>
                        <a:t>rdd.flatMap</a:t>
                      </a:r>
                      <a:r>
                        <a:rPr lang="en-US" sz="1100" dirty="0">
                          <a:latin typeface="Courier New" panose="02070309020205020404" pitchFamily="49" charset="0"/>
                          <a:cs typeface="Courier New" panose="02070309020205020404" pitchFamily="49" charset="0"/>
                        </a:rPr>
                        <a:t>(lambda pair: [(</a:t>
                      </a:r>
                      <a:r>
                        <a:rPr lang="en-US" sz="1100" dirty="0" err="1">
                          <a:latin typeface="Courier New" panose="02070309020205020404" pitchFamily="49" charset="0"/>
                          <a:cs typeface="Courier New" panose="02070309020205020404" pitchFamily="49" charset="0"/>
                        </a:rPr>
                        <a:t>word.strip</a:t>
                      </a:r>
                      <a:r>
                        <a:rPr lang="en-US" sz="1100" dirty="0">
                          <a:latin typeface="Courier New" panose="02070309020205020404" pitchFamily="49" charset="0"/>
                          <a:cs typeface="Courier New" panose="02070309020205020404" pitchFamily="49" charset="0"/>
                        </a:rPr>
                        <a:t>().lower(), pair[0]) for word in pair[1].split()])</a:t>
                      </a:r>
                    </a:p>
                    <a:p>
                      <a:pPr marL="0" marR="0" lvl="0" indent="0" algn="l" defTabSz="685783" rtl="0" eaLnBrk="1" fontAlgn="auto" latinLnBrk="0" hangingPunct="1">
                        <a:lnSpc>
                          <a:spcPct val="100000"/>
                        </a:lnSpc>
                        <a:spcBef>
                          <a:spcPts val="0"/>
                        </a:spcBef>
                        <a:spcAft>
                          <a:spcPts val="0"/>
                        </a:spcAft>
                        <a:buClrTx/>
                        <a:buSzTx/>
                        <a:buFontTx/>
                        <a:buNone/>
                        <a:tabLst/>
                        <a:defRPr/>
                      </a:pPr>
                      <a:r>
                        <a:rPr lang="en-US" sz="1100" dirty="0" err="1">
                          <a:latin typeface="Courier New" panose="02070309020205020404" pitchFamily="49" charset="0"/>
                          <a:cs typeface="Courier New" panose="02070309020205020404" pitchFamily="49" charset="0"/>
                        </a:rPr>
                        <a:t>rdd</a:t>
                      </a:r>
                      <a:r>
                        <a:rPr lang="en-US" sz="1100" dirty="0">
                          <a:latin typeface="Courier New" panose="02070309020205020404" pitchFamily="49" charset="0"/>
                          <a:cs typeface="Courier New" panose="02070309020205020404" pitchFamily="49" charset="0"/>
                        </a:rPr>
                        <a:t> = </a:t>
                      </a:r>
                      <a:r>
                        <a:rPr lang="en-US" sz="1100" dirty="0" err="1">
                          <a:latin typeface="Courier New" panose="02070309020205020404" pitchFamily="49" charset="0"/>
                          <a:cs typeface="Courier New" panose="02070309020205020404" pitchFamily="49" charset="0"/>
                        </a:rPr>
                        <a:t>rdd.distinct</a:t>
                      </a:r>
                      <a:r>
                        <a:rPr lang="en-US" sz="1100" dirty="0">
                          <a:latin typeface="Courier New" panose="02070309020205020404" pitchFamily="49" charset="0"/>
                          <a:cs typeface="Courier New" panose="02070309020205020404" pitchFamily="49" charset="0"/>
                        </a:rPr>
                        <a:t>()</a:t>
                      </a:r>
                    </a:p>
                    <a:p>
                      <a:pPr marL="0" marR="0" lvl="0" indent="0" algn="l" defTabSz="685783" rtl="0" eaLnBrk="1" fontAlgn="auto" latinLnBrk="0" hangingPunct="1">
                        <a:lnSpc>
                          <a:spcPct val="100000"/>
                        </a:lnSpc>
                        <a:spcBef>
                          <a:spcPts val="0"/>
                        </a:spcBef>
                        <a:spcAft>
                          <a:spcPts val="0"/>
                        </a:spcAft>
                        <a:buClrTx/>
                        <a:buSzTx/>
                        <a:buFontTx/>
                        <a:buNone/>
                        <a:tabLst/>
                        <a:defRPr/>
                      </a:pPr>
                      <a:r>
                        <a:rPr lang="en-US" sz="1100" dirty="0" err="1">
                          <a:latin typeface="Courier New" panose="02070309020205020404" pitchFamily="49" charset="0"/>
                          <a:cs typeface="Courier New" panose="02070309020205020404" pitchFamily="49" charset="0"/>
                        </a:rPr>
                        <a:t>rdd</a:t>
                      </a:r>
                      <a:r>
                        <a:rPr lang="en-US" sz="1100" dirty="0">
                          <a:latin typeface="Courier New" panose="02070309020205020404" pitchFamily="49" charset="0"/>
                          <a:cs typeface="Courier New" panose="02070309020205020404" pitchFamily="49" charset="0"/>
                        </a:rPr>
                        <a:t> = </a:t>
                      </a:r>
                      <a:r>
                        <a:rPr lang="en-US" sz="1100" dirty="0" err="1">
                          <a:latin typeface="Courier New" panose="02070309020205020404" pitchFamily="49" charset="0"/>
                          <a:cs typeface="Courier New" panose="02070309020205020404" pitchFamily="49" charset="0"/>
                        </a:rPr>
                        <a:t>rdd.groupByKey</a:t>
                      </a:r>
                      <a:r>
                        <a:rPr lang="en-US" sz="1100" dirty="0">
                          <a:latin typeface="Courier New" panose="02070309020205020404" pitchFamily="49" charset="0"/>
                          <a:cs typeface="Courier New" panose="02070309020205020404" pitchFamily="49"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DCE0"/>
                    </a:solidFill>
                  </a:tcPr>
                </a:tc>
                <a:extLst>
                  <a:ext uri="{0D108BD9-81ED-4DB2-BD59-A6C34878D82A}">
                    <a16:rowId xmlns:a16="http://schemas.microsoft.com/office/drawing/2014/main" val="706292355"/>
                  </a:ext>
                </a:extLst>
              </a:tr>
            </a:tbl>
          </a:graphicData>
        </a:graphic>
      </p:graphicFrame>
      <p:sp>
        <p:nvSpPr>
          <p:cNvPr id="9" name="TextBox 8">
            <a:extLst>
              <a:ext uri="{FF2B5EF4-FFF2-40B4-BE49-F238E27FC236}">
                <a16:creationId xmlns:a16="http://schemas.microsoft.com/office/drawing/2014/main" id="{604904BC-B04B-FAEA-EDA2-A44393130E91}"/>
              </a:ext>
            </a:extLst>
          </p:cNvPr>
          <p:cNvSpPr txBox="1"/>
          <p:nvPr/>
        </p:nvSpPr>
        <p:spPr>
          <a:xfrm>
            <a:off x="572815" y="5372997"/>
            <a:ext cx="6279931" cy="861774"/>
          </a:xfrm>
          <a:prstGeom prst="rect">
            <a:avLst/>
          </a:prstGeom>
          <a:noFill/>
        </p:spPr>
        <p:txBody>
          <a:bodyPr wrap="square">
            <a:spAutoFit/>
          </a:bodyPr>
          <a:lstStyle/>
          <a:p>
            <a:pPr algn="l">
              <a:buNone/>
            </a:pPr>
            <a:r>
              <a:rPr lang="en-HK" sz="1000" b="0" i="0" dirty="0">
                <a:solidFill>
                  <a:srgbClr val="1F1F1F"/>
                </a:solidFill>
                <a:effectLst/>
                <a:latin typeface="Courier New" panose="02070309020205020404" pitchFamily="49" charset="0"/>
              </a:rPr>
              <a:t>[('the', &lt;</a:t>
            </a:r>
            <a:r>
              <a:rPr lang="en-HK" sz="1000" b="0" i="0" dirty="0" err="1">
                <a:solidFill>
                  <a:srgbClr val="1F1F1F"/>
                </a:solidFill>
                <a:effectLst/>
                <a:latin typeface="Courier New" panose="02070309020205020404" pitchFamily="49" charset="0"/>
              </a:rPr>
              <a:t>pyspark.resultiterable.ResultIterable</a:t>
            </a:r>
            <a:r>
              <a:rPr lang="en-HK" sz="1000" b="0" i="0" dirty="0">
                <a:solidFill>
                  <a:srgbClr val="1F1F1F"/>
                </a:solidFill>
                <a:effectLst/>
                <a:latin typeface="Courier New" panose="02070309020205020404" pitchFamily="49" charset="0"/>
              </a:rPr>
              <a:t> at 0x78280f81a150&gt;),</a:t>
            </a:r>
          </a:p>
          <a:p>
            <a:pPr algn="l">
              <a:buNone/>
            </a:pPr>
            <a:r>
              <a:rPr lang="en-HK" sz="1000" b="0" i="0" dirty="0">
                <a:solidFill>
                  <a:srgbClr val="1F1F1F"/>
                </a:solidFill>
                <a:effectLst/>
                <a:latin typeface="Courier New" panose="02070309020205020404" pitchFamily="49" charset="0"/>
              </a:rPr>
              <a:t> ('cat', &lt;</a:t>
            </a:r>
            <a:r>
              <a:rPr lang="en-HK" sz="1000" b="0" i="0" dirty="0" err="1">
                <a:solidFill>
                  <a:srgbClr val="1F1F1F"/>
                </a:solidFill>
                <a:effectLst/>
                <a:latin typeface="Courier New" panose="02070309020205020404" pitchFamily="49" charset="0"/>
              </a:rPr>
              <a:t>pyspark.resultiterable.ResultIterable</a:t>
            </a:r>
            <a:r>
              <a:rPr lang="en-HK" sz="1000" b="0" i="0" dirty="0">
                <a:solidFill>
                  <a:srgbClr val="1F1F1F"/>
                </a:solidFill>
                <a:effectLst/>
                <a:latin typeface="Courier New" panose="02070309020205020404" pitchFamily="49" charset="0"/>
              </a:rPr>
              <a:t> at 0x78280f81a180&gt;),</a:t>
            </a:r>
          </a:p>
          <a:p>
            <a:pPr algn="l">
              <a:buNone/>
            </a:pPr>
            <a:r>
              <a:rPr lang="en-HK" sz="1000" b="0" i="0" dirty="0">
                <a:solidFill>
                  <a:srgbClr val="1F1F1F"/>
                </a:solidFill>
                <a:effectLst/>
                <a:latin typeface="Courier New" panose="02070309020205020404" pitchFamily="49" charset="0"/>
              </a:rPr>
              <a:t> ('sat', &lt;</a:t>
            </a:r>
            <a:r>
              <a:rPr lang="en-HK" sz="1000" b="0" i="0" dirty="0" err="1">
                <a:solidFill>
                  <a:srgbClr val="1F1F1F"/>
                </a:solidFill>
                <a:effectLst/>
                <a:latin typeface="Courier New" panose="02070309020205020404" pitchFamily="49" charset="0"/>
              </a:rPr>
              <a:t>pyspark.resultiterable.ResultIterable</a:t>
            </a:r>
            <a:r>
              <a:rPr lang="en-HK" sz="1000" b="0" i="0" dirty="0">
                <a:solidFill>
                  <a:srgbClr val="1F1F1F"/>
                </a:solidFill>
                <a:effectLst/>
                <a:latin typeface="Courier New" panose="02070309020205020404" pitchFamily="49" charset="0"/>
              </a:rPr>
              <a:t> at 0x78280f81a360&gt;),</a:t>
            </a:r>
          </a:p>
          <a:p>
            <a:pPr algn="l">
              <a:buNone/>
            </a:pPr>
            <a:r>
              <a:rPr lang="en-HK" sz="1000" b="0" i="0" dirty="0">
                <a:solidFill>
                  <a:srgbClr val="1F1F1F"/>
                </a:solidFill>
                <a:effectLst/>
                <a:latin typeface="Courier New" panose="02070309020205020404" pitchFamily="49" charset="0"/>
              </a:rPr>
              <a:t>  …,</a:t>
            </a:r>
          </a:p>
          <a:p>
            <a:pPr algn="l">
              <a:buNone/>
            </a:pPr>
            <a:r>
              <a:rPr lang="en-HK" sz="1000" b="0" i="0" dirty="0">
                <a:solidFill>
                  <a:srgbClr val="1F1F1F"/>
                </a:solidFill>
                <a:effectLst/>
                <a:latin typeface="Courier New" panose="02070309020205020404" pitchFamily="49" charset="0"/>
              </a:rPr>
              <a:t> ('jumps', &lt;</a:t>
            </a:r>
            <a:r>
              <a:rPr lang="en-HK" sz="1000" b="0" i="0" dirty="0" err="1">
                <a:solidFill>
                  <a:srgbClr val="1F1F1F"/>
                </a:solidFill>
                <a:effectLst/>
                <a:latin typeface="Courier New" panose="02070309020205020404" pitchFamily="49" charset="0"/>
              </a:rPr>
              <a:t>pyspark.resultiterable.ResultIterable</a:t>
            </a:r>
            <a:r>
              <a:rPr lang="en-HK" sz="1000" b="0" i="0" dirty="0">
                <a:solidFill>
                  <a:srgbClr val="1F1F1F"/>
                </a:solidFill>
                <a:effectLst/>
                <a:latin typeface="Courier New" panose="02070309020205020404" pitchFamily="49" charset="0"/>
              </a:rPr>
              <a:t> at 0x78280f81a8a0&gt;)]</a:t>
            </a:r>
          </a:p>
        </p:txBody>
      </p:sp>
    </p:spTree>
    <p:extLst>
      <p:ext uri="{BB962C8B-B14F-4D97-AF65-F5344CB8AC3E}">
        <p14:creationId xmlns:p14="http://schemas.microsoft.com/office/powerpoint/2010/main" val="4001798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dissolv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dissolv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2">
                                            <p:txEl>
                                              <p:pRg st="11" end="11"/>
                                            </p:txEl>
                                          </p:spTgt>
                                        </p:tgtEl>
                                        <p:attrNameLst>
                                          <p:attrName>style.visibility</p:attrName>
                                        </p:attrNameLst>
                                      </p:cBhvr>
                                      <p:to>
                                        <p:strVal val="visible"/>
                                      </p:to>
                                    </p:set>
                                    <p:animEffect transition="in" filter="dissolve">
                                      <p:cBhvr>
                                        <p:cTn id="20" dur="500"/>
                                        <p:tgtEl>
                                          <p:spTgt spid="2">
                                            <p:txEl>
                                              <p:pRg st="11" end="1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dissolve">
                                      <p:cBhvr>
                                        <p:cTn id="25" dur="500"/>
                                        <p:tgtEl>
                                          <p:spTgt spid="7"/>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dissolve">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8FA7C92-7A8B-45BB-33D8-99F618DC7230}"/>
              </a:ext>
            </a:extLst>
          </p:cNvPr>
          <p:cNvSpPr>
            <a:spLocks noGrp="1"/>
          </p:cNvSpPr>
          <p:nvPr>
            <p:ph sz="quarter" idx="14"/>
          </p:nvPr>
        </p:nvSpPr>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C00000"/>
                </a:solidFill>
                <a:effectLst/>
                <a:uLnTx/>
                <a:uFillTx/>
                <a:latin typeface="Raleway" pitchFamily="2" charset="77"/>
                <a:ea typeface="+mn-ea"/>
                <a:cs typeface="+mn-cs"/>
              </a:rPr>
              <a:t>#TODO 5: Perform sorting</a:t>
            </a:r>
            <a:endParaRPr kumimoji="0" lang="en-US" sz="2400" b="0" i="0" u="none" strike="noStrike" kern="1200" cap="none" spc="0" normalizeH="0" baseline="0" noProof="0" dirty="0">
              <a:ln>
                <a:noFill/>
              </a:ln>
              <a:solidFill>
                <a:srgbClr val="000000"/>
              </a:solidFill>
              <a:effectLst/>
              <a:uLnTx/>
              <a:uFillTx/>
              <a:latin typeface="Segoe UI "/>
              <a:ea typeface="+mn-ea"/>
              <a:cs typeface="+mn-cs"/>
            </a:endParaRPr>
          </a:p>
          <a:p>
            <a:endParaRPr lang="en-US" dirty="0"/>
          </a:p>
        </p:txBody>
      </p:sp>
      <p:sp>
        <p:nvSpPr>
          <p:cNvPr id="3" name="Title 2">
            <a:extLst>
              <a:ext uri="{FF2B5EF4-FFF2-40B4-BE49-F238E27FC236}">
                <a16:creationId xmlns:a16="http://schemas.microsoft.com/office/drawing/2014/main" id="{53D1CBF1-E3FC-122A-BEE0-D115286DAA72}"/>
              </a:ext>
            </a:extLst>
          </p:cNvPr>
          <p:cNvSpPr>
            <a:spLocks noGrp="1"/>
          </p:cNvSpPr>
          <p:nvPr>
            <p:ph type="title"/>
          </p:nvPr>
        </p:nvSpPr>
        <p:spPr/>
        <p:txBody>
          <a:bodyPr/>
          <a:lstStyle/>
          <a:p>
            <a:r>
              <a:rPr lang="en-US" dirty="0"/>
              <a:t>Take Home Exercise (Solution)</a:t>
            </a:r>
          </a:p>
        </p:txBody>
      </p:sp>
      <p:sp>
        <p:nvSpPr>
          <p:cNvPr id="5" name="TextBox 4">
            <a:extLst>
              <a:ext uri="{FF2B5EF4-FFF2-40B4-BE49-F238E27FC236}">
                <a16:creationId xmlns:a16="http://schemas.microsoft.com/office/drawing/2014/main" id="{59D3435D-F181-1003-E0EF-8CB816E33FBF}"/>
              </a:ext>
            </a:extLst>
          </p:cNvPr>
          <p:cNvSpPr txBox="1"/>
          <p:nvPr/>
        </p:nvSpPr>
        <p:spPr>
          <a:xfrm>
            <a:off x="300322" y="3267820"/>
            <a:ext cx="4572000" cy="1631216"/>
          </a:xfrm>
          <a:prstGeom prst="rect">
            <a:avLst/>
          </a:prstGeom>
          <a:noFill/>
        </p:spPr>
        <p:txBody>
          <a:bodyPr wrap="square">
            <a:spAutoFit/>
          </a:bodyPr>
          <a:lstStyle/>
          <a:p>
            <a:pPr algn="l">
              <a:buNone/>
            </a:pPr>
            <a:r>
              <a:rPr lang="en-HK" sz="1000" b="0" i="0" dirty="0">
                <a:solidFill>
                  <a:srgbClr val="1F1F1F"/>
                </a:solidFill>
                <a:effectLst/>
                <a:latin typeface="Courier New" panose="02070309020205020404" pitchFamily="49" charset="0"/>
              </a:rPr>
              <a:t>[('a', ['D2']),</a:t>
            </a:r>
          </a:p>
          <a:p>
            <a:pPr algn="l">
              <a:buNone/>
            </a:pPr>
            <a:r>
              <a:rPr lang="en-HK" sz="1000" b="0" i="0" dirty="0">
                <a:solidFill>
                  <a:srgbClr val="1F1F1F"/>
                </a:solidFill>
                <a:effectLst/>
                <a:latin typeface="Courier New" panose="02070309020205020404" pitchFamily="49" charset="0"/>
              </a:rPr>
              <a:t> ('brown', ['D2', 'D3', 'D4']),</a:t>
            </a:r>
          </a:p>
          <a:p>
            <a:pPr algn="l">
              <a:buNone/>
            </a:pPr>
            <a:r>
              <a:rPr lang="en-HK" sz="1000" b="0" i="0" dirty="0">
                <a:solidFill>
                  <a:srgbClr val="1F1F1F"/>
                </a:solidFill>
                <a:effectLst/>
                <a:latin typeface="Courier New" panose="02070309020205020404" pitchFamily="49" charset="0"/>
              </a:rPr>
              <a:t> ('cat', ['D1']),</a:t>
            </a:r>
          </a:p>
          <a:p>
            <a:pPr algn="l">
              <a:buNone/>
            </a:pPr>
            <a:r>
              <a:rPr lang="en-HK" sz="1000" b="0" i="0" dirty="0">
                <a:solidFill>
                  <a:srgbClr val="1F1F1F"/>
                </a:solidFill>
                <a:effectLst/>
                <a:latin typeface="Courier New" panose="02070309020205020404" pitchFamily="49" charset="0"/>
              </a:rPr>
              <a:t> ('fox', ['D2', 'D3']),</a:t>
            </a:r>
          </a:p>
          <a:p>
            <a:pPr algn="l">
              <a:buNone/>
            </a:pPr>
            <a:r>
              <a:rPr lang="en-HK" sz="1000" b="0" i="0" dirty="0">
                <a:solidFill>
                  <a:srgbClr val="1F1F1F"/>
                </a:solidFill>
                <a:effectLst/>
                <a:latin typeface="Courier New" panose="02070309020205020404" pitchFamily="49" charset="0"/>
              </a:rPr>
              <a:t> ('jumps', ['D2']),</a:t>
            </a:r>
          </a:p>
          <a:p>
            <a:pPr algn="l">
              <a:buNone/>
            </a:pPr>
            <a:r>
              <a:rPr lang="en-HK" sz="1000" b="0" i="0" dirty="0">
                <a:solidFill>
                  <a:srgbClr val="1F1F1F"/>
                </a:solidFill>
                <a:effectLst/>
                <a:latin typeface="Courier New" panose="02070309020205020404" pitchFamily="49" charset="0"/>
              </a:rPr>
              <a:t> ('mat', ['D1', 'D4']),</a:t>
            </a:r>
          </a:p>
          <a:p>
            <a:pPr algn="l">
              <a:buNone/>
            </a:pPr>
            <a:r>
              <a:rPr lang="en-HK" sz="1000" b="0" i="0" dirty="0">
                <a:solidFill>
                  <a:srgbClr val="1F1F1F"/>
                </a:solidFill>
                <a:effectLst/>
                <a:latin typeface="Courier New" panose="02070309020205020404" pitchFamily="49" charset="0"/>
              </a:rPr>
              <a:t> ('on', ['D1', 'D4']),</a:t>
            </a:r>
          </a:p>
          <a:p>
            <a:pPr algn="l">
              <a:buNone/>
            </a:pPr>
            <a:r>
              <a:rPr lang="en-HK" sz="1000" b="0" i="0" dirty="0">
                <a:solidFill>
                  <a:srgbClr val="1F1F1F"/>
                </a:solidFill>
                <a:effectLst/>
                <a:latin typeface="Courier New" panose="02070309020205020404" pitchFamily="49" charset="0"/>
              </a:rPr>
              <a:t> ('quick', ['D2', 'D3']),</a:t>
            </a:r>
          </a:p>
          <a:p>
            <a:pPr algn="l">
              <a:buNone/>
            </a:pPr>
            <a:r>
              <a:rPr lang="en-HK" sz="1000" b="0" i="0" dirty="0">
                <a:solidFill>
                  <a:srgbClr val="1F1F1F"/>
                </a:solidFill>
                <a:effectLst/>
                <a:latin typeface="Courier New" panose="02070309020205020404" pitchFamily="49" charset="0"/>
              </a:rPr>
              <a:t> ('sat', ['D1', 'D4']),</a:t>
            </a:r>
          </a:p>
          <a:p>
            <a:pPr algn="l">
              <a:buNone/>
            </a:pPr>
            <a:r>
              <a:rPr lang="en-HK" sz="1000" b="0" i="0" dirty="0">
                <a:solidFill>
                  <a:srgbClr val="1F1F1F"/>
                </a:solidFill>
                <a:effectLst/>
                <a:latin typeface="Courier New" panose="02070309020205020404" pitchFamily="49" charset="0"/>
              </a:rPr>
              <a:t> ('the', ['D1', 'D3', 'D4'])]</a:t>
            </a:r>
          </a:p>
        </p:txBody>
      </p:sp>
      <p:graphicFrame>
        <p:nvGraphicFramePr>
          <p:cNvPr id="6" name="Table 5">
            <a:extLst>
              <a:ext uri="{FF2B5EF4-FFF2-40B4-BE49-F238E27FC236}">
                <a16:creationId xmlns:a16="http://schemas.microsoft.com/office/drawing/2014/main" id="{0B971446-3F64-0D18-BBB7-047E3D203E35}"/>
              </a:ext>
            </a:extLst>
          </p:cNvPr>
          <p:cNvGraphicFramePr>
            <a:graphicFrameLocks noGrp="1"/>
          </p:cNvGraphicFramePr>
          <p:nvPr/>
        </p:nvGraphicFramePr>
        <p:xfrm>
          <a:off x="409054" y="2002900"/>
          <a:ext cx="8434624" cy="1264920"/>
        </p:xfrm>
        <a:graphic>
          <a:graphicData uri="http://schemas.openxmlformats.org/drawingml/2006/table">
            <a:tbl>
              <a:tblPr>
                <a:tableStyleId>{5C22544A-7EE6-4342-B048-85BDC9FD1C3A}</a:tableStyleId>
              </a:tblPr>
              <a:tblGrid>
                <a:gridCol w="295593">
                  <a:extLst>
                    <a:ext uri="{9D8B030D-6E8A-4147-A177-3AD203B41FA5}">
                      <a16:colId xmlns:a16="http://schemas.microsoft.com/office/drawing/2014/main" val="1258354373"/>
                    </a:ext>
                  </a:extLst>
                </a:gridCol>
                <a:gridCol w="8139031">
                  <a:extLst>
                    <a:ext uri="{9D8B030D-6E8A-4147-A177-3AD203B41FA5}">
                      <a16:colId xmlns:a16="http://schemas.microsoft.com/office/drawing/2014/main" val="1639966391"/>
                    </a:ext>
                  </a:extLst>
                </a:gridCol>
              </a:tblGrid>
              <a:tr h="351501">
                <a:tc>
                  <a:txBody>
                    <a:bodyPr/>
                    <a:lstStyle/>
                    <a:p>
                      <a:r>
                        <a:rPr lang="en-US" sz="1100" b="0" dirty="0"/>
                        <a:t>1</a:t>
                      </a:r>
                    </a:p>
                    <a:p>
                      <a:r>
                        <a:rPr lang="en-US" sz="1100" b="0" dirty="0"/>
                        <a:t>2</a:t>
                      </a:r>
                    </a:p>
                    <a:p>
                      <a:r>
                        <a:rPr lang="en-US" sz="1100" b="0" dirty="0"/>
                        <a:t>3</a:t>
                      </a:r>
                    </a:p>
                    <a:p>
                      <a:r>
                        <a:rPr lang="en-US" sz="1100" b="0" dirty="0"/>
                        <a:t>4</a:t>
                      </a:r>
                    </a:p>
                    <a:p>
                      <a:r>
                        <a:rPr lang="en-US" sz="1100" b="0" dirty="0"/>
                        <a:t>5</a:t>
                      </a:r>
                    </a:p>
                    <a:p>
                      <a:r>
                        <a:rPr lang="en-US" sz="1100" b="0" dirty="0"/>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lang="en-US" sz="1100" dirty="0" err="1">
                          <a:latin typeface="Courier New" panose="02070309020205020404" pitchFamily="49" charset="0"/>
                          <a:cs typeface="Courier New" panose="02070309020205020404" pitchFamily="49" charset="0"/>
                        </a:rPr>
                        <a:t>rdd</a:t>
                      </a:r>
                      <a:r>
                        <a:rPr lang="en-US" sz="1100" dirty="0">
                          <a:latin typeface="Courier New" panose="02070309020205020404" pitchFamily="49" charset="0"/>
                          <a:cs typeface="Courier New" panose="02070309020205020404" pitchFamily="49" charset="0"/>
                        </a:rPr>
                        <a:t> = </a:t>
                      </a:r>
                      <a:r>
                        <a:rPr lang="en-US" sz="1100" dirty="0" err="1">
                          <a:latin typeface="Courier New" panose="02070309020205020404" pitchFamily="49" charset="0"/>
                          <a:cs typeface="Courier New" panose="02070309020205020404" pitchFamily="49" charset="0"/>
                        </a:rPr>
                        <a:t>spark.textFile</a:t>
                      </a:r>
                      <a:r>
                        <a:rPr lang="en-US" sz="1100" dirty="0">
                          <a:latin typeface="Courier New" panose="02070309020205020404" pitchFamily="49" charset="0"/>
                          <a:cs typeface="Courier New" panose="02070309020205020404" pitchFamily="49" charset="0"/>
                        </a:rPr>
                        <a:t>('</a:t>
                      </a:r>
                      <a:r>
                        <a:rPr lang="en-US" sz="1100" dirty="0" err="1">
                          <a:latin typeface="Courier New" panose="02070309020205020404" pitchFamily="49" charset="0"/>
                          <a:cs typeface="Courier New" panose="02070309020205020404" pitchFamily="49" charset="0"/>
                        </a:rPr>
                        <a:t>documents.txt</a:t>
                      </a:r>
                      <a:r>
                        <a:rPr lang="en-US" sz="1100" dirty="0">
                          <a:latin typeface="Courier New" panose="02070309020205020404" pitchFamily="49" charset="0"/>
                          <a:cs typeface="Courier New" panose="02070309020205020404" pitchFamily="49" charset="0"/>
                        </a:rPr>
                        <a:t>')</a:t>
                      </a:r>
                    </a:p>
                    <a:p>
                      <a:pPr marL="0" marR="0" lvl="0" indent="0" algn="l" defTabSz="685783" rtl="0" eaLnBrk="1" fontAlgn="auto" latinLnBrk="0" hangingPunct="1">
                        <a:lnSpc>
                          <a:spcPct val="100000"/>
                        </a:lnSpc>
                        <a:spcBef>
                          <a:spcPts val="0"/>
                        </a:spcBef>
                        <a:spcAft>
                          <a:spcPts val="0"/>
                        </a:spcAft>
                        <a:buClrTx/>
                        <a:buSzTx/>
                        <a:buFontTx/>
                        <a:buNone/>
                        <a:tabLst/>
                        <a:defRPr/>
                      </a:pPr>
                      <a:r>
                        <a:rPr lang="en-US" sz="1100" dirty="0" err="1">
                          <a:latin typeface="Courier New" panose="02070309020205020404" pitchFamily="49" charset="0"/>
                          <a:cs typeface="Courier New" panose="02070309020205020404" pitchFamily="49" charset="0"/>
                        </a:rPr>
                        <a:t>rdd</a:t>
                      </a:r>
                      <a:r>
                        <a:rPr lang="en-US" sz="1100" dirty="0">
                          <a:latin typeface="Courier New" panose="02070309020205020404" pitchFamily="49" charset="0"/>
                          <a:cs typeface="Courier New" panose="02070309020205020404" pitchFamily="49" charset="0"/>
                        </a:rPr>
                        <a:t> = </a:t>
                      </a:r>
                      <a:r>
                        <a:rPr lang="en-US" sz="1100" dirty="0" err="1">
                          <a:latin typeface="Courier New" panose="02070309020205020404" pitchFamily="49" charset="0"/>
                          <a:cs typeface="Courier New" panose="02070309020205020404" pitchFamily="49" charset="0"/>
                        </a:rPr>
                        <a:t>rdd.map</a:t>
                      </a:r>
                      <a:r>
                        <a:rPr lang="en-US" sz="1100" dirty="0">
                          <a:latin typeface="Courier New" panose="02070309020205020404" pitchFamily="49" charset="0"/>
                          <a:cs typeface="Courier New" panose="02070309020205020404" pitchFamily="49" charset="0"/>
                        </a:rPr>
                        <a:t>(lambda x: </a:t>
                      </a:r>
                      <a:r>
                        <a:rPr lang="en-US" sz="1100" dirty="0" err="1">
                          <a:latin typeface="Courier New" panose="02070309020205020404" pitchFamily="49" charset="0"/>
                          <a:cs typeface="Courier New" panose="02070309020205020404" pitchFamily="49" charset="0"/>
                        </a:rPr>
                        <a:t>x.split</a:t>
                      </a:r>
                      <a:r>
                        <a:rPr lang="en-US" sz="1100" dirty="0">
                          <a:latin typeface="Courier New" panose="02070309020205020404" pitchFamily="49" charset="0"/>
                          <a:cs typeface="Courier New" panose="02070309020205020404" pitchFamily="49" charset="0"/>
                        </a:rPr>
                        <a:t>('||’)) \</a:t>
                      </a:r>
                    </a:p>
                    <a:p>
                      <a:pPr marL="0" marR="0" lvl="0" indent="0" algn="l" defTabSz="685783" rtl="0" eaLnBrk="1" fontAlgn="auto" latinLnBrk="0" hangingPunct="1">
                        <a:lnSpc>
                          <a:spcPct val="100000"/>
                        </a:lnSpc>
                        <a:spcBef>
                          <a:spcPts val="0"/>
                        </a:spcBef>
                        <a:spcAft>
                          <a:spcPts val="0"/>
                        </a:spcAft>
                        <a:buClrTx/>
                        <a:buSzTx/>
                        <a:buFontTx/>
                        <a:buNone/>
                        <a:tabLst/>
                        <a:defRPr/>
                      </a:pPr>
                      <a:r>
                        <a:rPr lang="en-US" sz="1100" dirty="0">
                          <a:latin typeface="Courier New" panose="02070309020205020404" pitchFamily="49" charset="0"/>
                          <a:cs typeface="Courier New" panose="02070309020205020404" pitchFamily="49" charset="0"/>
                        </a:rPr>
                        <a:t>      .map(lambda parts: (parts[0].strip(), parts[1].strip()))</a:t>
                      </a:r>
                    </a:p>
                    <a:p>
                      <a:pPr marL="0" marR="0" lvl="0" indent="0" algn="l" defTabSz="685783" rtl="0" eaLnBrk="1" fontAlgn="auto" latinLnBrk="0" hangingPunct="1">
                        <a:lnSpc>
                          <a:spcPct val="100000"/>
                        </a:lnSpc>
                        <a:spcBef>
                          <a:spcPts val="0"/>
                        </a:spcBef>
                        <a:spcAft>
                          <a:spcPts val="0"/>
                        </a:spcAft>
                        <a:buClrTx/>
                        <a:buSzTx/>
                        <a:buFontTx/>
                        <a:buNone/>
                        <a:tabLst/>
                        <a:defRPr/>
                      </a:pPr>
                      <a:r>
                        <a:rPr lang="en-US" sz="1100" dirty="0" err="1">
                          <a:latin typeface="Courier New" panose="02070309020205020404" pitchFamily="49" charset="0"/>
                          <a:cs typeface="Courier New" panose="02070309020205020404" pitchFamily="49" charset="0"/>
                        </a:rPr>
                        <a:t>rdd</a:t>
                      </a:r>
                      <a:r>
                        <a:rPr lang="en-US" sz="1100" dirty="0">
                          <a:latin typeface="Courier New" panose="02070309020205020404" pitchFamily="49" charset="0"/>
                          <a:cs typeface="Courier New" panose="02070309020205020404" pitchFamily="49" charset="0"/>
                        </a:rPr>
                        <a:t> = </a:t>
                      </a:r>
                      <a:r>
                        <a:rPr lang="en-US" sz="1100" dirty="0" err="1">
                          <a:latin typeface="Courier New" panose="02070309020205020404" pitchFamily="49" charset="0"/>
                          <a:cs typeface="Courier New" panose="02070309020205020404" pitchFamily="49" charset="0"/>
                        </a:rPr>
                        <a:t>rdd.flatMap</a:t>
                      </a:r>
                      <a:r>
                        <a:rPr lang="en-US" sz="1100" dirty="0">
                          <a:latin typeface="Courier New" panose="02070309020205020404" pitchFamily="49" charset="0"/>
                          <a:cs typeface="Courier New" panose="02070309020205020404" pitchFamily="49" charset="0"/>
                        </a:rPr>
                        <a:t>(lambda pair: [(</a:t>
                      </a:r>
                      <a:r>
                        <a:rPr lang="en-US" sz="1100" dirty="0" err="1">
                          <a:latin typeface="Courier New" panose="02070309020205020404" pitchFamily="49" charset="0"/>
                          <a:cs typeface="Courier New" panose="02070309020205020404" pitchFamily="49" charset="0"/>
                        </a:rPr>
                        <a:t>word.strip</a:t>
                      </a:r>
                      <a:r>
                        <a:rPr lang="en-US" sz="1100" dirty="0">
                          <a:latin typeface="Courier New" panose="02070309020205020404" pitchFamily="49" charset="0"/>
                          <a:cs typeface="Courier New" panose="02070309020205020404" pitchFamily="49" charset="0"/>
                        </a:rPr>
                        <a:t>().lower(), pair[0]) for word in pair[1].split()])</a:t>
                      </a:r>
                    </a:p>
                    <a:p>
                      <a:pPr marL="0" marR="0" lvl="0" indent="0" algn="l" defTabSz="685783" rtl="0" eaLnBrk="1" fontAlgn="auto" latinLnBrk="0" hangingPunct="1">
                        <a:lnSpc>
                          <a:spcPct val="100000"/>
                        </a:lnSpc>
                        <a:spcBef>
                          <a:spcPts val="0"/>
                        </a:spcBef>
                        <a:spcAft>
                          <a:spcPts val="0"/>
                        </a:spcAft>
                        <a:buClrTx/>
                        <a:buSzTx/>
                        <a:buFontTx/>
                        <a:buNone/>
                        <a:tabLst/>
                        <a:defRPr/>
                      </a:pPr>
                      <a:r>
                        <a:rPr lang="en-US" sz="1100" dirty="0" err="1">
                          <a:latin typeface="Courier New" panose="02070309020205020404" pitchFamily="49" charset="0"/>
                          <a:cs typeface="Courier New" panose="02070309020205020404" pitchFamily="49" charset="0"/>
                        </a:rPr>
                        <a:t>rdd</a:t>
                      </a:r>
                      <a:r>
                        <a:rPr lang="en-US" sz="1100" dirty="0">
                          <a:latin typeface="Courier New" panose="02070309020205020404" pitchFamily="49" charset="0"/>
                          <a:cs typeface="Courier New" panose="02070309020205020404" pitchFamily="49" charset="0"/>
                        </a:rPr>
                        <a:t> = </a:t>
                      </a:r>
                      <a:r>
                        <a:rPr lang="en-US" sz="1100" dirty="0" err="1">
                          <a:latin typeface="Courier New" panose="02070309020205020404" pitchFamily="49" charset="0"/>
                          <a:cs typeface="Courier New" panose="02070309020205020404" pitchFamily="49" charset="0"/>
                        </a:rPr>
                        <a:t>rdd.distinct</a:t>
                      </a:r>
                      <a:r>
                        <a:rPr lang="en-US" sz="1100" dirty="0">
                          <a:latin typeface="Courier New" panose="02070309020205020404" pitchFamily="49" charset="0"/>
                          <a:cs typeface="Courier New" panose="02070309020205020404" pitchFamily="49" charset="0"/>
                        </a:rPr>
                        <a:t>()</a:t>
                      </a:r>
                    </a:p>
                    <a:p>
                      <a:pPr marL="0" marR="0" lvl="0" indent="0" algn="l" defTabSz="685783" rtl="0" eaLnBrk="1" fontAlgn="auto" latinLnBrk="0" hangingPunct="1">
                        <a:lnSpc>
                          <a:spcPct val="100000"/>
                        </a:lnSpc>
                        <a:spcBef>
                          <a:spcPts val="0"/>
                        </a:spcBef>
                        <a:spcAft>
                          <a:spcPts val="0"/>
                        </a:spcAft>
                        <a:buClrTx/>
                        <a:buSzTx/>
                        <a:buFontTx/>
                        <a:buNone/>
                        <a:tabLst/>
                        <a:defRPr/>
                      </a:pPr>
                      <a:r>
                        <a:rPr lang="en-US" sz="1100" dirty="0" err="1">
                          <a:latin typeface="Courier New" panose="02070309020205020404" pitchFamily="49" charset="0"/>
                          <a:cs typeface="Courier New" panose="02070309020205020404" pitchFamily="49" charset="0"/>
                        </a:rPr>
                        <a:t>rdd</a:t>
                      </a:r>
                      <a:r>
                        <a:rPr lang="en-US" sz="1100" dirty="0">
                          <a:latin typeface="Courier New" panose="02070309020205020404" pitchFamily="49" charset="0"/>
                          <a:cs typeface="Courier New" panose="02070309020205020404" pitchFamily="49" charset="0"/>
                        </a:rPr>
                        <a:t> = </a:t>
                      </a:r>
                      <a:r>
                        <a:rPr lang="en-US" sz="1100" dirty="0" err="1">
                          <a:latin typeface="Courier New" panose="02070309020205020404" pitchFamily="49" charset="0"/>
                          <a:cs typeface="Courier New" panose="02070309020205020404" pitchFamily="49" charset="0"/>
                        </a:rPr>
                        <a:t>rdd.groupByKey</a:t>
                      </a:r>
                      <a:r>
                        <a:rPr lang="en-US" sz="1100" dirty="0">
                          <a:latin typeface="Courier New" panose="02070309020205020404" pitchFamily="49" charset="0"/>
                          <a:cs typeface="Courier New" panose="02070309020205020404" pitchFamily="49" charset="0"/>
                        </a:rPr>
                        <a:t>()</a:t>
                      </a:r>
                      <a:r>
                        <a:rPr lang="en-US" sz="1100" dirty="0">
                          <a:solidFill>
                            <a:srgbClr val="C40C67"/>
                          </a:solidFill>
                          <a:latin typeface="Courier New" panose="02070309020205020404" pitchFamily="49" charset="0"/>
                          <a:cs typeface="Courier New" panose="02070309020205020404" pitchFamily="49" charset="0"/>
                        </a:rPr>
                        <a:t>.map(lambda x: (x[0], sorted(list(x[1])))).</a:t>
                      </a:r>
                      <a:r>
                        <a:rPr lang="en-US" sz="1100" dirty="0" err="1">
                          <a:solidFill>
                            <a:srgbClr val="C40C67"/>
                          </a:solidFill>
                          <a:latin typeface="Courier New" panose="02070309020205020404" pitchFamily="49" charset="0"/>
                          <a:cs typeface="Courier New" panose="02070309020205020404" pitchFamily="49" charset="0"/>
                        </a:rPr>
                        <a:t>sortByKey</a:t>
                      </a:r>
                      <a:r>
                        <a:rPr lang="en-US" sz="1100" dirty="0">
                          <a:solidFill>
                            <a:srgbClr val="C40C67"/>
                          </a:solidFill>
                          <a:latin typeface="Courier New" panose="02070309020205020404" pitchFamily="49" charset="0"/>
                          <a:cs typeface="Courier New" panose="02070309020205020404" pitchFamily="49" charset="0"/>
                        </a:rPr>
                        <a:t>()</a:t>
                      </a:r>
                    </a:p>
                    <a:p>
                      <a:pPr marL="0" marR="0" lvl="0" indent="0" algn="l" defTabSz="685783" rtl="0" eaLnBrk="1" fontAlgn="auto" latinLnBrk="0" hangingPunct="1">
                        <a:lnSpc>
                          <a:spcPct val="100000"/>
                        </a:lnSpc>
                        <a:spcBef>
                          <a:spcPts val="0"/>
                        </a:spcBef>
                        <a:spcAft>
                          <a:spcPts val="0"/>
                        </a:spcAft>
                        <a:buClrTx/>
                        <a:buSzTx/>
                        <a:buFontTx/>
                        <a:buNone/>
                        <a:tabLst/>
                        <a:defRPr/>
                      </a:pPr>
                      <a:endParaRPr lang="en-US" sz="1100" dirty="0">
                        <a:latin typeface="Courier New" panose="02070309020205020404" pitchFamily="49" charset="0"/>
                        <a:cs typeface="Courier New" panose="020703090202050204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DCE0"/>
                    </a:solidFill>
                  </a:tcPr>
                </a:tc>
                <a:extLst>
                  <a:ext uri="{0D108BD9-81ED-4DB2-BD59-A6C34878D82A}">
                    <a16:rowId xmlns:a16="http://schemas.microsoft.com/office/drawing/2014/main" val="706292355"/>
                  </a:ext>
                </a:extLst>
              </a:tr>
            </a:tbl>
          </a:graphicData>
        </a:graphic>
      </p:graphicFrame>
    </p:spTree>
    <p:extLst>
      <p:ext uri="{BB962C8B-B14F-4D97-AF65-F5344CB8AC3E}">
        <p14:creationId xmlns:p14="http://schemas.microsoft.com/office/powerpoint/2010/main" val="1991490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dissolv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dissolv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F7423F8-6B31-BD13-2A54-24BD51159EF5}"/>
              </a:ext>
            </a:extLst>
          </p:cNvPr>
          <p:cNvSpPr>
            <a:spLocks noGrp="1"/>
          </p:cNvSpPr>
          <p:nvPr>
            <p:ph sz="quarter" idx="14"/>
          </p:nvPr>
        </p:nvSpPr>
        <p:spPr/>
        <p:txBody>
          <a:bodyPr>
            <a:normAutofit lnSpcReduction="10000"/>
          </a:bodyPr>
          <a:lstStyle/>
          <a:p>
            <a:pPr marL="514346" lvl="1" indent="-342900">
              <a:lnSpc>
                <a:spcPct val="150000"/>
              </a:lnSpc>
              <a:spcAft>
                <a:spcPts val="900"/>
              </a:spcAft>
            </a:pPr>
            <a:r>
              <a:rPr lang="en-US"/>
              <a:t>Any transformation where a single output partition can be computed from a single input partition is a </a:t>
            </a:r>
            <a:r>
              <a:rPr lang="en-US">
                <a:solidFill>
                  <a:srgbClr val="C40C67"/>
                </a:solidFill>
              </a:rPr>
              <a:t>narrow transformation</a:t>
            </a:r>
            <a:r>
              <a:rPr lang="en-US"/>
              <a:t>.</a:t>
            </a:r>
          </a:p>
          <a:p>
            <a:pPr marL="514346" lvl="1" indent="-342900">
              <a:lnSpc>
                <a:spcPct val="150000"/>
              </a:lnSpc>
              <a:spcAft>
                <a:spcPts val="900"/>
              </a:spcAft>
            </a:pPr>
            <a:r>
              <a:rPr lang="en-US"/>
              <a:t>Others are wide transformations.</a:t>
            </a:r>
          </a:p>
          <a:p>
            <a:pPr marL="514346" lvl="1" indent="-342900">
              <a:lnSpc>
                <a:spcPct val="150000"/>
              </a:lnSpc>
              <a:spcAft>
                <a:spcPts val="900"/>
              </a:spcAft>
            </a:pPr>
            <a:endParaRPr lang="en-US"/>
          </a:p>
          <a:p>
            <a:pPr lvl="1" indent="0">
              <a:lnSpc>
                <a:spcPct val="150000"/>
              </a:lnSpc>
              <a:spcAft>
                <a:spcPts val="900"/>
              </a:spcAft>
              <a:buNone/>
            </a:pPr>
            <a:endParaRPr lang="en-US"/>
          </a:p>
          <a:p>
            <a:pPr lvl="1" indent="0">
              <a:lnSpc>
                <a:spcPct val="150000"/>
              </a:lnSpc>
              <a:spcAft>
                <a:spcPts val="900"/>
              </a:spcAft>
              <a:buNone/>
            </a:pPr>
            <a:endParaRPr lang="en-US"/>
          </a:p>
          <a:p>
            <a:pPr lvl="1" indent="0">
              <a:lnSpc>
                <a:spcPct val="150000"/>
              </a:lnSpc>
              <a:spcAft>
                <a:spcPts val="900"/>
              </a:spcAft>
              <a:buNone/>
            </a:pPr>
            <a:endParaRPr lang="en-US"/>
          </a:p>
          <a:p>
            <a:pPr lvl="1" indent="0">
              <a:lnSpc>
                <a:spcPct val="150000"/>
              </a:lnSpc>
              <a:spcAft>
                <a:spcPts val="900"/>
              </a:spcAft>
              <a:buNone/>
            </a:pPr>
            <a:endParaRPr lang="en-US"/>
          </a:p>
          <a:p>
            <a:pPr marL="514346" lvl="1" indent="-342900">
              <a:lnSpc>
                <a:spcPct val="150000"/>
              </a:lnSpc>
              <a:spcAft>
                <a:spcPts val="900"/>
              </a:spcAft>
            </a:pPr>
            <a:r>
              <a:rPr lang="en-US"/>
              <a:t>Wide transformations often require network resources. Unless all input partitions are on the same machine, some will need to be transferred. </a:t>
            </a:r>
          </a:p>
          <a:p>
            <a:pPr lvl="1"/>
            <a:endParaRPr lang="en-US"/>
          </a:p>
          <a:p>
            <a:endParaRPr lang="en-US"/>
          </a:p>
        </p:txBody>
      </p:sp>
      <p:sp>
        <p:nvSpPr>
          <p:cNvPr id="3" name="Title 2">
            <a:extLst>
              <a:ext uri="{FF2B5EF4-FFF2-40B4-BE49-F238E27FC236}">
                <a16:creationId xmlns:a16="http://schemas.microsoft.com/office/drawing/2014/main" id="{976B4024-11CD-E8AF-1A1A-9E62DEF1CFBE}"/>
              </a:ext>
            </a:extLst>
          </p:cNvPr>
          <p:cNvSpPr>
            <a:spLocks noGrp="1"/>
          </p:cNvSpPr>
          <p:nvPr>
            <p:ph type="title"/>
          </p:nvPr>
        </p:nvSpPr>
        <p:spPr/>
        <p:txBody>
          <a:bodyPr/>
          <a:lstStyle/>
          <a:p>
            <a:r>
              <a:rPr lang="en-US"/>
              <a:t>Transformation: Narrow vs Wide</a:t>
            </a:r>
          </a:p>
        </p:txBody>
      </p:sp>
      <p:graphicFrame>
        <p:nvGraphicFramePr>
          <p:cNvPr id="5" name="Table 4">
            <a:extLst>
              <a:ext uri="{FF2B5EF4-FFF2-40B4-BE49-F238E27FC236}">
                <a16:creationId xmlns:a16="http://schemas.microsoft.com/office/drawing/2014/main" id="{7642FE31-8E74-94B5-AFBD-C1489EE9F379}"/>
              </a:ext>
            </a:extLst>
          </p:cNvPr>
          <p:cNvGraphicFramePr>
            <a:graphicFrameLocks noGrp="1"/>
          </p:cNvGraphicFramePr>
          <p:nvPr/>
        </p:nvGraphicFramePr>
        <p:xfrm>
          <a:off x="1063912" y="3184346"/>
          <a:ext cx="874816" cy="1524332"/>
        </p:xfrm>
        <a:graphic>
          <a:graphicData uri="http://schemas.openxmlformats.org/drawingml/2006/table">
            <a:tbl>
              <a:tblPr bandRow="1">
                <a:tableStyleId>{5C22544A-7EE6-4342-B048-85BDC9FD1C3A}</a:tableStyleId>
              </a:tblPr>
              <a:tblGrid>
                <a:gridCol w="437408">
                  <a:extLst>
                    <a:ext uri="{9D8B030D-6E8A-4147-A177-3AD203B41FA5}">
                      <a16:colId xmlns:a16="http://schemas.microsoft.com/office/drawing/2014/main" val="2723702786"/>
                    </a:ext>
                  </a:extLst>
                </a:gridCol>
                <a:gridCol w="437408">
                  <a:extLst>
                    <a:ext uri="{9D8B030D-6E8A-4147-A177-3AD203B41FA5}">
                      <a16:colId xmlns:a16="http://schemas.microsoft.com/office/drawing/2014/main" val="303861418"/>
                    </a:ext>
                  </a:extLst>
                </a:gridCol>
              </a:tblGrid>
              <a:tr h="381083">
                <a:tc>
                  <a:txBody>
                    <a:bodyPr/>
                    <a:lstStyle/>
                    <a:p>
                      <a:pPr algn="ctr"/>
                      <a:r>
                        <a:rPr lang="en-US"/>
                        <a:t>A</a:t>
                      </a:r>
                    </a:p>
                  </a:txBody>
                  <a:tcPr>
                    <a:lnL w="38100" cap="flat" cmpd="sng" algn="ctr">
                      <a:solidFill>
                        <a:srgbClr val="C40C67"/>
                      </a:solidFill>
                      <a:prstDash val="solid"/>
                      <a:round/>
                      <a:headEnd type="none" w="med" len="med"/>
                      <a:tailEnd type="none" w="med" len="med"/>
                    </a:lnL>
                    <a:lnT w="38100" cap="flat" cmpd="sng" algn="ctr">
                      <a:solidFill>
                        <a:srgbClr val="C40C67"/>
                      </a:solidFill>
                      <a:prstDash val="solid"/>
                      <a:round/>
                      <a:headEnd type="none" w="med" len="med"/>
                      <a:tailEnd type="none" w="med" len="med"/>
                    </a:lnT>
                  </a:tcPr>
                </a:tc>
                <a:tc>
                  <a:txBody>
                    <a:bodyPr/>
                    <a:lstStyle/>
                    <a:p>
                      <a:pPr algn="ctr"/>
                      <a:r>
                        <a:rPr lang="en-US"/>
                        <a:t>1</a:t>
                      </a:r>
                    </a:p>
                  </a:txBody>
                  <a:tcPr>
                    <a:lnR w="38100" cap="flat" cmpd="sng" algn="ctr">
                      <a:solidFill>
                        <a:srgbClr val="C40C67"/>
                      </a:solidFill>
                      <a:prstDash val="solid"/>
                      <a:round/>
                      <a:headEnd type="none" w="med" len="med"/>
                      <a:tailEnd type="none" w="med" len="med"/>
                    </a:lnR>
                    <a:lnT w="38100" cap="flat" cmpd="sng" algn="ctr">
                      <a:solidFill>
                        <a:srgbClr val="C40C67"/>
                      </a:solidFill>
                      <a:prstDash val="solid"/>
                      <a:round/>
                      <a:headEnd type="none" w="med" len="med"/>
                      <a:tailEnd type="none" w="med" len="med"/>
                    </a:lnT>
                  </a:tcPr>
                </a:tc>
                <a:extLst>
                  <a:ext uri="{0D108BD9-81ED-4DB2-BD59-A6C34878D82A}">
                    <a16:rowId xmlns:a16="http://schemas.microsoft.com/office/drawing/2014/main" val="1625454556"/>
                  </a:ext>
                </a:extLst>
              </a:tr>
              <a:tr h="381083">
                <a:tc>
                  <a:txBody>
                    <a:bodyPr/>
                    <a:lstStyle/>
                    <a:p>
                      <a:pPr algn="ctr"/>
                      <a:r>
                        <a:rPr lang="en-US"/>
                        <a:t>B</a:t>
                      </a:r>
                    </a:p>
                  </a:txBody>
                  <a:tcPr>
                    <a:lnL w="38100" cap="flat" cmpd="sng" algn="ctr">
                      <a:solidFill>
                        <a:srgbClr val="C40C67"/>
                      </a:solidFill>
                      <a:prstDash val="solid"/>
                      <a:round/>
                      <a:headEnd type="none" w="med" len="med"/>
                      <a:tailEnd type="none" w="med" len="med"/>
                    </a:lnL>
                    <a:lnB w="38100" cap="flat" cmpd="sng" algn="ctr">
                      <a:solidFill>
                        <a:srgbClr val="C40C67"/>
                      </a:solidFill>
                      <a:prstDash val="solid"/>
                      <a:round/>
                      <a:headEnd type="none" w="med" len="med"/>
                      <a:tailEnd type="none" w="med" len="med"/>
                    </a:lnB>
                  </a:tcPr>
                </a:tc>
                <a:tc>
                  <a:txBody>
                    <a:bodyPr/>
                    <a:lstStyle/>
                    <a:p>
                      <a:pPr algn="ctr"/>
                      <a:r>
                        <a:rPr lang="en-US"/>
                        <a:t>2</a:t>
                      </a:r>
                    </a:p>
                  </a:txBody>
                  <a:tcPr>
                    <a:lnR w="38100" cap="flat" cmpd="sng" algn="ctr">
                      <a:solidFill>
                        <a:srgbClr val="C40C67"/>
                      </a:solidFill>
                      <a:prstDash val="solid"/>
                      <a:round/>
                      <a:headEnd type="none" w="med" len="med"/>
                      <a:tailEnd type="none" w="med" len="med"/>
                    </a:lnR>
                    <a:lnB w="38100" cap="flat" cmpd="sng" algn="ctr">
                      <a:solidFill>
                        <a:srgbClr val="C40C67"/>
                      </a:solidFill>
                      <a:prstDash val="solid"/>
                      <a:round/>
                      <a:headEnd type="none" w="med" len="med"/>
                      <a:tailEnd type="none" w="med" len="med"/>
                    </a:lnB>
                  </a:tcPr>
                </a:tc>
                <a:extLst>
                  <a:ext uri="{0D108BD9-81ED-4DB2-BD59-A6C34878D82A}">
                    <a16:rowId xmlns:a16="http://schemas.microsoft.com/office/drawing/2014/main" val="1170849232"/>
                  </a:ext>
                </a:extLst>
              </a:tr>
              <a:tr h="381083">
                <a:tc>
                  <a:txBody>
                    <a:bodyPr/>
                    <a:lstStyle/>
                    <a:p>
                      <a:pPr algn="ctr"/>
                      <a:r>
                        <a:rPr lang="en-US"/>
                        <a:t>A</a:t>
                      </a:r>
                    </a:p>
                  </a:txBody>
                  <a:tcPr>
                    <a:lnL w="38100" cap="flat" cmpd="sng" algn="ctr">
                      <a:solidFill>
                        <a:srgbClr val="C40C67"/>
                      </a:solidFill>
                      <a:prstDash val="solid"/>
                      <a:round/>
                      <a:headEnd type="none" w="med" len="med"/>
                      <a:tailEnd type="none" w="med" len="med"/>
                    </a:lnL>
                    <a:lnT w="38100" cap="flat" cmpd="sng" algn="ctr">
                      <a:solidFill>
                        <a:srgbClr val="C40C67"/>
                      </a:solidFill>
                      <a:prstDash val="solid"/>
                      <a:round/>
                      <a:headEnd type="none" w="med" len="med"/>
                      <a:tailEnd type="none" w="med" len="med"/>
                    </a:lnT>
                  </a:tcPr>
                </a:tc>
                <a:tc>
                  <a:txBody>
                    <a:bodyPr/>
                    <a:lstStyle/>
                    <a:p>
                      <a:pPr algn="ctr"/>
                      <a:r>
                        <a:rPr lang="en-US"/>
                        <a:t>3</a:t>
                      </a:r>
                    </a:p>
                  </a:txBody>
                  <a:tcPr>
                    <a:lnR w="38100" cap="flat" cmpd="sng" algn="ctr">
                      <a:solidFill>
                        <a:srgbClr val="C40C67"/>
                      </a:solidFill>
                      <a:prstDash val="solid"/>
                      <a:round/>
                      <a:headEnd type="none" w="med" len="med"/>
                      <a:tailEnd type="none" w="med" len="med"/>
                    </a:lnR>
                    <a:lnT w="38100" cap="flat" cmpd="sng" algn="ctr">
                      <a:solidFill>
                        <a:srgbClr val="C40C67"/>
                      </a:solidFill>
                      <a:prstDash val="solid"/>
                      <a:round/>
                      <a:headEnd type="none" w="med" len="med"/>
                      <a:tailEnd type="none" w="med" len="med"/>
                    </a:lnT>
                  </a:tcPr>
                </a:tc>
                <a:extLst>
                  <a:ext uri="{0D108BD9-81ED-4DB2-BD59-A6C34878D82A}">
                    <a16:rowId xmlns:a16="http://schemas.microsoft.com/office/drawing/2014/main" val="871648323"/>
                  </a:ext>
                </a:extLst>
              </a:tr>
              <a:tr h="381083">
                <a:tc>
                  <a:txBody>
                    <a:bodyPr/>
                    <a:lstStyle/>
                    <a:p>
                      <a:pPr algn="ctr"/>
                      <a:r>
                        <a:rPr lang="en-US"/>
                        <a:t>B</a:t>
                      </a:r>
                    </a:p>
                  </a:txBody>
                  <a:tcPr>
                    <a:lnL w="38100" cap="flat" cmpd="sng" algn="ctr">
                      <a:solidFill>
                        <a:srgbClr val="C40C67"/>
                      </a:solidFill>
                      <a:prstDash val="solid"/>
                      <a:round/>
                      <a:headEnd type="none" w="med" len="med"/>
                      <a:tailEnd type="none" w="med" len="med"/>
                    </a:lnL>
                    <a:lnB w="38100" cap="flat" cmpd="sng" algn="ctr">
                      <a:solidFill>
                        <a:srgbClr val="C40C67"/>
                      </a:solidFill>
                      <a:prstDash val="solid"/>
                      <a:round/>
                      <a:headEnd type="none" w="med" len="med"/>
                      <a:tailEnd type="none" w="med" len="med"/>
                    </a:lnB>
                  </a:tcPr>
                </a:tc>
                <a:tc>
                  <a:txBody>
                    <a:bodyPr/>
                    <a:lstStyle/>
                    <a:p>
                      <a:pPr algn="ctr"/>
                      <a:r>
                        <a:rPr lang="en-US"/>
                        <a:t>4</a:t>
                      </a:r>
                    </a:p>
                  </a:txBody>
                  <a:tcPr>
                    <a:lnR w="38100" cap="flat" cmpd="sng" algn="ctr">
                      <a:solidFill>
                        <a:srgbClr val="C40C67"/>
                      </a:solidFill>
                      <a:prstDash val="solid"/>
                      <a:round/>
                      <a:headEnd type="none" w="med" len="med"/>
                      <a:tailEnd type="none" w="med" len="med"/>
                    </a:lnR>
                    <a:lnB w="38100" cap="flat" cmpd="sng" algn="ctr">
                      <a:solidFill>
                        <a:srgbClr val="C40C67"/>
                      </a:solidFill>
                      <a:prstDash val="solid"/>
                      <a:round/>
                      <a:headEnd type="none" w="med" len="med"/>
                      <a:tailEnd type="none" w="med" len="med"/>
                    </a:lnB>
                  </a:tcPr>
                </a:tc>
                <a:extLst>
                  <a:ext uri="{0D108BD9-81ED-4DB2-BD59-A6C34878D82A}">
                    <a16:rowId xmlns:a16="http://schemas.microsoft.com/office/drawing/2014/main" val="3369826437"/>
                  </a:ext>
                </a:extLst>
              </a:tr>
            </a:tbl>
          </a:graphicData>
        </a:graphic>
      </p:graphicFrame>
      <p:graphicFrame>
        <p:nvGraphicFramePr>
          <p:cNvPr id="6" name="Table 5">
            <a:extLst>
              <a:ext uri="{FF2B5EF4-FFF2-40B4-BE49-F238E27FC236}">
                <a16:creationId xmlns:a16="http://schemas.microsoft.com/office/drawing/2014/main" id="{2A5ECD3C-8ADB-19DF-5E05-98C5C0C92CE4}"/>
              </a:ext>
            </a:extLst>
          </p:cNvPr>
          <p:cNvGraphicFramePr>
            <a:graphicFrameLocks noGrp="1"/>
          </p:cNvGraphicFramePr>
          <p:nvPr/>
        </p:nvGraphicFramePr>
        <p:xfrm>
          <a:off x="2777122" y="3565429"/>
          <a:ext cx="874816" cy="381083"/>
        </p:xfrm>
        <a:graphic>
          <a:graphicData uri="http://schemas.openxmlformats.org/drawingml/2006/table">
            <a:tbl>
              <a:tblPr bandRow="1">
                <a:tableStyleId>{5C22544A-7EE6-4342-B048-85BDC9FD1C3A}</a:tableStyleId>
              </a:tblPr>
              <a:tblGrid>
                <a:gridCol w="437408">
                  <a:extLst>
                    <a:ext uri="{9D8B030D-6E8A-4147-A177-3AD203B41FA5}">
                      <a16:colId xmlns:a16="http://schemas.microsoft.com/office/drawing/2014/main" val="3663258354"/>
                    </a:ext>
                  </a:extLst>
                </a:gridCol>
                <a:gridCol w="437408">
                  <a:extLst>
                    <a:ext uri="{9D8B030D-6E8A-4147-A177-3AD203B41FA5}">
                      <a16:colId xmlns:a16="http://schemas.microsoft.com/office/drawing/2014/main" val="269419209"/>
                    </a:ext>
                  </a:extLst>
                </a:gridCol>
              </a:tblGrid>
              <a:tr h="381083">
                <a:tc>
                  <a:txBody>
                    <a:bodyPr/>
                    <a:lstStyle/>
                    <a:p>
                      <a:pPr algn="ctr"/>
                      <a:r>
                        <a:rPr lang="en-US"/>
                        <a:t>A</a:t>
                      </a:r>
                    </a:p>
                  </a:txBody>
                  <a:tcPr>
                    <a:lnL w="38100" cap="flat" cmpd="sng" algn="ctr">
                      <a:solidFill>
                        <a:srgbClr val="C40C67"/>
                      </a:solidFill>
                      <a:prstDash val="solid"/>
                      <a:round/>
                      <a:headEnd type="none" w="med" len="med"/>
                      <a:tailEnd type="none" w="med" len="med"/>
                    </a:lnL>
                    <a:lnT w="38100" cap="flat" cmpd="sng" algn="ctr">
                      <a:solidFill>
                        <a:srgbClr val="C40C67"/>
                      </a:solidFill>
                      <a:prstDash val="solid"/>
                      <a:round/>
                      <a:headEnd type="none" w="med" len="med"/>
                      <a:tailEnd type="none" w="med" len="med"/>
                    </a:lnT>
                    <a:lnB w="38100" cap="flat" cmpd="sng" algn="ctr">
                      <a:solidFill>
                        <a:srgbClr val="C40C67"/>
                      </a:solidFill>
                      <a:prstDash val="solid"/>
                      <a:round/>
                      <a:headEnd type="none" w="med" len="med"/>
                      <a:tailEnd type="none" w="med" len="med"/>
                    </a:lnB>
                  </a:tcPr>
                </a:tc>
                <a:tc>
                  <a:txBody>
                    <a:bodyPr/>
                    <a:lstStyle/>
                    <a:p>
                      <a:pPr algn="ctr"/>
                      <a:r>
                        <a:rPr lang="en-US"/>
                        <a:t>1</a:t>
                      </a:r>
                    </a:p>
                  </a:txBody>
                  <a:tcPr>
                    <a:lnR w="38100" cap="flat" cmpd="sng" algn="ctr">
                      <a:solidFill>
                        <a:srgbClr val="C40C67"/>
                      </a:solidFill>
                      <a:prstDash val="solid"/>
                      <a:round/>
                      <a:headEnd type="none" w="med" len="med"/>
                      <a:tailEnd type="none" w="med" len="med"/>
                    </a:lnR>
                    <a:lnT w="38100" cap="flat" cmpd="sng" algn="ctr">
                      <a:solidFill>
                        <a:srgbClr val="C40C67"/>
                      </a:solidFill>
                      <a:prstDash val="solid"/>
                      <a:round/>
                      <a:headEnd type="none" w="med" len="med"/>
                      <a:tailEnd type="none" w="med" len="med"/>
                    </a:lnT>
                    <a:lnB w="38100" cap="flat" cmpd="sng" algn="ctr">
                      <a:solidFill>
                        <a:srgbClr val="C40C67"/>
                      </a:solidFill>
                      <a:prstDash val="solid"/>
                      <a:round/>
                      <a:headEnd type="none" w="med" len="med"/>
                      <a:tailEnd type="none" w="med" len="med"/>
                    </a:lnB>
                  </a:tcPr>
                </a:tc>
                <a:extLst>
                  <a:ext uri="{0D108BD9-81ED-4DB2-BD59-A6C34878D82A}">
                    <a16:rowId xmlns:a16="http://schemas.microsoft.com/office/drawing/2014/main" val="851360493"/>
                  </a:ext>
                </a:extLst>
              </a:tr>
            </a:tbl>
          </a:graphicData>
        </a:graphic>
      </p:graphicFrame>
      <p:graphicFrame>
        <p:nvGraphicFramePr>
          <p:cNvPr id="7" name="Table 6">
            <a:extLst>
              <a:ext uri="{FF2B5EF4-FFF2-40B4-BE49-F238E27FC236}">
                <a16:creationId xmlns:a16="http://schemas.microsoft.com/office/drawing/2014/main" id="{CA75CBC2-488F-95F7-3B8B-4F95B9425C6A}"/>
              </a:ext>
            </a:extLst>
          </p:cNvPr>
          <p:cNvGraphicFramePr>
            <a:graphicFrameLocks noGrp="1"/>
          </p:cNvGraphicFramePr>
          <p:nvPr/>
        </p:nvGraphicFramePr>
        <p:xfrm>
          <a:off x="2777122" y="3946512"/>
          <a:ext cx="874816" cy="381083"/>
        </p:xfrm>
        <a:graphic>
          <a:graphicData uri="http://schemas.openxmlformats.org/drawingml/2006/table">
            <a:tbl>
              <a:tblPr bandRow="1">
                <a:tableStyleId>{5C22544A-7EE6-4342-B048-85BDC9FD1C3A}</a:tableStyleId>
              </a:tblPr>
              <a:tblGrid>
                <a:gridCol w="437408">
                  <a:extLst>
                    <a:ext uri="{9D8B030D-6E8A-4147-A177-3AD203B41FA5}">
                      <a16:colId xmlns:a16="http://schemas.microsoft.com/office/drawing/2014/main" val="3278392935"/>
                    </a:ext>
                  </a:extLst>
                </a:gridCol>
                <a:gridCol w="437408">
                  <a:extLst>
                    <a:ext uri="{9D8B030D-6E8A-4147-A177-3AD203B41FA5}">
                      <a16:colId xmlns:a16="http://schemas.microsoft.com/office/drawing/2014/main" val="1669970600"/>
                    </a:ext>
                  </a:extLst>
                </a:gridCol>
              </a:tblGrid>
              <a:tr h="381083">
                <a:tc>
                  <a:txBody>
                    <a:bodyPr/>
                    <a:lstStyle/>
                    <a:p>
                      <a:pPr algn="ctr"/>
                      <a:r>
                        <a:rPr lang="en-US"/>
                        <a:t>A</a:t>
                      </a:r>
                    </a:p>
                  </a:txBody>
                  <a:tcPr>
                    <a:lnL w="38100" cap="flat" cmpd="sng" algn="ctr">
                      <a:solidFill>
                        <a:srgbClr val="C40C67"/>
                      </a:solidFill>
                      <a:prstDash val="solid"/>
                      <a:round/>
                      <a:headEnd type="none" w="med" len="med"/>
                      <a:tailEnd type="none" w="med" len="med"/>
                    </a:lnL>
                    <a:lnT w="38100" cap="flat" cmpd="sng" algn="ctr">
                      <a:solidFill>
                        <a:srgbClr val="C40C67"/>
                      </a:solidFill>
                      <a:prstDash val="solid"/>
                      <a:round/>
                      <a:headEnd type="none" w="med" len="med"/>
                      <a:tailEnd type="none" w="med" len="med"/>
                    </a:lnT>
                    <a:lnB w="38100" cap="flat" cmpd="sng" algn="ctr">
                      <a:solidFill>
                        <a:srgbClr val="C40C67"/>
                      </a:solidFill>
                      <a:prstDash val="solid"/>
                      <a:round/>
                      <a:headEnd type="none" w="med" len="med"/>
                      <a:tailEnd type="none" w="med" len="med"/>
                    </a:lnB>
                  </a:tcPr>
                </a:tc>
                <a:tc>
                  <a:txBody>
                    <a:bodyPr/>
                    <a:lstStyle/>
                    <a:p>
                      <a:pPr algn="ctr"/>
                      <a:r>
                        <a:rPr lang="en-US"/>
                        <a:t>3</a:t>
                      </a:r>
                    </a:p>
                  </a:txBody>
                  <a:tcPr>
                    <a:lnR w="38100" cap="flat" cmpd="sng" algn="ctr">
                      <a:solidFill>
                        <a:srgbClr val="C40C67"/>
                      </a:solidFill>
                      <a:prstDash val="solid"/>
                      <a:round/>
                      <a:headEnd type="none" w="med" len="med"/>
                      <a:tailEnd type="none" w="med" len="med"/>
                    </a:lnR>
                    <a:lnT w="38100" cap="flat" cmpd="sng" algn="ctr">
                      <a:solidFill>
                        <a:srgbClr val="C40C67"/>
                      </a:solidFill>
                      <a:prstDash val="solid"/>
                      <a:round/>
                      <a:headEnd type="none" w="med" len="med"/>
                      <a:tailEnd type="none" w="med" len="med"/>
                    </a:lnT>
                    <a:lnB w="38100" cap="flat" cmpd="sng" algn="ctr">
                      <a:solidFill>
                        <a:srgbClr val="C40C67"/>
                      </a:solidFill>
                      <a:prstDash val="solid"/>
                      <a:round/>
                      <a:headEnd type="none" w="med" len="med"/>
                      <a:tailEnd type="none" w="med" len="med"/>
                    </a:lnB>
                  </a:tcPr>
                </a:tc>
                <a:extLst>
                  <a:ext uri="{0D108BD9-81ED-4DB2-BD59-A6C34878D82A}">
                    <a16:rowId xmlns:a16="http://schemas.microsoft.com/office/drawing/2014/main" val="4213723458"/>
                  </a:ext>
                </a:extLst>
              </a:tr>
            </a:tbl>
          </a:graphicData>
        </a:graphic>
      </p:graphicFrame>
      <p:cxnSp>
        <p:nvCxnSpPr>
          <p:cNvPr id="8" name="Straight Arrow Connector 7">
            <a:extLst>
              <a:ext uri="{FF2B5EF4-FFF2-40B4-BE49-F238E27FC236}">
                <a16:creationId xmlns:a16="http://schemas.microsoft.com/office/drawing/2014/main" id="{54D5D0FD-951B-8EA9-45EB-3C74FFF8FD11}"/>
              </a:ext>
            </a:extLst>
          </p:cNvPr>
          <p:cNvCxnSpPr>
            <a:cxnSpLocks/>
            <a:endCxn id="6" idx="1"/>
          </p:cNvCxnSpPr>
          <p:nvPr/>
        </p:nvCxnSpPr>
        <p:spPr>
          <a:xfrm>
            <a:off x="1938728" y="3565429"/>
            <a:ext cx="838394" cy="190541"/>
          </a:xfrm>
          <a:prstGeom prst="straightConnector1">
            <a:avLst/>
          </a:prstGeom>
          <a:ln w="38100">
            <a:solidFill>
              <a:srgbClr val="C40C67"/>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91A2F6D4-EDAB-554D-835D-C448746DDBB6}"/>
              </a:ext>
            </a:extLst>
          </p:cNvPr>
          <p:cNvCxnSpPr>
            <a:cxnSpLocks/>
            <a:endCxn id="7" idx="1"/>
          </p:cNvCxnSpPr>
          <p:nvPr/>
        </p:nvCxnSpPr>
        <p:spPr>
          <a:xfrm flipV="1">
            <a:off x="1956939" y="4137053"/>
            <a:ext cx="820183" cy="190542"/>
          </a:xfrm>
          <a:prstGeom prst="straightConnector1">
            <a:avLst/>
          </a:prstGeom>
          <a:ln w="38100">
            <a:solidFill>
              <a:srgbClr val="C40C67"/>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14" name="Table 13">
            <a:extLst>
              <a:ext uri="{FF2B5EF4-FFF2-40B4-BE49-F238E27FC236}">
                <a16:creationId xmlns:a16="http://schemas.microsoft.com/office/drawing/2014/main" id="{52A34526-CCA6-702E-10E9-6955DC79840A}"/>
              </a:ext>
            </a:extLst>
          </p:cNvPr>
          <p:cNvGraphicFramePr>
            <a:graphicFrameLocks noGrp="1"/>
          </p:cNvGraphicFramePr>
          <p:nvPr/>
        </p:nvGraphicFramePr>
        <p:xfrm>
          <a:off x="4807924" y="3184346"/>
          <a:ext cx="874816" cy="1524332"/>
        </p:xfrm>
        <a:graphic>
          <a:graphicData uri="http://schemas.openxmlformats.org/drawingml/2006/table">
            <a:tbl>
              <a:tblPr bandRow="1">
                <a:tableStyleId>{5C22544A-7EE6-4342-B048-85BDC9FD1C3A}</a:tableStyleId>
              </a:tblPr>
              <a:tblGrid>
                <a:gridCol w="437408">
                  <a:extLst>
                    <a:ext uri="{9D8B030D-6E8A-4147-A177-3AD203B41FA5}">
                      <a16:colId xmlns:a16="http://schemas.microsoft.com/office/drawing/2014/main" val="2723702786"/>
                    </a:ext>
                  </a:extLst>
                </a:gridCol>
                <a:gridCol w="437408">
                  <a:extLst>
                    <a:ext uri="{9D8B030D-6E8A-4147-A177-3AD203B41FA5}">
                      <a16:colId xmlns:a16="http://schemas.microsoft.com/office/drawing/2014/main" val="303861418"/>
                    </a:ext>
                  </a:extLst>
                </a:gridCol>
              </a:tblGrid>
              <a:tr h="381083">
                <a:tc>
                  <a:txBody>
                    <a:bodyPr/>
                    <a:lstStyle/>
                    <a:p>
                      <a:pPr algn="ctr"/>
                      <a:r>
                        <a:rPr lang="en-US"/>
                        <a:t>A</a:t>
                      </a:r>
                    </a:p>
                  </a:txBody>
                  <a:tcPr>
                    <a:lnL w="38100" cap="flat" cmpd="sng" algn="ctr">
                      <a:solidFill>
                        <a:srgbClr val="C40C67"/>
                      </a:solidFill>
                      <a:prstDash val="solid"/>
                      <a:round/>
                      <a:headEnd type="none" w="med" len="med"/>
                      <a:tailEnd type="none" w="med" len="med"/>
                    </a:lnL>
                    <a:lnT w="38100" cap="flat" cmpd="sng" algn="ctr">
                      <a:solidFill>
                        <a:srgbClr val="C40C67"/>
                      </a:solidFill>
                      <a:prstDash val="solid"/>
                      <a:round/>
                      <a:headEnd type="none" w="med" len="med"/>
                      <a:tailEnd type="none" w="med" len="med"/>
                    </a:lnT>
                  </a:tcPr>
                </a:tc>
                <a:tc>
                  <a:txBody>
                    <a:bodyPr/>
                    <a:lstStyle/>
                    <a:p>
                      <a:pPr algn="ctr"/>
                      <a:r>
                        <a:rPr lang="en-US"/>
                        <a:t>1</a:t>
                      </a:r>
                    </a:p>
                  </a:txBody>
                  <a:tcPr>
                    <a:lnR w="38100" cap="flat" cmpd="sng" algn="ctr">
                      <a:solidFill>
                        <a:srgbClr val="C40C67"/>
                      </a:solidFill>
                      <a:prstDash val="solid"/>
                      <a:round/>
                      <a:headEnd type="none" w="med" len="med"/>
                      <a:tailEnd type="none" w="med" len="med"/>
                    </a:lnR>
                    <a:lnT w="38100" cap="flat" cmpd="sng" algn="ctr">
                      <a:solidFill>
                        <a:srgbClr val="C40C67"/>
                      </a:solidFill>
                      <a:prstDash val="solid"/>
                      <a:round/>
                      <a:headEnd type="none" w="med" len="med"/>
                      <a:tailEnd type="none" w="med" len="med"/>
                    </a:lnT>
                  </a:tcPr>
                </a:tc>
                <a:extLst>
                  <a:ext uri="{0D108BD9-81ED-4DB2-BD59-A6C34878D82A}">
                    <a16:rowId xmlns:a16="http://schemas.microsoft.com/office/drawing/2014/main" val="1625454556"/>
                  </a:ext>
                </a:extLst>
              </a:tr>
              <a:tr h="381083">
                <a:tc>
                  <a:txBody>
                    <a:bodyPr/>
                    <a:lstStyle/>
                    <a:p>
                      <a:pPr algn="ctr"/>
                      <a:r>
                        <a:rPr lang="en-US"/>
                        <a:t>B</a:t>
                      </a:r>
                    </a:p>
                  </a:txBody>
                  <a:tcPr>
                    <a:lnL w="38100" cap="flat" cmpd="sng" algn="ctr">
                      <a:solidFill>
                        <a:srgbClr val="C40C67"/>
                      </a:solidFill>
                      <a:prstDash val="solid"/>
                      <a:round/>
                      <a:headEnd type="none" w="med" len="med"/>
                      <a:tailEnd type="none" w="med" len="med"/>
                    </a:lnL>
                    <a:lnB w="38100" cap="flat" cmpd="sng" algn="ctr">
                      <a:solidFill>
                        <a:srgbClr val="C40C67"/>
                      </a:solidFill>
                      <a:prstDash val="solid"/>
                      <a:round/>
                      <a:headEnd type="none" w="med" len="med"/>
                      <a:tailEnd type="none" w="med" len="med"/>
                    </a:lnB>
                  </a:tcPr>
                </a:tc>
                <a:tc>
                  <a:txBody>
                    <a:bodyPr/>
                    <a:lstStyle/>
                    <a:p>
                      <a:pPr algn="ctr"/>
                      <a:r>
                        <a:rPr lang="en-US"/>
                        <a:t>2</a:t>
                      </a:r>
                    </a:p>
                  </a:txBody>
                  <a:tcPr>
                    <a:lnR w="38100" cap="flat" cmpd="sng" algn="ctr">
                      <a:solidFill>
                        <a:srgbClr val="C40C67"/>
                      </a:solidFill>
                      <a:prstDash val="solid"/>
                      <a:round/>
                      <a:headEnd type="none" w="med" len="med"/>
                      <a:tailEnd type="none" w="med" len="med"/>
                    </a:lnR>
                    <a:lnB w="38100" cap="flat" cmpd="sng" algn="ctr">
                      <a:solidFill>
                        <a:srgbClr val="C40C67"/>
                      </a:solidFill>
                      <a:prstDash val="solid"/>
                      <a:round/>
                      <a:headEnd type="none" w="med" len="med"/>
                      <a:tailEnd type="none" w="med" len="med"/>
                    </a:lnB>
                  </a:tcPr>
                </a:tc>
                <a:extLst>
                  <a:ext uri="{0D108BD9-81ED-4DB2-BD59-A6C34878D82A}">
                    <a16:rowId xmlns:a16="http://schemas.microsoft.com/office/drawing/2014/main" val="1170849232"/>
                  </a:ext>
                </a:extLst>
              </a:tr>
              <a:tr h="381083">
                <a:tc>
                  <a:txBody>
                    <a:bodyPr/>
                    <a:lstStyle/>
                    <a:p>
                      <a:pPr algn="ctr"/>
                      <a:r>
                        <a:rPr lang="en-US"/>
                        <a:t>A</a:t>
                      </a:r>
                    </a:p>
                  </a:txBody>
                  <a:tcPr>
                    <a:lnL w="38100" cap="flat" cmpd="sng" algn="ctr">
                      <a:solidFill>
                        <a:srgbClr val="C40C67"/>
                      </a:solidFill>
                      <a:prstDash val="solid"/>
                      <a:round/>
                      <a:headEnd type="none" w="med" len="med"/>
                      <a:tailEnd type="none" w="med" len="med"/>
                    </a:lnL>
                    <a:lnT w="38100" cap="flat" cmpd="sng" algn="ctr">
                      <a:solidFill>
                        <a:srgbClr val="C40C67"/>
                      </a:solidFill>
                      <a:prstDash val="solid"/>
                      <a:round/>
                      <a:headEnd type="none" w="med" len="med"/>
                      <a:tailEnd type="none" w="med" len="med"/>
                    </a:lnT>
                  </a:tcPr>
                </a:tc>
                <a:tc>
                  <a:txBody>
                    <a:bodyPr/>
                    <a:lstStyle/>
                    <a:p>
                      <a:pPr algn="ctr"/>
                      <a:r>
                        <a:rPr lang="en-US"/>
                        <a:t>3</a:t>
                      </a:r>
                    </a:p>
                  </a:txBody>
                  <a:tcPr>
                    <a:lnR w="38100" cap="flat" cmpd="sng" algn="ctr">
                      <a:solidFill>
                        <a:srgbClr val="C40C67"/>
                      </a:solidFill>
                      <a:prstDash val="solid"/>
                      <a:round/>
                      <a:headEnd type="none" w="med" len="med"/>
                      <a:tailEnd type="none" w="med" len="med"/>
                    </a:lnR>
                    <a:lnT w="38100" cap="flat" cmpd="sng" algn="ctr">
                      <a:solidFill>
                        <a:srgbClr val="C40C67"/>
                      </a:solidFill>
                      <a:prstDash val="solid"/>
                      <a:round/>
                      <a:headEnd type="none" w="med" len="med"/>
                      <a:tailEnd type="none" w="med" len="med"/>
                    </a:lnT>
                  </a:tcPr>
                </a:tc>
                <a:extLst>
                  <a:ext uri="{0D108BD9-81ED-4DB2-BD59-A6C34878D82A}">
                    <a16:rowId xmlns:a16="http://schemas.microsoft.com/office/drawing/2014/main" val="871648323"/>
                  </a:ext>
                </a:extLst>
              </a:tr>
              <a:tr h="381083">
                <a:tc>
                  <a:txBody>
                    <a:bodyPr/>
                    <a:lstStyle/>
                    <a:p>
                      <a:pPr algn="ctr"/>
                      <a:r>
                        <a:rPr lang="en-US"/>
                        <a:t>B</a:t>
                      </a:r>
                    </a:p>
                  </a:txBody>
                  <a:tcPr>
                    <a:lnL w="38100" cap="flat" cmpd="sng" algn="ctr">
                      <a:solidFill>
                        <a:srgbClr val="C40C67"/>
                      </a:solidFill>
                      <a:prstDash val="solid"/>
                      <a:round/>
                      <a:headEnd type="none" w="med" len="med"/>
                      <a:tailEnd type="none" w="med" len="med"/>
                    </a:lnL>
                    <a:lnB w="38100" cap="flat" cmpd="sng" algn="ctr">
                      <a:solidFill>
                        <a:srgbClr val="C40C67"/>
                      </a:solidFill>
                      <a:prstDash val="solid"/>
                      <a:round/>
                      <a:headEnd type="none" w="med" len="med"/>
                      <a:tailEnd type="none" w="med" len="med"/>
                    </a:lnB>
                  </a:tcPr>
                </a:tc>
                <a:tc>
                  <a:txBody>
                    <a:bodyPr/>
                    <a:lstStyle/>
                    <a:p>
                      <a:pPr algn="ctr"/>
                      <a:r>
                        <a:rPr lang="en-US"/>
                        <a:t>4</a:t>
                      </a:r>
                    </a:p>
                  </a:txBody>
                  <a:tcPr>
                    <a:lnR w="38100" cap="flat" cmpd="sng" algn="ctr">
                      <a:solidFill>
                        <a:srgbClr val="C40C67"/>
                      </a:solidFill>
                      <a:prstDash val="solid"/>
                      <a:round/>
                      <a:headEnd type="none" w="med" len="med"/>
                      <a:tailEnd type="none" w="med" len="med"/>
                    </a:lnR>
                    <a:lnB w="38100" cap="flat" cmpd="sng" algn="ctr">
                      <a:solidFill>
                        <a:srgbClr val="C40C67"/>
                      </a:solidFill>
                      <a:prstDash val="solid"/>
                      <a:round/>
                      <a:headEnd type="none" w="med" len="med"/>
                      <a:tailEnd type="none" w="med" len="med"/>
                    </a:lnB>
                  </a:tcPr>
                </a:tc>
                <a:extLst>
                  <a:ext uri="{0D108BD9-81ED-4DB2-BD59-A6C34878D82A}">
                    <a16:rowId xmlns:a16="http://schemas.microsoft.com/office/drawing/2014/main" val="3369826437"/>
                  </a:ext>
                </a:extLst>
              </a:tr>
            </a:tbl>
          </a:graphicData>
        </a:graphic>
      </p:graphicFrame>
      <p:graphicFrame>
        <p:nvGraphicFramePr>
          <p:cNvPr id="15" name="Table 14">
            <a:extLst>
              <a:ext uri="{FF2B5EF4-FFF2-40B4-BE49-F238E27FC236}">
                <a16:creationId xmlns:a16="http://schemas.microsoft.com/office/drawing/2014/main" id="{3C528459-D646-1E30-F154-6C8C2E4F982F}"/>
              </a:ext>
            </a:extLst>
          </p:cNvPr>
          <p:cNvGraphicFramePr>
            <a:graphicFrameLocks noGrp="1"/>
          </p:cNvGraphicFramePr>
          <p:nvPr/>
        </p:nvGraphicFramePr>
        <p:xfrm>
          <a:off x="6749653" y="3184346"/>
          <a:ext cx="874816" cy="1524332"/>
        </p:xfrm>
        <a:graphic>
          <a:graphicData uri="http://schemas.openxmlformats.org/drawingml/2006/table">
            <a:tbl>
              <a:tblPr bandRow="1">
                <a:tableStyleId>{5C22544A-7EE6-4342-B048-85BDC9FD1C3A}</a:tableStyleId>
              </a:tblPr>
              <a:tblGrid>
                <a:gridCol w="437408">
                  <a:extLst>
                    <a:ext uri="{9D8B030D-6E8A-4147-A177-3AD203B41FA5}">
                      <a16:colId xmlns:a16="http://schemas.microsoft.com/office/drawing/2014/main" val="2723702786"/>
                    </a:ext>
                  </a:extLst>
                </a:gridCol>
                <a:gridCol w="437408">
                  <a:extLst>
                    <a:ext uri="{9D8B030D-6E8A-4147-A177-3AD203B41FA5}">
                      <a16:colId xmlns:a16="http://schemas.microsoft.com/office/drawing/2014/main" val="303861418"/>
                    </a:ext>
                  </a:extLst>
                </a:gridCol>
              </a:tblGrid>
              <a:tr h="381083">
                <a:tc>
                  <a:txBody>
                    <a:bodyPr/>
                    <a:lstStyle/>
                    <a:p>
                      <a:pPr algn="ctr"/>
                      <a:r>
                        <a:rPr lang="en-US"/>
                        <a:t>A</a:t>
                      </a:r>
                    </a:p>
                  </a:txBody>
                  <a:tcPr>
                    <a:lnL w="38100" cap="flat" cmpd="sng" algn="ctr">
                      <a:solidFill>
                        <a:srgbClr val="C40C67"/>
                      </a:solidFill>
                      <a:prstDash val="solid"/>
                      <a:round/>
                      <a:headEnd type="none" w="med" len="med"/>
                      <a:tailEnd type="none" w="med" len="med"/>
                    </a:lnL>
                    <a:lnT w="38100" cap="flat" cmpd="sng" algn="ctr">
                      <a:solidFill>
                        <a:srgbClr val="C40C67"/>
                      </a:solidFill>
                      <a:prstDash val="solid"/>
                      <a:round/>
                      <a:headEnd type="none" w="med" len="med"/>
                      <a:tailEnd type="none" w="med" len="med"/>
                    </a:lnT>
                  </a:tcPr>
                </a:tc>
                <a:tc>
                  <a:txBody>
                    <a:bodyPr/>
                    <a:lstStyle/>
                    <a:p>
                      <a:pPr algn="ctr"/>
                      <a:r>
                        <a:rPr lang="en-US"/>
                        <a:t>1</a:t>
                      </a:r>
                    </a:p>
                  </a:txBody>
                  <a:tcPr>
                    <a:lnR w="38100" cap="flat" cmpd="sng" algn="ctr">
                      <a:solidFill>
                        <a:srgbClr val="C40C67"/>
                      </a:solidFill>
                      <a:prstDash val="solid"/>
                      <a:round/>
                      <a:headEnd type="none" w="med" len="med"/>
                      <a:tailEnd type="none" w="med" len="med"/>
                    </a:lnR>
                    <a:lnT w="38100" cap="flat" cmpd="sng" algn="ctr">
                      <a:solidFill>
                        <a:srgbClr val="C40C67"/>
                      </a:solidFill>
                      <a:prstDash val="solid"/>
                      <a:round/>
                      <a:headEnd type="none" w="med" len="med"/>
                      <a:tailEnd type="none" w="med" len="med"/>
                    </a:lnT>
                  </a:tcPr>
                </a:tc>
                <a:extLst>
                  <a:ext uri="{0D108BD9-81ED-4DB2-BD59-A6C34878D82A}">
                    <a16:rowId xmlns:a16="http://schemas.microsoft.com/office/drawing/2014/main" val="1625454556"/>
                  </a:ext>
                </a:extLst>
              </a:tr>
              <a:tr h="381083">
                <a:tc>
                  <a:txBody>
                    <a:bodyPr/>
                    <a:lstStyle/>
                    <a:p>
                      <a:pPr algn="ctr"/>
                      <a:r>
                        <a:rPr lang="en-US"/>
                        <a:t>A</a:t>
                      </a:r>
                    </a:p>
                  </a:txBody>
                  <a:tcPr>
                    <a:lnL w="38100" cap="flat" cmpd="sng" algn="ctr">
                      <a:solidFill>
                        <a:srgbClr val="C40C67"/>
                      </a:solidFill>
                      <a:prstDash val="solid"/>
                      <a:round/>
                      <a:headEnd type="none" w="med" len="med"/>
                      <a:tailEnd type="none" w="med" len="med"/>
                    </a:lnL>
                    <a:lnB w="38100" cap="flat" cmpd="sng" algn="ctr">
                      <a:solidFill>
                        <a:srgbClr val="C40C67"/>
                      </a:solidFill>
                      <a:prstDash val="solid"/>
                      <a:round/>
                      <a:headEnd type="none" w="med" len="med"/>
                      <a:tailEnd type="none" w="med" len="med"/>
                    </a:lnB>
                  </a:tcPr>
                </a:tc>
                <a:tc>
                  <a:txBody>
                    <a:bodyPr/>
                    <a:lstStyle/>
                    <a:p>
                      <a:pPr algn="ctr"/>
                      <a:r>
                        <a:rPr lang="en-US"/>
                        <a:t>3</a:t>
                      </a:r>
                    </a:p>
                  </a:txBody>
                  <a:tcPr>
                    <a:lnR w="38100" cap="flat" cmpd="sng" algn="ctr">
                      <a:solidFill>
                        <a:srgbClr val="C40C67"/>
                      </a:solidFill>
                      <a:prstDash val="solid"/>
                      <a:round/>
                      <a:headEnd type="none" w="med" len="med"/>
                      <a:tailEnd type="none" w="med" len="med"/>
                    </a:lnR>
                    <a:lnB w="38100" cap="flat" cmpd="sng" algn="ctr">
                      <a:solidFill>
                        <a:srgbClr val="C40C67"/>
                      </a:solidFill>
                      <a:prstDash val="solid"/>
                      <a:round/>
                      <a:headEnd type="none" w="med" len="med"/>
                      <a:tailEnd type="none" w="med" len="med"/>
                    </a:lnB>
                  </a:tcPr>
                </a:tc>
                <a:extLst>
                  <a:ext uri="{0D108BD9-81ED-4DB2-BD59-A6C34878D82A}">
                    <a16:rowId xmlns:a16="http://schemas.microsoft.com/office/drawing/2014/main" val="1170849232"/>
                  </a:ext>
                </a:extLst>
              </a:tr>
              <a:tr h="381083">
                <a:tc>
                  <a:txBody>
                    <a:bodyPr/>
                    <a:lstStyle/>
                    <a:p>
                      <a:pPr algn="ctr"/>
                      <a:r>
                        <a:rPr lang="en-US"/>
                        <a:t>B</a:t>
                      </a:r>
                    </a:p>
                  </a:txBody>
                  <a:tcPr>
                    <a:lnL w="38100" cap="flat" cmpd="sng" algn="ctr">
                      <a:solidFill>
                        <a:srgbClr val="C40C67"/>
                      </a:solidFill>
                      <a:prstDash val="solid"/>
                      <a:round/>
                      <a:headEnd type="none" w="med" len="med"/>
                      <a:tailEnd type="none" w="med" len="med"/>
                    </a:lnL>
                    <a:lnT w="38100" cap="flat" cmpd="sng" algn="ctr">
                      <a:solidFill>
                        <a:srgbClr val="C40C67"/>
                      </a:solidFill>
                      <a:prstDash val="solid"/>
                      <a:round/>
                      <a:headEnd type="none" w="med" len="med"/>
                      <a:tailEnd type="none" w="med" len="med"/>
                    </a:lnT>
                  </a:tcPr>
                </a:tc>
                <a:tc>
                  <a:txBody>
                    <a:bodyPr/>
                    <a:lstStyle/>
                    <a:p>
                      <a:pPr algn="ctr"/>
                      <a:r>
                        <a:rPr lang="en-US"/>
                        <a:t>2</a:t>
                      </a:r>
                    </a:p>
                  </a:txBody>
                  <a:tcPr>
                    <a:lnR w="38100" cap="flat" cmpd="sng" algn="ctr">
                      <a:solidFill>
                        <a:srgbClr val="C40C67"/>
                      </a:solidFill>
                      <a:prstDash val="solid"/>
                      <a:round/>
                      <a:headEnd type="none" w="med" len="med"/>
                      <a:tailEnd type="none" w="med" len="med"/>
                    </a:lnR>
                    <a:lnT w="38100" cap="flat" cmpd="sng" algn="ctr">
                      <a:solidFill>
                        <a:srgbClr val="C40C67"/>
                      </a:solidFill>
                      <a:prstDash val="solid"/>
                      <a:round/>
                      <a:headEnd type="none" w="med" len="med"/>
                      <a:tailEnd type="none" w="med" len="med"/>
                    </a:lnT>
                  </a:tcPr>
                </a:tc>
                <a:extLst>
                  <a:ext uri="{0D108BD9-81ED-4DB2-BD59-A6C34878D82A}">
                    <a16:rowId xmlns:a16="http://schemas.microsoft.com/office/drawing/2014/main" val="871648323"/>
                  </a:ext>
                </a:extLst>
              </a:tr>
              <a:tr h="381083">
                <a:tc>
                  <a:txBody>
                    <a:bodyPr/>
                    <a:lstStyle/>
                    <a:p>
                      <a:pPr algn="ctr"/>
                      <a:r>
                        <a:rPr lang="en-US"/>
                        <a:t>B</a:t>
                      </a:r>
                    </a:p>
                  </a:txBody>
                  <a:tcPr>
                    <a:lnL w="38100" cap="flat" cmpd="sng" algn="ctr">
                      <a:solidFill>
                        <a:srgbClr val="C40C67"/>
                      </a:solidFill>
                      <a:prstDash val="solid"/>
                      <a:round/>
                      <a:headEnd type="none" w="med" len="med"/>
                      <a:tailEnd type="none" w="med" len="med"/>
                    </a:lnL>
                    <a:lnB w="38100" cap="flat" cmpd="sng" algn="ctr">
                      <a:solidFill>
                        <a:srgbClr val="C40C67"/>
                      </a:solidFill>
                      <a:prstDash val="solid"/>
                      <a:round/>
                      <a:headEnd type="none" w="med" len="med"/>
                      <a:tailEnd type="none" w="med" len="med"/>
                    </a:lnB>
                  </a:tcPr>
                </a:tc>
                <a:tc>
                  <a:txBody>
                    <a:bodyPr/>
                    <a:lstStyle/>
                    <a:p>
                      <a:pPr algn="ctr"/>
                      <a:r>
                        <a:rPr lang="en-US"/>
                        <a:t>4</a:t>
                      </a:r>
                    </a:p>
                  </a:txBody>
                  <a:tcPr>
                    <a:lnR w="38100" cap="flat" cmpd="sng" algn="ctr">
                      <a:solidFill>
                        <a:srgbClr val="C40C67"/>
                      </a:solidFill>
                      <a:prstDash val="solid"/>
                      <a:round/>
                      <a:headEnd type="none" w="med" len="med"/>
                      <a:tailEnd type="none" w="med" len="med"/>
                    </a:lnR>
                    <a:lnB w="38100" cap="flat" cmpd="sng" algn="ctr">
                      <a:solidFill>
                        <a:srgbClr val="C40C67"/>
                      </a:solidFill>
                      <a:prstDash val="solid"/>
                      <a:round/>
                      <a:headEnd type="none" w="med" len="med"/>
                      <a:tailEnd type="none" w="med" len="med"/>
                    </a:lnB>
                  </a:tcPr>
                </a:tc>
                <a:extLst>
                  <a:ext uri="{0D108BD9-81ED-4DB2-BD59-A6C34878D82A}">
                    <a16:rowId xmlns:a16="http://schemas.microsoft.com/office/drawing/2014/main" val="3369826437"/>
                  </a:ext>
                </a:extLst>
              </a:tr>
            </a:tbl>
          </a:graphicData>
        </a:graphic>
      </p:graphicFrame>
      <p:cxnSp>
        <p:nvCxnSpPr>
          <p:cNvPr id="16" name="Straight Arrow Connector 15">
            <a:extLst>
              <a:ext uri="{FF2B5EF4-FFF2-40B4-BE49-F238E27FC236}">
                <a16:creationId xmlns:a16="http://schemas.microsoft.com/office/drawing/2014/main" id="{02A7C613-408F-3789-542E-C7E992A7B192}"/>
              </a:ext>
            </a:extLst>
          </p:cNvPr>
          <p:cNvCxnSpPr>
            <a:cxnSpLocks/>
          </p:cNvCxnSpPr>
          <p:nvPr/>
        </p:nvCxnSpPr>
        <p:spPr>
          <a:xfrm>
            <a:off x="5682740" y="3374888"/>
            <a:ext cx="1066913" cy="54112"/>
          </a:xfrm>
          <a:prstGeom prst="straightConnector1">
            <a:avLst/>
          </a:prstGeom>
          <a:ln w="38100">
            <a:solidFill>
              <a:srgbClr val="C40C67"/>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6A238CEC-2E71-9C57-5275-50D2A522E30A}"/>
              </a:ext>
            </a:extLst>
          </p:cNvPr>
          <p:cNvCxnSpPr>
            <a:cxnSpLocks/>
          </p:cNvCxnSpPr>
          <p:nvPr/>
        </p:nvCxnSpPr>
        <p:spPr>
          <a:xfrm flipV="1">
            <a:off x="5704522" y="3755970"/>
            <a:ext cx="1045131" cy="381083"/>
          </a:xfrm>
          <a:prstGeom prst="straightConnector1">
            <a:avLst/>
          </a:prstGeom>
          <a:ln w="38100">
            <a:solidFill>
              <a:srgbClr val="C40C67"/>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0376654B-9C06-724A-BAAA-133211104F0A}"/>
              </a:ext>
            </a:extLst>
          </p:cNvPr>
          <p:cNvCxnSpPr>
            <a:cxnSpLocks/>
          </p:cNvCxnSpPr>
          <p:nvPr/>
        </p:nvCxnSpPr>
        <p:spPr>
          <a:xfrm>
            <a:off x="5715413" y="3755970"/>
            <a:ext cx="1056022" cy="381083"/>
          </a:xfrm>
          <a:prstGeom prst="straightConnector1">
            <a:avLst/>
          </a:prstGeom>
          <a:ln w="38100">
            <a:solidFill>
              <a:srgbClr val="C40C67"/>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510AA028-F1E7-203B-1D82-5F97301E9859}"/>
              </a:ext>
            </a:extLst>
          </p:cNvPr>
          <p:cNvCxnSpPr>
            <a:cxnSpLocks/>
          </p:cNvCxnSpPr>
          <p:nvPr/>
        </p:nvCxnSpPr>
        <p:spPr>
          <a:xfrm>
            <a:off x="5693631" y="4464023"/>
            <a:ext cx="1056022" cy="0"/>
          </a:xfrm>
          <a:prstGeom prst="straightConnector1">
            <a:avLst/>
          </a:prstGeom>
          <a:ln w="38100">
            <a:solidFill>
              <a:srgbClr val="C40C67"/>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FAACDE54-86CF-7BB0-44E5-EF593DE0C69A}"/>
              </a:ext>
            </a:extLst>
          </p:cNvPr>
          <p:cNvSpPr txBox="1"/>
          <p:nvPr/>
        </p:nvSpPr>
        <p:spPr>
          <a:xfrm>
            <a:off x="2752333" y="4524012"/>
            <a:ext cx="84433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C40C67"/>
                </a:solidFill>
                <a:effectLst/>
                <a:uLnTx/>
                <a:uFillTx/>
                <a:latin typeface="Segoe UI "/>
                <a:ea typeface="+mn-ea"/>
                <a:cs typeface="+mn-cs"/>
              </a:rPr>
              <a:t>filtered</a:t>
            </a:r>
            <a:br>
              <a:rPr kumimoji="0" lang="en-US" sz="1400" b="0" i="0" u="none" strike="noStrike" kern="1200" cap="none" spc="0" normalizeH="0" baseline="0" noProof="0">
                <a:ln>
                  <a:noFill/>
                </a:ln>
                <a:solidFill>
                  <a:srgbClr val="C40C67"/>
                </a:solidFill>
                <a:effectLst/>
                <a:uLnTx/>
                <a:uFillTx/>
                <a:latin typeface="Segoe UI "/>
                <a:ea typeface="+mn-ea"/>
                <a:cs typeface="+mn-cs"/>
              </a:rPr>
            </a:br>
            <a:r>
              <a:rPr kumimoji="0" lang="en-US" sz="1400" b="0" i="0" u="none" strike="noStrike" kern="1200" cap="none" spc="0" normalizeH="0" baseline="0" noProof="0">
                <a:ln>
                  <a:noFill/>
                </a:ln>
                <a:solidFill>
                  <a:srgbClr val="C40C67"/>
                </a:solidFill>
                <a:effectLst/>
                <a:uLnTx/>
                <a:uFillTx/>
                <a:latin typeface="Segoe UI "/>
                <a:ea typeface="+mn-ea"/>
                <a:cs typeface="+mn-cs"/>
              </a:rPr>
              <a:t>(narrow)</a:t>
            </a:r>
          </a:p>
        </p:txBody>
      </p:sp>
      <p:sp>
        <p:nvSpPr>
          <p:cNvPr id="30" name="TextBox 29">
            <a:extLst>
              <a:ext uri="{FF2B5EF4-FFF2-40B4-BE49-F238E27FC236}">
                <a16:creationId xmlns:a16="http://schemas.microsoft.com/office/drawing/2014/main" id="{3433ACE3-1522-2360-1EEB-FC29E4B3FAB4}"/>
              </a:ext>
            </a:extLst>
          </p:cNvPr>
          <p:cNvSpPr txBox="1"/>
          <p:nvPr/>
        </p:nvSpPr>
        <p:spPr>
          <a:xfrm>
            <a:off x="5821257" y="4746564"/>
            <a:ext cx="68518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err="1">
                <a:ln>
                  <a:noFill/>
                </a:ln>
                <a:solidFill>
                  <a:srgbClr val="C40C67"/>
                </a:solidFill>
                <a:effectLst/>
                <a:uLnTx/>
                <a:uFillTx/>
                <a:latin typeface="Segoe UI "/>
                <a:ea typeface="+mn-ea"/>
                <a:cs typeface="+mn-cs"/>
              </a:rPr>
              <a:t>sortBy</a:t>
            </a:r>
            <a:br>
              <a:rPr kumimoji="0" lang="en-US" sz="1400" b="0" i="0" u="none" strike="noStrike" kern="1200" cap="none" spc="0" normalizeH="0" baseline="0" noProof="0">
                <a:ln>
                  <a:noFill/>
                </a:ln>
                <a:solidFill>
                  <a:srgbClr val="C40C67"/>
                </a:solidFill>
                <a:effectLst/>
                <a:uLnTx/>
                <a:uFillTx/>
                <a:latin typeface="Segoe UI "/>
                <a:ea typeface="+mn-ea"/>
                <a:cs typeface="+mn-cs"/>
              </a:rPr>
            </a:br>
            <a:r>
              <a:rPr kumimoji="0" lang="en-US" sz="1400" b="0" i="0" u="none" strike="noStrike" kern="1200" cap="none" spc="0" normalizeH="0" baseline="0" noProof="0">
                <a:ln>
                  <a:noFill/>
                </a:ln>
                <a:solidFill>
                  <a:srgbClr val="C40C67"/>
                </a:solidFill>
                <a:effectLst/>
                <a:uLnTx/>
                <a:uFillTx/>
                <a:latin typeface="Segoe UI "/>
                <a:ea typeface="+mn-ea"/>
                <a:cs typeface="+mn-cs"/>
              </a:rPr>
              <a:t>(wide)</a:t>
            </a:r>
          </a:p>
        </p:txBody>
      </p:sp>
    </p:spTree>
    <p:extLst>
      <p:ext uri="{BB962C8B-B14F-4D97-AF65-F5344CB8AC3E}">
        <p14:creationId xmlns:p14="http://schemas.microsoft.com/office/powerpoint/2010/main" val="2298077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dissolv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par>
                                <p:cTn id="13" presetID="9"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dissolve">
                                      <p:cBhvr>
                                        <p:cTn id="15" dur="500"/>
                                        <p:tgtEl>
                                          <p:spTgt spid="6"/>
                                        </p:tgtEl>
                                      </p:cBhvr>
                                    </p:animEffect>
                                  </p:childTnLst>
                                </p:cTn>
                              </p:par>
                              <p:par>
                                <p:cTn id="16" presetID="9"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dissolve">
                                      <p:cBhvr>
                                        <p:cTn id="18" dur="500"/>
                                        <p:tgtEl>
                                          <p:spTgt spid="7"/>
                                        </p:tgtEl>
                                      </p:cBhvr>
                                    </p:animEffect>
                                  </p:childTnLst>
                                </p:cTn>
                              </p:par>
                              <p:par>
                                <p:cTn id="19" presetID="9"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dissolve">
                                      <p:cBhvr>
                                        <p:cTn id="21" dur="500"/>
                                        <p:tgtEl>
                                          <p:spTgt spid="8"/>
                                        </p:tgtEl>
                                      </p:cBhvr>
                                    </p:animEffect>
                                  </p:childTnLst>
                                </p:cTn>
                              </p:par>
                              <p:par>
                                <p:cTn id="22" presetID="9" presetClass="entr" presetSubtype="0"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dissolve">
                                      <p:cBhvr>
                                        <p:cTn id="24" dur="500"/>
                                        <p:tgtEl>
                                          <p:spTgt spid="11"/>
                                        </p:tgtEl>
                                      </p:cBhvr>
                                    </p:animEffect>
                                  </p:childTnLst>
                                </p:cTn>
                              </p:par>
                              <p:par>
                                <p:cTn id="25" presetID="9" presetClass="entr" presetSubtype="0" fill="hold" grpId="0" nodeType="with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dissolve">
                                      <p:cBhvr>
                                        <p:cTn id="27" dur="500"/>
                                        <p:tgtEl>
                                          <p:spTgt spid="29"/>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2">
                                            <p:txEl>
                                              <p:pRg st="1" end="1"/>
                                            </p:txEl>
                                          </p:spTgt>
                                        </p:tgtEl>
                                        <p:attrNameLst>
                                          <p:attrName>style.visibility</p:attrName>
                                        </p:attrNameLst>
                                      </p:cBhvr>
                                      <p:to>
                                        <p:strVal val="visible"/>
                                      </p:to>
                                    </p:set>
                                    <p:animEffect transition="in" filter="dissolve">
                                      <p:cBhvr>
                                        <p:cTn id="32" dur="500"/>
                                        <p:tgtEl>
                                          <p:spTgt spid="2">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dissolve">
                                      <p:cBhvr>
                                        <p:cTn id="37" dur="500"/>
                                        <p:tgtEl>
                                          <p:spTgt spid="14"/>
                                        </p:tgtEl>
                                      </p:cBhvr>
                                    </p:animEffect>
                                  </p:childTnLst>
                                </p:cTn>
                              </p:par>
                              <p:par>
                                <p:cTn id="38" presetID="9" presetClass="entr" presetSubtype="0" fill="hold" nodeType="with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dissolve">
                                      <p:cBhvr>
                                        <p:cTn id="40" dur="500"/>
                                        <p:tgtEl>
                                          <p:spTgt spid="15"/>
                                        </p:tgtEl>
                                      </p:cBhvr>
                                    </p:animEffect>
                                  </p:childTnLst>
                                </p:cTn>
                              </p:par>
                              <p:par>
                                <p:cTn id="41" presetID="9" presetClass="entr" presetSubtype="0" fill="hold" nodeType="with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dissolve">
                                      <p:cBhvr>
                                        <p:cTn id="43" dur="500"/>
                                        <p:tgtEl>
                                          <p:spTgt spid="16"/>
                                        </p:tgtEl>
                                      </p:cBhvr>
                                    </p:animEffect>
                                  </p:childTnLst>
                                </p:cTn>
                              </p:par>
                              <p:par>
                                <p:cTn id="44" presetID="9" presetClass="entr" presetSubtype="0" fill="hold" nodeType="withEffect">
                                  <p:stCondLst>
                                    <p:cond delay="0"/>
                                  </p:stCondLst>
                                  <p:childTnLst>
                                    <p:set>
                                      <p:cBhvr>
                                        <p:cTn id="45" dur="1" fill="hold">
                                          <p:stCondLst>
                                            <p:cond delay="0"/>
                                          </p:stCondLst>
                                        </p:cTn>
                                        <p:tgtEl>
                                          <p:spTgt spid="22"/>
                                        </p:tgtEl>
                                        <p:attrNameLst>
                                          <p:attrName>style.visibility</p:attrName>
                                        </p:attrNameLst>
                                      </p:cBhvr>
                                      <p:to>
                                        <p:strVal val="visible"/>
                                      </p:to>
                                    </p:set>
                                    <p:animEffect transition="in" filter="dissolve">
                                      <p:cBhvr>
                                        <p:cTn id="46" dur="500"/>
                                        <p:tgtEl>
                                          <p:spTgt spid="22"/>
                                        </p:tgtEl>
                                      </p:cBhvr>
                                    </p:animEffect>
                                  </p:childTnLst>
                                </p:cTn>
                              </p:par>
                              <p:par>
                                <p:cTn id="47" presetID="9" presetClass="entr" presetSubtype="0" fill="hold" nodeType="with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dissolve">
                                      <p:cBhvr>
                                        <p:cTn id="49" dur="500"/>
                                        <p:tgtEl>
                                          <p:spTgt spid="23"/>
                                        </p:tgtEl>
                                      </p:cBhvr>
                                    </p:animEffect>
                                  </p:childTnLst>
                                </p:cTn>
                              </p:par>
                              <p:par>
                                <p:cTn id="50" presetID="9" presetClass="entr" presetSubtype="0" fill="hold" nodeType="withEffect">
                                  <p:stCondLst>
                                    <p:cond delay="0"/>
                                  </p:stCondLst>
                                  <p:childTnLst>
                                    <p:set>
                                      <p:cBhvr>
                                        <p:cTn id="51" dur="1" fill="hold">
                                          <p:stCondLst>
                                            <p:cond delay="0"/>
                                          </p:stCondLst>
                                        </p:cTn>
                                        <p:tgtEl>
                                          <p:spTgt spid="26"/>
                                        </p:tgtEl>
                                        <p:attrNameLst>
                                          <p:attrName>style.visibility</p:attrName>
                                        </p:attrNameLst>
                                      </p:cBhvr>
                                      <p:to>
                                        <p:strVal val="visible"/>
                                      </p:to>
                                    </p:set>
                                    <p:animEffect transition="in" filter="dissolve">
                                      <p:cBhvr>
                                        <p:cTn id="52" dur="500"/>
                                        <p:tgtEl>
                                          <p:spTgt spid="26"/>
                                        </p:tgtEl>
                                      </p:cBhvr>
                                    </p:animEffect>
                                  </p:childTnLst>
                                </p:cTn>
                              </p:par>
                              <p:par>
                                <p:cTn id="53" presetID="9" presetClass="entr" presetSubtype="0" fill="hold" grpId="0" nodeType="withEffect">
                                  <p:stCondLst>
                                    <p:cond delay="0"/>
                                  </p:stCondLst>
                                  <p:childTnLst>
                                    <p:set>
                                      <p:cBhvr>
                                        <p:cTn id="54" dur="1" fill="hold">
                                          <p:stCondLst>
                                            <p:cond delay="0"/>
                                          </p:stCondLst>
                                        </p:cTn>
                                        <p:tgtEl>
                                          <p:spTgt spid="30"/>
                                        </p:tgtEl>
                                        <p:attrNameLst>
                                          <p:attrName>style.visibility</p:attrName>
                                        </p:attrNameLst>
                                      </p:cBhvr>
                                      <p:to>
                                        <p:strVal val="visible"/>
                                      </p:to>
                                    </p:set>
                                    <p:animEffect transition="in" filter="dissolve">
                                      <p:cBhvr>
                                        <p:cTn id="55" dur="500"/>
                                        <p:tgtEl>
                                          <p:spTgt spid="30"/>
                                        </p:tgtEl>
                                      </p:cBhvr>
                                    </p:animEffect>
                                  </p:childTnLst>
                                </p:cTn>
                              </p:par>
                            </p:childTnLst>
                          </p:cTn>
                        </p:par>
                      </p:childTnLst>
                    </p:cTn>
                  </p:par>
                  <p:par>
                    <p:cTn id="56" fill="hold">
                      <p:stCondLst>
                        <p:cond delay="indefinite"/>
                      </p:stCondLst>
                      <p:childTnLst>
                        <p:par>
                          <p:cTn id="57" fill="hold">
                            <p:stCondLst>
                              <p:cond delay="0"/>
                            </p:stCondLst>
                            <p:childTnLst>
                              <p:par>
                                <p:cTn id="58" presetID="14" presetClass="entr" presetSubtype="10" fill="hold" nodeType="clickEffect">
                                  <p:stCondLst>
                                    <p:cond delay="0"/>
                                  </p:stCondLst>
                                  <p:childTnLst>
                                    <p:set>
                                      <p:cBhvr>
                                        <p:cTn id="59" dur="1" fill="hold">
                                          <p:stCondLst>
                                            <p:cond delay="0"/>
                                          </p:stCondLst>
                                        </p:cTn>
                                        <p:tgtEl>
                                          <p:spTgt spid="2">
                                            <p:txEl>
                                              <p:pRg st="7" end="7"/>
                                            </p:txEl>
                                          </p:spTgt>
                                        </p:tgtEl>
                                        <p:attrNameLst>
                                          <p:attrName>style.visibility</p:attrName>
                                        </p:attrNameLst>
                                      </p:cBhvr>
                                      <p:to>
                                        <p:strVal val="visible"/>
                                      </p:to>
                                    </p:set>
                                    <p:animEffect transition="in" filter="randombar(horizontal)">
                                      <p:cBhvr>
                                        <p:cTn id="60"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EE661AA-73A5-84DD-8B7C-13CFEEBAE461}"/>
              </a:ext>
            </a:extLst>
          </p:cNvPr>
          <p:cNvSpPr>
            <a:spLocks noGrp="1"/>
          </p:cNvSpPr>
          <p:nvPr>
            <p:ph type="title"/>
          </p:nvPr>
        </p:nvSpPr>
        <p:spPr/>
        <p:txBody>
          <a:bodyPr/>
          <a:lstStyle/>
          <a:p>
            <a:r>
              <a:rPr lang="en-US"/>
              <a:t>Join and Partition</a:t>
            </a:r>
          </a:p>
        </p:txBody>
      </p:sp>
      <p:graphicFrame>
        <p:nvGraphicFramePr>
          <p:cNvPr id="6" name="Table 5">
            <a:extLst>
              <a:ext uri="{FF2B5EF4-FFF2-40B4-BE49-F238E27FC236}">
                <a16:creationId xmlns:a16="http://schemas.microsoft.com/office/drawing/2014/main" id="{E91A8676-E7E9-3B68-6FE0-96EC04846ECB}"/>
              </a:ext>
            </a:extLst>
          </p:cNvPr>
          <p:cNvGraphicFramePr>
            <a:graphicFrameLocks noGrp="1"/>
          </p:cNvGraphicFramePr>
          <p:nvPr/>
        </p:nvGraphicFramePr>
        <p:xfrm>
          <a:off x="1224945" y="1571348"/>
          <a:ext cx="1402316" cy="762166"/>
        </p:xfrm>
        <a:graphic>
          <a:graphicData uri="http://schemas.openxmlformats.org/drawingml/2006/table">
            <a:tbl>
              <a:tblPr bandRow="1">
                <a:tableStyleId>{5C22544A-7EE6-4342-B048-85BDC9FD1C3A}</a:tableStyleId>
              </a:tblPr>
              <a:tblGrid>
                <a:gridCol w="873442">
                  <a:extLst>
                    <a:ext uri="{9D8B030D-6E8A-4147-A177-3AD203B41FA5}">
                      <a16:colId xmlns:a16="http://schemas.microsoft.com/office/drawing/2014/main" val="2346158674"/>
                    </a:ext>
                  </a:extLst>
                </a:gridCol>
                <a:gridCol w="528874">
                  <a:extLst>
                    <a:ext uri="{9D8B030D-6E8A-4147-A177-3AD203B41FA5}">
                      <a16:colId xmlns:a16="http://schemas.microsoft.com/office/drawing/2014/main" val="2599582109"/>
                    </a:ext>
                  </a:extLst>
                </a:gridCol>
              </a:tblGrid>
              <a:tr h="381083">
                <a:tc>
                  <a:txBody>
                    <a:bodyPr/>
                    <a:lstStyle/>
                    <a:p>
                      <a:pPr algn="ctr"/>
                      <a:r>
                        <a:rPr lang="en-US"/>
                        <a:t>Anthony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59031982"/>
                  </a:ext>
                </a:extLst>
              </a:tr>
              <a:tr h="381083">
                <a:tc>
                  <a:txBody>
                    <a:bodyPr/>
                    <a:lstStyle/>
                    <a:p>
                      <a:pPr algn="ctr"/>
                      <a:r>
                        <a:rPr lang="en-US"/>
                        <a:t>Bob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3440631"/>
                  </a:ext>
                </a:extLst>
              </a:tr>
            </a:tbl>
          </a:graphicData>
        </a:graphic>
      </p:graphicFrame>
      <p:sp>
        <p:nvSpPr>
          <p:cNvPr id="7" name="TextBox 6">
            <a:extLst>
              <a:ext uri="{FF2B5EF4-FFF2-40B4-BE49-F238E27FC236}">
                <a16:creationId xmlns:a16="http://schemas.microsoft.com/office/drawing/2014/main" id="{D22D9CE9-6028-5379-9796-3D836A57C8A9}"/>
              </a:ext>
            </a:extLst>
          </p:cNvPr>
          <p:cNvSpPr txBox="1"/>
          <p:nvPr/>
        </p:nvSpPr>
        <p:spPr>
          <a:xfrm>
            <a:off x="338164" y="1813931"/>
            <a:ext cx="88678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C40C67"/>
                </a:solidFill>
                <a:effectLst/>
                <a:uLnTx/>
                <a:uFillTx/>
                <a:latin typeface="Segoe UI "/>
                <a:ea typeface="+mn-ea"/>
                <a:cs typeface="+mn-cs"/>
              </a:rPr>
              <a:t>Machine 1</a:t>
            </a:r>
          </a:p>
        </p:txBody>
      </p:sp>
      <p:graphicFrame>
        <p:nvGraphicFramePr>
          <p:cNvPr id="8" name="Table 7">
            <a:extLst>
              <a:ext uri="{FF2B5EF4-FFF2-40B4-BE49-F238E27FC236}">
                <a16:creationId xmlns:a16="http://schemas.microsoft.com/office/drawing/2014/main" id="{AA76F47B-F0E1-0DB5-1CCE-483B0EE7441B}"/>
              </a:ext>
            </a:extLst>
          </p:cNvPr>
          <p:cNvGraphicFramePr>
            <a:graphicFrameLocks noGrp="1"/>
          </p:cNvGraphicFramePr>
          <p:nvPr/>
        </p:nvGraphicFramePr>
        <p:xfrm>
          <a:off x="3169684" y="1571348"/>
          <a:ext cx="1402316" cy="762166"/>
        </p:xfrm>
        <a:graphic>
          <a:graphicData uri="http://schemas.openxmlformats.org/drawingml/2006/table">
            <a:tbl>
              <a:tblPr bandRow="1">
                <a:tableStyleId>{5C22544A-7EE6-4342-B048-85BDC9FD1C3A}</a:tableStyleId>
              </a:tblPr>
              <a:tblGrid>
                <a:gridCol w="873442">
                  <a:extLst>
                    <a:ext uri="{9D8B030D-6E8A-4147-A177-3AD203B41FA5}">
                      <a16:colId xmlns:a16="http://schemas.microsoft.com/office/drawing/2014/main" val="2346158674"/>
                    </a:ext>
                  </a:extLst>
                </a:gridCol>
                <a:gridCol w="528874">
                  <a:extLst>
                    <a:ext uri="{9D8B030D-6E8A-4147-A177-3AD203B41FA5}">
                      <a16:colId xmlns:a16="http://schemas.microsoft.com/office/drawing/2014/main" val="2599582109"/>
                    </a:ext>
                  </a:extLst>
                </a:gridCol>
              </a:tblGrid>
              <a:tr h="381083">
                <a:tc>
                  <a:txBody>
                    <a:bodyPr/>
                    <a:lstStyle/>
                    <a:p>
                      <a:pPr algn="ctr"/>
                      <a:r>
                        <a:rPr lang="en-US"/>
                        <a:t>Anthony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t>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59031982"/>
                  </a:ext>
                </a:extLst>
              </a:tr>
              <a:tr h="381083">
                <a:tc>
                  <a:txBody>
                    <a:bodyPr/>
                    <a:lstStyle/>
                    <a:p>
                      <a:pPr algn="ctr"/>
                      <a:r>
                        <a:rPr lang="en-US"/>
                        <a:t>Bob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t>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3440631"/>
                  </a:ext>
                </a:extLst>
              </a:tr>
            </a:tbl>
          </a:graphicData>
        </a:graphic>
      </p:graphicFrame>
      <p:graphicFrame>
        <p:nvGraphicFramePr>
          <p:cNvPr id="9" name="Table 8">
            <a:extLst>
              <a:ext uri="{FF2B5EF4-FFF2-40B4-BE49-F238E27FC236}">
                <a16:creationId xmlns:a16="http://schemas.microsoft.com/office/drawing/2014/main" id="{CBB8A2FC-55C2-4A16-0803-A40720F8D1B6}"/>
              </a:ext>
            </a:extLst>
          </p:cNvPr>
          <p:cNvGraphicFramePr>
            <a:graphicFrameLocks noGrp="1"/>
          </p:cNvGraphicFramePr>
          <p:nvPr/>
        </p:nvGraphicFramePr>
        <p:xfrm>
          <a:off x="1224945" y="2332826"/>
          <a:ext cx="1402316" cy="381083"/>
        </p:xfrm>
        <a:graphic>
          <a:graphicData uri="http://schemas.openxmlformats.org/drawingml/2006/table">
            <a:tbl>
              <a:tblPr bandRow="1">
                <a:tableStyleId>{5C22544A-7EE6-4342-B048-85BDC9FD1C3A}</a:tableStyleId>
              </a:tblPr>
              <a:tblGrid>
                <a:gridCol w="873442">
                  <a:extLst>
                    <a:ext uri="{9D8B030D-6E8A-4147-A177-3AD203B41FA5}">
                      <a16:colId xmlns:a16="http://schemas.microsoft.com/office/drawing/2014/main" val="2346158674"/>
                    </a:ext>
                  </a:extLst>
                </a:gridCol>
                <a:gridCol w="528874">
                  <a:extLst>
                    <a:ext uri="{9D8B030D-6E8A-4147-A177-3AD203B41FA5}">
                      <a16:colId xmlns:a16="http://schemas.microsoft.com/office/drawing/2014/main" val="2599582109"/>
                    </a:ext>
                  </a:extLst>
                </a:gridCol>
              </a:tblGrid>
              <a:tr h="381083">
                <a:tc>
                  <a:txBody>
                    <a:bodyPr/>
                    <a:lstStyle/>
                    <a:p>
                      <a:pPr algn="ctr"/>
                      <a:r>
                        <a:rPr lang="en-US"/>
                        <a:t>Cindy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59031982"/>
                  </a:ext>
                </a:extLst>
              </a:tr>
            </a:tbl>
          </a:graphicData>
        </a:graphic>
      </p:graphicFrame>
      <p:sp>
        <p:nvSpPr>
          <p:cNvPr id="10" name="TextBox 9">
            <a:extLst>
              <a:ext uri="{FF2B5EF4-FFF2-40B4-BE49-F238E27FC236}">
                <a16:creationId xmlns:a16="http://schemas.microsoft.com/office/drawing/2014/main" id="{9C502BD7-0820-A079-F196-A9A77C380F26}"/>
              </a:ext>
            </a:extLst>
          </p:cNvPr>
          <p:cNvSpPr txBox="1"/>
          <p:nvPr/>
        </p:nvSpPr>
        <p:spPr>
          <a:xfrm>
            <a:off x="338163" y="2385212"/>
            <a:ext cx="88678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C40C67"/>
                </a:solidFill>
                <a:effectLst/>
                <a:uLnTx/>
                <a:uFillTx/>
                <a:latin typeface="Segoe UI "/>
                <a:ea typeface="+mn-ea"/>
                <a:cs typeface="+mn-cs"/>
              </a:rPr>
              <a:t>Machine 2</a:t>
            </a:r>
          </a:p>
        </p:txBody>
      </p:sp>
      <p:graphicFrame>
        <p:nvGraphicFramePr>
          <p:cNvPr id="11" name="Table 10">
            <a:extLst>
              <a:ext uri="{FF2B5EF4-FFF2-40B4-BE49-F238E27FC236}">
                <a16:creationId xmlns:a16="http://schemas.microsoft.com/office/drawing/2014/main" id="{46A731D7-47C9-42F6-9EB2-2CC9FD095B03}"/>
              </a:ext>
            </a:extLst>
          </p:cNvPr>
          <p:cNvGraphicFramePr>
            <a:graphicFrameLocks noGrp="1"/>
          </p:cNvGraphicFramePr>
          <p:nvPr/>
        </p:nvGraphicFramePr>
        <p:xfrm>
          <a:off x="3169684" y="2332826"/>
          <a:ext cx="1402316" cy="381083"/>
        </p:xfrm>
        <a:graphic>
          <a:graphicData uri="http://schemas.openxmlformats.org/drawingml/2006/table">
            <a:tbl>
              <a:tblPr bandRow="1">
                <a:tableStyleId>{5C22544A-7EE6-4342-B048-85BDC9FD1C3A}</a:tableStyleId>
              </a:tblPr>
              <a:tblGrid>
                <a:gridCol w="873442">
                  <a:extLst>
                    <a:ext uri="{9D8B030D-6E8A-4147-A177-3AD203B41FA5}">
                      <a16:colId xmlns:a16="http://schemas.microsoft.com/office/drawing/2014/main" val="2346158674"/>
                    </a:ext>
                  </a:extLst>
                </a:gridCol>
                <a:gridCol w="528874">
                  <a:extLst>
                    <a:ext uri="{9D8B030D-6E8A-4147-A177-3AD203B41FA5}">
                      <a16:colId xmlns:a16="http://schemas.microsoft.com/office/drawing/2014/main" val="2599582109"/>
                    </a:ext>
                  </a:extLst>
                </a:gridCol>
              </a:tblGrid>
              <a:tr h="381083">
                <a:tc>
                  <a:txBody>
                    <a:bodyPr/>
                    <a:lstStyle/>
                    <a:p>
                      <a:pPr algn="ctr"/>
                      <a:r>
                        <a:rPr lang="en-US"/>
                        <a:t>Cindy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t>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59031982"/>
                  </a:ext>
                </a:extLst>
              </a:tr>
            </a:tbl>
          </a:graphicData>
        </a:graphic>
      </p:graphicFrame>
      <p:cxnSp>
        <p:nvCxnSpPr>
          <p:cNvPr id="13" name="Straight Connector 12">
            <a:extLst>
              <a:ext uri="{FF2B5EF4-FFF2-40B4-BE49-F238E27FC236}">
                <a16:creationId xmlns:a16="http://schemas.microsoft.com/office/drawing/2014/main" id="{7A9ACCB8-78C2-DB97-E3AC-93D510A5FCF9}"/>
              </a:ext>
            </a:extLst>
          </p:cNvPr>
          <p:cNvCxnSpPr/>
          <p:nvPr/>
        </p:nvCxnSpPr>
        <p:spPr>
          <a:xfrm>
            <a:off x="338163" y="2332826"/>
            <a:ext cx="8397461" cy="0"/>
          </a:xfrm>
          <a:prstGeom prst="line">
            <a:avLst/>
          </a:prstGeom>
          <a:ln w="38100">
            <a:solidFill>
              <a:srgbClr val="C40C67"/>
            </a:solidFill>
          </a:ln>
        </p:spPr>
        <p:style>
          <a:lnRef idx="1">
            <a:schemeClr val="accent1"/>
          </a:lnRef>
          <a:fillRef idx="0">
            <a:schemeClr val="accent1"/>
          </a:fillRef>
          <a:effectRef idx="0">
            <a:schemeClr val="accent1"/>
          </a:effectRef>
          <a:fontRef idx="minor">
            <a:schemeClr val="tx1"/>
          </a:fontRef>
        </p:style>
      </p:cxnSp>
      <p:graphicFrame>
        <p:nvGraphicFramePr>
          <p:cNvPr id="14" name="Table 13">
            <a:extLst>
              <a:ext uri="{FF2B5EF4-FFF2-40B4-BE49-F238E27FC236}">
                <a16:creationId xmlns:a16="http://schemas.microsoft.com/office/drawing/2014/main" id="{B78B56B9-B3AF-442D-186D-64D61A449E85}"/>
              </a:ext>
            </a:extLst>
          </p:cNvPr>
          <p:cNvGraphicFramePr>
            <a:graphicFrameLocks noGrp="1"/>
          </p:cNvGraphicFramePr>
          <p:nvPr/>
        </p:nvGraphicFramePr>
        <p:xfrm>
          <a:off x="5741956" y="1537129"/>
          <a:ext cx="1978598" cy="762166"/>
        </p:xfrm>
        <a:graphic>
          <a:graphicData uri="http://schemas.openxmlformats.org/drawingml/2006/table">
            <a:tbl>
              <a:tblPr bandRow="1">
                <a:tableStyleId>{5C22544A-7EE6-4342-B048-85BDC9FD1C3A}</a:tableStyleId>
              </a:tblPr>
              <a:tblGrid>
                <a:gridCol w="894884">
                  <a:extLst>
                    <a:ext uri="{9D8B030D-6E8A-4147-A177-3AD203B41FA5}">
                      <a16:colId xmlns:a16="http://schemas.microsoft.com/office/drawing/2014/main" val="2346158674"/>
                    </a:ext>
                  </a:extLst>
                </a:gridCol>
                <a:gridCol w="541857">
                  <a:extLst>
                    <a:ext uri="{9D8B030D-6E8A-4147-A177-3AD203B41FA5}">
                      <a16:colId xmlns:a16="http://schemas.microsoft.com/office/drawing/2014/main" val="2599582109"/>
                    </a:ext>
                  </a:extLst>
                </a:gridCol>
                <a:gridCol w="541857">
                  <a:extLst>
                    <a:ext uri="{9D8B030D-6E8A-4147-A177-3AD203B41FA5}">
                      <a16:colId xmlns:a16="http://schemas.microsoft.com/office/drawing/2014/main" val="349353602"/>
                    </a:ext>
                  </a:extLst>
                </a:gridCol>
              </a:tblGrid>
              <a:tr h="381083">
                <a:tc>
                  <a:txBody>
                    <a:bodyPr/>
                    <a:lstStyle/>
                    <a:p>
                      <a:pPr algn="ctr"/>
                      <a:r>
                        <a:rPr lang="en-US"/>
                        <a:t>Anthony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t>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59031982"/>
                  </a:ext>
                </a:extLst>
              </a:tr>
              <a:tr h="381083">
                <a:tc>
                  <a:txBody>
                    <a:bodyPr/>
                    <a:lstStyle/>
                    <a:p>
                      <a:pPr algn="ctr"/>
                      <a:r>
                        <a:rPr lang="en-US"/>
                        <a:t>Bob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t>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3440631"/>
                  </a:ext>
                </a:extLst>
              </a:tr>
            </a:tbl>
          </a:graphicData>
        </a:graphic>
      </p:graphicFrame>
      <p:graphicFrame>
        <p:nvGraphicFramePr>
          <p:cNvPr id="15" name="Table 14">
            <a:extLst>
              <a:ext uri="{FF2B5EF4-FFF2-40B4-BE49-F238E27FC236}">
                <a16:creationId xmlns:a16="http://schemas.microsoft.com/office/drawing/2014/main" id="{CB87FE60-0801-CC3C-7B0C-518769FA2CB9}"/>
              </a:ext>
            </a:extLst>
          </p:cNvPr>
          <p:cNvGraphicFramePr>
            <a:graphicFrameLocks noGrp="1"/>
          </p:cNvGraphicFramePr>
          <p:nvPr/>
        </p:nvGraphicFramePr>
        <p:xfrm>
          <a:off x="5741956" y="2350649"/>
          <a:ext cx="1978597" cy="381083"/>
        </p:xfrm>
        <a:graphic>
          <a:graphicData uri="http://schemas.openxmlformats.org/drawingml/2006/table">
            <a:tbl>
              <a:tblPr bandRow="1">
                <a:tableStyleId>{5C22544A-7EE6-4342-B048-85BDC9FD1C3A}</a:tableStyleId>
              </a:tblPr>
              <a:tblGrid>
                <a:gridCol w="894514">
                  <a:extLst>
                    <a:ext uri="{9D8B030D-6E8A-4147-A177-3AD203B41FA5}">
                      <a16:colId xmlns:a16="http://schemas.microsoft.com/office/drawing/2014/main" val="99705689"/>
                    </a:ext>
                  </a:extLst>
                </a:gridCol>
                <a:gridCol w="546755">
                  <a:extLst>
                    <a:ext uri="{9D8B030D-6E8A-4147-A177-3AD203B41FA5}">
                      <a16:colId xmlns:a16="http://schemas.microsoft.com/office/drawing/2014/main" val="2426684406"/>
                    </a:ext>
                  </a:extLst>
                </a:gridCol>
                <a:gridCol w="537328">
                  <a:extLst>
                    <a:ext uri="{9D8B030D-6E8A-4147-A177-3AD203B41FA5}">
                      <a16:colId xmlns:a16="http://schemas.microsoft.com/office/drawing/2014/main" val="1198572071"/>
                    </a:ext>
                  </a:extLst>
                </a:gridCol>
              </a:tblGrid>
              <a:tr h="381083">
                <a:tc>
                  <a:txBody>
                    <a:bodyPr/>
                    <a:lstStyle/>
                    <a:p>
                      <a:pPr algn="ctr"/>
                      <a:r>
                        <a:rPr lang="en-US"/>
                        <a:t>Cindy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t>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88194325"/>
                  </a:ext>
                </a:extLst>
              </a:tr>
            </a:tbl>
          </a:graphicData>
        </a:graphic>
      </p:graphicFrame>
      <p:sp>
        <p:nvSpPr>
          <p:cNvPr id="17" name="TextBox 16">
            <a:extLst>
              <a:ext uri="{FF2B5EF4-FFF2-40B4-BE49-F238E27FC236}">
                <a16:creationId xmlns:a16="http://schemas.microsoft.com/office/drawing/2014/main" id="{2D56260E-3A93-A88C-3BD1-49BF6C412469}"/>
              </a:ext>
            </a:extLst>
          </p:cNvPr>
          <p:cNvSpPr txBox="1"/>
          <p:nvPr/>
        </p:nvSpPr>
        <p:spPr>
          <a:xfrm>
            <a:off x="2677596" y="1787740"/>
            <a:ext cx="4572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HK" sz="1800" b="0" i="0" u="none" strike="noStrike" kern="1200" cap="none" spc="0" normalizeH="0" baseline="0" noProof="0">
                <a:ln>
                  <a:noFill/>
                </a:ln>
                <a:solidFill>
                  <a:srgbClr val="000000"/>
                </a:solidFill>
                <a:effectLst/>
                <a:uLnTx/>
                <a:uFillTx/>
                <a:latin typeface="Segoe UI "/>
                <a:ea typeface="+mn-ea"/>
                <a:cs typeface="+mn-cs"/>
              </a:rPr>
              <a:t>⨝</a:t>
            </a:r>
            <a:endParaRPr kumimoji="0" lang="en-US" sz="1800" b="0" i="0" u="none" strike="noStrike" kern="1200" cap="none" spc="0" normalizeH="0" baseline="0" noProof="0">
              <a:ln>
                <a:noFill/>
              </a:ln>
              <a:solidFill>
                <a:srgbClr val="000000"/>
              </a:solidFill>
              <a:effectLst/>
              <a:uLnTx/>
              <a:uFillTx/>
              <a:latin typeface="Segoe UI "/>
              <a:ea typeface="+mn-ea"/>
              <a:cs typeface="+mn-cs"/>
            </a:endParaRPr>
          </a:p>
        </p:txBody>
      </p:sp>
      <p:sp>
        <p:nvSpPr>
          <p:cNvPr id="18" name="TextBox 17">
            <a:extLst>
              <a:ext uri="{FF2B5EF4-FFF2-40B4-BE49-F238E27FC236}">
                <a16:creationId xmlns:a16="http://schemas.microsoft.com/office/drawing/2014/main" id="{C9978AAB-EFE6-6AB4-8398-D70418B93A65}"/>
              </a:ext>
            </a:extLst>
          </p:cNvPr>
          <p:cNvSpPr txBox="1"/>
          <p:nvPr/>
        </p:nvSpPr>
        <p:spPr>
          <a:xfrm>
            <a:off x="4951413" y="1779173"/>
            <a:ext cx="34336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Segoe UI "/>
                <a:ea typeface="+mn-ea"/>
                <a:cs typeface="+mn-cs"/>
              </a:rPr>
              <a:t>=</a:t>
            </a:r>
          </a:p>
        </p:txBody>
      </p:sp>
      <p:graphicFrame>
        <p:nvGraphicFramePr>
          <p:cNvPr id="19" name="Table 18">
            <a:extLst>
              <a:ext uri="{FF2B5EF4-FFF2-40B4-BE49-F238E27FC236}">
                <a16:creationId xmlns:a16="http://schemas.microsoft.com/office/drawing/2014/main" id="{E243A9DD-4B78-2B3A-3AC5-72EFAB05143A}"/>
              </a:ext>
            </a:extLst>
          </p:cNvPr>
          <p:cNvGraphicFramePr>
            <a:graphicFrameLocks noGrp="1"/>
          </p:cNvGraphicFramePr>
          <p:nvPr/>
        </p:nvGraphicFramePr>
        <p:xfrm>
          <a:off x="1224944" y="3284845"/>
          <a:ext cx="1402316" cy="2667581"/>
        </p:xfrm>
        <a:graphic>
          <a:graphicData uri="http://schemas.openxmlformats.org/drawingml/2006/table">
            <a:tbl>
              <a:tblPr bandRow="1">
                <a:tableStyleId>{5C22544A-7EE6-4342-B048-85BDC9FD1C3A}</a:tableStyleId>
              </a:tblPr>
              <a:tblGrid>
                <a:gridCol w="873442">
                  <a:extLst>
                    <a:ext uri="{9D8B030D-6E8A-4147-A177-3AD203B41FA5}">
                      <a16:colId xmlns:a16="http://schemas.microsoft.com/office/drawing/2014/main" val="901476376"/>
                    </a:ext>
                  </a:extLst>
                </a:gridCol>
                <a:gridCol w="528874">
                  <a:extLst>
                    <a:ext uri="{9D8B030D-6E8A-4147-A177-3AD203B41FA5}">
                      <a16:colId xmlns:a16="http://schemas.microsoft.com/office/drawing/2014/main" val="2986771692"/>
                    </a:ext>
                  </a:extLst>
                </a:gridCol>
              </a:tblGrid>
              <a:tr h="381083">
                <a:tc>
                  <a:txBody>
                    <a:bodyPr/>
                    <a:lstStyle/>
                    <a:p>
                      <a:pPr algn="ctr"/>
                      <a:r>
                        <a:rPr lang="en-US"/>
                        <a:t>Anthony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t>11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75130036"/>
                  </a:ext>
                </a:extLst>
              </a:tr>
              <a:tr h="381083">
                <a:tc>
                  <a:txBody>
                    <a:bodyPr/>
                    <a:lstStyle/>
                    <a:p>
                      <a:pPr algn="ctr"/>
                      <a:r>
                        <a:rPr lang="en-US"/>
                        <a:t>Anthony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t>12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32782273"/>
                  </a:ext>
                </a:extLst>
              </a:tr>
              <a:tr h="381083">
                <a:tc>
                  <a:txBody>
                    <a:bodyPr/>
                    <a:lstStyle/>
                    <a:p>
                      <a:pPr algn="ctr"/>
                      <a:r>
                        <a:rPr lang="en-US"/>
                        <a:t>Anthony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t>13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7106828"/>
                  </a:ext>
                </a:extLst>
              </a:tr>
              <a:tr h="381083">
                <a:tc>
                  <a:txBody>
                    <a:bodyPr/>
                    <a:lstStyle/>
                    <a:p>
                      <a:pPr algn="ctr"/>
                      <a:r>
                        <a:rPr lang="en-US"/>
                        <a:t>Bob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t>21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7839548"/>
                  </a:ext>
                </a:extLst>
              </a:tr>
              <a:tr h="381083">
                <a:tc>
                  <a:txBody>
                    <a:bodyPr/>
                    <a:lstStyle/>
                    <a:p>
                      <a:pPr algn="ctr"/>
                      <a:r>
                        <a:rPr lang="en-US"/>
                        <a:t>Bob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t>22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49576663"/>
                  </a:ext>
                </a:extLst>
              </a:tr>
              <a:tr h="381083">
                <a:tc>
                  <a:txBody>
                    <a:bodyPr/>
                    <a:lstStyle/>
                    <a:p>
                      <a:pPr algn="ctr"/>
                      <a:r>
                        <a:rPr lang="en-US"/>
                        <a:t>Cindy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t>33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37537464"/>
                  </a:ext>
                </a:extLst>
              </a:tr>
              <a:tr h="381083">
                <a:tc>
                  <a:txBody>
                    <a:bodyPr/>
                    <a:lstStyle/>
                    <a:p>
                      <a:pPr algn="ctr"/>
                      <a:r>
                        <a:rPr lang="en-US"/>
                        <a:t>Cindy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t>34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51074929"/>
                  </a:ext>
                </a:extLst>
              </a:tr>
            </a:tbl>
          </a:graphicData>
        </a:graphic>
      </p:graphicFrame>
      <p:graphicFrame>
        <p:nvGraphicFramePr>
          <p:cNvPr id="22" name="Table 21">
            <a:extLst>
              <a:ext uri="{FF2B5EF4-FFF2-40B4-BE49-F238E27FC236}">
                <a16:creationId xmlns:a16="http://schemas.microsoft.com/office/drawing/2014/main" id="{92492504-411E-CC94-F9FE-67D7D7A7917D}"/>
              </a:ext>
            </a:extLst>
          </p:cNvPr>
          <p:cNvGraphicFramePr>
            <a:graphicFrameLocks noGrp="1"/>
          </p:cNvGraphicFramePr>
          <p:nvPr/>
        </p:nvGraphicFramePr>
        <p:xfrm>
          <a:off x="3169684" y="3284845"/>
          <a:ext cx="1402316" cy="2667581"/>
        </p:xfrm>
        <a:graphic>
          <a:graphicData uri="http://schemas.openxmlformats.org/drawingml/2006/table">
            <a:tbl>
              <a:tblPr bandRow="1">
                <a:tableStyleId>{5C22544A-7EE6-4342-B048-85BDC9FD1C3A}</a:tableStyleId>
              </a:tblPr>
              <a:tblGrid>
                <a:gridCol w="873442">
                  <a:extLst>
                    <a:ext uri="{9D8B030D-6E8A-4147-A177-3AD203B41FA5}">
                      <a16:colId xmlns:a16="http://schemas.microsoft.com/office/drawing/2014/main" val="901476376"/>
                    </a:ext>
                  </a:extLst>
                </a:gridCol>
                <a:gridCol w="528874">
                  <a:extLst>
                    <a:ext uri="{9D8B030D-6E8A-4147-A177-3AD203B41FA5}">
                      <a16:colId xmlns:a16="http://schemas.microsoft.com/office/drawing/2014/main" val="2986771692"/>
                    </a:ext>
                  </a:extLst>
                </a:gridCol>
              </a:tblGrid>
              <a:tr h="381083">
                <a:tc>
                  <a:txBody>
                    <a:bodyPr/>
                    <a:lstStyle/>
                    <a:p>
                      <a:pPr algn="ctr"/>
                      <a:r>
                        <a:rPr lang="en-US"/>
                        <a:t>Cindy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t>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75130036"/>
                  </a:ext>
                </a:extLst>
              </a:tr>
              <a:tr h="381083">
                <a:tc>
                  <a:txBody>
                    <a:bodyPr/>
                    <a:lstStyle/>
                    <a:p>
                      <a:pPr algn="ctr"/>
                      <a:r>
                        <a:rPr lang="en-US"/>
                        <a:t>Bob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t>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32782273"/>
                  </a:ext>
                </a:extLst>
              </a:tr>
              <a:tr h="381083">
                <a:tc>
                  <a:txBody>
                    <a:bodyPr/>
                    <a:lstStyle/>
                    <a:p>
                      <a:pPr algn="ctr"/>
                      <a:r>
                        <a:rPr lang="en-US"/>
                        <a:t>Anthony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7106828"/>
                  </a:ext>
                </a:extLst>
              </a:tr>
              <a:tr h="381083">
                <a:tc>
                  <a:txBody>
                    <a:bodyPr/>
                    <a:lstStyle/>
                    <a:p>
                      <a:pPr algn="ctr"/>
                      <a:r>
                        <a:rPr lang="en-US"/>
                        <a:t>Bob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7839548"/>
                  </a:ext>
                </a:extLst>
              </a:tr>
              <a:tr h="381083">
                <a:tc>
                  <a:txBody>
                    <a:bodyPr/>
                    <a:lstStyle/>
                    <a:p>
                      <a:pPr algn="ctr"/>
                      <a:r>
                        <a:rPr lang="en-US"/>
                        <a:t>Anthony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49576663"/>
                  </a:ext>
                </a:extLst>
              </a:tr>
              <a:tr h="381083">
                <a:tc>
                  <a:txBody>
                    <a:bodyPr/>
                    <a:lstStyle/>
                    <a:p>
                      <a:pPr algn="ctr"/>
                      <a:r>
                        <a:rPr lang="en-US"/>
                        <a:t>Bob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37537464"/>
                  </a:ext>
                </a:extLst>
              </a:tr>
              <a:tr h="381083">
                <a:tc>
                  <a:txBody>
                    <a:bodyPr/>
                    <a:lstStyle/>
                    <a:p>
                      <a:pPr algn="ctr"/>
                      <a:r>
                        <a:rPr lang="en-US"/>
                        <a:t>Cindy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t>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51074929"/>
                  </a:ext>
                </a:extLst>
              </a:tr>
            </a:tbl>
          </a:graphicData>
        </a:graphic>
      </p:graphicFrame>
      <p:cxnSp>
        <p:nvCxnSpPr>
          <p:cNvPr id="21" name="Straight Connector 20">
            <a:extLst>
              <a:ext uri="{FF2B5EF4-FFF2-40B4-BE49-F238E27FC236}">
                <a16:creationId xmlns:a16="http://schemas.microsoft.com/office/drawing/2014/main" id="{B340BB7E-5C08-C6E5-4E73-5874A7D9630B}"/>
              </a:ext>
            </a:extLst>
          </p:cNvPr>
          <p:cNvCxnSpPr>
            <a:cxnSpLocks/>
          </p:cNvCxnSpPr>
          <p:nvPr/>
        </p:nvCxnSpPr>
        <p:spPr>
          <a:xfrm>
            <a:off x="352921" y="4427148"/>
            <a:ext cx="5142906" cy="0"/>
          </a:xfrm>
          <a:prstGeom prst="line">
            <a:avLst/>
          </a:prstGeom>
          <a:ln w="38100">
            <a:solidFill>
              <a:srgbClr val="C40C67"/>
            </a:solidFill>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3E514C83-4EC0-E751-D758-A189896A4E52}"/>
              </a:ext>
            </a:extLst>
          </p:cNvPr>
          <p:cNvCxnSpPr>
            <a:cxnSpLocks/>
          </p:cNvCxnSpPr>
          <p:nvPr/>
        </p:nvCxnSpPr>
        <p:spPr>
          <a:xfrm>
            <a:off x="2627260" y="3940404"/>
            <a:ext cx="507536" cy="1131217"/>
          </a:xfrm>
          <a:prstGeom prst="straightConnector1">
            <a:avLst/>
          </a:prstGeom>
          <a:ln w="38100">
            <a:solidFill>
              <a:srgbClr val="C40C67"/>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01EBFE1D-A01F-05CF-CA55-D1C302169E3A}"/>
              </a:ext>
            </a:extLst>
          </p:cNvPr>
          <p:cNvCxnSpPr>
            <a:cxnSpLocks/>
          </p:cNvCxnSpPr>
          <p:nvPr/>
        </p:nvCxnSpPr>
        <p:spPr>
          <a:xfrm flipV="1">
            <a:off x="2627260" y="3836709"/>
            <a:ext cx="542424" cy="980388"/>
          </a:xfrm>
          <a:prstGeom prst="straightConnector1">
            <a:avLst/>
          </a:prstGeom>
          <a:ln w="38100">
            <a:solidFill>
              <a:srgbClr val="C40C67"/>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637932A4-8152-1D0B-47B7-C58778831F09}"/>
              </a:ext>
            </a:extLst>
          </p:cNvPr>
          <p:cNvCxnSpPr>
            <a:cxnSpLocks/>
          </p:cNvCxnSpPr>
          <p:nvPr/>
        </p:nvCxnSpPr>
        <p:spPr>
          <a:xfrm flipV="1">
            <a:off x="2627260" y="3429000"/>
            <a:ext cx="542424" cy="2047973"/>
          </a:xfrm>
          <a:prstGeom prst="straightConnector1">
            <a:avLst/>
          </a:prstGeom>
          <a:ln w="38100">
            <a:solidFill>
              <a:srgbClr val="C40C67"/>
            </a:solidFill>
            <a:tailEnd type="triangle"/>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4D64068C-A76D-D121-A00E-18ABA157BE30}"/>
              </a:ext>
            </a:extLst>
          </p:cNvPr>
          <p:cNvSpPr txBox="1"/>
          <p:nvPr/>
        </p:nvSpPr>
        <p:spPr>
          <a:xfrm>
            <a:off x="367682" y="3953206"/>
            <a:ext cx="88678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C40C67"/>
                </a:solidFill>
                <a:effectLst/>
                <a:uLnTx/>
                <a:uFillTx/>
                <a:latin typeface="Segoe UI "/>
                <a:ea typeface="+mn-ea"/>
                <a:cs typeface="+mn-cs"/>
              </a:rPr>
              <a:t>Machine 1</a:t>
            </a:r>
          </a:p>
        </p:txBody>
      </p:sp>
      <p:sp>
        <p:nvSpPr>
          <p:cNvPr id="35" name="TextBox 34">
            <a:extLst>
              <a:ext uri="{FF2B5EF4-FFF2-40B4-BE49-F238E27FC236}">
                <a16:creationId xmlns:a16="http://schemas.microsoft.com/office/drawing/2014/main" id="{564D61E4-8713-DA32-8FB7-2DE24188707B}"/>
              </a:ext>
            </a:extLst>
          </p:cNvPr>
          <p:cNvSpPr txBox="1"/>
          <p:nvPr/>
        </p:nvSpPr>
        <p:spPr>
          <a:xfrm>
            <a:off x="367681" y="4524487"/>
            <a:ext cx="88678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C40C67"/>
                </a:solidFill>
                <a:effectLst/>
                <a:uLnTx/>
                <a:uFillTx/>
                <a:latin typeface="Segoe UI "/>
                <a:ea typeface="+mn-ea"/>
                <a:cs typeface="+mn-cs"/>
              </a:rPr>
              <a:t>Machine 2</a:t>
            </a:r>
          </a:p>
        </p:txBody>
      </p:sp>
      <p:sp>
        <p:nvSpPr>
          <p:cNvPr id="36" name="TextBox 35">
            <a:extLst>
              <a:ext uri="{FF2B5EF4-FFF2-40B4-BE49-F238E27FC236}">
                <a16:creationId xmlns:a16="http://schemas.microsoft.com/office/drawing/2014/main" id="{CEB81B2D-02C4-5EB8-6861-A2F0E45D8311}"/>
              </a:ext>
            </a:extLst>
          </p:cNvPr>
          <p:cNvSpPr txBox="1"/>
          <p:nvPr/>
        </p:nvSpPr>
        <p:spPr>
          <a:xfrm>
            <a:off x="5294777" y="3411991"/>
            <a:ext cx="3355942" cy="600164"/>
          </a:xfrm>
          <a:prstGeom prst="rect">
            <a:avLst/>
          </a:prstGeom>
          <a:solidFill>
            <a:srgbClr val="F4DCE0"/>
          </a:solidFill>
          <a:ln>
            <a:solidFill>
              <a:srgbClr val="C40C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defRPr sz="1100">
                <a:solidFill>
                  <a:srgbClr val="C40C67"/>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HK" sz="1100" b="0" i="0" u="none" strike="noStrike" kern="1200" cap="none" spc="0" normalizeH="0" baseline="0" noProof="0">
                <a:ln>
                  <a:noFill/>
                </a:ln>
                <a:solidFill>
                  <a:srgbClr val="C40C67"/>
                </a:solidFill>
                <a:effectLst/>
                <a:uLnTx/>
                <a:uFillTx/>
                <a:latin typeface="Segoe UI "/>
                <a:ea typeface="+mn-ea"/>
                <a:cs typeface="+mn-cs"/>
              </a:rPr>
              <a:t>If partitioning doesn’t match, then need to carry out all-to-all network communication to match pairs. </a:t>
            </a:r>
            <a:endParaRPr kumimoji="0" lang="en-US" sz="1100" b="0" i="0" u="none" strike="noStrike" kern="1200" cap="none" spc="0" normalizeH="0" baseline="0" noProof="0">
              <a:ln>
                <a:noFill/>
              </a:ln>
              <a:solidFill>
                <a:srgbClr val="C40C67"/>
              </a:solidFill>
              <a:effectLst/>
              <a:uLnTx/>
              <a:uFillTx/>
              <a:latin typeface="Segoe UI "/>
              <a:ea typeface="+mn-ea"/>
              <a:cs typeface="+mn-cs"/>
            </a:endParaRPr>
          </a:p>
        </p:txBody>
      </p:sp>
      <p:sp>
        <p:nvSpPr>
          <p:cNvPr id="37" name="TextBox 36">
            <a:extLst>
              <a:ext uri="{FF2B5EF4-FFF2-40B4-BE49-F238E27FC236}">
                <a16:creationId xmlns:a16="http://schemas.microsoft.com/office/drawing/2014/main" id="{45ED122F-4C7F-540F-4688-C52EE13A17CD}"/>
              </a:ext>
            </a:extLst>
          </p:cNvPr>
          <p:cNvSpPr txBox="1"/>
          <p:nvPr/>
        </p:nvSpPr>
        <p:spPr>
          <a:xfrm>
            <a:off x="5294777" y="4211703"/>
            <a:ext cx="3355942" cy="954185"/>
          </a:xfrm>
          <a:prstGeom prst="rect">
            <a:avLst/>
          </a:prstGeom>
          <a:solidFill>
            <a:srgbClr val="F4DCE0"/>
          </a:solidFill>
          <a:ln>
            <a:solidFill>
              <a:srgbClr val="C40C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defRPr sz="1100">
                <a:solidFill>
                  <a:srgbClr val="C40C67"/>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HK" sz="1100" b="0" i="0" u="none" strike="noStrike" kern="1200" cap="none" spc="0" normalizeH="0" baseline="0" noProof="0">
                <a:ln>
                  <a:noFill/>
                </a:ln>
                <a:solidFill>
                  <a:srgbClr val="C40C67"/>
                </a:solidFill>
                <a:effectLst/>
                <a:uLnTx/>
                <a:uFillTx/>
                <a:latin typeface="Segoe UI "/>
                <a:ea typeface="+mn-ea"/>
                <a:cs typeface="+mn-cs"/>
              </a:rPr>
              <a:t>To ensure rows with the same key (e.g., a join key) are on the same node. Each node sends portions of its data to all other nodes (or a subset, depending on the partitioning) and receives data from all other nodes.</a:t>
            </a:r>
          </a:p>
        </p:txBody>
      </p:sp>
    </p:spTree>
    <p:extLst>
      <p:ext uri="{BB962C8B-B14F-4D97-AF65-F5344CB8AC3E}">
        <p14:creationId xmlns:p14="http://schemas.microsoft.com/office/powerpoint/2010/main" val="749041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par>
                                <p:cTn id="8" presetID="9"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dissolve">
                                      <p:cBhvr>
                                        <p:cTn id="10" dur="500"/>
                                        <p:tgtEl>
                                          <p:spTgt spid="7"/>
                                        </p:tgtEl>
                                      </p:cBhvr>
                                    </p:animEffect>
                                  </p:childTnLst>
                                </p:cTn>
                              </p:par>
                              <p:par>
                                <p:cTn id="11" presetID="9"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dissolve">
                                      <p:cBhvr>
                                        <p:cTn id="13" dur="500"/>
                                        <p:tgtEl>
                                          <p:spTgt spid="8"/>
                                        </p:tgtEl>
                                      </p:cBhvr>
                                    </p:animEffect>
                                  </p:childTnLst>
                                </p:cTn>
                              </p:par>
                              <p:par>
                                <p:cTn id="14" presetID="9"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dissolve">
                                      <p:cBhvr>
                                        <p:cTn id="16" dur="500"/>
                                        <p:tgtEl>
                                          <p:spTgt spid="9"/>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dissolve">
                                      <p:cBhvr>
                                        <p:cTn id="19" dur="500"/>
                                        <p:tgtEl>
                                          <p:spTgt spid="10"/>
                                        </p:tgtEl>
                                      </p:cBhvr>
                                    </p:animEffect>
                                  </p:childTnLst>
                                </p:cTn>
                              </p:par>
                              <p:par>
                                <p:cTn id="20" presetID="9"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dissolve">
                                      <p:cBhvr>
                                        <p:cTn id="22" dur="500"/>
                                        <p:tgtEl>
                                          <p:spTgt spid="11"/>
                                        </p:tgtEl>
                                      </p:cBhvr>
                                    </p:animEffect>
                                  </p:childTnLst>
                                </p:cTn>
                              </p:par>
                              <p:par>
                                <p:cTn id="23" presetID="9"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dissolve">
                                      <p:cBhvr>
                                        <p:cTn id="25" dur="500"/>
                                        <p:tgtEl>
                                          <p:spTgt spid="13"/>
                                        </p:tgtEl>
                                      </p:cBhvr>
                                    </p:animEffect>
                                  </p:childTnLst>
                                </p:cTn>
                              </p:par>
                              <p:par>
                                <p:cTn id="26" presetID="9" presetClass="entr" presetSubtype="0"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dissolve">
                                      <p:cBhvr>
                                        <p:cTn id="28" dur="500"/>
                                        <p:tgtEl>
                                          <p:spTgt spid="14"/>
                                        </p:tgtEl>
                                      </p:cBhvr>
                                    </p:animEffect>
                                  </p:childTnLst>
                                </p:cTn>
                              </p:par>
                              <p:par>
                                <p:cTn id="29" presetID="9" presetClass="entr" presetSubtype="0"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dissolve">
                                      <p:cBhvr>
                                        <p:cTn id="31" dur="500"/>
                                        <p:tgtEl>
                                          <p:spTgt spid="15"/>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dissolve">
                                      <p:cBhvr>
                                        <p:cTn id="34" dur="500"/>
                                        <p:tgtEl>
                                          <p:spTgt spid="17"/>
                                        </p:tgtEl>
                                      </p:cBhvr>
                                    </p:animEffect>
                                  </p:childTnLst>
                                </p:cTn>
                              </p:par>
                              <p:par>
                                <p:cTn id="35" presetID="9" presetClass="entr" presetSubtype="0"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dissolve">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dissolve">
                                      <p:cBhvr>
                                        <p:cTn id="42" dur="500"/>
                                        <p:tgtEl>
                                          <p:spTgt spid="19"/>
                                        </p:tgtEl>
                                      </p:cBhvr>
                                    </p:animEffect>
                                  </p:childTnLst>
                                </p:cTn>
                              </p:par>
                              <p:par>
                                <p:cTn id="43" presetID="9" presetClass="entr" presetSubtype="0" fill="hold" nodeType="with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dissolve">
                                      <p:cBhvr>
                                        <p:cTn id="45" dur="500"/>
                                        <p:tgtEl>
                                          <p:spTgt spid="22"/>
                                        </p:tgtEl>
                                      </p:cBhvr>
                                    </p:animEffect>
                                  </p:childTnLst>
                                </p:cTn>
                              </p:par>
                              <p:par>
                                <p:cTn id="46" presetID="9" presetClass="entr" presetSubtype="0" fill="hold" nodeType="with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dissolve">
                                      <p:cBhvr>
                                        <p:cTn id="48" dur="500"/>
                                        <p:tgtEl>
                                          <p:spTgt spid="21"/>
                                        </p:tgtEl>
                                      </p:cBhvr>
                                    </p:animEffect>
                                  </p:childTnLst>
                                </p:cTn>
                              </p:par>
                              <p:par>
                                <p:cTn id="49" presetID="9" presetClass="entr" presetSubtype="0" fill="hold" nodeType="withEffect">
                                  <p:stCondLst>
                                    <p:cond delay="0"/>
                                  </p:stCondLst>
                                  <p:childTnLst>
                                    <p:set>
                                      <p:cBhvr>
                                        <p:cTn id="50" dur="1" fill="hold">
                                          <p:stCondLst>
                                            <p:cond delay="0"/>
                                          </p:stCondLst>
                                        </p:cTn>
                                        <p:tgtEl>
                                          <p:spTgt spid="23"/>
                                        </p:tgtEl>
                                        <p:attrNameLst>
                                          <p:attrName>style.visibility</p:attrName>
                                        </p:attrNameLst>
                                      </p:cBhvr>
                                      <p:to>
                                        <p:strVal val="visible"/>
                                      </p:to>
                                    </p:set>
                                    <p:animEffect transition="in" filter="dissolve">
                                      <p:cBhvr>
                                        <p:cTn id="51" dur="500"/>
                                        <p:tgtEl>
                                          <p:spTgt spid="23"/>
                                        </p:tgtEl>
                                      </p:cBhvr>
                                    </p:animEffect>
                                  </p:childTnLst>
                                </p:cTn>
                              </p:par>
                              <p:par>
                                <p:cTn id="52" presetID="9" presetClass="entr" presetSubtype="0" fill="hold" nodeType="withEffect">
                                  <p:stCondLst>
                                    <p:cond delay="0"/>
                                  </p:stCondLst>
                                  <p:childTnLst>
                                    <p:set>
                                      <p:cBhvr>
                                        <p:cTn id="53" dur="1" fill="hold">
                                          <p:stCondLst>
                                            <p:cond delay="0"/>
                                          </p:stCondLst>
                                        </p:cTn>
                                        <p:tgtEl>
                                          <p:spTgt spid="27"/>
                                        </p:tgtEl>
                                        <p:attrNameLst>
                                          <p:attrName>style.visibility</p:attrName>
                                        </p:attrNameLst>
                                      </p:cBhvr>
                                      <p:to>
                                        <p:strVal val="visible"/>
                                      </p:to>
                                    </p:set>
                                    <p:animEffect transition="in" filter="dissolve">
                                      <p:cBhvr>
                                        <p:cTn id="54" dur="500"/>
                                        <p:tgtEl>
                                          <p:spTgt spid="27"/>
                                        </p:tgtEl>
                                      </p:cBhvr>
                                    </p:animEffect>
                                  </p:childTnLst>
                                </p:cTn>
                              </p:par>
                              <p:par>
                                <p:cTn id="55" presetID="9" presetClass="entr" presetSubtype="0" fill="hold" nodeType="withEffect">
                                  <p:stCondLst>
                                    <p:cond delay="0"/>
                                  </p:stCondLst>
                                  <p:childTnLst>
                                    <p:set>
                                      <p:cBhvr>
                                        <p:cTn id="56" dur="1" fill="hold">
                                          <p:stCondLst>
                                            <p:cond delay="0"/>
                                          </p:stCondLst>
                                        </p:cTn>
                                        <p:tgtEl>
                                          <p:spTgt spid="30"/>
                                        </p:tgtEl>
                                        <p:attrNameLst>
                                          <p:attrName>style.visibility</p:attrName>
                                        </p:attrNameLst>
                                      </p:cBhvr>
                                      <p:to>
                                        <p:strVal val="visible"/>
                                      </p:to>
                                    </p:set>
                                    <p:animEffect transition="in" filter="dissolve">
                                      <p:cBhvr>
                                        <p:cTn id="57" dur="500"/>
                                        <p:tgtEl>
                                          <p:spTgt spid="30"/>
                                        </p:tgtEl>
                                      </p:cBhvr>
                                    </p:animEffect>
                                  </p:childTnLst>
                                </p:cTn>
                              </p:par>
                              <p:par>
                                <p:cTn id="58" presetID="9" presetClass="entr" presetSubtype="0" fill="hold" grpId="0" nodeType="withEffect">
                                  <p:stCondLst>
                                    <p:cond delay="0"/>
                                  </p:stCondLst>
                                  <p:childTnLst>
                                    <p:set>
                                      <p:cBhvr>
                                        <p:cTn id="59" dur="1" fill="hold">
                                          <p:stCondLst>
                                            <p:cond delay="0"/>
                                          </p:stCondLst>
                                        </p:cTn>
                                        <p:tgtEl>
                                          <p:spTgt spid="34"/>
                                        </p:tgtEl>
                                        <p:attrNameLst>
                                          <p:attrName>style.visibility</p:attrName>
                                        </p:attrNameLst>
                                      </p:cBhvr>
                                      <p:to>
                                        <p:strVal val="visible"/>
                                      </p:to>
                                    </p:set>
                                    <p:animEffect transition="in" filter="dissolve">
                                      <p:cBhvr>
                                        <p:cTn id="60" dur="500"/>
                                        <p:tgtEl>
                                          <p:spTgt spid="34"/>
                                        </p:tgtEl>
                                      </p:cBhvr>
                                    </p:animEffect>
                                  </p:childTnLst>
                                </p:cTn>
                              </p:par>
                              <p:par>
                                <p:cTn id="61" presetID="9" presetClass="entr" presetSubtype="0" fill="hold" grpId="0" nodeType="withEffect">
                                  <p:stCondLst>
                                    <p:cond delay="0"/>
                                  </p:stCondLst>
                                  <p:childTnLst>
                                    <p:set>
                                      <p:cBhvr>
                                        <p:cTn id="62" dur="1" fill="hold">
                                          <p:stCondLst>
                                            <p:cond delay="0"/>
                                          </p:stCondLst>
                                        </p:cTn>
                                        <p:tgtEl>
                                          <p:spTgt spid="35"/>
                                        </p:tgtEl>
                                        <p:attrNameLst>
                                          <p:attrName>style.visibility</p:attrName>
                                        </p:attrNameLst>
                                      </p:cBhvr>
                                      <p:to>
                                        <p:strVal val="visible"/>
                                      </p:to>
                                    </p:set>
                                    <p:animEffect transition="in" filter="dissolve">
                                      <p:cBhvr>
                                        <p:cTn id="63" dur="500"/>
                                        <p:tgtEl>
                                          <p:spTgt spid="35"/>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36"/>
                                        </p:tgtEl>
                                        <p:attrNameLst>
                                          <p:attrName>style.visibility</p:attrName>
                                        </p:attrNameLst>
                                      </p:cBhvr>
                                      <p:to>
                                        <p:strVal val="visible"/>
                                      </p:to>
                                    </p:set>
                                    <p:animEffect transition="in" filter="wipe(left)">
                                      <p:cBhvr>
                                        <p:cTn id="68" dur="500"/>
                                        <p:tgtEl>
                                          <p:spTgt spid="36"/>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8" fill="hold" grpId="0" nodeType="clickEffect">
                                  <p:stCondLst>
                                    <p:cond delay="0"/>
                                  </p:stCondLst>
                                  <p:childTnLst>
                                    <p:set>
                                      <p:cBhvr>
                                        <p:cTn id="72" dur="1" fill="hold">
                                          <p:stCondLst>
                                            <p:cond delay="0"/>
                                          </p:stCondLst>
                                        </p:cTn>
                                        <p:tgtEl>
                                          <p:spTgt spid="37"/>
                                        </p:tgtEl>
                                        <p:attrNameLst>
                                          <p:attrName>style.visibility</p:attrName>
                                        </p:attrNameLst>
                                      </p:cBhvr>
                                      <p:to>
                                        <p:strVal val="visible"/>
                                      </p:to>
                                    </p:set>
                                    <p:animEffect transition="in" filter="wipe(left)">
                                      <p:cBhvr>
                                        <p:cTn id="73"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7" grpId="0"/>
      <p:bldP spid="18" grpId="0"/>
      <p:bldP spid="34" grpId="0"/>
      <p:bldP spid="35" grpId="0"/>
      <p:bldP spid="36" grpId="0" animBg="1"/>
      <p:bldP spid="37"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5AFC32A-B20B-2B2D-C994-782C3CD51B46}"/>
              </a:ext>
            </a:extLst>
          </p:cNvPr>
          <p:cNvSpPr>
            <a:spLocks noGrp="1"/>
          </p:cNvSpPr>
          <p:nvPr>
            <p:ph type="title"/>
          </p:nvPr>
        </p:nvSpPr>
        <p:spPr/>
        <p:txBody>
          <a:bodyPr/>
          <a:lstStyle/>
          <a:p>
            <a:r>
              <a:rPr lang="en-US"/>
              <a:t>Join and Partition</a:t>
            </a:r>
          </a:p>
        </p:txBody>
      </p:sp>
      <p:graphicFrame>
        <p:nvGraphicFramePr>
          <p:cNvPr id="4" name="Table 3">
            <a:extLst>
              <a:ext uri="{FF2B5EF4-FFF2-40B4-BE49-F238E27FC236}">
                <a16:creationId xmlns:a16="http://schemas.microsoft.com/office/drawing/2014/main" id="{A55CE376-8E0F-12B0-E22F-3B75E6049329}"/>
              </a:ext>
            </a:extLst>
          </p:cNvPr>
          <p:cNvGraphicFramePr>
            <a:graphicFrameLocks noGrp="1"/>
          </p:cNvGraphicFramePr>
          <p:nvPr/>
        </p:nvGraphicFramePr>
        <p:xfrm>
          <a:off x="1224944" y="3284845"/>
          <a:ext cx="1402316" cy="2667581"/>
        </p:xfrm>
        <a:graphic>
          <a:graphicData uri="http://schemas.openxmlformats.org/drawingml/2006/table">
            <a:tbl>
              <a:tblPr bandRow="1">
                <a:tableStyleId>{5C22544A-7EE6-4342-B048-85BDC9FD1C3A}</a:tableStyleId>
              </a:tblPr>
              <a:tblGrid>
                <a:gridCol w="873442">
                  <a:extLst>
                    <a:ext uri="{9D8B030D-6E8A-4147-A177-3AD203B41FA5}">
                      <a16:colId xmlns:a16="http://schemas.microsoft.com/office/drawing/2014/main" val="901476376"/>
                    </a:ext>
                  </a:extLst>
                </a:gridCol>
                <a:gridCol w="528874">
                  <a:extLst>
                    <a:ext uri="{9D8B030D-6E8A-4147-A177-3AD203B41FA5}">
                      <a16:colId xmlns:a16="http://schemas.microsoft.com/office/drawing/2014/main" val="2986771692"/>
                    </a:ext>
                  </a:extLst>
                </a:gridCol>
              </a:tblGrid>
              <a:tr h="381083">
                <a:tc>
                  <a:txBody>
                    <a:bodyPr/>
                    <a:lstStyle/>
                    <a:p>
                      <a:pPr algn="ctr"/>
                      <a:r>
                        <a:rPr lang="en-US"/>
                        <a:t>Anthony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t>11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75130036"/>
                  </a:ext>
                </a:extLst>
              </a:tr>
              <a:tr h="381083">
                <a:tc>
                  <a:txBody>
                    <a:bodyPr/>
                    <a:lstStyle/>
                    <a:p>
                      <a:pPr algn="ctr"/>
                      <a:r>
                        <a:rPr lang="en-US"/>
                        <a:t>Anthony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t>12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32782273"/>
                  </a:ext>
                </a:extLst>
              </a:tr>
              <a:tr h="381083">
                <a:tc>
                  <a:txBody>
                    <a:bodyPr/>
                    <a:lstStyle/>
                    <a:p>
                      <a:pPr algn="ctr"/>
                      <a:r>
                        <a:rPr lang="en-US"/>
                        <a:t>Anthony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t>13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7106828"/>
                  </a:ext>
                </a:extLst>
              </a:tr>
              <a:tr h="381083">
                <a:tc>
                  <a:txBody>
                    <a:bodyPr/>
                    <a:lstStyle/>
                    <a:p>
                      <a:pPr algn="ctr"/>
                      <a:r>
                        <a:rPr lang="en-US"/>
                        <a:t>Bob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t>21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7839548"/>
                  </a:ext>
                </a:extLst>
              </a:tr>
              <a:tr h="381083">
                <a:tc>
                  <a:txBody>
                    <a:bodyPr/>
                    <a:lstStyle/>
                    <a:p>
                      <a:pPr algn="ctr"/>
                      <a:r>
                        <a:rPr lang="en-US"/>
                        <a:t>Bob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t>22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49576663"/>
                  </a:ext>
                </a:extLst>
              </a:tr>
              <a:tr h="381083">
                <a:tc>
                  <a:txBody>
                    <a:bodyPr/>
                    <a:lstStyle/>
                    <a:p>
                      <a:pPr algn="ctr"/>
                      <a:r>
                        <a:rPr lang="en-US"/>
                        <a:t>Cindy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t>33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37537464"/>
                  </a:ext>
                </a:extLst>
              </a:tr>
              <a:tr h="381083">
                <a:tc>
                  <a:txBody>
                    <a:bodyPr/>
                    <a:lstStyle/>
                    <a:p>
                      <a:pPr algn="ctr"/>
                      <a:r>
                        <a:rPr lang="en-US"/>
                        <a:t>Cindy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t>34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51074929"/>
                  </a:ext>
                </a:extLst>
              </a:tr>
            </a:tbl>
          </a:graphicData>
        </a:graphic>
      </p:graphicFrame>
      <p:graphicFrame>
        <p:nvGraphicFramePr>
          <p:cNvPr id="5" name="Table 4">
            <a:extLst>
              <a:ext uri="{FF2B5EF4-FFF2-40B4-BE49-F238E27FC236}">
                <a16:creationId xmlns:a16="http://schemas.microsoft.com/office/drawing/2014/main" id="{81B37BAB-26BE-2E30-D236-926FDF431663}"/>
              </a:ext>
            </a:extLst>
          </p:cNvPr>
          <p:cNvGraphicFramePr>
            <a:graphicFrameLocks noGrp="1"/>
          </p:cNvGraphicFramePr>
          <p:nvPr/>
        </p:nvGraphicFramePr>
        <p:xfrm>
          <a:off x="3169684" y="3661917"/>
          <a:ext cx="1402316" cy="2667581"/>
        </p:xfrm>
        <a:graphic>
          <a:graphicData uri="http://schemas.openxmlformats.org/drawingml/2006/table">
            <a:tbl>
              <a:tblPr bandRow="1">
                <a:tableStyleId>{5C22544A-7EE6-4342-B048-85BDC9FD1C3A}</a:tableStyleId>
              </a:tblPr>
              <a:tblGrid>
                <a:gridCol w="873442">
                  <a:extLst>
                    <a:ext uri="{9D8B030D-6E8A-4147-A177-3AD203B41FA5}">
                      <a16:colId xmlns:a16="http://schemas.microsoft.com/office/drawing/2014/main" val="901476376"/>
                    </a:ext>
                  </a:extLst>
                </a:gridCol>
                <a:gridCol w="528874">
                  <a:extLst>
                    <a:ext uri="{9D8B030D-6E8A-4147-A177-3AD203B41FA5}">
                      <a16:colId xmlns:a16="http://schemas.microsoft.com/office/drawing/2014/main" val="2986771692"/>
                    </a:ext>
                  </a:extLst>
                </a:gridCol>
              </a:tblGrid>
              <a:tr h="381083">
                <a:tc>
                  <a:txBody>
                    <a:bodyPr/>
                    <a:lstStyle/>
                    <a:p>
                      <a:pPr algn="ctr"/>
                      <a:r>
                        <a:rPr lang="en-US"/>
                        <a:t>Anthony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75130036"/>
                  </a:ext>
                </a:extLst>
              </a:tr>
              <a:tr h="381083">
                <a:tc>
                  <a:txBody>
                    <a:bodyPr/>
                    <a:lstStyle/>
                    <a:p>
                      <a:pPr algn="ctr"/>
                      <a:r>
                        <a:rPr lang="en-US"/>
                        <a:t>Anthony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32782273"/>
                  </a:ext>
                </a:extLst>
              </a:tr>
              <a:tr h="381083">
                <a:tc>
                  <a:txBody>
                    <a:bodyPr/>
                    <a:lstStyle/>
                    <a:p>
                      <a:pPr algn="ctr"/>
                      <a:r>
                        <a:rPr lang="en-US"/>
                        <a:t>Bob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7106828"/>
                  </a:ext>
                </a:extLst>
              </a:tr>
              <a:tr h="381083">
                <a:tc>
                  <a:txBody>
                    <a:bodyPr/>
                    <a:lstStyle/>
                    <a:p>
                      <a:pPr algn="ctr"/>
                      <a:r>
                        <a:rPr lang="en-US"/>
                        <a:t>Bob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7839548"/>
                  </a:ext>
                </a:extLst>
              </a:tr>
              <a:tr h="381083">
                <a:tc>
                  <a:txBody>
                    <a:bodyPr/>
                    <a:lstStyle/>
                    <a:p>
                      <a:pPr algn="ctr"/>
                      <a:r>
                        <a:rPr lang="en-US"/>
                        <a:t>Bob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t>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49576663"/>
                  </a:ext>
                </a:extLst>
              </a:tr>
              <a:tr h="381083">
                <a:tc>
                  <a:txBody>
                    <a:bodyPr/>
                    <a:lstStyle/>
                    <a:p>
                      <a:pPr algn="ctr"/>
                      <a:r>
                        <a:rPr lang="en-US"/>
                        <a:t>Cindy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t>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37537464"/>
                  </a:ext>
                </a:extLst>
              </a:tr>
              <a:tr h="381083">
                <a:tc>
                  <a:txBody>
                    <a:bodyPr/>
                    <a:lstStyle/>
                    <a:p>
                      <a:pPr algn="ctr"/>
                      <a:r>
                        <a:rPr lang="en-US"/>
                        <a:t>Cindy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t>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51074929"/>
                  </a:ext>
                </a:extLst>
              </a:tr>
            </a:tbl>
          </a:graphicData>
        </a:graphic>
      </p:graphicFrame>
      <p:cxnSp>
        <p:nvCxnSpPr>
          <p:cNvPr id="6" name="Straight Connector 5">
            <a:extLst>
              <a:ext uri="{FF2B5EF4-FFF2-40B4-BE49-F238E27FC236}">
                <a16:creationId xmlns:a16="http://schemas.microsoft.com/office/drawing/2014/main" id="{7BEC7EE4-2964-92C4-3D1F-311930ACF44A}"/>
              </a:ext>
            </a:extLst>
          </p:cNvPr>
          <p:cNvCxnSpPr>
            <a:cxnSpLocks/>
          </p:cNvCxnSpPr>
          <p:nvPr/>
        </p:nvCxnSpPr>
        <p:spPr>
          <a:xfrm>
            <a:off x="352921" y="4427148"/>
            <a:ext cx="5142906" cy="0"/>
          </a:xfrm>
          <a:prstGeom prst="line">
            <a:avLst/>
          </a:prstGeom>
          <a:ln w="38100">
            <a:solidFill>
              <a:srgbClr val="C40C67"/>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5E0DBED8-43B5-691B-C914-F5C4F3382AD6}"/>
              </a:ext>
            </a:extLst>
          </p:cNvPr>
          <p:cNvSpPr txBox="1"/>
          <p:nvPr/>
        </p:nvSpPr>
        <p:spPr>
          <a:xfrm>
            <a:off x="367682" y="3953206"/>
            <a:ext cx="88678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C40C67"/>
                </a:solidFill>
                <a:effectLst/>
                <a:uLnTx/>
                <a:uFillTx/>
                <a:latin typeface="Segoe UI "/>
                <a:ea typeface="+mn-ea"/>
                <a:cs typeface="+mn-cs"/>
              </a:rPr>
              <a:t>Machine 1</a:t>
            </a:r>
          </a:p>
        </p:txBody>
      </p:sp>
      <p:sp>
        <p:nvSpPr>
          <p:cNvPr id="11" name="TextBox 10">
            <a:extLst>
              <a:ext uri="{FF2B5EF4-FFF2-40B4-BE49-F238E27FC236}">
                <a16:creationId xmlns:a16="http://schemas.microsoft.com/office/drawing/2014/main" id="{E07B52E6-A1B1-676B-9B13-082827B56E25}"/>
              </a:ext>
            </a:extLst>
          </p:cNvPr>
          <p:cNvSpPr txBox="1"/>
          <p:nvPr/>
        </p:nvSpPr>
        <p:spPr>
          <a:xfrm>
            <a:off x="367681" y="4524487"/>
            <a:ext cx="88678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C40C67"/>
                </a:solidFill>
                <a:effectLst/>
                <a:uLnTx/>
                <a:uFillTx/>
                <a:latin typeface="Segoe UI "/>
                <a:ea typeface="+mn-ea"/>
                <a:cs typeface="+mn-cs"/>
              </a:rPr>
              <a:t>Machine 2</a:t>
            </a:r>
          </a:p>
        </p:txBody>
      </p:sp>
      <p:cxnSp>
        <p:nvCxnSpPr>
          <p:cNvPr id="12" name="Straight Arrow Connector 11">
            <a:extLst>
              <a:ext uri="{FF2B5EF4-FFF2-40B4-BE49-F238E27FC236}">
                <a16:creationId xmlns:a16="http://schemas.microsoft.com/office/drawing/2014/main" id="{E13CBCEA-79D9-8CC6-ACFE-B0187AA574F2}"/>
              </a:ext>
            </a:extLst>
          </p:cNvPr>
          <p:cNvCxnSpPr>
            <a:cxnSpLocks/>
          </p:cNvCxnSpPr>
          <p:nvPr/>
        </p:nvCxnSpPr>
        <p:spPr>
          <a:xfrm>
            <a:off x="2627260" y="3864990"/>
            <a:ext cx="542424" cy="235670"/>
          </a:xfrm>
          <a:prstGeom prst="straightConnector1">
            <a:avLst/>
          </a:prstGeom>
          <a:ln w="38100">
            <a:solidFill>
              <a:srgbClr val="C40C67"/>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B7CADC88-FB33-F223-5406-08546DCD353C}"/>
              </a:ext>
            </a:extLst>
          </p:cNvPr>
          <p:cNvCxnSpPr>
            <a:cxnSpLocks/>
            <a:endCxn id="5" idx="1"/>
          </p:cNvCxnSpPr>
          <p:nvPr/>
        </p:nvCxnSpPr>
        <p:spPr>
          <a:xfrm>
            <a:off x="2627260" y="4809021"/>
            <a:ext cx="542424" cy="186686"/>
          </a:xfrm>
          <a:prstGeom prst="straightConnector1">
            <a:avLst/>
          </a:prstGeom>
          <a:ln w="38100">
            <a:solidFill>
              <a:srgbClr val="C40C67"/>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8A22F021-26E9-E00E-BBCC-F33E268B6D04}"/>
              </a:ext>
            </a:extLst>
          </p:cNvPr>
          <p:cNvCxnSpPr>
            <a:cxnSpLocks/>
          </p:cNvCxnSpPr>
          <p:nvPr/>
        </p:nvCxnSpPr>
        <p:spPr>
          <a:xfrm>
            <a:off x="2627260" y="5540824"/>
            <a:ext cx="542424" cy="273333"/>
          </a:xfrm>
          <a:prstGeom prst="straightConnector1">
            <a:avLst/>
          </a:prstGeom>
          <a:ln w="38100">
            <a:solidFill>
              <a:srgbClr val="C40C67"/>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CA6F147B-D4C4-7AF6-0278-B97537C5C1D7}"/>
              </a:ext>
            </a:extLst>
          </p:cNvPr>
          <p:cNvSpPr txBox="1"/>
          <p:nvPr/>
        </p:nvSpPr>
        <p:spPr>
          <a:xfrm>
            <a:off x="5567111" y="4143753"/>
            <a:ext cx="3252248" cy="761467"/>
          </a:xfrm>
          <a:prstGeom prst="rect">
            <a:avLst/>
          </a:prstGeom>
          <a:solidFill>
            <a:srgbClr val="F4DCE0"/>
          </a:solidFill>
          <a:ln>
            <a:solidFill>
              <a:srgbClr val="C40C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defRPr sz="1100">
                <a:solidFill>
                  <a:srgbClr val="C40C67"/>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HK" sz="1200" b="0" i="0" u="none" strike="noStrike" kern="1200" cap="none" spc="0" normalizeH="0" baseline="0" noProof="0" err="1">
                <a:ln>
                  <a:noFill/>
                </a:ln>
                <a:solidFill>
                  <a:srgbClr val="C40C67"/>
                </a:solidFill>
                <a:effectLst/>
                <a:uLnTx/>
                <a:uFillTx/>
                <a:latin typeface="Courier New" panose="02070309020205020404" pitchFamily="49" charset="0"/>
                <a:ea typeface="+mn-ea"/>
                <a:cs typeface="Courier New" panose="02070309020205020404" pitchFamily="49" charset="0"/>
              </a:rPr>
              <a:t>partitionBy</a:t>
            </a:r>
            <a:r>
              <a:rPr kumimoji="0" lang="en-HK" sz="1200" b="0" i="0" u="none" strike="noStrike" kern="1200" cap="none" spc="0" normalizeH="0" baseline="0" noProof="0">
                <a:ln>
                  <a:noFill/>
                </a:ln>
                <a:solidFill>
                  <a:srgbClr val="C40C67"/>
                </a:solidFill>
                <a:effectLst/>
                <a:uLnTx/>
                <a:uFillTx/>
                <a:latin typeface="Courier New" panose="02070309020205020404" pitchFamily="49" charset="0"/>
                <a:ea typeface="+mn-ea"/>
                <a:cs typeface="Courier New" panose="02070309020205020404" pitchFamily="49" charset="0"/>
              </a:rPr>
              <a:t>()</a:t>
            </a:r>
            <a:r>
              <a:rPr kumimoji="0" lang="en-HK" sz="1200" b="0" i="0" u="none" strike="noStrike" kern="1200" cap="none" spc="0" normalizeH="0" baseline="0" noProof="0">
                <a:ln>
                  <a:noFill/>
                </a:ln>
                <a:solidFill>
                  <a:srgbClr val="C40C67"/>
                </a:solidFill>
                <a:effectLst/>
                <a:uLnTx/>
                <a:uFillTx/>
                <a:latin typeface="Segoe UI "/>
                <a:ea typeface="+mn-ea"/>
                <a:cs typeface="+mn-cs"/>
              </a:rPr>
              <a:t>is specific to key-value pair RDDs. It is used to partition RDDs based on keys, by default using a hash partitioner</a:t>
            </a:r>
            <a:endParaRPr kumimoji="0" lang="en-US" sz="1200" b="0" i="0" u="none" strike="noStrike" kern="1200" cap="none" spc="0" normalizeH="0" baseline="0" noProof="0">
              <a:ln>
                <a:noFill/>
              </a:ln>
              <a:solidFill>
                <a:srgbClr val="C40C67"/>
              </a:solidFill>
              <a:effectLst/>
              <a:uLnTx/>
              <a:uFillTx/>
              <a:latin typeface="Segoe UI "/>
              <a:ea typeface="+mn-ea"/>
              <a:cs typeface="+mn-cs"/>
            </a:endParaRPr>
          </a:p>
        </p:txBody>
      </p:sp>
      <p:sp>
        <p:nvSpPr>
          <p:cNvPr id="21" name="TextBox 20">
            <a:extLst>
              <a:ext uri="{FF2B5EF4-FFF2-40B4-BE49-F238E27FC236}">
                <a16:creationId xmlns:a16="http://schemas.microsoft.com/office/drawing/2014/main" id="{069B9D2C-604A-509E-A0D7-098C08471B22}"/>
              </a:ext>
            </a:extLst>
          </p:cNvPr>
          <p:cNvSpPr txBox="1"/>
          <p:nvPr/>
        </p:nvSpPr>
        <p:spPr>
          <a:xfrm>
            <a:off x="525465" y="1750774"/>
            <a:ext cx="8034073" cy="852873"/>
          </a:xfrm>
          <a:prstGeom prst="rect">
            <a:avLst/>
          </a:prstGeom>
          <a:solidFill>
            <a:srgbClr val="F4DCE0"/>
          </a:solidFill>
          <a:ln>
            <a:solidFill>
              <a:srgbClr val="C40C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defRPr sz="1100">
                <a:solidFill>
                  <a:srgbClr val="C40C67"/>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HK" sz="1400" b="0" i="0" u="none" strike="noStrike" kern="1200" cap="none" spc="0" normalizeH="0" baseline="0" noProof="0">
                <a:ln>
                  <a:noFill/>
                </a:ln>
                <a:solidFill>
                  <a:srgbClr val="000000"/>
                </a:solidFill>
                <a:effectLst/>
                <a:uLnTx/>
                <a:uFillTx/>
                <a:latin typeface="Segoe UI "/>
                <a:ea typeface="+mn-ea"/>
                <a:cs typeface="+mn-cs"/>
              </a:rPr>
              <a:t>If the two tables (RDDs or </a:t>
            </a:r>
            <a:r>
              <a:rPr kumimoji="0" lang="en-HK" sz="1400" b="0" i="0" u="none" strike="noStrike" kern="1200" cap="none" spc="0" normalizeH="0" baseline="0" noProof="0" err="1">
                <a:ln>
                  <a:noFill/>
                </a:ln>
                <a:solidFill>
                  <a:srgbClr val="000000"/>
                </a:solidFill>
                <a:effectLst/>
                <a:uLnTx/>
                <a:uFillTx/>
                <a:latin typeface="Segoe UI "/>
                <a:ea typeface="+mn-ea"/>
                <a:cs typeface="+mn-cs"/>
              </a:rPr>
              <a:t>DataFrames</a:t>
            </a:r>
            <a:r>
              <a:rPr kumimoji="0" lang="en-HK" sz="1400" b="0" i="0" u="none" strike="noStrike" kern="1200" cap="none" spc="0" normalizeH="0" baseline="0" noProof="0">
                <a:ln>
                  <a:noFill/>
                </a:ln>
                <a:solidFill>
                  <a:srgbClr val="000000"/>
                </a:solidFill>
                <a:effectLst/>
                <a:uLnTx/>
                <a:uFillTx/>
                <a:latin typeface="Segoe UI "/>
                <a:ea typeface="+mn-ea"/>
                <a:cs typeface="+mn-cs"/>
              </a:rPr>
              <a:t>) are partitioned in the same way:</a:t>
            </a:r>
            <a:br>
              <a:rPr kumimoji="0" lang="en-HK" sz="1400" b="0" i="0" u="none" strike="noStrike" kern="1200" cap="none" spc="0" normalizeH="0" baseline="0" noProof="0">
                <a:ln>
                  <a:noFill/>
                </a:ln>
                <a:solidFill>
                  <a:srgbClr val="C40C67"/>
                </a:solidFill>
                <a:effectLst/>
                <a:uLnTx/>
                <a:uFillTx/>
                <a:latin typeface="Segoe UI "/>
                <a:ea typeface="+mn-ea"/>
                <a:cs typeface="+mn-cs"/>
              </a:rPr>
            </a:br>
            <a:r>
              <a:rPr kumimoji="0" lang="en-HK" sz="1400" b="0" i="1" u="none" strike="noStrike" kern="1200" cap="none" spc="0" normalizeH="0" baseline="0" noProof="0">
                <a:ln>
                  <a:noFill/>
                </a:ln>
                <a:solidFill>
                  <a:srgbClr val="C40C67"/>
                </a:solidFill>
                <a:effectLst/>
                <a:uLnTx/>
                <a:uFillTx/>
                <a:latin typeface="Segoe UI "/>
                <a:ea typeface="+mn-ea"/>
                <a:cs typeface="+mn-cs"/>
              </a:rPr>
              <a:t>using the same key (e.g., </a:t>
            </a:r>
            <a:r>
              <a:rPr kumimoji="0" lang="en-HK" sz="1400" b="0" i="1" u="none" strike="noStrike" kern="1200" cap="none" spc="0" normalizeH="0" baseline="0" noProof="0" err="1">
                <a:ln>
                  <a:noFill/>
                </a:ln>
                <a:solidFill>
                  <a:srgbClr val="C40C67"/>
                </a:solidFill>
                <a:effectLst/>
                <a:uLnTx/>
                <a:uFillTx/>
                <a:latin typeface="Segoe UI "/>
                <a:ea typeface="+mn-ea"/>
                <a:cs typeface="+mn-cs"/>
              </a:rPr>
              <a:t>customer_id</a:t>
            </a:r>
            <a:r>
              <a:rPr kumimoji="0" lang="en-HK" sz="1400" b="0" i="1" u="none" strike="noStrike" kern="1200" cap="none" spc="0" normalizeH="0" baseline="0" noProof="0">
                <a:ln>
                  <a:noFill/>
                </a:ln>
                <a:solidFill>
                  <a:srgbClr val="C40C67"/>
                </a:solidFill>
                <a:effectLst/>
                <a:uLnTx/>
                <a:uFillTx/>
                <a:latin typeface="Segoe UI "/>
                <a:ea typeface="+mn-ea"/>
                <a:cs typeface="+mn-cs"/>
              </a:rPr>
              <a:t>), the same partitioner (e.g., </a:t>
            </a:r>
            <a:r>
              <a:rPr kumimoji="0" lang="en-HK" sz="1400" b="0" i="1" u="none" strike="noStrike" kern="1200" cap="none" spc="0" normalizeH="0" baseline="0" noProof="0" err="1">
                <a:ln>
                  <a:noFill/>
                </a:ln>
                <a:solidFill>
                  <a:srgbClr val="C40C67"/>
                </a:solidFill>
                <a:effectLst/>
                <a:uLnTx/>
                <a:uFillTx/>
                <a:latin typeface="Segoe UI "/>
                <a:ea typeface="+mn-ea"/>
                <a:cs typeface="+mn-cs"/>
              </a:rPr>
              <a:t>HashPartitioner</a:t>
            </a:r>
            <a:r>
              <a:rPr kumimoji="0" lang="en-HK" sz="1400" b="0" i="1" u="none" strike="noStrike" kern="1200" cap="none" spc="0" normalizeH="0" baseline="0" noProof="0">
                <a:ln>
                  <a:noFill/>
                </a:ln>
                <a:solidFill>
                  <a:srgbClr val="C40C67"/>
                </a:solidFill>
                <a:effectLst/>
                <a:uLnTx/>
                <a:uFillTx/>
                <a:latin typeface="Segoe UI "/>
                <a:ea typeface="+mn-ea"/>
                <a:cs typeface="+mn-cs"/>
              </a:rPr>
              <a:t> for RDDs or equivalent hashing for </a:t>
            </a:r>
            <a:r>
              <a:rPr kumimoji="0" lang="en-HK" sz="1400" b="0" i="1" u="none" strike="noStrike" kern="1200" cap="none" spc="0" normalizeH="0" baseline="0" noProof="0" err="1">
                <a:ln>
                  <a:noFill/>
                </a:ln>
                <a:solidFill>
                  <a:srgbClr val="C40C67"/>
                </a:solidFill>
                <a:effectLst/>
                <a:uLnTx/>
                <a:uFillTx/>
                <a:latin typeface="Segoe UI "/>
                <a:ea typeface="+mn-ea"/>
                <a:cs typeface="+mn-cs"/>
              </a:rPr>
              <a:t>DataFrames</a:t>
            </a:r>
            <a:r>
              <a:rPr kumimoji="0" lang="en-HK" sz="1400" b="0" i="1" u="none" strike="noStrike" kern="1200" cap="none" spc="0" normalizeH="0" baseline="0" noProof="0">
                <a:ln>
                  <a:noFill/>
                </a:ln>
                <a:solidFill>
                  <a:srgbClr val="C40C67"/>
                </a:solidFill>
                <a:effectLst/>
                <a:uLnTx/>
                <a:uFillTx/>
                <a:latin typeface="Segoe UI "/>
                <a:ea typeface="+mn-ea"/>
                <a:cs typeface="+mn-cs"/>
              </a:rPr>
              <a:t>), and the same number of partitions. </a:t>
            </a:r>
          </a:p>
        </p:txBody>
      </p:sp>
    </p:spTree>
    <p:extLst>
      <p:ext uri="{BB962C8B-B14F-4D97-AF65-F5344CB8AC3E}">
        <p14:creationId xmlns:p14="http://schemas.microsoft.com/office/powerpoint/2010/main" val="4267578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par>
                                <p:cTn id="8" presetID="9"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ssolve">
                                      <p:cBhvr>
                                        <p:cTn id="10" dur="500"/>
                                        <p:tgtEl>
                                          <p:spTgt spid="5"/>
                                        </p:tgtEl>
                                      </p:cBhvr>
                                    </p:animEffect>
                                  </p:childTnLst>
                                </p:cTn>
                              </p:par>
                              <p:par>
                                <p:cTn id="11" presetID="9"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dissolve">
                                      <p:cBhvr>
                                        <p:cTn id="13" dur="500"/>
                                        <p:tgtEl>
                                          <p:spTgt spid="6"/>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dissolve">
                                      <p:cBhvr>
                                        <p:cTn id="16" dur="500"/>
                                        <p:tgtEl>
                                          <p:spTgt spid="10"/>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dissolve">
                                      <p:cBhvr>
                                        <p:cTn id="19" dur="500"/>
                                        <p:tgtEl>
                                          <p:spTgt spid="11"/>
                                        </p:tgtEl>
                                      </p:cBhvr>
                                    </p:animEffect>
                                  </p:childTnLst>
                                </p:cTn>
                              </p:par>
                              <p:par>
                                <p:cTn id="20" presetID="9"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dissolve">
                                      <p:cBhvr>
                                        <p:cTn id="22" dur="500"/>
                                        <p:tgtEl>
                                          <p:spTgt spid="12"/>
                                        </p:tgtEl>
                                      </p:cBhvr>
                                    </p:animEffect>
                                  </p:childTnLst>
                                </p:cTn>
                              </p:par>
                              <p:par>
                                <p:cTn id="23" presetID="9" presetClass="entr" presetSubtype="0"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dissolve">
                                      <p:cBhvr>
                                        <p:cTn id="25" dur="500"/>
                                        <p:tgtEl>
                                          <p:spTgt spid="15"/>
                                        </p:tgtEl>
                                      </p:cBhvr>
                                    </p:animEffect>
                                  </p:childTnLst>
                                </p:cTn>
                              </p:par>
                              <p:par>
                                <p:cTn id="26" presetID="9" presetClass="entr" presetSubtype="0" fill="hold"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dissolve">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wipe(left)">
                                      <p:cBhvr>
                                        <p:cTn id="3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2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8C5907-ED67-9BF7-976C-AC1CDF81CDA0}"/>
              </a:ext>
            </a:extLst>
          </p:cNvPr>
          <p:cNvSpPr>
            <a:spLocks noGrp="1"/>
          </p:cNvSpPr>
          <p:nvPr>
            <p:ph type="title"/>
          </p:nvPr>
        </p:nvSpPr>
        <p:spPr/>
        <p:txBody>
          <a:bodyPr/>
          <a:lstStyle/>
          <a:p>
            <a:r>
              <a:rPr lang="en-US" dirty="0"/>
              <a:t>Variety</a:t>
            </a:r>
          </a:p>
        </p:txBody>
      </p:sp>
      <p:sp>
        <p:nvSpPr>
          <p:cNvPr id="3" name="Content Placeholder 2">
            <a:extLst>
              <a:ext uri="{FF2B5EF4-FFF2-40B4-BE49-F238E27FC236}">
                <a16:creationId xmlns:a16="http://schemas.microsoft.com/office/drawing/2014/main" id="{73DE1036-8E20-D436-0B06-7ACD3505AD04}"/>
              </a:ext>
            </a:extLst>
          </p:cNvPr>
          <p:cNvSpPr>
            <a:spLocks noGrp="1"/>
          </p:cNvSpPr>
          <p:nvPr>
            <p:ph sz="quarter" idx="14"/>
          </p:nvPr>
        </p:nvSpPr>
        <p:spPr/>
        <p:txBody>
          <a:bodyPr/>
          <a:lstStyle/>
          <a:p>
            <a:pPr marL="514346" lvl="1" indent="-342900">
              <a:buFont typeface="Courier New" panose="02070309020205020404" pitchFamily="49" charset="0"/>
              <a:buChar char="o"/>
            </a:pPr>
            <a:r>
              <a:rPr lang="en-US" dirty="0">
                <a:solidFill>
                  <a:srgbClr val="C40C67"/>
                </a:solidFill>
              </a:rPr>
              <a:t>The diversity of data types</a:t>
            </a:r>
            <a:r>
              <a:rPr lang="en-US" dirty="0"/>
              <a:t>. </a:t>
            </a:r>
          </a:p>
          <a:p>
            <a:pPr marL="857237" lvl="2" indent="-342900">
              <a:buFont typeface="Courier New" panose="02070309020205020404" pitchFamily="49" charset="0"/>
              <a:buChar char="o"/>
            </a:pPr>
            <a:r>
              <a:rPr lang="en-HK" dirty="0"/>
              <a:t>A single application may generate/collect many types of data</a:t>
            </a:r>
            <a:endParaRPr lang="en-US" dirty="0"/>
          </a:p>
        </p:txBody>
      </p:sp>
      <p:pic>
        <p:nvPicPr>
          <p:cNvPr id="6146" name="Picture 2" descr="Big Data Types 1">
            <a:extLst>
              <a:ext uri="{FF2B5EF4-FFF2-40B4-BE49-F238E27FC236}">
                <a16:creationId xmlns:a16="http://schemas.microsoft.com/office/drawing/2014/main" id="{9EEECBD1-3587-6FC1-4903-90B8486C688C}"/>
              </a:ext>
            </a:extLst>
          </p:cNvPr>
          <p:cNvPicPr>
            <a:picLocks noChangeAspect="1" noChangeArrowheads="1"/>
          </p:cNvPicPr>
          <p:nvPr/>
        </p:nvPicPr>
        <p:blipFill>
          <a:blip r:embed="rId2">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a:off x="2259599" y="3746043"/>
            <a:ext cx="4488070" cy="2613054"/>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Html Generic Flat icon | Freepik">
            <a:extLst>
              <a:ext uri="{FF2B5EF4-FFF2-40B4-BE49-F238E27FC236}">
                <a16:creationId xmlns:a16="http://schemas.microsoft.com/office/drawing/2014/main" id="{BFF2884A-F56C-3921-7237-E189DFAC05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85040" y="4323414"/>
            <a:ext cx="531471" cy="531471"/>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XML Code File Icon SVG Vector &amp; PNG Free Download | UXWing">
            <a:extLst>
              <a:ext uri="{FF2B5EF4-FFF2-40B4-BE49-F238E27FC236}">
                <a16:creationId xmlns:a16="http://schemas.microsoft.com/office/drawing/2014/main" id="{EA9AC5D4-8D0A-CAB3-19E4-C89EF1FB3B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90574" y="4970294"/>
            <a:ext cx="468842" cy="46884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67ED3F4C-EBC8-25E8-3D0B-DF4B03CCB168}"/>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2907706" y="2666951"/>
            <a:ext cx="2954708" cy="1222638"/>
          </a:xfrm>
          <a:prstGeom prst="rect">
            <a:avLst/>
          </a:prstGeom>
        </p:spPr>
      </p:pic>
      <p:pic>
        <p:nvPicPr>
          <p:cNvPr id="6156" name="Picture 12" descr="JSON Objects Explained!">
            <a:extLst>
              <a:ext uri="{FF2B5EF4-FFF2-40B4-BE49-F238E27FC236}">
                <a16:creationId xmlns:a16="http://schemas.microsoft.com/office/drawing/2014/main" id="{3AB2D3E3-D842-A462-901A-2AC84804EA6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85161" y="5648014"/>
            <a:ext cx="1922804" cy="768788"/>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1FB4BF32-0E8E-9814-F2E6-5746ED649F05}"/>
              </a:ext>
            </a:extLst>
          </p:cNvPr>
          <p:cNvGrpSpPr/>
          <p:nvPr/>
        </p:nvGrpSpPr>
        <p:grpSpPr>
          <a:xfrm>
            <a:off x="588516" y="3390103"/>
            <a:ext cx="1992336" cy="1580191"/>
            <a:chOff x="588516" y="3390103"/>
            <a:chExt cx="1992336" cy="1580191"/>
          </a:xfrm>
        </p:grpSpPr>
        <p:pic>
          <p:nvPicPr>
            <p:cNvPr id="6158" name="Picture 14" descr="Table with Header | Tables">
              <a:extLst>
                <a:ext uri="{FF2B5EF4-FFF2-40B4-BE49-F238E27FC236}">
                  <a16:creationId xmlns:a16="http://schemas.microsoft.com/office/drawing/2014/main" id="{FBBAF9CE-377C-9552-4341-41B31C35BB49}"/>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00661" y="3390103"/>
              <a:ext cx="1580191" cy="158019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EAB1EE7-FA4F-98BC-DB3E-2E77C71E2832}"/>
                </a:ext>
              </a:extLst>
            </p:cNvPr>
            <p:cNvSpPr txBox="1"/>
            <p:nvPr/>
          </p:nvSpPr>
          <p:spPr>
            <a:xfrm>
              <a:off x="588516" y="4046415"/>
              <a:ext cx="579389" cy="276999"/>
            </a:xfrm>
            <a:prstGeom prst="rect">
              <a:avLst/>
            </a:prstGeom>
            <a:noFill/>
          </p:spPr>
          <p:txBody>
            <a:bodyPr wrap="none" rtlCol="0">
              <a:spAutoFit/>
            </a:bodyPr>
            <a:lstStyle/>
            <a:p>
              <a:r>
                <a:rPr lang="en-US" sz="1200" dirty="0"/>
                <a:t>Rows </a:t>
              </a:r>
            </a:p>
          </p:txBody>
        </p:sp>
        <p:sp>
          <p:nvSpPr>
            <p:cNvPr id="6" name="TextBox 5">
              <a:extLst>
                <a:ext uri="{FF2B5EF4-FFF2-40B4-BE49-F238E27FC236}">
                  <a16:creationId xmlns:a16="http://schemas.microsoft.com/office/drawing/2014/main" id="{2AD0A7C2-C9CC-B822-2AFD-9297DC6F98B7}"/>
                </a:ext>
              </a:extLst>
            </p:cNvPr>
            <p:cNvSpPr txBox="1"/>
            <p:nvPr/>
          </p:nvSpPr>
          <p:spPr>
            <a:xfrm>
              <a:off x="1381028" y="3390103"/>
              <a:ext cx="819455" cy="276999"/>
            </a:xfrm>
            <a:prstGeom prst="rect">
              <a:avLst/>
            </a:prstGeom>
            <a:noFill/>
          </p:spPr>
          <p:txBody>
            <a:bodyPr wrap="none" rtlCol="0">
              <a:spAutoFit/>
            </a:bodyPr>
            <a:lstStyle/>
            <a:p>
              <a:r>
                <a:rPr lang="en-US" sz="1200" dirty="0"/>
                <a:t>Columns </a:t>
              </a:r>
            </a:p>
          </p:txBody>
        </p:sp>
      </p:grpSp>
      <p:pic>
        <p:nvPicPr>
          <p:cNvPr id="7" name="Picture 6">
            <a:extLst>
              <a:ext uri="{FF2B5EF4-FFF2-40B4-BE49-F238E27FC236}">
                <a16:creationId xmlns:a16="http://schemas.microsoft.com/office/drawing/2014/main" id="{755D57D0-2762-B4B4-1648-63C03E2E0AB5}"/>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7326253" y="4323329"/>
            <a:ext cx="1026220" cy="1293930"/>
          </a:xfrm>
          <a:prstGeom prst="rect">
            <a:avLst/>
          </a:prstGeom>
        </p:spPr>
      </p:pic>
    </p:spTree>
    <p:extLst>
      <p:ext uri="{BB962C8B-B14F-4D97-AF65-F5344CB8AC3E}">
        <p14:creationId xmlns:p14="http://schemas.microsoft.com/office/powerpoint/2010/main" val="2923441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ppt_y</p:attrName>
                                        </p:attrNameLst>
                                      </p:cBhvr>
                                      <p:tavLst>
                                        <p:tav tm="0">
                                          <p:val>
                                            <p:strVal val="#ppt_y+#ppt_h*1.125000"/>
                                          </p:val>
                                        </p:tav>
                                        <p:tav tm="100000">
                                          <p:val>
                                            <p:strVal val="#ppt_y"/>
                                          </p:val>
                                        </p:tav>
                                      </p:tavLst>
                                    </p:anim>
                                    <p:animEffect transition="in" filter="wipe(up)">
                                      <p:cBhvr>
                                        <p:cTn id="8" dur="500"/>
                                        <p:tgtEl>
                                          <p:spTgt spid="8"/>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p:tgtEl>
                                          <p:spTgt spid="4"/>
                                        </p:tgtEl>
                                        <p:attrNameLst>
                                          <p:attrName>ppt_y</p:attrName>
                                        </p:attrNameLst>
                                      </p:cBhvr>
                                      <p:tavLst>
                                        <p:tav tm="0">
                                          <p:val>
                                            <p:strVal val="#ppt_y+#ppt_h*1.125000"/>
                                          </p:val>
                                        </p:tav>
                                        <p:tav tm="100000">
                                          <p:val>
                                            <p:strVal val="#ppt_y"/>
                                          </p:val>
                                        </p:tav>
                                      </p:tavLst>
                                    </p:anim>
                                    <p:animEffect transition="in" filter="wipe(up)">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6150"/>
                                        </p:tgtEl>
                                        <p:attrNameLst>
                                          <p:attrName>style.visibility</p:attrName>
                                        </p:attrNameLst>
                                      </p:cBhvr>
                                      <p:to>
                                        <p:strVal val="visible"/>
                                      </p:to>
                                    </p:set>
                                    <p:anim calcmode="lin" valueType="num">
                                      <p:cBhvr additive="base">
                                        <p:cTn id="19" dur="500"/>
                                        <p:tgtEl>
                                          <p:spTgt spid="6150"/>
                                        </p:tgtEl>
                                        <p:attrNameLst>
                                          <p:attrName>ppt_y</p:attrName>
                                        </p:attrNameLst>
                                      </p:cBhvr>
                                      <p:tavLst>
                                        <p:tav tm="0">
                                          <p:val>
                                            <p:strVal val="#ppt_y+#ppt_h*1.125000"/>
                                          </p:val>
                                        </p:tav>
                                        <p:tav tm="100000">
                                          <p:val>
                                            <p:strVal val="#ppt_y"/>
                                          </p:val>
                                        </p:tav>
                                      </p:tavLst>
                                    </p:anim>
                                    <p:animEffect transition="in" filter="wipe(up)">
                                      <p:cBhvr>
                                        <p:cTn id="20" dur="500"/>
                                        <p:tgtEl>
                                          <p:spTgt spid="6150"/>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nodeType="clickEffect">
                                  <p:stCondLst>
                                    <p:cond delay="0"/>
                                  </p:stCondLst>
                                  <p:childTnLst>
                                    <p:set>
                                      <p:cBhvr>
                                        <p:cTn id="24" dur="1" fill="hold">
                                          <p:stCondLst>
                                            <p:cond delay="0"/>
                                          </p:stCondLst>
                                        </p:cTn>
                                        <p:tgtEl>
                                          <p:spTgt spid="6152"/>
                                        </p:tgtEl>
                                        <p:attrNameLst>
                                          <p:attrName>style.visibility</p:attrName>
                                        </p:attrNameLst>
                                      </p:cBhvr>
                                      <p:to>
                                        <p:strVal val="visible"/>
                                      </p:to>
                                    </p:set>
                                    <p:anim calcmode="lin" valueType="num">
                                      <p:cBhvr additive="base">
                                        <p:cTn id="25" dur="500"/>
                                        <p:tgtEl>
                                          <p:spTgt spid="6152"/>
                                        </p:tgtEl>
                                        <p:attrNameLst>
                                          <p:attrName>ppt_y</p:attrName>
                                        </p:attrNameLst>
                                      </p:cBhvr>
                                      <p:tavLst>
                                        <p:tav tm="0">
                                          <p:val>
                                            <p:strVal val="#ppt_y+#ppt_h*1.125000"/>
                                          </p:val>
                                        </p:tav>
                                        <p:tav tm="100000">
                                          <p:val>
                                            <p:strVal val="#ppt_y"/>
                                          </p:val>
                                        </p:tav>
                                      </p:tavLst>
                                    </p:anim>
                                    <p:animEffect transition="in" filter="wipe(up)">
                                      <p:cBhvr>
                                        <p:cTn id="26" dur="500"/>
                                        <p:tgtEl>
                                          <p:spTgt spid="6152"/>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p:tgtEl>
                                          <p:spTgt spid="7"/>
                                        </p:tgtEl>
                                        <p:attrNameLst>
                                          <p:attrName>ppt_y</p:attrName>
                                        </p:attrNameLst>
                                      </p:cBhvr>
                                      <p:tavLst>
                                        <p:tav tm="0">
                                          <p:val>
                                            <p:strVal val="#ppt_y+#ppt_h*1.125000"/>
                                          </p:val>
                                        </p:tav>
                                        <p:tav tm="100000">
                                          <p:val>
                                            <p:strVal val="#ppt_y"/>
                                          </p:val>
                                        </p:tav>
                                      </p:tavLst>
                                    </p:anim>
                                    <p:animEffect transition="in" filter="wipe(up)">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4" fill="hold" nodeType="clickEffect">
                                  <p:stCondLst>
                                    <p:cond delay="0"/>
                                  </p:stCondLst>
                                  <p:childTnLst>
                                    <p:set>
                                      <p:cBhvr>
                                        <p:cTn id="36" dur="1" fill="hold">
                                          <p:stCondLst>
                                            <p:cond delay="0"/>
                                          </p:stCondLst>
                                        </p:cTn>
                                        <p:tgtEl>
                                          <p:spTgt spid="6156"/>
                                        </p:tgtEl>
                                        <p:attrNameLst>
                                          <p:attrName>style.visibility</p:attrName>
                                        </p:attrNameLst>
                                      </p:cBhvr>
                                      <p:to>
                                        <p:strVal val="visible"/>
                                      </p:to>
                                    </p:set>
                                    <p:anim calcmode="lin" valueType="num">
                                      <p:cBhvr additive="base">
                                        <p:cTn id="37" dur="500"/>
                                        <p:tgtEl>
                                          <p:spTgt spid="6156"/>
                                        </p:tgtEl>
                                        <p:attrNameLst>
                                          <p:attrName>ppt_y</p:attrName>
                                        </p:attrNameLst>
                                      </p:cBhvr>
                                      <p:tavLst>
                                        <p:tav tm="0">
                                          <p:val>
                                            <p:strVal val="#ppt_y+#ppt_h*1.125000"/>
                                          </p:val>
                                        </p:tav>
                                        <p:tav tm="100000">
                                          <p:val>
                                            <p:strVal val="#ppt_y"/>
                                          </p:val>
                                        </p:tav>
                                      </p:tavLst>
                                    </p:anim>
                                    <p:animEffect transition="in" filter="wipe(up)">
                                      <p:cBhvr>
                                        <p:cTn id="38" dur="500"/>
                                        <p:tgtEl>
                                          <p:spTgt spid="61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D3F7FC7-E2B5-4F93-15C2-04F4549B2943}"/>
              </a:ext>
            </a:extLst>
          </p:cNvPr>
          <p:cNvSpPr>
            <a:spLocks noGrp="1"/>
          </p:cNvSpPr>
          <p:nvPr>
            <p:ph sz="quarter" idx="14"/>
          </p:nvPr>
        </p:nvSpPr>
        <p:spPr/>
        <p:txBody>
          <a:bodyPr>
            <a:normAutofit lnSpcReduction="10000"/>
          </a:bodyPr>
          <a:lstStyle/>
          <a:p>
            <a:pPr marL="514346" lvl="1" indent="-342900">
              <a:lnSpc>
                <a:spcPct val="120000"/>
              </a:lnSpc>
            </a:pPr>
            <a:r>
              <a:rPr lang="en-US" dirty="0"/>
              <a:t>A DataFrame is a Dataset organized into </a:t>
            </a:r>
            <a:r>
              <a:rPr lang="en-US" dirty="0">
                <a:solidFill>
                  <a:srgbClr val="C40C67"/>
                </a:solidFill>
              </a:rPr>
              <a:t>named columns</a:t>
            </a:r>
            <a:r>
              <a:rPr lang="en-US" dirty="0"/>
              <a:t>. </a:t>
            </a:r>
          </a:p>
          <a:p>
            <a:pPr marL="514346" lvl="1" indent="-342900">
              <a:lnSpc>
                <a:spcPct val="120000"/>
              </a:lnSpc>
            </a:pPr>
            <a:r>
              <a:rPr lang="en-US" dirty="0"/>
              <a:t>It is conceptually equivalent to a </a:t>
            </a:r>
            <a:r>
              <a:rPr lang="en-US" dirty="0">
                <a:solidFill>
                  <a:srgbClr val="C40C67"/>
                </a:solidFill>
              </a:rPr>
              <a:t>table</a:t>
            </a:r>
            <a:r>
              <a:rPr lang="en-US" dirty="0"/>
              <a:t> in a relational database or a data frame in Python, but with richer optimizations under the hood. </a:t>
            </a:r>
          </a:p>
          <a:p>
            <a:pPr marL="514346" lvl="1" indent="-342900">
              <a:lnSpc>
                <a:spcPct val="120000"/>
              </a:lnSpc>
            </a:pPr>
            <a:r>
              <a:rPr lang="en-US" dirty="0"/>
              <a:t>Data frame can be </a:t>
            </a:r>
            <a:r>
              <a:rPr lang="en-US" dirty="0">
                <a:solidFill>
                  <a:srgbClr val="C40C67"/>
                </a:solidFill>
              </a:rPr>
              <a:t>constructed from a wide array of sources </a:t>
            </a:r>
            <a:r>
              <a:rPr lang="en-US" dirty="0"/>
              <a:t>such as: </a:t>
            </a:r>
          </a:p>
          <a:p>
            <a:pPr marL="971541" lvl="2" indent="-342900">
              <a:lnSpc>
                <a:spcPct val="120000"/>
              </a:lnSpc>
            </a:pPr>
            <a:r>
              <a:rPr lang="en-US" dirty="0"/>
              <a:t>structured data files, tables in Hive, external databases, or existing RDDs.</a:t>
            </a:r>
          </a:p>
          <a:p>
            <a:pPr marL="514346" lvl="1" indent="-342900">
              <a:lnSpc>
                <a:spcPct val="120000"/>
              </a:lnSpc>
            </a:pPr>
            <a:r>
              <a:rPr lang="en-US" dirty="0"/>
              <a:t>The DataFrame API is available in many programming languages </a:t>
            </a:r>
            <a:br>
              <a:rPr lang="en-US" dirty="0"/>
            </a:br>
            <a:r>
              <a:rPr lang="en-US" dirty="0"/>
              <a:t>(e.g., </a:t>
            </a:r>
            <a:r>
              <a:rPr lang="en-US" dirty="0">
                <a:solidFill>
                  <a:srgbClr val="C40C67"/>
                </a:solidFill>
              </a:rPr>
              <a:t>Python</a:t>
            </a:r>
            <a:r>
              <a:rPr lang="en-US" dirty="0"/>
              <a:t>, Scala, Java and R).</a:t>
            </a:r>
          </a:p>
          <a:p>
            <a:pPr marL="514346" lvl="1" indent="-342900">
              <a:lnSpc>
                <a:spcPct val="120000"/>
              </a:lnSpc>
            </a:pPr>
            <a:r>
              <a:rPr lang="en-US" dirty="0"/>
              <a:t>In the Python API, DataFrame is simply a type alias of Dataset[Row], users can use </a:t>
            </a:r>
            <a:r>
              <a:rPr lang="en-US" dirty="0">
                <a:solidFill>
                  <a:srgbClr val="C40C67"/>
                </a:solidFill>
              </a:rPr>
              <a:t>Dataset&lt;Row&gt; </a:t>
            </a:r>
            <a:r>
              <a:rPr lang="en-US" dirty="0"/>
              <a:t>to represent a DataFrame.</a:t>
            </a:r>
          </a:p>
          <a:p>
            <a:pPr marL="514346" lvl="1" indent="-342900">
              <a:lnSpc>
                <a:spcPct val="120000"/>
              </a:lnSpc>
            </a:pPr>
            <a:r>
              <a:rPr lang="en-US" dirty="0"/>
              <a:t>Spark DataFrames are Lazy:</a:t>
            </a:r>
          </a:p>
          <a:p>
            <a:pPr marL="971541" lvl="2" indent="-342900">
              <a:lnSpc>
                <a:spcPct val="120000"/>
              </a:lnSpc>
            </a:pPr>
            <a:r>
              <a:rPr lang="en-US" dirty="0"/>
              <a:t>Each DataFrame object represents a logical plan to compute a dataset.</a:t>
            </a:r>
          </a:p>
          <a:p>
            <a:pPr marL="971541" lvl="2" indent="-342900">
              <a:lnSpc>
                <a:spcPct val="120000"/>
              </a:lnSpc>
            </a:pPr>
            <a:r>
              <a:rPr lang="en-US" dirty="0"/>
              <a:t>But no execution occurs until the user call a special “output operation”</a:t>
            </a:r>
          </a:p>
          <a:p>
            <a:pPr marL="971541" lvl="2" indent="-342900">
              <a:lnSpc>
                <a:spcPct val="120000"/>
              </a:lnSpc>
            </a:pPr>
            <a:r>
              <a:rPr lang="en-US" dirty="0"/>
              <a:t>E.g. </a:t>
            </a:r>
            <a:r>
              <a:rPr lang="en-US" dirty="0">
                <a:latin typeface="Courier New" panose="02070309020205020404" pitchFamily="49" charset="0"/>
                <a:cs typeface="Courier New" panose="02070309020205020404" pitchFamily="49" charset="0"/>
              </a:rPr>
              <a:t>count(), save(), show()</a:t>
            </a:r>
            <a:r>
              <a:rPr lang="en-US" dirty="0"/>
              <a:t>, etc. </a:t>
            </a:r>
          </a:p>
          <a:p>
            <a:endParaRPr lang="en-US" dirty="0"/>
          </a:p>
        </p:txBody>
      </p:sp>
      <p:sp>
        <p:nvSpPr>
          <p:cNvPr id="3" name="Title 2">
            <a:extLst>
              <a:ext uri="{FF2B5EF4-FFF2-40B4-BE49-F238E27FC236}">
                <a16:creationId xmlns:a16="http://schemas.microsoft.com/office/drawing/2014/main" id="{3A975D2A-4686-190C-DC45-FF91001C79B3}"/>
              </a:ext>
            </a:extLst>
          </p:cNvPr>
          <p:cNvSpPr>
            <a:spLocks noGrp="1"/>
          </p:cNvSpPr>
          <p:nvPr>
            <p:ph type="title"/>
          </p:nvPr>
        </p:nvSpPr>
        <p:spPr/>
        <p:txBody>
          <a:bodyPr>
            <a:normAutofit fontScale="90000"/>
          </a:bodyPr>
          <a:lstStyle/>
          <a:p>
            <a:r>
              <a:rPr lang="en-US" dirty="0"/>
              <a:t>DataFrame</a:t>
            </a:r>
            <a:br>
              <a:rPr lang="en-US" dirty="0"/>
            </a:br>
            <a:endParaRPr lang="en-US" dirty="0"/>
          </a:p>
        </p:txBody>
      </p:sp>
      <p:pic>
        <p:nvPicPr>
          <p:cNvPr id="4" name="Picture 3">
            <a:extLst>
              <a:ext uri="{FF2B5EF4-FFF2-40B4-BE49-F238E27FC236}">
                <a16:creationId xmlns:a16="http://schemas.microsoft.com/office/drawing/2014/main" id="{9BF2898F-7C63-2020-A178-E4BB50CEABCE}"/>
              </a:ext>
            </a:extLst>
          </p:cNvPr>
          <p:cNvPicPr>
            <a:picLocks noChangeAspect="1"/>
          </p:cNvPicPr>
          <p:nvPr/>
        </p:nvPicPr>
        <p:blipFill>
          <a:blip r:embed="rId2">
            <a:clrChange>
              <a:clrFrom>
                <a:srgbClr val="FEFEFE"/>
              </a:clrFrom>
              <a:clrTo>
                <a:srgbClr val="FEFEFE">
                  <a:alpha val="0"/>
                </a:srgbClr>
              </a:clrTo>
            </a:clrChange>
          </a:blip>
          <a:stretch>
            <a:fillRect/>
          </a:stretch>
        </p:blipFill>
        <p:spPr>
          <a:xfrm>
            <a:off x="6892295" y="4464144"/>
            <a:ext cx="1884701" cy="1742123"/>
          </a:xfrm>
          <a:prstGeom prst="rect">
            <a:avLst/>
          </a:prstGeom>
        </p:spPr>
      </p:pic>
    </p:spTree>
    <p:extLst>
      <p:ext uri="{BB962C8B-B14F-4D97-AF65-F5344CB8AC3E}">
        <p14:creationId xmlns:p14="http://schemas.microsoft.com/office/powerpoint/2010/main" val="884622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dissolv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dissolv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dissolv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dissolve">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dissolve">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dissolve">
                                      <p:cBhvr>
                                        <p:cTn id="32" dur="500"/>
                                        <p:tgtEl>
                                          <p:spTgt spid="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Effect transition="in" filter="dissolve">
                                      <p:cBhvr>
                                        <p:cTn id="37" dur="500"/>
                                        <p:tgtEl>
                                          <p:spTgt spid="2">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nodeType="clickEffect">
                                  <p:stCondLst>
                                    <p:cond delay="0"/>
                                  </p:stCondLst>
                                  <p:childTnLst>
                                    <p:set>
                                      <p:cBhvr>
                                        <p:cTn id="41" dur="1" fill="hold">
                                          <p:stCondLst>
                                            <p:cond delay="0"/>
                                          </p:stCondLst>
                                        </p:cTn>
                                        <p:tgtEl>
                                          <p:spTgt spid="2">
                                            <p:txEl>
                                              <p:pRg st="7" end="7"/>
                                            </p:txEl>
                                          </p:spTgt>
                                        </p:tgtEl>
                                        <p:attrNameLst>
                                          <p:attrName>style.visibility</p:attrName>
                                        </p:attrNameLst>
                                      </p:cBhvr>
                                      <p:to>
                                        <p:strVal val="visible"/>
                                      </p:to>
                                    </p:set>
                                    <p:animEffect transition="in" filter="dissolve">
                                      <p:cBhvr>
                                        <p:cTn id="42" dur="500"/>
                                        <p:tgtEl>
                                          <p:spTgt spid="2">
                                            <p:txEl>
                                              <p:pRg st="7" end="7"/>
                                            </p:txEl>
                                          </p:spTgt>
                                        </p:tgtEl>
                                      </p:cBhvr>
                                    </p:animEffect>
                                  </p:childTnLst>
                                </p:cTn>
                              </p:par>
                              <p:par>
                                <p:cTn id="43" presetID="9" presetClass="entr" presetSubtype="0" fill="hold" nodeType="withEffect">
                                  <p:stCondLst>
                                    <p:cond delay="0"/>
                                  </p:stCondLst>
                                  <p:childTnLst>
                                    <p:set>
                                      <p:cBhvr>
                                        <p:cTn id="44" dur="1" fill="hold">
                                          <p:stCondLst>
                                            <p:cond delay="0"/>
                                          </p:stCondLst>
                                        </p:cTn>
                                        <p:tgtEl>
                                          <p:spTgt spid="2">
                                            <p:txEl>
                                              <p:pRg st="8" end="8"/>
                                            </p:txEl>
                                          </p:spTgt>
                                        </p:tgtEl>
                                        <p:attrNameLst>
                                          <p:attrName>style.visibility</p:attrName>
                                        </p:attrNameLst>
                                      </p:cBhvr>
                                      <p:to>
                                        <p:strVal val="visible"/>
                                      </p:to>
                                    </p:set>
                                    <p:animEffect transition="in" filter="dissolve">
                                      <p:cBhvr>
                                        <p:cTn id="45" dur="500"/>
                                        <p:tgtEl>
                                          <p:spTgt spid="2">
                                            <p:txEl>
                                              <p:pRg st="8" end="8"/>
                                            </p:txEl>
                                          </p:spTgt>
                                        </p:tgtEl>
                                      </p:cBhvr>
                                    </p:animEffect>
                                  </p:childTnLst>
                                </p:cTn>
                              </p:par>
                              <p:par>
                                <p:cTn id="46" presetID="9" presetClass="entr" presetSubtype="0" fill="hold" nodeType="withEffect">
                                  <p:stCondLst>
                                    <p:cond delay="0"/>
                                  </p:stCondLst>
                                  <p:childTnLst>
                                    <p:set>
                                      <p:cBhvr>
                                        <p:cTn id="47" dur="1" fill="hold">
                                          <p:stCondLst>
                                            <p:cond delay="0"/>
                                          </p:stCondLst>
                                        </p:cTn>
                                        <p:tgtEl>
                                          <p:spTgt spid="2">
                                            <p:txEl>
                                              <p:pRg st="9" end="9"/>
                                            </p:txEl>
                                          </p:spTgt>
                                        </p:tgtEl>
                                        <p:attrNameLst>
                                          <p:attrName>style.visibility</p:attrName>
                                        </p:attrNameLst>
                                      </p:cBhvr>
                                      <p:to>
                                        <p:strVal val="visible"/>
                                      </p:to>
                                    </p:set>
                                    <p:animEffect transition="in" filter="dissolve">
                                      <p:cBhvr>
                                        <p:cTn id="48" dur="500"/>
                                        <p:tgtEl>
                                          <p:spTgt spid="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8A433E2F-6C84-2FF4-11C6-F17862D26B21}"/>
              </a:ext>
            </a:extLst>
          </p:cNvPr>
          <p:cNvSpPr>
            <a:spLocks noGrp="1"/>
          </p:cNvSpPr>
          <p:nvPr>
            <p:ph sz="quarter" idx="14"/>
          </p:nvPr>
        </p:nvSpPr>
        <p:spPr/>
        <p:txBody>
          <a:bodyPr/>
          <a:lstStyle/>
          <a:p>
            <a:pPr marL="514346" lvl="1" indent="-342900">
              <a:lnSpc>
                <a:spcPct val="120000"/>
              </a:lnSpc>
            </a:pPr>
            <a:r>
              <a:rPr lang="en-US" dirty="0"/>
              <a:t>Spark DataFrame support Nested Data Model.</a:t>
            </a:r>
          </a:p>
        </p:txBody>
      </p:sp>
      <p:sp>
        <p:nvSpPr>
          <p:cNvPr id="6" name="Title 5">
            <a:extLst>
              <a:ext uri="{FF2B5EF4-FFF2-40B4-BE49-F238E27FC236}">
                <a16:creationId xmlns:a16="http://schemas.microsoft.com/office/drawing/2014/main" id="{53F294D3-E7F3-380A-1983-24BDDF62A884}"/>
              </a:ext>
            </a:extLst>
          </p:cNvPr>
          <p:cNvSpPr>
            <a:spLocks noGrp="1"/>
          </p:cNvSpPr>
          <p:nvPr>
            <p:ph type="title"/>
          </p:nvPr>
        </p:nvSpPr>
        <p:spPr/>
        <p:txBody>
          <a:bodyPr/>
          <a:lstStyle/>
          <a:p>
            <a:r>
              <a:rPr lang="en-US" dirty="0"/>
              <a:t>Data Model for DataFrame</a:t>
            </a:r>
          </a:p>
        </p:txBody>
      </p:sp>
      <p:sp>
        <p:nvSpPr>
          <p:cNvPr id="5" name="TextBox 4">
            <a:extLst>
              <a:ext uri="{FF2B5EF4-FFF2-40B4-BE49-F238E27FC236}">
                <a16:creationId xmlns:a16="http://schemas.microsoft.com/office/drawing/2014/main" id="{58C0C196-840C-BA68-38C9-9E290362D79B}"/>
              </a:ext>
            </a:extLst>
          </p:cNvPr>
          <p:cNvSpPr txBox="1"/>
          <p:nvPr/>
        </p:nvSpPr>
        <p:spPr>
          <a:xfrm>
            <a:off x="492290" y="2136910"/>
            <a:ext cx="8284706" cy="3985706"/>
          </a:xfrm>
          <a:prstGeom prst="rect">
            <a:avLst/>
          </a:prstGeom>
          <a:solidFill>
            <a:schemeClr val="accent4">
              <a:lumMod val="20000"/>
              <a:lumOff val="80000"/>
            </a:schemeClr>
          </a:solidFill>
          <a:ln>
            <a:solidFill>
              <a:srgbClr val="C40C67"/>
            </a:solidFill>
          </a:ln>
        </p:spPr>
        <p:txBody>
          <a:bodyPr wrap="square" rtlCol="0">
            <a:spAutoFit/>
          </a:bodyPr>
          <a:lstStyle>
            <a:defPPr>
              <a:defRPr lang="en-US"/>
            </a:defPPr>
            <a:lvl1pPr lvl="0">
              <a:lnSpc>
                <a:spcPct val="150000"/>
              </a:lnSpc>
              <a:defRPr sz="1200">
                <a:solidFill>
                  <a:srgbClr val="C40C67"/>
                </a:solidFill>
                <a:latin typeface="Courier New" panose="02070309020205020404" pitchFamily="49" charset="0"/>
                <a:cs typeface="Courier New" panose="02070309020205020404" pitchFamily="49" charset="0"/>
              </a:defRPr>
            </a:lvl1pPr>
          </a:lstStyle>
          <a:p>
            <a:pPr marL="0" marR="0" lvl="2" indent="0" algn="l" defTabSz="914400" rtl="0" eaLnBrk="1" fontAlgn="auto" latinLnBrk="0" hangingPunct="1">
              <a:lnSpc>
                <a:spcPct val="100000"/>
              </a:lnSpc>
              <a:spcBef>
                <a:spcPts val="0"/>
              </a:spcBef>
              <a:spcAft>
                <a:spcPts val="0"/>
              </a:spcAft>
              <a:buClrTx/>
              <a:buSzTx/>
              <a:buFontTx/>
              <a:buNone/>
              <a:tabLst/>
              <a:defRPr/>
            </a:pPr>
            <a:r>
              <a:rPr kumimoji="0" lang="en-HK" sz="1100" b="0" i="0" u="none" strike="noStrike" kern="1200" cap="none" spc="0" normalizeH="0" baseline="0" noProof="0" dirty="0">
                <a:ln>
                  <a:noFill/>
                </a:ln>
                <a:solidFill>
                  <a:srgbClr val="000000"/>
                </a:solidFill>
                <a:effectLst/>
                <a:uLnTx/>
                <a:uFillTx/>
                <a:latin typeface="Courier New" panose="02070309020205020404" pitchFamily="49" charset="0"/>
                <a:ea typeface="+mn-ea"/>
                <a:cs typeface="Courier New" panose="02070309020205020404" pitchFamily="49" charset="0"/>
              </a:rPr>
              <a:t>spark = </a:t>
            </a:r>
            <a:r>
              <a:rPr kumimoji="0" lang="en-HK" sz="1100" b="0" i="0" u="none" strike="noStrike" kern="1200" cap="none" spc="0" normalizeH="0" baseline="0" noProof="0" dirty="0" err="1">
                <a:ln>
                  <a:noFill/>
                </a:ln>
                <a:solidFill>
                  <a:srgbClr val="000000"/>
                </a:solidFill>
                <a:effectLst/>
                <a:uLnTx/>
                <a:uFillTx/>
                <a:latin typeface="Courier New" panose="02070309020205020404" pitchFamily="49" charset="0"/>
                <a:ea typeface="+mn-ea"/>
                <a:cs typeface="Courier New" panose="02070309020205020404" pitchFamily="49" charset="0"/>
              </a:rPr>
              <a:t>SparkSession.builder.appName</a:t>
            </a:r>
            <a:r>
              <a:rPr kumimoji="0" lang="en-HK" sz="1100" b="0" i="0" u="none" strike="noStrike" kern="1200" cap="none" spc="0" normalizeH="0" baseline="0" noProof="0" dirty="0">
                <a:ln>
                  <a:noFill/>
                </a:ln>
                <a:solidFill>
                  <a:srgbClr val="000000"/>
                </a:solidFill>
                <a:effectLst/>
                <a:uLnTx/>
                <a:uFillTx/>
                <a:latin typeface="Courier New" panose="02070309020205020404" pitchFamily="49" charset="0"/>
                <a:ea typeface="+mn-ea"/>
                <a:cs typeface="Courier New" panose="02070309020205020404" pitchFamily="49" charset="0"/>
              </a:rPr>
              <a:t>("Nested DataFrame").</a:t>
            </a:r>
            <a:r>
              <a:rPr kumimoji="0" lang="en-HK" sz="1100" b="0" i="0" u="none" strike="noStrike" kern="1200" cap="none" spc="0" normalizeH="0" baseline="0" noProof="0" dirty="0" err="1">
                <a:ln>
                  <a:noFill/>
                </a:ln>
                <a:solidFill>
                  <a:srgbClr val="000000"/>
                </a:solidFill>
                <a:effectLst/>
                <a:uLnTx/>
                <a:uFillTx/>
                <a:latin typeface="Courier New" panose="02070309020205020404" pitchFamily="49" charset="0"/>
                <a:ea typeface="+mn-ea"/>
                <a:cs typeface="Courier New" panose="02070309020205020404" pitchFamily="49" charset="0"/>
              </a:rPr>
              <a:t>getOrCreate</a:t>
            </a:r>
            <a:r>
              <a:rPr kumimoji="0" lang="en-HK" sz="1100" b="0" i="0" u="none" strike="noStrike" kern="1200" cap="none" spc="0" normalizeH="0" baseline="0" noProof="0" dirty="0">
                <a:ln>
                  <a:noFill/>
                </a:ln>
                <a:solidFill>
                  <a:srgbClr val="000000"/>
                </a:solidFill>
                <a:effectLst/>
                <a:uLnTx/>
                <a:uFillTx/>
                <a:latin typeface="Courier New" panose="02070309020205020404" pitchFamily="49" charset="0"/>
                <a:ea typeface="+mn-ea"/>
                <a:cs typeface="Courier New" panose="02070309020205020404" pitchFamily="49" charset="0"/>
              </a:rPr>
              <a:t>()</a:t>
            </a:r>
          </a:p>
          <a:p>
            <a:pPr marL="0" marR="0" lvl="2" indent="0" algn="l" defTabSz="914400" rtl="0" eaLnBrk="1" fontAlgn="auto" latinLnBrk="0" hangingPunct="1">
              <a:lnSpc>
                <a:spcPct val="100000"/>
              </a:lnSpc>
              <a:spcBef>
                <a:spcPts val="0"/>
              </a:spcBef>
              <a:spcAft>
                <a:spcPts val="0"/>
              </a:spcAft>
              <a:buClrTx/>
              <a:buSzTx/>
              <a:buFontTx/>
              <a:buNone/>
              <a:tabLst/>
              <a:defRPr/>
            </a:pPr>
            <a:endParaRPr kumimoji="0" lang="en-HK" sz="1100" b="0" i="0" u="none" strike="noStrike" kern="1200" cap="none" spc="0" normalizeH="0" baseline="0" noProof="0" dirty="0">
              <a:ln>
                <a:noFill/>
              </a:ln>
              <a:solidFill>
                <a:srgbClr val="000000"/>
              </a:solidFill>
              <a:effectLst/>
              <a:uLnTx/>
              <a:uFillTx/>
              <a:latin typeface="Courier New" panose="02070309020205020404" pitchFamily="49" charset="0"/>
              <a:ea typeface="+mn-ea"/>
              <a:cs typeface="Courier New" panose="02070309020205020404" pitchFamily="49" charset="0"/>
            </a:endParaRPr>
          </a:p>
          <a:p>
            <a:pPr marL="0" marR="0" lvl="2" indent="0" algn="l" defTabSz="914400" rtl="0" eaLnBrk="1" fontAlgn="auto" latinLnBrk="0" hangingPunct="1">
              <a:lnSpc>
                <a:spcPct val="100000"/>
              </a:lnSpc>
              <a:spcBef>
                <a:spcPts val="0"/>
              </a:spcBef>
              <a:spcAft>
                <a:spcPts val="0"/>
              </a:spcAft>
              <a:buClrTx/>
              <a:buSzTx/>
              <a:buFontTx/>
              <a:buNone/>
              <a:tabLst/>
              <a:defRPr/>
            </a:pPr>
            <a:r>
              <a:rPr kumimoji="0" lang="en-HK" sz="1100" b="0" i="0" u="none" strike="noStrike" kern="1200" cap="none" spc="0" normalizeH="0" baseline="0" noProof="0" dirty="0">
                <a:ln>
                  <a:noFill/>
                </a:ln>
                <a:solidFill>
                  <a:srgbClr val="000000"/>
                </a:solidFill>
                <a:effectLst/>
                <a:uLnTx/>
                <a:uFillTx/>
                <a:latin typeface="Courier New" panose="02070309020205020404" pitchFamily="49" charset="0"/>
                <a:ea typeface="+mn-ea"/>
                <a:cs typeface="Courier New" panose="02070309020205020404" pitchFamily="49" charset="0"/>
              </a:rPr>
              <a:t># Define schema with nested structure</a:t>
            </a:r>
          </a:p>
          <a:p>
            <a:pPr marL="0" marR="0" lvl="2" indent="0" algn="l" defTabSz="914400" rtl="0" eaLnBrk="1" fontAlgn="auto" latinLnBrk="0" hangingPunct="1">
              <a:lnSpc>
                <a:spcPct val="100000"/>
              </a:lnSpc>
              <a:spcBef>
                <a:spcPts val="0"/>
              </a:spcBef>
              <a:spcAft>
                <a:spcPts val="0"/>
              </a:spcAft>
              <a:buClrTx/>
              <a:buSzTx/>
              <a:buFontTx/>
              <a:buNone/>
              <a:tabLst/>
              <a:defRPr/>
            </a:pPr>
            <a:r>
              <a:rPr kumimoji="0" lang="en-HK" sz="1100" b="0" i="0" u="none" strike="noStrike" kern="1200" cap="none" spc="0" normalizeH="0" baseline="0" noProof="0" dirty="0">
                <a:ln>
                  <a:noFill/>
                </a:ln>
                <a:solidFill>
                  <a:srgbClr val="000000"/>
                </a:solidFill>
                <a:effectLst/>
                <a:uLnTx/>
                <a:uFillTx/>
                <a:latin typeface="Courier New" panose="02070309020205020404" pitchFamily="49" charset="0"/>
                <a:ea typeface="+mn-ea"/>
                <a:cs typeface="Courier New" panose="02070309020205020404" pitchFamily="49" charset="0"/>
              </a:rPr>
              <a:t>schema = </a:t>
            </a:r>
            <a:r>
              <a:rPr kumimoji="0" lang="en-HK" sz="1100" b="0" i="0" u="none" strike="noStrike" kern="1200" cap="none" spc="0" normalizeH="0" baseline="0" noProof="0" dirty="0" err="1">
                <a:ln>
                  <a:noFill/>
                </a:ln>
                <a:solidFill>
                  <a:srgbClr val="000000"/>
                </a:solidFill>
                <a:effectLst/>
                <a:uLnTx/>
                <a:uFillTx/>
                <a:latin typeface="Courier New" panose="02070309020205020404" pitchFamily="49" charset="0"/>
                <a:ea typeface="+mn-ea"/>
                <a:cs typeface="Courier New" panose="02070309020205020404" pitchFamily="49" charset="0"/>
              </a:rPr>
              <a:t>StructType</a:t>
            </a:r>
            <a:r>
              <a:rPr kumimoji="0" lang="en-HK" sz="1100" b="0" i="0" u="none" strike="noStrike" kern="1200" cap="none" spc="0" normalizeH="0" baseline="0" noProof="0" dirty="0">
                <a:ln>
                  <a:noFill/>
                </a:ln>
                <a:solidFill>
                  <a:srgbClr val="000000"/>
                </a:solidFill>
                <a:effectLst/>
                <a:uLnTx/>
                <a:uFillTx/>
                <a:latin typeface="Courier New" panose="02070309020205020404" pitchFamily="49" charset="0"/>
                <a:ea typeface="+mn-ea"/>
                <a:cs typeface="Courier New" panose="02070309020205020404" pitchFamily="49" charset="0"/>
              </a:rPr>
              <a:t>([</a:t>
            </a:r>
          </a:p>
          <a:p>
            <a:pPr marL="0" marR="0" lvl="2" indent="0" algn="l" defTabSz="914400" rtl="0" eaLnBrk="1" fontAlgn="auto" latinLnBrk="0" hangingPunct="1">
              <a:lnSpc>
                <a:spcPct val="100000"/>
              </a:lnSpc>
              <a:spcBef>
                <a:spcPts val="0"/>
              </a:spcBef>
              <a:spcAft>
                <a:spcPts val="0"/>
              </a:spcAft>
              <a:buClrTx/>
              <a:buSzTx/>
              <a:buFontTx/>
              <a:buNone/>
              <a:tabLst/>
              <a:defRPr/>
            </a:pPr>
            <a:r>
              <a:rPr kumimoji="0" lang="en-HK" sz="1100" b="0" i="0" u="none" strike="noStrike" kern="1200" cap="none" spc="0" normalizeH="0" baseline="0" noProof="0" dirty="0">
                <a:ln>
                  <a:noFill/>
                </a:ln>
                <a:solidFill>
                  <a:srgbClr val="000000"/>
                </a:solidFill>
                <a:effectLst/>
                <a:uLnTx/>
                <a:uFillTx/>
                <a:latin typeface="Courier New" panose="02070309020205020404" pitchFamily="49" charset="0"/>
                <a:ea typeface="+mn-ea"/>
                <a:cs typeface="Courier New" panose="02070309020205020404" pitchFamily="49" charset="0"/>
              </a:rPr>
              <a:t>    </a:t>
            </a:r>
            <a:r>
              <a:rPr kumimoji="0" lang="en-HK" sz="1100" b="0" i="0" u="none" strike="noStrike" kern="1200" cap="none" spc="0" normalizeH="0" baseline="0" noProof="0" dirty="0" err="1">
                <a:ln>
                  <a:noFill/>
                </a:ln>
                <a:solidFill>
                  <a:srgbClr val="000000"/>
                </a:solidFill>
                <a:effectLst/>
                <a:uLnTx/>
                <a:uFillTx/>
                <a:latin typeface="Courier New" panose="02070309020205020404" pitchFamily="49" charset="0"/>
                <a:ea typeface="+mn-ea"/>
                <a:cs typeface="Courier New" panose="02070309020205020404" pitchFamily="49" charset="0"/>
              </a:rPr>
              <a:t>StructField</a:t>
            </a:r>
            <a:r>
              <a:rPr kumimoji="0" lang="en-HK" sz="1100" b="0" i="0" u="none" strike="noStrike" kern="1200" cap="none" spc="0" normalizeH="0" baseline="0" noProof="0" dirty="0">
                <a:ln>
                  <a:noFill/>
                </a:ln>
                <a:solidFill>
                  <a:srgbClr val="000000"/>
                </a:solidFill>
                <a:effectLst/>
                <a:uLnTx/>
                <a:uFillTx/>
                <a:latin typeface="Courier New" panose="02070309020205020404" pitchFamily="49" charset="0"/>
                <a:ea typeface="+mn-ea"/>
                <a:cs typeface="Courier New" panose="02070309020205020404" pitchFamily="49" charset="0"/>
              </a:rPr>
              <a:t>("name", </a:t>
            </a:r>
            <a:r>
              <a:rPr kumimoji="0" lang="en-HK" sz="1100" b="0" i="0" u="none" strike="noStrike" kern="1200" cap="none" spc="0" normalizeH="0" baseline="0" noProof="0" dirty="0" err="1">
                <a:ln>
                  <a:noFill/>
                </a:ln>
                <a:solidFill>
                  <a:srgbClr val="000000"/>
                </a:solidFill>
                <a:effectLst/>
                <a:uLnTx/>
                <a:uFillTx/>
                <a:latin typeface="Courier New" panose="02070309020205020404" pitchFamily="49" charset="0"/>
                <a:ea typeface="+mn-ea"/>
                <a:cs typeface="Courier New" panose="02070309020205020404" pitchFamily="49" charset="0"/>
              </a:rPr>
              <a:t>StringType</a:t>
            </a:r>
            <a:r>
              <a:rPr kumimoji="0" lang="en-HK" sz="1100" b="0" i="0" u="none" strike="noStrike" kern="1200" cap="none" spc="0" normalizeH="0" baseline="0" noProof="0" dirty="0">
                <a:ln>
                  <a:noFill/>
                </a:ln>
                <a:solidFill>
                  <a:srgbClr val="000000"/>
                </a:solidFill>
                <a:effectLst/>
                <a:uLnTx/>
                <a:uFillTx/>
                <a:latin typeface="Courier New" panose="02070309020205020404" pitchFamily="49" charset="0"/>
                <a:ea typeface="+mn-ea"/>
                <a:cs typeface="Courier New" panose="02070309020205020404" pitchFamily="49" charset="0"/>
              </a:rPr>
              <a:t>(), True),</a:t>
            </a:r>
          </a:p>
          <a:p>
            <a:pPr marL="0" marR="0" lvl="2" indent="0" algn="l" defTabSz="914400" rtl="0" eaLnBrk="1" fontAlgn="auto" latinLnBrk="0" hangingPunct="1">
              <a:lnSpc>
                <a:spcPct val="100000"/>
              </a:lnSpc>
              <a:spcBef>
                <a:spcPts val="0"/>
              </a:spcBef>
              <a:spcAft>
                <a:spcPts val="0"/>
              </a:spcAft>
              <a:buClrTx/>
              <a:buSzTx/>
              <a:buFontTx/>
              <a:buNone/>
              <a:tabLst/>
              <a:defRPr/>
            </a:pPr>
            <a:r>
              <a:rPr kumimoji="0" lang="en-HK" sz="1100" b="0" i="0" u="none" strike="noStrike" kern="1200" cap="none" spc="0" normalizeH="0" baseline="0" noProof="0" dirty="0">
                <a:ln>
                  <a:noFill/>
                </a:ln>
                <a:solidFill>
                  <a:srgbClr val="000000"/>
                </a:solidFill>
                <a:effectLst/>
                <a:uLnTx/>
                <a:uFillTx/>
                <a:latin typeface="Courier New" panose="02070309020205020404" pitchFamily="49" charset="0"/>
                <a:ea typeface="+mn-ea"/>
                <a:cs typeface="Courier New" panose="02070309020205020404" pitchFamily="49" charset="0"/>
              </a:rPr>
              <a:t>    </a:t>
            </a:r>
            <a:r>
              <a:rPr kumimoji="0" lang="en-HK" sz="1100" b="0" i="0" u="none" strike="noStrike" kern="1200" cap="none" spc="0" normalizeH="0" baseline="0" noProof="0" dirty="0" err="1">
                <a:ln>
                  <a:noFill/>
                </a:ln>
                <a:solidFill>
                  <a:srgbClr val="000000"/>
                </a:solidFill>
                <a:effectLst/>
                <a:uLnTx/>
                <a:uFillTx/>
                <a:latin typeface="Courier New" panose="02070309020205020404" pitchFamily="49" charset="0"/>
                <a:ea typeface="+mn-ea"/>
                <a:cs typeface="Courier New" panose="02070309020205020404" pitchFamily="49" charset="0"/>
              </a:rPr>
              <a:t>StructField</a:t>
            </a:r>
            <a:r>
              <a:rPr kumimoji="0" lang="en-HK" sz="1100" b="0" i="0" u="none" strike="noStrike" kern="1200" cap="none" spc="0" normalizeH="0" baseline="0" noProof="0" dirty="0">
                <a:ln>
                  <a:noFill/>
                </a:ln>
                <a:solidFill>
                  <a:srgbClr val="000000"/>
                </a:solidFill>
                <a:effectLst/>
                <a:uLnTx/>
                <a:uFillTx/>
                <a:latin typeface="Courier New" panose="02070309020205020404" pitchFamily="49" charset="0"/>
                <a:ea typeface="+mn-ea"/>
                <a:cs typeface="Courier New" panose="02070309020205020404" pitchFamily="49" charset="0"/>
              </a:rPr>
              <a:t>("age", </a:t>
            </a:r>
            <a:r>
              <a:rPr kumimoji="0" lang="en-HK" sz="1100" b="0" i="0" u="none" strike="noStrike" kern="1200" cap="none" spc="0" normalizeH="0" baseline="0" noProof="0" dirty="0" err="1">
                <a:ln>
                  <a:noFill/>
                </a:ln>
                <a:solidFill>
                  <a:srgbClr val="000000"/>
                </a:solidFill>
                <a:effectLst/>
                <a:uLnTx/>
                <a:uFillTx/>
                <a:latin typeface="Courier New" panose="02070309020205020404" pitchFamily="49" charset="0"/>
                <a:ea typeface="+mn-ea"/>
                <a:cs typeface="Courier New" panose="02070309020205020404" pitchFamily="49" charset="0"/>
              </a:rPr>
              <a:t>IntegerType</a:t>
            </a:r>
            <a:r>
              <a:rPr kumimoji="0" lang="en-HK" sz="1100" b="0" i="0" u="none" strike="noStrike" kern="1200" cap="none" spc="0" normalizeH="0" baseline="0" noProof="0" dirty="0">
                <a:ln>
                  <a:noFill/>
                </a:ln>
                <a:solidFill>
                  <a:srgbClr val="000000"/>
                </a:solidFill>
                <a:effectLst/>
                <a:uLnTx/>
                <a:uFillTx/>
                <a:latin typeface="Courier New" panose="02070309020205020404" pitchFamily="49" charset="0"/>
                <a:ea typeface="+mn-ea"/>
                <a:cs typeface="Courier New" panose="02070309020205020404" pitchFamily="49" charset="0"/>
              </a:rPr>
              <a:t>(), True),</a:t>
            </a:r>
          </a:p>
          <a:p>
            <a:pPr marL="0" marR="0" lvl="2" indent="0" algn="l" defTabSz="914400" rtl="0" eaLnBrk="1" fontAlgn="auto" latinLnBrk="0" hangingPunct="1">
              <a:lnSpc>
                <a:spcPct val="100000"/>
              </a:lnSpc>
              <a:spcBef>
                <a:spcPts val="0"/>
              </a:spcBef>
              <a:spcAft>
                <a:spcPts val="0"/>
              </a:spcAft>
              <a:buClrTx/>
              <a:buSzTx/>
              <a:buFontTx/>
              <a:buNone/>
              <a:tabLst/>
              <a:defRPr/>
            </a:pPr>
            <a:r>
              <a:rPr kumimoji="0" lang="en-HK" sz="1100" b="0" i="0" u="none" strike="noStrike" kern="1200" cap="none" spc="0" normalizeH="0" baseline="0" noProof="0" dirty="0">
                <a:ln>
                  <a:noFill/>
                </a:ln>
                <a:solidFill>
                  <a:srgbClr val="000000"/>
                </a:solidFill>
                <a:effectLst/>
                <a:uLnTx/>
                <a:uFillTx/>
                <a:latin typeface="Courier New" panose="02070309020205020404" pitchFamily="49" charset="0"/>
                <a:ea typeface="+mn-ea"/>
                <a:cs typeface="Courier New" panose="02070309020205020404" pitchFamily="49" charset="0"/>
              </a:rPr>
              <a:t>    </a:t>
            </a:r>
            <a:r>
              <a:rPr kumimoji="0" lang="en-HK" sz="1100" b="0" i="0" u="none" strike="noStrike" kern="1200" cap="none" spc="0" normalizeH="0" baseline="0" noProof="0" dirty="0" err="1">
                <a:ln>
                  <a:noFill/>
                </a:ln>
                <a:solidFill>
                  <a:srgbClr val="000000"/>
                </a:solidFill>
                <a:effectLst/>
                <a:uLnTx/>
                <a:uFillTx/>
                <a:latin typeface="Courier New" panose="02070309020205020404" pitchFamily="49" charset="0"/>
                <a:ea typeface="+mn-ea"/>
                <a:cs typeface="Courier New" panose="02070309020205020404" pitchFamily="49" charset="0"/>
              </a:rPr>
              <a:t>StructField</a:t>
            </a:r>
            <a:r>
              <a:rPr kumimoji="0" lang="en-HK" sz="1100" b="0" i="0" u="none" strike="noStrike" kern="1200" cap="none" spc="0" normalizeH="0" baseline="0" noProof="0" dirty="0">
                <a:ln>
                  <a:noFill/>
                </a:ln>
                <a:solidFill>
                  <a:srgbClr val="000000"/>
                </a:solidFill>
                <a:effectLst/>
                <a:uLnTx/>
                <a:uFillTx/>
                <a:latin typeface="Courier New" panose="02070309020205020404" pitchFamily="49" charset="0"/>
                <a:ea typeface="+mn-ea"/>
                <a:cs typeface="Courier New" panose="02070309020205020404" pitchFamily="49" charset="0"/>
              </a:rPr>
              <a:t>("addresses", </a:t>
            </a:r>
            <a:r>
              <a:rPr kumimoji="0" lang="en-HK" sz="1100" b="0" i="0" u="none" strike="noStrike" kern="1200" cap="none" spc="0" normalizeH="0" baseline="0" noProof="0" dirty="0" err="1">
                <a:ln>
                  <a:noFill/>
                </a:ln>
                <a:solidFill>
                  <a:srgbClr val="000000"/>
                </a:solidFill>
                <a:effectLst/>
                <a:uLnTx/>
                <a:uFillTx/>
                <a:latin typeface="Courier New" panose="02070309020205020404" pitchFamily="49" charset="0"/>
                <a:ea typeface="+mn-ea"/>
                <a:cs typeface="Courier New" panose="02070309020205020404" pitchFamily="49" charset="0"/>
              </a:rPr>
              <a:t>ArrayType</a:t>
            </a:r>
            <a:r>
              <a:rPr kumimoji="0" lang="en-HK" sz="1100" b="0" i="0" u="none" strike="noStrike" kern="1200" cap="none" spc="0" normalizeH="0" baseline="0" noProof="0" dirty="0">
                <a:ln>
                  <a:noFill/>
                </a:ln>
                <a:solidFill>
                  <a:srgbClr val="000000"/>
                </a:solidFill>
                <a:effectLst/>
                <a:uLnTx/>
                <a:uFillTx/>
                <a:latin typeface="Courier New" panose="02070309020205020404" pitchFamily="49" charset="0"/>
                <a:ea typeface="+mn-ea"/>
                <a:cs typeface="Courier New" panose="02070309020205020404" pitchFamily="49" charset="0"/>
              </a:rPr>
              <a:t>(</a:t>
            </a:r>
            <a:r>
              <a:rPr kumimoji="0" lang="en-HK" sz="1100" b="0" i="0" u="none" strike="noStrike" kern="1200" cap="none" spc="0" normalizeH="0" baseline="0" noProof="0" dirty="0" err="1">
                <a:ln>
                  <a:noFill/>
                </a:ln>
                <a:solidFill>
                  <a:srgbClr val="000000"/>
                </a:solidFill>
                <a:effectLst/>
                <a:uLnTx/>
                <a:uFillTx/>
                <a:latin typeface="Courier New" panose="02070309020205020404" pitchFamily="49" charset="0"/>
                <a:ea typeface="+mn-ea"/>
                <a:cs typeface="Courier New" panose="02070309020205020404" pitchFamily="49" charset="0"/>
              </a:rPr>
              <a:t>StructType</a:t>
            </a:r>
            <a:r>
              <a:rPr kumimoji="0" lang="en-HK" sz="1100" b="0" i="0" u="none" strike="noStrike" kern="1200" cap="none" spc="0" normalizeH="0" baseline="0" noProof="0" dirty="0">
                <a:ln>
                  <a:noFill/>
                </a:ln>
                <a:solidFill>
                  <a:srgbClr val="000000"/>
                </a:solidFill>
                <a:effectLst/>
                <a:uLnTx/>
                <a:uFillTx/>
                <a:latin typeface="Courier New" panose="02070309020205020404" pitchFamily="49" charset="0"/>
                <a:ea typeface="+mn-ea"/>
                <a:cs typeface="Courier New" panose="02070309020205020404" pitchFamily="49" charset="0"/>
              </a:rPr>
              <a:t>([</a:t>
            </a:r>
          </a:p>
          <a:p>
            <a:pPr marL="0" marR="0" lvl="2" indent="0" algn="l" defTabSz="914400" rtl="0" eaLnBrk="1" fontAlgn="auto" latinLnBrk="0" hangingPunct="1">
              <a:lnSpc>
                <a:spcPct val="100000"/>
              </a:lnSpc>
              <a:spcBef>
                <a:spcPts val="0"/>
              </a:spcBef>
              <a:spcAft>
                <a:spcPts val="0"/>
              </a:spcAft>
              <a:buClrTx/>
              <a:buSzTx/>
              <a:buFontTx/>
              <a:buNone/>
              <a:tabLst/>
              <a:defRPr/>
            </a:pPr>
            <a:r>
              <a:rPr kumimoji="0" lang="en-HK" sz="1100" b="0" i="0" u="none" strike="noStrike" kern="1200" cap="none" spc="0" normalizeH="0" baseline="0" noProof="0" dirty="0">
                <a:ln>
                  <a:noFill/>
                </a:ln>
                <a:solidFill>
                  <a:srgbClr val="000000"/>
                </a:solidFill>
                <a:effectLst/>
                <a:uLnTx/>
                <a:uFillTx/>
                <a:latin typeface="Courier New" panose="02070309020205020404" pitchFamily="49" charset="0"/>
                <a:ea typeface="+mn-ea"/>
                <a:cs typeface="Courier New" panose="02070309020205020404" pitchFamily="49" charset="0"/>
              </a:rPr>
              <a:t>        </a:t>
            </a:r>
            <a:r>
              <a:rPr kumimoji="0" lang="en-HK" sz="1100" b="0" i="0" u="none" strike="noStrike" kern="1200" cap="none" spc="0" normalizeH="0" baseline="0" noProof="0" dirty="0" err="1">
                <a:ln>
                  <a:noFill/>
                </a:ln>
                <a:solidFill>
                  <a:srgbClr val="000000"/>
                </a:solidFill>
                <a:effectLst/>
                <a:uLnTx/>
                <a:uFillTx/>
                <a:latin typeface="Courier New" panose="02070309020205020404" pitchFamily="49" charset="0"/>
                <a:ea typeface="+mn-ea"/>
                <a:cs typeface="Courier New" panose="02070309020205020404" pitchFamily="49" charset="0"/>
              </a:rPr>
              <a:t>StructField</a:t>
            </a:r>
            <a:r>
              <a:rPr kumimoji="0" lang="en-HK" sz="1100" b="0" i="0" u="none" strike="noStrike" kern="1200" cap="none" spc="0" normalizeH="0" baseline="0" noProof="0" dirty="0">
                <a:ln>
                  <a:noFill/>
                </a:ln>
                <a:solidFill>
                  <a:srgbClr val="000000"/>
                </a:solidFill>
                <a:effectLst/>
                <a:uLnTx/>
                <a:uFillTx/>
                <a:latin typeface="Courier New" panose="02070309020205020404" pitchFamily="49" charset="0"/>
                <a:ea typeface="+mn-ea"/>
                <a:cs typeface="Courier New" panose="02070309020205020404" pitchFamily="49" charset="0"/>
              </a:rPr>
              <a:t>("city", </a:t>
            </a:r>
            <a:r>
              <a:rPr kumimoji="0" lang="en-HK" sz="1100" b="0" i="0" u="none" strike="noStrike" kern="1200" cap="none" spc="0" normalizeH="0" baseline="0" noProof="0" dirty="0" err="1">
                <a:ln>
                  <a:noFill/>
                </a:ln>
                <a:solidFill>
                  <a:srgbClr val="000000"/>
                </a:solidFill>
                <a:effectLst/>
                <a:uLnTx/>
                <a:uFillTx/>
                <a:latin typeface="Courier New" panose="02070309020205020404" pitchFamily="49" charset="0"/>
                <a:ea typeface="+mn-ea"/>
                <a:cs typeface="Courier New" panose="02070309020205020404" pitchFamily="49" charset="0"/>
              </a:rPr>
              <a:t>StringType</a:t>
            </a:r>
            <a:r>
              <a:rPr kumimoji="0" lang="en-HK" sz="1100" b="0" i="0" u="none" strike="noStrike" kern="1200" cap="none" spc="0" normalizeH="0" baseline="0" noProof="0" dirty="0">
                <a:ln>
                  <a:noFill/>
                </a:ln>
                <a:solidFill>
                  <a:srgbClr val="000000"/>
                </a:solidFill>
                <a:effectLst/>
                <a:uLnTx/>
                <a:uFillTx/>
                <a:latin typeface="Courier New" panose="02070309020205020404" pitchFamily="49" charset="0"/>
                <a:ea typeface="+mn-ea"/>
                <a:cs typeface="Courier New" panose="02070309020205020404" pitchFamily="49" charset="0"/>
              </a:rPr>
              <a:t>(), True),</a:t>
            </a:r>
          </a:p>
          <a:p>
            <a:pPr marL="0" marR="0" lvl="2" indent="0" algn="l" defTabSz="914400" rtl="0" eaLnBrk="1" fontAlgn="auto" latinLnBrk="0" hangingPunct="1">
              <a:lnSpc>
                <a:spcPct val="100000"/>
              </a:lnSpc>
              <a:spcBef>
                <a:spcPts val="0"/>
              </a:spcBef>
              <a:spcAft>
                <a:spcPts val="0"/>
              </a:spcAft>
              <a:buClrTx/>
              <a:buSzTx/>
              <a:buFontTx/>
              <a:buNone/>
              <a:tabLst/>
              <a:defRPr/>
            </a:pPr>
            <a:r>
              <a:rPr kumimoji="0" lang="en-HK" sz="1100" b="0" i="0" u="none" strike="noStrike" kern="1200" cap="none" spc="0" normalizeH="0" baseline="0" noProof="0" dirty="0">
                <a:ln>
                  <a:noFill/>
                </a:ln>
                <a:solidFill>
                  <a:srgbClr val="000000"/>
                </a:solidFill>
                <a:effectLst/>
                <a:uLnTx/>
                <a:uFillTx/>
                <a:latin typeface="Courier New" panose="02070309020205020404" pitchFamily="49" charset="0"/>
                <a:ea typeface="+mn-ea"/>
                <a:cs typeface="Courier New" panose="02070309020205020404" pitchFamily="49" charset="0"/>
              </a:rPr>
              <a:t>        </a:t>
            </a:r>
            <a:r>
              <a:rPr kumimoji="0" lang="en-HK" sz="1100" b="0" i="0" u="none" strike="noStrike" kern="1200" cap="none" spc="0" normalizeH="0" baseline="0" noProof="0" dirty="0" err="1">
                <a:ln>
                  <a:noFill/>
                </a:ln>
                <a:solidFill>
                  <a:srgbClr val="000000"/>
                </a:solidFill>
                <a:effectLst/>
                <a:uLnTx/>
                <a:uFillTx/>
                <a:latin typeface="Courier New" panose="02070309020205020404" pitchFamily="49" charset="0"/>
                <a:ea typeface="+mn-ea"/>
                <a:cs typeface="Courier New" panose="02070309020205020404" pitchFamily="49" charset="0"/>
              </a:rPr>
              <a:t>StructField</a:t>
            </a:r>
            <a:r>
              <a:rPr kumimoji="0" lang="en-HK" sz="1100" b="0" i="0" u="none" strike="noStrike" kern="1200" cap="none" spc="0" normalizeH="0" baseline="0" noProof="0" dirty="0">
                <a:ln>
                  <a:noFill/>
                </a:ln>
                <a:solidFill>
                  <a:srgbClr val="000000"/>
                </a:solidFill>
                <a:effectLst/>
                <a:uLnTx/>
                <a:uFillTx/>
                <a:latin typeface="Courier New" panose="02070309020205020404" pitchFamily="49" charset="0"/>
                <a:ea typeface="+mn-ea"/>
                <a:cs typeface="Courier New" panose="02070309020205020404" pitchFamily="49" charset="0"/>
              </a:rPr>
              <a:t>("zip", </a:t>
            </a:r>
            <a:r>
              <a:rPr kumimoji="0" lang="en-HK" sz="1100" b="0" i="0" u="none" strike="noStrike" kern="1200" cap="none" spc="0" normalizeH="0" baseline="0" noProof="0" dirty="0" err="1">
                <a:ln>
                  <a:noFill/>
                </a:ln>
                <a:solidFill>
                  <a:srgbClr val="000000"/>
                </a:solidFill>
                <a:effectLst/>
                <a:uLnTx/>
                <a:uFillTx/>
                <a:latin typeface="Courier New" panose="02070309020205020404" pitchFamily="49" charset="0"/>
                <a:ea typeface="+mn-ea"/>
                <a:cs typeface="Courier New" panose="02070309020205020404" pitchFamily="49" charset="0"/>
              </a:rPr>
              <a:t>StringType</a:t>
            </a:r>
            <a:r>
              <a:rPr kumimoji="0" lang="en-HK" sz="1100" b="0" i="0" u="none" strike="noStrike" kern="1200" cap="none" spc="0" normalizeH="0" baseline="0" noProof="0" dirty="0">
                <a:ln>
                  <a:noFill/>
                </a:ln>
                <a:solidFill>
                  <a:srgbClr val="000000"/>
                </a:solidFill>
                <a:effectLst/>
                <a:uLnTx/>
                <a:uFillTx/>
                <a:latin typeface="Courier New" panose="02070309020205020404" pitchFamily="49" charset="0"/>
                <a:ea typeface="+mn-ea"/>
                <a:cs typeface="Courier New" panose="02070309020205020404" pitchFamily="49" charset="0"/>
              </a:rPr>
              <a:t>(), True)</a:t>
            </a:r>
          </a:p>
          <a:p>
            <a:pPr marL="0" marR="0" lvl="2" indent="0" algn="l" defTabSz="914400" rtl="0" eaLnBrk="1" fontAlgn="auto" latinLnBrk="0" hangingPunct="1">
              <a:lnSpc>
                <a:spcPct val="100000"/>
              </a:lnSpc>
              <a:spcBef>
                <a:spcPts val="0"/>
              </a:spcBef>
              <a:spcAft>
                <a:spcPts val="0"/>
              </a:spcAft>
              <a:buClrTx/>
              <a:buSzTx/>
              <a:buFontTx/>
              <a:buNone/>
              <a:tabLst/>
              <a:defRPr/>
            </a:pPr>
            <a:r>
              <a:rPr kumimoji="0" lang="en-HK" sz="1100" b="0" i="0" u="none" strike="noStrike" kern="1200" cap="none" spc="0" normalizeH="0" baseline="0" noProof="0" dirty="0">
                <a:ln>
                  <a:noFill/>
                </a:ln>
                <a:solidFill>
                  <a:srgbClr val="000000"/>
                </a:solidFill>
                <a:effectLst/>
                <a:uLnTx/>
                <a:uFillTx/>
                <a:latin typeface="Courier New" panose="02070309020205020404" pitchFamily="49" charset="0"/>
                <a:ea typeface="+mn-ea"/>
                <a:cs typeface="Courier New" panose="02070309020205020404" pitchFamily="49" charset="0"/>
              </a:rPr>
              <a:t>    ])), True)</a:t>
            </a:r>
          </a:p>
          <a:p>
            <a:pPr marL="0" marR="0" lvl="2" indent="0" algn="l" defTabSz="914400" rtl="0" eaLnBrk="1" fontAlgn="auto" latinLnBrk="0" hangingPunct="1">
              <a:lnSpc>
                <a:spcPct val="100000"/>
              </a:lnSpc>
              <a:spcBef>
                <a:spcPts val="0"/>
              </a:spcBef>
              <a:spcAft>
                <a:spcPts val="0"/>
              </a:spcAft>
              <a:buClrTx/>
              <a:buSzTx/>
              <a:buFontTx/>
              <a:buNone/>
              <a:tabLst/>
              <a:defRPr/>
            </a:pPr>
            <a:r>
              <a:rPr kumimoji="0" lang="en-HK" sz="1100" b="0" i="0" u="none" strike="noStrike" kern="1200" cap="none" spc="0" normalizeH="0" baseline="0" noProof="0" dirty="0">
                <a:ln>
                  <a:noFill/>
                </a:ln>
                <a:solidFill>
                  <a:srgbClr val="000000"/>
                </a:solidFill>
                <a:effectLst/>
                <a:uLnTx/>
                <a:uFillTx/>
                <a:latin typeface="Courier New" panose="02070309020205020404" pitchFamily="49" charset="0"/>
                <a:ea typeface="+mn-ea"/>
                <a:cs typeface="Courier New" panose="02070309020205020404" pitchFamily="49" charset="0"/>
              </a:rPr>
              <a:t>])</a:t>
            </a:r>
          </a:p>
          <a:p>
            <a:pPr marL="0" marR="0" lvl="2" indent="0" algn="l" defTabSz="914400" rtl="0" eaLnBrk="1" fontAlgn="auto" latinLnBrk="0" hangingPunct="1">
              <a:lnSpc>
                <a:spcPct val="100000"/>
              </a:lnSpc>
              <a:spcBef>
                <a:spcPts val="0"/>
              </a:spcBef>
              <a:spcAft>
                <a:spcPts val="0"/>
              </a:spcAft>
              <a:buClrTx/>
              <a:buSzTx/>
              <a:buFontTx/>
              <a:buNone/>
              <a:tabLst/>
              <a:defRPr/>
            </a:pPr>
            <a:endParaRPr kumimoji="0" lang="en-HK" sz="1100" b="0" i="0" u="none" strike="noStrike" kern="1200" cap="none" spc="0" normalizeH="0" baseline="0" noProof="0" dirty="0">
              <a:ln>
                <a:noFill/>
              </a:ln>
              <a:solidFill>
                <a:srgbClr val="000000"/>
              </a:solidFill>
              <a:effectLst/>
              <a:uLnTx/>
              <a:uFillTx/>
              <a:latin typeface="Courier New" panose="02070309020205020404" pitchFamily="49" charset="0"/>
              <a:ea typeface="+mn-ea"/>
              <a:cs typeface="Courier New" panose="02070309020205020404" pitchFamily="49" charset="0"/>
            </a:endParaRPr>
          </a:p>
          <a:p>
            <a:pPr marL="0" marR="0" lvl="2" indent="0" algn="l" defTabSz="914400" rtl="0" eaLnBrk="1" fontAlgn="auto" latinLnBrk="0" hangingPunct="1">
              <a:lnSpc>
                <a:spcPct val="100000"/>
              </a:lnSpc>
              <a:spcBef>
                <a:spcPts val="0"/>
              </a:spcBef>
              <a:spcAft>
                <a:spcPts val="0"/>
              </a:spcAft>
              <a:buClrTx/>
              <a:buSzTx/>
              <a:buFontTx/>
              <a:buNone/>
              <a:tabLst/>
              <a:defRPr/>
            </a:pPr>
            <a:r>
              <a:rPr kumimoji="0" lang="en-HK" sz="1100" b="0" i="0" u="none" strike="noStrike" kern="1200" cap="none" spc="0" normalizeH="0" baseline="0" noProof="0" dirty="0">
                <a:ln>
                  <a:noFill/>
                </a:ln>
                <a:solidFill>
                  <a:srgbClr val="000000"/>
                </a:solidFill>
                <a:effectLst/>
                <a:uLnTx/>
                <a:uFillTx/>
                <a:latin typeface="Courier New" panose="02070309020205020404" pitchFamily="49" charset="0"/>
                <a:ea typeface="+mn-ea"/>
                <a:cs typeface="Courier New" panose="02070309020205020404" pitchFamily="49" charset="0"/>
              </a:rPr>
              <a:t># Create DataFrame</a:t>
            </a:r>
          </a:p>
          <a:p>
            <a:pPr marL="0" marR="0" lvl="2" indent="0" algn="l" defTabSz="914400" rtl="0" eaLnBrk="1" fontAlgn="auto" latinLnBrk="0" hangingPunct="1">
              <a:lnSpc>
                <a:spcPct val="100000"/>
              </a:lnSpc>
              <a:spcBef>
                <a:spcPts val="0"/>
              </a:spcBef>
              <a:spcAft>
                <a:spcPts val="0"/>
              </a:spcAft>
              <a:buClrTx/>
              <a:buSzTx/>
              <a:buFontTx/>
              <a:buNone/>
              <a:tabLst/>
              <a:defRPr/>
            </a:pPr>
            <a:r>
              <a:rPr kumimoji="0" lang="en-HK" sz="1100" b="0" i="0" u="none" strike="noStrike" kern="1200" cap="none" spc="0" normalizeH="0" baseline="0" noProof="0" dirty="0">
                <a:ln>
                  <a:noFill/>
                </a:ln>
                <a:solidFill>
                  <a:srgbClr val="000000"/>
                </a:solidFill>
                <a:effectLst/>
                <a:uLnTx/>
                <a:uFillTx/>
                <a:latin typeface="Courier New" panose="02070309020205020404" pitchFamily="49" charset="0"/>
                <a:ea typeface="+mn-ea"/>
                <a:cs typeface="Courier New" panose="02070309020205020404" pitchFamily="49" charset="0"/>
              </a:rPr>
              <a:t>data = [</a:t>
            </a:r>
          </a:p>
          <a:p>
            <a:pPr marL="0" marR="0" lvl="2" indent="0" algn="l" defTabSz="914400" rtl="0" eaLnBrk="1" fontAlgn="auto" latinLnBrk="0" hangingPunct="1">
              <a:lnSpc>
                <a:spcPct val="100000"/>
              </a:lnSpc>
              <a:spcBef>
                <a:spcPts val="0"/>
              </a:spcBef>
              <a:spcAft>
                <a:spcPts val="0"/>
              </a:spcAft>
              <a:buClrTx/>
              <a:buSzTx/>
              <a:buFontTx/>
              <a:buNone/>
              <a:tabLst/>
              <a:defRPr/>
            </a:pPr>
            <a:r>
              <a:rPr kumimoji="0" lang="en-HK" sz="1100" b="0" i="0" u="none" strike="noStrike" kern="1200" cap="none" spc="0" normalizeH="0" baseline="0" noProof="0" dirty="0">
                <a:ln>
                  <a:noFill/>
                </a:ln>
                <a:solidFill>
                  <a:srgbClr val="000000"/>
                </a:solidFill>
                <a:effectLst/>
                <a:uLnTx/>
                <a:uFillTx/>
                <a:latin typeface="Courier New" panose="02070309020205020404" pitchFamily="49" charset="0"/>
                <a:ea typeface="+mn-ea"/>
                <a:cs typeface="Courier New" panose="02070309020205020404" pitchFamily="49" charset="0"/>
              </a:rPr>
              <a:t>    ("John Doe", 30, [{"city": "New York", "zip": "10001"}, {"city": "Los Angeles", "zip": "90001"}]),</a:t>
            </a:r>
          </a:p>
          <a:p>
            <a:pPr marL="0" marR="0" lvl="2" indent="0" algn="l" defTabSz="914400" rtl="0" eaLnBrk="1" fontAlgn="auto" latinLnBrk="0" hangingPunct="1">
              <a:lnSpc>
                <a:spcPct val="100000"/>
              </a:lnSpc>
              <a:spcBef>
                <a:spcPts val="0"/>
              </a:spcBef>
              <a:spcAft>
                <a:spcPts val="0"/>
              </a:spcAft>
              <a:buClrTx/>
              <a:buSzTx/>
              <a:buFontTx/>
              <a:buNone/>
              <a:tabLst/>
              <a:defRPr/>
            </a:pPr>
            <a:r>
              <a:rPr kumimoji="0" lang="en-HK" sz="1100" b="0" i="0" u="none" strike="noStrike" kern="1200" cap="none" spc="0" normalizeH="0" baseline="0" noProof="0" dirty="0">
                <a:ln>
                  <a:noFill/>
                </a:ln>
                <a:solidFill>
                  <a:srgbClr val="000000"/>
                </a:solidFill>
                <a:effectLst/>
                <a:uLnTx/>
                <a:uFillTx/>
                <a:latin typeface="Courier New" panose="02070309020205020404" pitchFamily="49" charset="0"/>
                <a:ea typeface="+mn-ea"/>
                <a:cs typeface="Courier New" panose="02070309020205020404" pitchFamily="49" charset="0"/>
              </a:rPr>
              <a:t>    ("Jane Smith", 25, [{"city": "Chicago", "zip": "60601"}])</a:t>
            </a:r>
          </a:p>
          <a:p>
            <a:pPr marL="0" marR="0" lvl="2" indent="0" algn="l" defTabSz="914400" rtl="0" eaLnBrk="1" fontAlgn="auto" latinLnBrk="0" hangingPunct="1">
              <a:lnSpc>
                <a:spcPct val="100000"/>
              </a:lnSpc>
              <a:spcBef>
                <a:spcPts val="0"/>
              </a:spcBef>
              <a:spcAft>
                <a:spcPts val="0"/>
              </a:spcAft>
              <a:buClrTx/>
              <a:buSzTx/>
              <a:buFontTx/>
              <a:buNone/>
              <a:tabLst/>
              <a:defRPr/>
            </a:pPr>
            <a:r>
              <a:rPr kumimoji="0" lang="en-HK" sz="1100" b="0" i="0" u="none" strike="noStrike" kern="1200" cap="none" spc="0" normalizeH="0" baseline="0" noProof="0" dirty="0">
                <a:ln>
                  <a:noFill/>
                </a:ln>
                <a:solidFill>
                  <a:srgbClr val="000000"/>
                </a:solidFill>
                <a:effectLst/>
                <a:uLnTx/>
                <a:uFillTx/>
                <a:latin typeface="Courier New" panose="02070309020205020404" pitchFamily="49" charset="0"/>
                <a:ea typeface="+mn-ea"/>
                <a:cs typeface="Courier New" panose="02070309020205020404" pitchFamily="49" charset="0"/>
              </a:rPr>
              <a:t>]</a:t>
            </a:r>
          </a:p>
          <a:p>
            <a:pPr marL="0" marR="0" lvl="2" indent="0" algn="l" defTabSz="914400" rtl="0" eaLnBrk="1" fontAlgn="auto" latinLnBrk="0" hangingPunct="1">
              <a:lnSpc>
                <a:spcPct val="100000"/>
              </a:lnSpc>
              <a:spcBef>
                <a:spcPts val="0"/>
              </a:spcBef>
              <a:spcAft>
                <a:spcPts val="0"/>
              </a:spcAft>
              <a:buClrTx/>
              <a:buSzTx/>
              <a:buFontTx/>
              <a:buNone/>
              <a:tabLst/>
              <a:defRPr/>
            </a:pPr>
            <a:endParaRPr kumimoji="0" lang="en-HK" sz="1100" b="0" i="0" u="none" strike="noStrike" kern="1200" cap="none" spc="0" normalizeH="0" baseline="0" noProof="0" dirty="0">
              <a:ln>
                <a:noFill/>
              </a:ln>
              <a:solidFill>
                <a:srgbClr val="000000"/>
              </a:solidFill>
              <a:effectLst/>
              <a:uLnTx/>
              <a:uFillTx/>
              <a:latin typeface="Courier New" panose="02070309020205020404" pitchFamily="49" charset="0"/>
              <a:ea typeface="+mn-ea"/>
              <a:cs typeface="Courier New" panose="02070309020205020404" pitchFamily="49" charset="0"/>
            </a:endParaRPr>
          </a:p>
          <a:p>
            <a:pPr marL="0" marR="0" lvl="2" indent="0" algn="l" defTabSz="914400" rtl="0" eaLnBrk="1" fontAlgn="auto" latinLnBrk="0" hangingPunct="1">
              <a:lnSpc>
                <a:spcPct val="100000"/>
              </a:lnSpc>
              <a:spcBef>
                <a:spcPts val="0"/>
              </a:spcBef>
              <a:spcAft>
                <a:spcPts val="0"/>
              </a:spcAft>
              <a:buClrTx/>
              <a:buSzTx/>
              <a:buFontTx/>
              <a:buNone/>
              <a:tabLst/>
              <a:defRPr/>
            </a:pPr>
            <a:r>
              <a:rPr kumimoji="0" lang="en-HK" sz="1100" b="0" i="0" u="none" strike="noStrike" kern="1200" cap="none" spc="0" normalizeH="0" baseline="0" noProof="0" dirty="0" err="1">
                <a:ln>
                  <a:noFill/>
                </a:ln>
                <a:solidFill>
                  <a:srgbClr val="000000"/>
                </a:solidFill>
                <a:effectLst/>
                <a:uLnTx/>
                <a:uFillTx/>
                <a:latin typeface="Courier New" panose="02070309020205020404" pitchFamily="49" charset="0"/>
                <a:ea typeface="+mn-ea"/>
                <a:cs typeface="Courier New" panose="02070309020205020404" pitchFamily="49" charset="0"/>
              </a:rPr>
              <a:t>df</a:t>
            </a:r>
            <a:r>
              <a:rPr kumimoji="0" lang="en-HK" sz="1100" b="0" i="0" u="none" strike="noStrike" kern="1200" cap="none" spc="0" normalizeH="0" baseline="0" noProof="0" dirty="0">
                <a:ln>
                  <a:noFill/>
                </a:ln>
                <a:solidFill>
                  <a:srgbClr val="000000"/>
                </a:solidFill>
                <a:effectLst/>
                <a:uLnTx/>
                <a:uFillTx/>
                <a:latin typeface="Courier New" panose="02070309020205020404" pitchFamily="49" charset="0"/>
                <a:ea typeface="+mn-ea"/>
                <a:cs typeface="Courier New" panose="02070309020205020404" pitchFamily="49" charset="0"/>
              </a:rPr>
              <a:t> = </a:t>
            </a:r>
            <a:r>
              <a:rPr kumimoji="0" lang="en-HK" sz="1100" b="0" i="0" u="none" strike="noStrike" kern="1200" cap="none" spc="0" normalizeH="0" baseline="0" noProof="0" dirty="0" err="1">
                <a:ln>
                  <a:noFill/>
                </a:ln>
                <a:solidFill>
                  <a:srgbClr val="000000"/>
                </a:solidFill>
                <a:effectLst/>
                <a:uLnTx/>
                <a:uFillTx/>
                <a:latin typeface="Courier New" panose="02070309020205020404" pitchFamily="49" charset="0"/>
                <a:ea typeface="+mn-ea"/>
                <a:cs typeface="Courier New" panose="02070309020205020404" pitchFamily="49" charset="0"/>
              </a:rPr>
              <a:t>spark.createDataFrame</a:t>
            </a:r>
            <a:r>
              <a:rPr kumimoji="0" lang="en-HK" sz="1100" b="0" i="0" u="none" strike="noStrike" kern="1200" cap="none" spc="0" normalizeH="0" baseline="0" noProof="0" dirty="0">
                <a:ln>
                  <a:noFill/>
                </a:ln>
                <a:solidFill>
                  <a:srgbClr val="000000"/>
                </a:solidFill>
                <a:effectLst/>
                <a:uLnTx/>
                <a:uFillTx/>
                <a:latin typeface="Courier New" panose="02070309020205020404" pitchFamily="49" charset="0"/>
                <a:ea typeface="+mn-ea"/>
                <a:cs typeface="Courier New" panose="02070309020205020404" pitchFamily="49" charset="0"/>
              </a:rPr>
              <a:t>(data, schema)</a:t>
            </a:r>
          </a:p>
          <a:p>
            <a:pPr marL="0" marR="0" lvl="2" indent="0" algn="l" defTabSz="914400" rtl="0" eaLnBrk="1" fontAlgn="auto" latinLnBrk="0" hangingPunct="1">
              <a:lnSpc>
                <a:spcPct val="100000"/>
              </a:lnSpc>
              <a:spcBef>
                <a:spcPts val="0"/>
              </a:spcBef>
              <a:spcAft>
                <a:spcPts val="0"/>
              </a:spcAft>
              <a:buClrTx/>
              <a:buSzTx/>
              <a:buFontTx/>
              <a:buNone/>
              <a:tabLst/>
              <a:defRPr/>
            </a:pPr>
            <a:endParaRPr kumimoji="0" lang="en-HK" sz="1100" b="0" i="0" u="none" strike="noStrike" kern="1200" cap="none" spc="0" normalizeH="0" baseline="0" noProof="0" dirty="0">
              <a:ln>
                <a:noFill/>
              </a:ln>
              <a:solidFill>
                <a:srgbClr val="000000"/>
              </a:solidFill>
              <a:effectLst/>
              <a:uLnTx/>
              <a:uFillTx/>
              <a:latin typeface="Courier New" panose="02070309020205020404" pitchFamily="49" charset="0"/>
              <a:ea typeface="+mn-ea"/>
              <a:cs typeface="Courier New" panose="02070309020205020404" pitchFamily="49" charset="0"/>
            </a:endParaRPr>
          </a:p>
          <a:p>
            <a:pPr marL="0" marR="0" lvl="2" indent="0" algn="l" defTabSz="914400" rtl="0" eaLnBrk="1" fontAlgn="auto" latinLnBrk="0" hangingPunct="1">
              <a:lnSpc>
                <a:spcPct val="100000"/>
              </a:lnSpc>
              <a:spcBef>
                <a:spcPts val="0"/>
              </a:spcBef>
              <a:spcAft>
                <a:spcPts val="0"/>
              </a:spcAft>
              <a:buClrTx/>
              <a:buSzTx/>
              <a:buFontTx/>
              <a:buNone/>
              <a:tabLst/>
              <a:defRPr/>
            </a:pPr>
            <a:r>
              <a:rPr kumimoji="0" lang="en-HK" sz="1100" b="0" i="0" u="none" strike="noStrike" kern="1200" cap="none" spc="0" normalizeH="0" baseline="0" noProof="0" dirty="0">
                <a:ln>
                  <a:noFill/>
                </a:ln>
                <a:solidFill>
                  <a:srgbClr val="000000"/>
                </a:solidFill>
                <a:effectLst/>
                <a:uLnTx/>
                <a:uFillTx/>
                <a:latin typeface="Courier New" panose="02070309020205020404" pitchFamily="49" charset="0"/>
                <a:ea typeface="+mn-ea"/>
                <a:cs typeface="Courier New" panose="02070309020205020404" pitchFamily="49" charset="0"/>
              </a:rPr>
              <a:t># Show DataFrame</a:t>
            </a:r>
          </a:p>
          <a:p>
            <a:pPr marL="0" marR="0" lvl="2" indent="0" algn="l" defTabSz="914400" rtl="0" eaLnBrk="1" fontAlgn="auto" latinLnBrk="0" hangingPunct="1">
              <a:lnSpc>
                <a:spcPct val="100000"/>
              </a:lnSpc>
              <a:spcBef>
                <a:spcPts val="0"/>
              </a:spcBef>
              <a:spcAft>
                <a:spcPts val="0"/>
              </a:spcAft>
              <a:buClrTx/>
              <a:buSzTx/>
              <a:buFontTx/>
              <a:buNone/>
              <a:tabLst/>
              <a:defRPr/>
            </a:pPr>
            <a:r>
              <a:rPr kumimoji="0" lang="en-HK" sz="1100" b="0" i="0" u="none" strike="noStrike" kern="1200" cap="none" spc="0" normalizeH="0" baseline="0" noProof="0" dirty="0" err="1">
                <a:ln>
                  <a:noFill/>
                </a:ln>
                <a:solidFill>
                  <a:srgbClr val="000000"/>
                </a:solidFill>
                <a:effectLst/>
                <a:uLnTx/>
                <a:uFillTx/>
                <a:latin typeface="Courier New" panose="02070309020205020404" pitchFamily="49" charset="0"/>
                <a:ea typeface="+mn-ea"/>
                <a:cs typeface="Courier New" panose="02070309020205020404" pitchFamily="49" charset="0"/>
              </a:rPr>
              <a:t>df.show</a:t>
            </a:r>
            <a:r>
              <a:rPr kumimoji="0" lang="en-HK" sz="1100" b="0" i="0" u="none" strike="noStrike" kern="1200" cap="none" spc="0" normalizeH="0" baseline="0" noProof="0" dirty="0">
                <a:ln>
                  <a:noFill/>
                </a:ln>
                <a:solidFill>
                  <a:srgbClr val="000000"/>
                </a:solidFill>
                <a:effectLst/>
                <a:uLnTx/>
                <a:uFillTx/>
                <a:latin typeface="Courier New" panose="02070309020205020404" pitchFamily="49" charset="0"/>
                <a:ea typeface="+mn-ea"/>
                <a:cs typeface="Courier New" panose="02070309020205020404" pitchFamily="49" charset="0"/>
              </a:rPr>
              <a:t>(truncate=False)</a:t>
            </a:r>
          </a:p>
        </p:txBody>
      </p:sp>
      <p:pic>
        <p:nvPicPr>
          <p:cNvPr id="4" name="Picture 3">
            <a:extLst>
              <a:ext uri="{FF2B5EF4-FFF2-40B4-BE49-F238E27FC236}">
                <a16:creationId xmlns:a16="http://schemas.microsoft.com/office/drawing/2014/main" id="{EAB46819-130C-CD37-7807-BCDEA07322C6}"/>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4095817" y="5125772"/>
            <a:ext cx="4681179" cy="996844"/>
          </a:xfrm>
          <a:prstGeom prst="rect">
            <a:avLst/>
          </a:prstGeom>
        </p:spPr>
      </p:pic>
    </p:spTree>
    <p:extLst>
      <p:ext uri="{BB962C8B-B14F-4D97-AF65-F5344CB8AC3E}">
        <p14:creationId xmlns:p14="http://schemas.microsoft.com/office/powerpoint/2010/main" val="209709996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E3BEB9D-ED74-9287-5376-7508E847AA34}"/>
              </a:ext>
            </a:extLst>
          </p:cNvPr>
          <p:cNvSpPr>
            <a:spLocks noGrp="1"/>
          </p:cNvSpPr>
          <p:nvPr>
            <p:ph sz="quarter" idx="14"/>
          </p:nvPr>
        </p:nvSpPr>
        <p:spPr/>
        <p:txBody>
          <a:bodyPr/>
          <a:lstStyle/>
          <a:p>
            <a:pPr marL="514346" lvl="1" indent="-342900">
              <a:lnSpc>
                <a:spcPct val="120000"/>
              </a:lnSpc>
            </a:pPr>
            <a:r>
              <a:rPr lang="en-US" dirty="0"/>
              <a:t>Spark DataFrame Supports:</a:t>
            </a:r>
          </a:p>
          <a:p>
            <a:pPr marL="971541" lvl="2" indent="-342900">
              <a:lnSpc>
                <a:spcPct val="120000"/>
              </a:lnSpc>
            </a:pPr>
            <a:r>
              <a:rPr lang="en-US" dirty="0"/>
              <a:t>primitive SQL types: </a:t>
            </a:r>
            <a:r>
              <a:rPr lang="en-US" dirty="0" err="1"/>
              <a:t>boolean</a:t>
            </a:r>
            <a:r>
              <a:rPr lang="en-US" dirty="0"/>
              <a:t>, integer, double, decimal, string, data, timestamp</a:t>
            </a:r>
          </a:p>
          <a:p>
            <a:pPr marL="971541" lvl="2" indent="-342900">
              <a:lnSpc>
                <a:spcPct val="120000"/>
              </a:lnSpc>
            </a:pPr>
            <a:r>
              <a:rPr lang="en-US" dirty="0"/>
              <a:t>Complex types: structs, arrays, maps, and unions</a:t>
            </a:r>
          </a:p>
          <a:p>
            <a:pPr marL="971541" lvl="2" indent="-342900">
              <a:lnSpc>
                <a:spcPct val="120000"/>
              </a:lnSpc>
            </a:pPr>
            <a:r>
              <a:rPr lang="en-US" dirty="0"/>
              <a:t>User defined types</a:t>
            </a:r>
          </a:p>
          <a:p>
            <a:pPr marL="514346" lvl="1" indent="-342900">
              <a:lnSpc>
                <a:spcPct val="120000"/>
              </a:lnSpc>
            </a:pPr>
            <a:r>
              <a:rPr lang="en-HK" dirty="0"/>
              <a:t>Full integration of complex data types:</a:t>
            </a:r>
          </a:p>
        </p:txBody>
      </p:sp>
      <p:sp>
        <p:nvSpPr>
          <p:cNvPr id="3" name="Title 2">
            <a:extLst>
              <a:ext uri="{FF2B5EF4-FFF2-40B4-BE49-F238E27FC236}">
                <a16:creationId xmlns:a16="http://schemas.microsoft.com/office/drawing/2014/main" id="{7F588614-3A37-8FC1-9800-120380A32E71}"/>
              </a:ext>
            </a:extLst>
          </p:cNvPr>
          <p:cNvSpPr>
            <a:spLocks noGrp="1"/>
          </p:cNvSpPr>
          <p:nvPr>
            <p:ph type="title"/>
          </p:nvPr>
        </p:nvSpPr>
        <p:spPr/>
        <p:txBody>
          <a:bodyPr/>
          <a:lstStyle/>
          <a:p>
            <a:r>
              <a:rPr lang="en-US" dirty="0"/>
              <a:t>Data Model for DataFrame</a:t>
            </a:r>
          </a:p>
        </p:txBody>
      </p:sp>
      <p:sp>
        <p:nvSpPr>
          <p:cNvPr id="9" name="TextBox 8">
            <a:extLst>
              <a:ext uri="{FF2B5EF4-FFF2-40B4-BE49-F238E27FC236}">
                <a16:creationId xmlns:a16="http://schemas.microsoft.com/office/drawing/2014/main" id="{40EC2606-328F-994F-6788-C923B2EB4E9E}"/>
              </a:ext>
            </a:extLst>
          </p:cNvPr>
          <p:cNvSpPr txBox="1"/>
          <p:nvPr/>
        </p:nvSpPr>
        <p:spPr>
          <a:xfrm>
            <a:off x="958645" y="3577526"/>
            <a:ext cx="6448946" cy="2253502"/>
          </a:xfrm>
          <a:prstGeom prst="rect">
            <a:avLst/>
          </a:prstGeom>
          <a:solidFill>
            <a:schemeClr val="accent4">
              <a:lumMod val="20000"/>
              <a:lumOff val="80000"/>
            </a:schemeClr>
          </a:solidFill>
          <a:ln>
            <a:solidFill>
              <a:srgbClr val="C40C67"/>
            </a:solidFill>
          </a:ln>
        </p:spPr>
        <p:txBody>
          <a:bodyPr wrap="square" rtlCol="0">
            <a:spAutoFit/>
          </a:bodyPr>
          <a:lstStyle>
            <a:defPPr>
              <a:defRPr lang="en-US"/>
            </a:defPPr>
            <a:lvl1pPr lvl="0">
              <a:lnSpc>
                <a:spcPct val="150000"/>
              </a:lnSpc>
              <a:defRPr sz="1200">
                <a:solidFill>
                  <a:srgbClr val="C40C67"/>
                </a:solidFill>
                <a:latin typeface="Courier New" panose="02070309020205020404" pitchFamily="49" charset="0"/>
                <a:cs typeface="Courier New" panose="02070309020205020404" pitchFamily="49" charset="0"/>
              </a:defRPr>
            </a:lvl1pPr>
            <a:lvl3pPr marL="0" lvl="2">
              <a:defRPr sz="1000">
                <a:latin typeface="Courier New" panose="02070309020205020404" pitchFamily="49" charset="0"/>
                <a:cs typeface="Courier New" panose="02070309020205020404" pitchFamily="49" charset="0"/>
              </a:defRPr>
            </a:lvl3p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C40C67"/>
                </a:solidFill>
                <a:effectLst/>
                <a:uLnTx/>
                <a:uFillTx/>
                <a:latin typeface="Courier New" panose="02070309020205020404" pitchFamily="49" charset="0"/>
                <a:ea typeface="+mn-ea"/>
                <a:cs typeface="Courier New" panose="02070309020205020404" pitchFamily="49" charset="0"/>
              </a:rPr>
              <a:t>schema = </a:t>
            </a:r>
            <a:r>
              <a:rPr kumimoji="0" lang="en-US" sz="1050" b="1" i="0" u="none" strike="noStrike" kern="1200" cap="none" spc="0" normalizeH="0" baseline="0" noProof="0" dirty="0" err="1">
                <a:ln>
                  <a:noFill/>
                </a:ln>
                <a:solidFill>
                  <a:srgbClr val="C40C67">
                    <a:lumMod val="75000"/>
                  </a:srgbClr>
                </a:solidFill>
                <a:effectLst/>
                <a:uLnTx/>
                <a:uFillTx/>
                <a:latin typeface="Courier New" panose="02070309020205020404" pitchFamily="49" charset="0"/>
                <a:ea typeface="+mn-ea"/>
                <a:cs typeface="Courier New" panose="02070309020205020404" pitchFamily="49" charset="0"/>
              </a:rPr>
              <a:t>StructType</a:t>
            </a:r>
            <a:r>
              <a:rPr kumimoji="0" lang="en-US" sz="1050" b="0" i="0" u="none" strike="noStrike" kern="1200" cap="none" spc="0" normalizeH="0" baseline="0" noProof="0" dirty="0">
                <a:ln>
                  <a:noFill/>
                </a:ln>
                <a:solidFill>
                  <a:srgbClr val="C40C67"/>
                </a:solidFill>
                <a:effectLst/>
                <a:uLnTx/>
                <a:uFillTx/>
                <a:latin typeface="Courier New" panose="02070309020205020404" pitchFamily="49" charset="0"/>
                <a:ea typeface="+mn-ea"/>
                <a:cs typeface="Courier New" panose="02070309020205020404" pitchFamily="49" charset="0"/>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C40C67"/>
                </a:solidFill>
                <a:effectLst/>
                <a:uLnTx/>
                <a:uFillTx/>
                <a:latin typeface="Courier New" panose="02070309020205020404" pitchFamily="49" charset="0"/>
                <a:ea typeface="+mn-ea"/>
                <a:cs typeface="Courier New" panose="02070309020205020404" pitchFamily="49" charset="0"/>
              </a:rPr>
              <a:t>    </a:t>
            </a:r>
            <a:r>
              <a:rPr kumimoji="0" lang="en-US" sz="1050" b="0" i="0" u="none" strike="noStrike" kern="1200" cap="none" spc="0" normalizeH="0" baseline="0" noProof="0" dirty="0" err="1">
                <a:ln>
                  <a:noFill/>
                </a:ln>
                <a:solidFill>
                  <a:srgbClr val="C40C67"/>
                </a:solidFill>
                <a:effectLst/>
                <a:uLnTx/>
                <a:uFillTx/>
                <a:latin typeface="Courier New" panose="02070309020205020404" pitchFamily="49" charset="0"/>
                <a:ea typeface="+mn-ea"/>
                <a:cs typeface="Courier New" panose="02070309020205020404" pitchFamily="49" charset="0"/>
              </a:rPr>
              <a:t>StructField</a:t>
            </a:r>
            <a:r>
              <a:rPr kumimoji="0" lang="en-US" sz="1050" b="0" i="0" u="none" strike="noStrike" kern="1200" cap="none" spc="0" normalizeH="0" baseline="0" noProof="0" dirty="0">
                <a:ln>
                  <a:noFill/>
                </a:ln>
                <a:solidFill>
                  <a:srgbClr val="C40C67"/>
                </a:solidFill>
                <a:effectLst/>
                <a:uLnTx/>
                <a:uFillTx/>
                <a:latin typeface="Courier New" panose="02070309020205020404" pitchFamily="49" charset="0"/>
                <a:ea typeface="+mn-ea"/>
                <a:cs typeface="Courier New" panose="02070309020205020404" pitchFamily="49" charset="0"/>
              </a:rPr>
              <a:t>("name", </a:t>
            </a:r>
            <a:r>
              <a:rPr kumimoji="0" lang="en-US" sz="1050" b="1" i="0" u="none" strike="noStrike" kern="1200" cap="none" spc="0" normalizeH="0" baseline="0" noProof="0" dirty="0" err="1">
                <a:ln>
                  <a:noFill/>
                </a:ln>
                <a:solidFill>
                  <a:srgbClr val="C40C67">
                    <a:lumMod val="75000"/>
                  </a:srgbClr>
                </a:solidFill>
                <a:effectLst/>
                <a:uLnTx/>
                <a:uFillTx/>
                <a:latin typeface="Courier New" panose="02070309020205020404" pitchFamily="49" charset="0"/>
                <a:ea typeface="+mn-ea"/>
                <a:cs typeface="Courier New" panose="02070309020205020404" pitchFamily="49" charset="0"/>
              </a:rPr>
              <a:t>StringType</a:t>
            </a:r>
            <a:r>
              <a:rPr kumimoji="0" lang="en-US" sz="1050" b="0" i="0" u="none" strike="noStrike" kern="1200" cap="none" spc="0" normalizeH="0" baseline="0" noProof="0" dirty="0">
                <a:ln>
                  <a:noFill/>
                </a:ln>
                <a:solidFill>
                  <a:srgbClr val="C40C67"/>
                </a:solidFill>
                <a:effectLst/>
                <a:uLnTx/>
                <a:uFillTx/>
                <a:latin typeface="Courier New" panose="02070309020205020404" pitchFamily="49" charset="0"/>
                <a:ea typeface="+mn-ea"/>
                <a:cs typeface="Courier New" panose="02070309020205020404" pitchFamily="49" charset="0"/>
              </a:rPr>
              <a:t>(), True),</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C40C67"/>
                </a:solidFill>
                <a:effectLst/>
                <a:uLnTx/>
                <a:uFillTx/>
                <a:latin typeface="Courier New" panose="02070309020205020404" pitchFamily="49" charset="0"/>
                <a:ea typeface="+mn-ea"/>
                <a:cs typeface="Courier New" panose="02070309020205020404" pitchFamily="49" charset="0"/>
              </a:rPr>
              <a:t>    </a:t>
            </a:r>
            <a:r>
              <a:rPr kumimoji="0" lang="en-US" sz="1050" b="0" i="0" u="none" strike="noStrike" kern="1200" cap="none" spc="0" normalizeH="0" baseline="0" noProof="0" dirty="0" err="1">
                <a:ln>
                  <a:noFill/>
                </a:ln>
                <a:solidFill>
                  <a:srgbClr val="C40C67"/>
                </a:solidFill>
                <a:effectLst/>
                <a:uLnTx/>
                <a:uFillTx/>
                <a:latin typeface="Courier New" panose="02070309020205020404" pitchFamily="49" charset="0"/>
                <a:ea typeface="+mn-ea"/>
                <a:cs typeface="Courier New" panose="02070309020205020404" pitchFamily="49" charset="0"/>
              </a:rPr>
              <a:t>StructField</a:t>
            </a:r>
            <a:r>
              <a:rPr kumimoji="0" lang="en-US" sz="1050" b="0" i="0" u="none" strike="noStrike" kern="1200" cap="none" spc="0" normalizeH="0" baseline="0" noProof="0" dirty="0">
                <a:ln>
                  <a:noFill/>
                </a:ln>
                <a:solidFill>
                  <a:srgbClr val="C40C67"/>
                </a:solidFill>
                <a:effectLst/>
                <a:uLnTx/>
                <a:uFillTx/>
                <a:latin typeface="Courier New" panose="02070309020205020404" pitchFamily="49" charset="0"/>
                <a:ea typeface="+mn-ea"/>
                <a:cs typeface="Courier New" panose="02070309020205020404" pitchFamily="49" charset="0"/>
              </a:rPr>
              <a:t>("age", </a:t>
            </a:r>
            <a:r>
              <a:rPr kumimoji="0" lang="en-US" sz="1050" b="0" i="0" u="none" strike="noStrike" kern="1200" cap="none" spc="0" normalizeH="0" baseline="0" noProof="0" dirty="0" err="1">
                <a:ln>
                  <a:noFill/>
                </a:ln>
                <a:solidFill>
                  <a:srgbClr val="C40C67"/>
                </a:solidFill>
                <a:effectLst/>
                <a:uLnTx/>
                <a:uFillTx/>
                <a:latin typeface="Courier New" panose="02070309020205020404" pitchFamily="49" charset="0"/>
                <a:ea typeface="+mn-ea"/>
                <a:cs typeface="Courier New" panose="02070309020205020404" pitchFamily="49" charset="0"/>
              </a:rPr>
              <a:t>IntegerType</a:t>
            </a:r>
            <a:r>
              <a:rPr kumimoji="0" lang="en-US" sz="1050" b="0" i="0" u="none" strike="noStrike" kern="1200" cap="none" spc="0" normalizeH="0" baseline="0" noProof="0" dirty="0">
                <a:ln>
                  <a:noFill/>
                </a:ln>
                <a:solidFill>
                  <a:srgbClr val="C40C67"/>
                </a:solidFill>
                <a:effectLst/>
                <a:uLnTx/>
                <a:uFillTx/>
                <a:latin typeface="Courier New" panose="02070309020205020404" pitchFamily="49" charset="0"/>
                <a:ea typeface="+mn-ea"/>
                <a:cs typeface="Courier New" panose="02070309020205020404" pitchFamily="49" charset="0"/>
              </a:rPr>
              <a:t>(), True),</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C40C67"/>
                </a:solidFill>
                <a:effectLst/>
                <a:uLnTx/>
                <a:uFillTx/>
                <a:latin typeface="Courier New" panose="02070309020205020404" pitchFamily="49" charset="0"/>
                <a:ea typeface="+mn-ea"/>
                <a:cs typeface="Courier New" panose="02070309020205020404" pitchFamily="49" charset="0"/>
              </a:rPr>
              <a:t>    </a:t>
            </a:r>
            <a:r>
              <a:rPr kumimoji="0" lang="en-US" sz="1050" b="0" i="0" u="none" strike="noStrike" kern="1200" cap="none" spc="0" normalizeH="0" baseline="0" noProof="0" dirty="0" err="1">
                <a:ln>
                  <a:noFill/>
                </a:ln>
                <a:solidFill>
                  <a:srgbClr val="C40C67"/>
                </a:solidFill>
                <a:effectLst/>
                <a:uLnTx/>
                <a:uFillTx/>
                <a:latin typeface="Courier New" panose="02070309020205020404" pitchFamily="49" charset="0"/>
                <a:ea typeface="+mn-ea"/>
                <a:cs typeface="Courier New" panose="02070309020205020404" pitchFamily="49" charset="0"/>
              </a:rPr>
              <a:t>StructField</a:t>
            </a:r>
            <a:r>
              <a:rPr kumimoji="0" lang="en-US" sz="1050" b="0" i="0" u="none" strike="noStrike" kern="1200" cap="none" spc="0" normalizeH="0" baseline="0" noProof="0" dirty="0">
                <a:ln>
                  <a:noFill/>
                </a:ln>
                <a:solidFill>
                  <a:srgbClr val="C40C67"/>
                </a:solidFill>
                <a:effectLst/>
                <a:uLnTx/>
                <a:uFillTx/>
                <a:latin typeface="Courier New" panose="02070309020205020404" pitchFamily="49" charset="0"/>
                <a:ea typeface="+mn-ea"/>
                <a:cs typeface="Courier New" panose="02070309020205020404" pitchFamily="49" charset="0"/>
              </a:rPr>
              <a:t>("addresses", </a:t>
            </a:r>
            <a:r>
              <a:rPr kumimoji="0" lang="en-US" sz="1050" b="1" i="0" u="none" strike="noStrike" kern="1200" cap="none" spc="0" normalizeH="0" baseline="0" noProof="0" dirty="0" err="1">
                <a:ln>
                  <a:noFill/>
                </a:ln>
                <a:solidFill>
                  <a:srgbClr val="C40C67">
                    <a:lumMod val="75000"/>
                  </a:srgbClr>
                </a:solidFill>
                <a:effectLst/>
                <a:uLnTx/>
                <a:uFillTx/>
                <a:latin typeface="Courier New" panose="02070309020205020404" pitchFamily="49" charset="0"/>
                <a:ea typeface="+mn-ea"/>
                <a:cs typeface="Courier New" panose="02070309020205020404" pitchFamily="49" charset="0"/>
              </a:rPr>
              <a:t>ArrayType</a:t>
            </a:r>
            <a:r>
              <a:rPr kumimoji="0" lang="en-US" sz="1050" b="0" i="0" u="none" strike="noStrike" kern="1200" cap="none" spc="0" normalizeH="0" baseline="0" noProof="0" dirty="0">
                <a:ln>
                  <a:noFill/>
                </a:ln>
                <a:solidFill>
                  <a:srgbClr val="C40C67"/>
                </a:solidFill>
                <a:effectLst/>
                <a:uLnTx/>
                <a:uFillTx/>
                <a:latin typeface="Courier New" panose="02070309020205020404" pitchFamily="49" charset="0"/>
                <a:ea typeface="+mn-ea"/>
                <a:cs typeface="Courier New" panose="02070309020205020404" pitchFamily="49" charset="0"/>
              </a:rPr>
              <a:t>(</a:t>
            </a:r>
            <a:r>
              <a:rPr kumimoji="0" lang="en-US" sz="1050" b="0" i="0" u="none" strike="noStrike" kern="1200" cap="none" spc="0" normalizeH="0" baseline="0" noProof="0" dirty="0" err="1">
                <a:ln>
                  <a:noFill/>
                </a:ln>
                <a:solidFill>
                  <a:srgbClr val="C40C67"/>
                </a:solidFill>
                <a:effectLst/>
                <a:uLnTx/>
                <a:uFillTx/>
                <a:latin typeface="Courier New" panose="02070309020205020404" pitchFamily="49" charset="0"/>
                <a:ea typeface="+mn-ea"/>
                <a:cs typeface="Courier New" panose="02070309020205020404" pitchFamily="49" charset="0"/>
              </a:rPr>
              <a:t>StructType</a:t>
            </a:r>
            <a:r>
              <a:rPr kumimoji="0" lang="en-US" sz="1050" b="0" i="0" u="none" strike="noStrike" kern="1200" cap="none" spc="0" normalizeH="0" baseline="0" noProof="0" dirty="0">
                <a:ln>
                  <a:noFill/>
                </a:ln>
                <a:solidFill>
                  <a:srgbClr val="C40C67"/>
                </a:solidFill>
                <a:effectLst/>
                <a:uLnTx/>
                <a:uFillTx/>
                <a:latin typeface="Courier New" panose="02070309020205020404" pitchFamily="49" charset="0"/>
                <a:ea typeface="+mn-ea"/>
                <a:cs typeface="Courier New" panose="02070309020205020404" pitchFamily="49" charset="0"/>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C40C67"/>
                </a:solidFill>
                <a:effectLst/>
                <a:uLnTx/>
                <a:uFillTx/>
                <a:latin typeface="Courier New" panose="02070309020205020404" pitchFamily="49" charset="0"/>
                <a:ea typeface="+mn-ea"/>
                <a:cs typeface="Courier New" panose="02070309020205020404" pitchFamily="49" charset="0"/>
              </a:rPr>
              <a:t>        </a:t>
            </a:r>
            <a:r>
              <a:rPr kumimoji="0" lang="en-US" sz="1050" b="0" i="0" u="none" strike="noStrike" kern="1200" cap="none" spc="0" normalizeH="0" baseline="0" noProof="0" dirty="0" err="1">
                <a:ln>
                  <a:noFill/>
                </a:ln>
                <a:solidFill>
                  <a:srgbClr val="C40C67"/>
                </a:solidFill>
                <a:effectLst/>
                <a:uLnTx/>
                <a:uFillTx/>
                <a:latin typeface="Courier New" panose="02070309020205020404" pitchFamily="49" charset="0"/>
                <a:ea typeface="+mn-ea"/>
                <a:cs typeface="Courier New" panose="02070309020205020404" pitchFamily="49" charset="0"/>
              </a:rPr>
              <a:t>StructField</a:t>
            </a:r>
            <a:r>
              <a:rPr kumimoji="0" lang="en-US" sz="1050" b="0" i="0" u="none" strike="noStrike" kern="1200" cap="none" spc="0" normalizeH="0" baseline="0" noProof="0" dirty="0">
                <a:ln>
                  <a:noFill/>
                </a:ln>
                <a:solidFill>
                  <a:srgbClr val="C40C67"/>
                </a:solidFill>
                <a:effectLst/>
                <a:uLnTx/>
                <a:uFillTx/>
                <a:latin typeface="Courier New" panose="02070309020205020404" pitchFamily="49" charset="0"/>
                <a:ea typeface="+mn-ea"/>
                <a:cs typeface="Courier New" panose="02070309020205020404" pitchFamily="49" charset="0"/>
              </a:rPr>
              <a:t>("city", </a:t>
            </a:r>
            <a:r>
              <a:rPr kumimoji="0" lang="en-US" sz="1050" b="0" i="0" u="none" strike="noStrike" kern="1200" cap="none" spc="0" normalizeH="0" baseline="0" noProof="0" dirty="0" err="1">
                <a:ln>
                  <a:noFill/>
                </a:ln>
                <a:solidFill>
                  <a:srgbClr val="C40C67"/>
                </a:solidFill>
                <a:effectLst/>
                <a:uLnTx/>
                <a:uFillTx/>
                <a:latin typeface="Courier New" panose="02070309020205020404" pitchFamily="49" charset="0"/>
                <a:ea typeface="+mn-ea"/>
                <a:cs typeface="Courier New" panose="02070309020205020404" pitchFamily="49" charset="0"/>
              </a:rPr>
              <a:t>StringType</a:t>
            </a:r>
            <a:r>
              <a:rPr kumimoji="0" lang="en-US" sz="1050" b="0" i="0" u="none" strike="noStrike" kern="1200" cap="none" spc="0" normalizeH="0" baseline="0" noProof="0" dirty="0">
                <a:ln>
                  <a:noFill/>
                </a:ln>
                <a:solidFill>
                  <a:srgbClr val="C40C67"/>
                </a:solidFill>
                <a:effectLst/>
                <a:uLnTx/>
                <a:uFillTx/>
                <a:latin typeface="Courier New" panose="02070309020205020404" pitchFamily="49" charset="0"/>
                <a:ea typeface="+mn-ea"/>
                <a:cs typeface="Courier New" panose="02070309020205020404" pitchFamily="49" charset="0"/>
              </a:rPr>
              <a:t>(), True),</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C40C67"/>
                </a:solidFill>
                <a:effectLst/>
                <a:uLnTx/>
                <a:uFillTx/>
                <a:latin typeface="Courier New" panose="02070309020205020404" pitchFamily="49" charset="0"/>
                <a:ea typeface="+mn-ea"/>
                <a:cs typeface="Courier New" panose="02070309020205020404" pitchFamily="49" charset="0"/>
              </a:rPr>
              <a:t>        </a:t>
            </a:r>
            <a:r>
              <a:rPr kumimoji="0" lang="en-US" sz="1050" b="0" i="0" u="none" strike="noStrike" kern="1200" cap="none" spc="0" normalizeH="0" baseline="0" noProof="0" dirty="0" err="1">
                <a:ln>
                  <a:noFill/>
                </a:ln>
                <a:solidFill>
                  <a:srgbClr val="C40C67"/>
                </a:solidFill>
                <a:effectLst/>
                <a:uLnTx/>
                <a:uFillTx/>
                <a:latin typeface="Courier New" panose="02070309020205020404" pitchFamily="49" charset="0"/>
                <a:ea typeface="+mn-ea"/>
                <a:cs typeface="Courier New" panose="02070309020205020404" pitchFamily="49" charset="0"/>
              </a:rPr>
              <a:t>StructField</a:t>
            </a:r>
            <a:r>
              <a:rPr kumimoji="0" lang="en-US" sz="1050" b="0" i="0" u="none" strike="noStrike" kern="1200" cap="none" spc="0" normalizeH="0" baseline="0" noProof="0" dirty="0">
                <a:ln>
                  <a:noFill/>
                </a:ln>
                <a:solidFill>
                  <a:srgbClr val="C40C67"/>
                </a:solidFill>
                <a:effectLst/>
                <a:uLnTx/>
                <a:uFillTx/>
                <a:latin typeface="Courier New" panose="02070309020205020404" pitchFamily="49" charset="0"/>
                <a:ea typeface="+mn-ea"/>
                <a:cs typeface="Courier New" panose="02070309020205020404" pitchFamily="49" charset="0"/>
              </a:rPr>
              <a:t>("zip", </a:t>
            </a:r>
            <a:r>
              <a:rPr kumimoji="0" lang="en-US" sz="1050" b="0" i="0" u="none" strike="noStrike" kern="1200" cap="none" spc="0" normalizeH="0" baseline="0" noProof="0" dirty="0" err="1">
                <a:ln>
                  <a:noFill/>
                </a:ln>
                <a:solidFill>
                  <a:srgbClr val="C40C67"/>
                </a:solidFill>
                <a:effectLst/>
                <a:uLnTx/>
                <a:uFillTx/>
                <a:latin typeface="Courier New" panose="02070309020205020404" pitchFamily="49" charset="0"/>
                <a:ea typeface="+mn-ea"/>
                <a:cs typeface="Courier New" panose="02070309020205020404" pitchFamily="49" charset="0"/>
              </a:rPr>
              <a:t>StringType</a:t>
            </a:r>
            <a:r>
              <a:rPr kumimoji="0" lang="en-US" sz="1050" b="0" i="0" u="none" strike="noStrike" kern="1200" cap="none" spc="0" normalizeH="0" baseline="0" noProof="0" dirty="0">
                <a:ln>
                  <a:noFill/>
                </a:ln>
                <a:solidFill>
                  <a:srgbClr val="C40C67"/>
                </a:solidFill>
                <a:effectLst/>
                <a:uLnTx/>
                <a:uFillTx/>
                <a:latin typeface="Courier New" panose="02070309020205020404" pitchFamily="49" charset="0"/>
                <a:ea typeface="+mn-ea"/>
                <a:cs typeface="Courier New" panose="02070309020205020404" pitchFamily="49" charset="0"/>
              </a:rPr>
              <a:t>(), True)</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C40C67"/>
                </a:solidFill>
                <a:effectLst/>
                <a:uLnTx/>
                <a:uFillTx/>
                <a:latin typeface="Courier New" panose="02070309020205020404" pitchFamily="49" charset="0"/>
                <a:ea typeface="+mn-ea"/>
                <a:cs typeface="Courier New" panose="02070309020205020404" pitchFamily="49" charset="0"/>
              </a:rPr>
              <a:t>    ])), True),</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C40C67"/>
                </a:solidFill>
                <a:effectLst/>
                <a:uLnTx/>
                <a:uFillTx/>
                <a:latin typeface="Courier New" panose="02070309020205020404" pitchFamily="49" charset="0"/>
                <a:ea typeface="+mn-ea"/>
                <a:cs typeface="Courier New" panose="02070309020205020404" pitchFamily="49" charset="0"/>
              </a:rPr>
              <a:t>    </a:t>
            </a:r>
            <a:r>
              <a:rPr kumimoji="0" lang="en-US" sz="1050" b="0" i="0" u="none" strike="noStrike" kern="1200" cap="none" spc="0" normalizeH="0" baseline="0" noProof="0" dirty="0" err="1">
                <a:ln>
                  <a:noFill/>
                </a:ln>
                <a:solidFill>
                  <a:srgbClr val="C40C67"/>
                </a:solidFill>
                <a:effectLst/>
                <a:uLnTx/>
                <a:uFillTx/>
                <a:latin typeface="Courier New" panose="02070309020205020404" pitchFamily="49" charset="0"/>
                <a:ea typeface="+mn-ea"/>
                <a:cs typeface="Courier New" panose="02070309020205020404" pitchFamily="49" charset="0"/>
              </a:rPr>
              <a:t>StructField</a:t>
            </a:r>
            <a:r>
              <a:rPr kumimoji="0" lang="en-US" sz="1050" b="0" i="0" u="none" strike="noStrike" kern="1200" cap="none" spc="0" normalizeH="0" baseline="0" noProof="0" dirty="0">
                <a:ln>
                  <a:noFill/>
                </a:ln>
                <a:solidFill>
                  <a:srgbClr val="C40C67"/>
                </a:solidFill>
                <a:effectLst/>
                <a:uLnTx/>
                <a:uFillTx/>
                <a:latin typeface="Courier New" panose="02070309020205020404" pitchFamily="49" charset="0"/>
                <a:ea typeface="+mn-ea"/>
                <a:cs typeface="Courier New" panose="02070309020205020404" pitchFamily="49" charset="0"/>
              </a:rPr>
              <a:t>("attributes", </a:t>
            </a:r>
            <a:r>
              <a:rPr kumimoji="0" lang="en-US" sz="1050" b="1" i="0" u="none" strike="noStrike" kern="1200" cap="none" spc="0" normalizeH="0" baseline="0" noProof="0" dirty="0" err="1">
                <a:ln>
                  <a:noFill/>
                </a:ln>
                <a:solidFill>
                  <a:srgbClr val="C40C67">
                    <a:lumMod val="75000"/>
                  </a:srgbClr>
                </a:solidFill>
                <a:effectLst/>
                <a:uLnTx/>
                <a:uFillTx/>
                <a:latin typeface="Courier New" panose="02070309020205020404" pitchFamily="49" charset="0"/>
                <a:ea typeface="+mn-ea"/>
                <a:cs typeface="Courier New" panose="02070309020205020404" pitchFamily="49" charset="0"/>
              </a:rPr>
              <a:t>MapType</a:t>
            </a:r>
            <a:r>
              <a:rPr kumimoji="0" lang="en-US" sz="1050" b="0" i="0" u="none" strike="noStrike" kern="1200" cap="none" spc="0" normalizeH="0" baseline="0" noProof="0" dirty="0">
                <a:ln>
                  <a:noFill/>
                </a:ln>
                <a:solidFill>
                  <a:srgbClr val="C40C67"/>
                </a:solidFill>
                <a:effectLst/>
                <a:uLnTx/>
                <a:uFillTx/>
                <a:latin typeface="Courier New" panose="02070309020205020404" pitchFamily="49" charset="0"/>
                <a:ea typeface="+mn-ea"/>
                <a:cs typeface="Courier New" panose="02070309020205020404" pitchFamily="49" charset="0"/>
              </a:rPr>
              <a:t>(</a:t>
            </a:r>
            <a:r>
              <a:rPr kumimoji="0" lang="en-US" sz="1050" b="0" i="0" u="none" strike="noStrike" kern="1200" cap="none" spc="0" normalizeH="0" baseline="0" noProof="0" dirty="0" err="1">
                <a:ln>
                  <a:noFill/>
                </a:ln>
                <a:solidFill>
                  <a:srgbClr val="C40C67"/>
                </a:solidFill>
                <a:effectLst/>
                <a:uLnTx/>
                <a:uFillTx/>
                <a:latin typeface="Courier New" panose="02070309020205020404" pitchFamily="49" charset="0"/>
                <a:ea typeface="+mn-ea"/>
                <a:cs typeface="Courier New" panose="02070309020205020404" pitchFamily="49" charset="0"/>
              </a:rPr>
              <a:t>StringType</a:t>
            </a:r>
            <a:r>
              <a:rPr kumimoji="0" lang="en-US" sz="1050" b="0" i="0" u="none" strike="noStrike" kern="1200" cap="none" spc="0" normalizeH="0" baseline="0" noProof="0" dirty="0">
                <a:ln>
                  <a:noFill/>
                </a:ln>
                <a:solidFill>
                  <a:srgbClr val="C40C67"/>
                </a:solidFill>
                <a:effectLst/>
                <a:uLnTx/>
                <a:uFillTx/>
                <a:latin typeface="Courier New" panose="02070309020205020404" pitchFamily="49" charset="0"/>
                <a:ea typeface="+mn-ea"/>
                <a:cs typeface="Courier New" panose="02070309020205020404" pitchFamily="49" charset="0"/>
              </a:rPr>
              <a:t>(), </a:t>
            </a:r>
            <a:r>
              <a:rPr kumimoji="0" lang="en-US" sz="1050" b="0" i="0" u="none" strike="noStrike" kern="1200" cap="none" spc="0" normalizeH="0" baseline="0" noProof="0" dirty="0" err="1">
                <a:ln>
                  <a:noFill/>
                </a:ln>
                <a:solidFill>
                  <a:srgbClr val="C40C67"/>
                </a:solidFill>
                <a:effectLst/>
                <a:uLnTx/>
                <a:uFillTx/>
                <a:latin typeface="Courier New" panose="02070309020205020404" pitchFamily="49" charset="0"/>
                <a:ea typeface="+mn-ea"/>
                <a:cs typeface="Courier New" panose="02070309020205020404" pitchFamily="49" charset="0"/>
              </a:rPr>
              <a:t>StringType</a:t>
            </a:r>
            <a:r>
              <a:rPr kumimoji="0" lang="en-US" sz="1050" b="0" i="0" u="none" strike="noStrike" kern="1200" cap="none" spc="0" normalizeH="0" baseline="0" noProof="0" dirty="0">
                <a:ln>
                  <a:noFill/>
                </a:ln>
                <a:solidFill>
                  <a:srgbClr val="C40C67"/>
                </a:solidFill>
                <a:effectLst/>
                <a:uLnTx/>
                <a:uFillTx/>
                <a:latin typeface="Courier New" panose="02070309020205020404" pitchFamily="49" charset="0"/>
                <a:ea typeface="+mn-ea"/>
                <a:cs typeface="Courier New" panose="02070309020205020404" pitchFamily="49" charset="0"/>
              </a:rPr>
              <a:t>()), True)</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C40C67"/>
                </a:solidFill>
                <a:effectLst/>
                <a:uLnTx/>
                <a:uFillTx/>
                <a:latin typeface="Courier New" panose="02070309020205020404" pitchFamily="49" charset="0"/>
                <a:ea typeface="+mn-ea"/>
                <a:cs typeface="Courier New" panose="02070309020205020404" pitchFamily="49" charset="0"/>
              </a:rPr>
              <a:t>])</a:t>
            </a:r>
          </a:p>
        </p:txBody>
      </p:sp>
      <p:sp>
        <p:nvSpPr>
          <p:cNvPr id="11" name="TextBox 10">
            <a:extLst>
              <a:ext uri="{FF2B5EF4-FFF2-40B4-BE49-F238E27FC236}">
                <a16:creationId xmlns:a16="http://schemas.microsoft.com/office/drawing/2014/main" id="{020C15D3-B972-EB9B-E47B-F1E0D3E08AD6}"/>
              </a:ext>
            </a:extLst>
          </p:cNvPr>
          <p:cNvSpPr txBox="1"/>
          <p:nvPr/>
        </p:nvSpPr>
        <p:spPr>
          <a:xfrm>
            <a:off x="5279923" y="2491936"/>
            <a:ext cx="3657600" cy="2011128"/>
          </a:xfrm>
          <a:prstGeom prst="rect">
            <a:avLst/>
          </a:prstGeom>
          <a:solidFill>
            <a:schemeClr val="accent4">
              <a:lumMod val="20000"/>
              <a:lumOff val="80000"/>
            </a:schemeClr>
          </a:solidFill>
          <a:ln>
            <a:solidFill>
              <a:srgbClr val="C40C67"/>
            </a:solidFill>
          </a:ln>
        </p:spPr>
        <p:txBody>
          <a:bodyPr wrap="square" rtlCol="0">
            <a:spAutoFit/>
          </a:bodyPr>
          <a:lstStyle>
            <a:defPPr>
              <a:defRPr lang="en-US"/>
            </a:defPPr>
            <a:lvl1pPr lvl="0">
              <a:lnSpc>
                <a:spcPct val="150000"/>
              </a:lnSpc>
              <a:defRPr sz="1200">
                <a:solidFill>
                  <a:srgbClr val="C40C67"/>
                </a:solidFill>
                <a:latin typeface="Courier New" panose="02070309020205020404" pitchFamily="49" charset="0"/>
                <a:cs typeface="Courier New" panose="02070309020205020404" pitchFamily="49" charset="0"/>
              </a:defRPr>
            </a:lvl1pPr>
            <a:lvl3pPr marL="0" lvl="2">
              <a:defRPr sz="1000">
                <a:latin typeface="Courier New" panose="02070309020205020404" pitchFamily="49" charset="0"/>
                <a:cs typeface="Courier New" panose="02070309020205020404" pitchFamily="49" charset="0"/>
              </a:defRPr>
            </a:lvl3p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C40C67"/>
                </a:solidFill>
                <a:effectLst/>
                <a:uLnTx/>
                <a:uFillTx/>
                <a:latin typeface="Courier New" panose="02070309020205020404" pitchFamily="49" charset="0"/>
                <a:ea typeface="+mn-ea"/>
                <a:cs typeface="Courier New" panose="02070309020205020404" pitchFamily="49" charset="0"/>
              </a:rPr>
              <a:t>data =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C40C67"/>
                </a:solidFill>
                <a:effectLst/>
                <a:uLnTx/>
                <a:uFillTx/>
                <a:latin typeface="Courier New" panose="02070309020205020404" pitchFamily="49" charset="0"/>
                <a:ea typeface="+mn-ea"/>
                <a:cs typeface="Courier New" panose="02070309020205020404" pitchFamily="49" charset="0"/>
              </a:rPr>
              <a:t>    ("John Doe", 30, [{"city": "New York", </a:t>
            </a:r>
            <a:br>
              <a:rPr kumimoji="0" lang="en-US" sz="1050" b="0" i="0" u="none" strike="noStrike" kern="1200" cap="none" spc="0" normalizeH="0" baseline="0" noProof="0" dirty="0">
                <a:ln>
                  <a:noFill/>
                </a:ln>
                <a:solidFill>
                  <a:srgbClr val="C40C67"/>
                </a:solidFill>
                <a:effectLst/>
                <a:uLnTx/>
                <a:uFillTx/>
                <a:latin typeface="Courier New" panose="02070309020205020404" pitchFamily="49" charset="0"/>
                <a:ea typeface="+mn-ea"/>
                <a:cs typeface="Courier New" panose="02070309020205020404" pitchFamily="49" charset="0"/>
              </a:rPr>
            </a:br>
            <a:r>
              <a:rPr kumimoji="0" lang="en-US" sz="1050" b="0" i="0" u="none" strike="noStrike" kern="1200" cap="none" spc="0" normalizeH="0" baseline="0" noProof="0" dirty="0">
                <a:ln>
                  <a:noFill/>
                </a:ln>
                <a:solidFill>
                  <a:srgbClr val="C40C67"/>
                </a:solidFill>
                <a:effectLst/>
                <a:uLnTx/>
                <a:uFillTx/>
                <a:latin typeface="Courier New" panose="02070309020205020404" pitchFamily="49" charset="0"/>
                <a:ea typeface="+mn-ea"/>
                <a:cs typeface="Courier New" panose="02070309020205020404" pitchFamily="49" charset="0"/>
              </a:rPr>
              <a:t>     "zip": "10001"}], {"height": "6ft", </a:t>
            </a:r>
            <a:br>
              <a:rPr kumimoji="0" lang="en-US" sz="1050" b="0" i="0" u="none" strike="noStrike" kern="1200" cap="none" spc="0" normalizeH="0" baseline="0" noProof="0" dirty="0">
                <a:ln>
                  <a:noFill/>
                </a:ln>
                <a:solidFill>
                  <a:srgbClr val="C40C67"/>
                </a:solidFill>
                <a:effectLst/>
                <a:uLnTx/>
                <a:uFillTx/>
                <a:latin typeface="Courier New" panose="02070309020205020404" pitchFamily="49" charset="0"/>
                <a:ea typeface="+mn-ea"/>
                <a:cs typeface="Courier New" panose="02070309020205020404" pitchFamily="49" charset="0"/>
              </a:rPr>
            </a:br>
            <a:r>
              <a:rPr kumimoji="0" lang="en-US" sz="1050" b="0" i="0" u="none" strike="noStrike" kern="1200" cap="none" spc="0" normalizeH="0" baseline="0" noProof="0" dirty="0">
                <a:ln>
                  <a:noFill/>
                </a:ln>
                <a:solidFill>
                  <a:srgbClr val="C40C67"/>
                </a:solidFill>
                <a:effectLst/>
                <a:uLnTx/>
                <a:uFillTx/>
                <a:latin typeface="Courier New" panose="02070309020205020404" pitchFamily="49" charset="0"/>
                <a:ea typeface="+mn-ea"/>
                <a:cs typeface="Courier New" panose="02070309020205020404" pitchFamily="49" charset="0"/>
              </a:rPr>
              <a:t>     "weight": "180lbs"}),</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C40C67"/>
                </a:solidFill>
                <a:effectLst/>
                <a:uLnTx/>
                <a:uFillTx/>
                <a:latin typeface="Courier New" panose="02070309020205020404" pitchFamily="49" charset="0"/>
                <a:ea typeface="+mn-ea"/>
                <a:cs typeface="Courier New" panose="02070309020205020404" pitchFamily="49" charset="0"/>
              </a:rPr>
              <a:t>    ("Jane Smith", 25, [{"city": "Chicago", </a:t>
            </a:r>
            <a:br>
              <a:rPr kumimoji="0" lang="en-US" sz="1050" b="0" i="0" u="none" strike="noStrike" kern="1200" cap="none" spc="0" normalizeH="0" baseline="0" noProof="0" dirty="0">
                <a:ln>
                  <a:noFill/>
                </a:ln>
                <a:solidFill>
                  <a:srgbClr val="C40C67"/>
                </a:solidFill>
                <a:effectLst/>
                <a:uLnTx/>
                <a:uFillTx/>
                <a:latin typeface="Courier New" panose="02070309020205020404" pitchFamily="49" charset="0"/>
                <a:ea typeface="+mn-ea"/>
                <a:cs typeface="Courier New" panose="02070309020205020404" pitchFamily="49" charset="0"/>
              </a:rPr>
            </a:br>
            <a:r>
              <a:rPr kumimoji="0" lang="en-US" sz="1050" b="0" i="0" u="none" strike="noStrike" kern="1200" cap="none" spc="0" normalizeH="0" baseline="0" noProof="0" dirty="0">
                <a:ln>
                  <a:noFill/>
                </a:ln>
                <a:solidFill>
                  <a:srgbClr val="C40C67"/>
                </a:solidFill>
                <a:effectLst/>
                <a:uLnTx/>
                <a:uFillTx/>
                <a:latin typeface="Courier New" panose="02070309020205020404" pitchFamily="49" charset="0"/>
                <a:ea typeface="+mn-ea"/>
                <a:cs typeface="Courier New" panose="02070309020205020404" pitchFamily="49" charset="0"/>
              </a:rPr>
              <a:t>     "zip": "60601"}], {"height": "5.5ft", </a:t>
            </a:r>
            <a:br>
              <a:rPr kumimoji="0" lang="en-US" sz="1050" b="0" i="0" u="none" strike="noStrike" kern="1200" cap="none" spc="0" normalizeH="0" baseline="0" noProof="0" dirty="0">
                <a:ln>
                  <a:noFill/>
                </a:ln>
                <a:solidFill>
                  <a:srgbClr val="C40C67"/>
                </a:solidFill>
                <a:effectLst/>
                <a:uLnTx/>
                <a:uFillTx/>
                <a:latin typeface="Courier New" panose="02070309020205020404" pitchFamily="49" charset="0"/>
                <a:ea typeface="+mn-ea"/>
                <a:cs typeface="Courier New" panose="02070309020205020404" pitchFamily="49" charset="0"/>
              </a:rPr>
            </a:br>
            <a:r>
              <a:rPr kumimoji="0" lang="en-US" sz="1050" b="0" i="0" u="none" strike="noStrike" kern="1200" cap="none" spc="0" normalizeH="0" baseline="0" noProof="0" dirty="0">
                <a:ln>
                  <a:noFill/>
                </a:ln>
                <a:solidFill>
                  <a:srgbClr val="C40C67"/>
                </a:solidFill>
                <a:effectLst/>
                <a:uLnTx/>
                <a:uFillTx/>
                <a:latin typeface="Courier New" panose="02070309020205020404" pitchFamily="49" charset="0"/>
                <a:ea typeface="+mn-ea"/>
                <a:cs typeface="Courier New" panose="02070309020205020404" pitchFamily="49" charset="0"/>
              </a:rPr>
              <a:t>     "weight": "130lbs"})</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C40C67"/>
                </a:solidFill>
                <a:effectLst/>
                <a:uLnTx/>
                <a:uFillTx/>
                <a:latin typeface="Courier New" panose="02070309020205020404" pitchFamily="49" charset="0"/>
                <a:ea typeface="+mn-ea"/>
                <a:cs typeface="Courier New" panose="02070309020205020404" pitchFamily="49" charset="0"/>
              </a:rPr>
              <a:t>]</a:t>
            </a:r>
          </a:p>
        </p:txBody>
      </p:sp>
      <p:pic>
        <p:nvPicPr>
          <p:cNvPr id="5" name="Picture 4">
            <a:extLst>
              <a:ext uri="{FF2B5EF4-FFF2-40B4-BE49-F238E27FC236}">
                <a16:creationId xmlns:a16="http://schemas.microsoft.com/office/drawing/2014/main" id="{FFAF924B-AE29-CB7E-4F51-E2EE717E47AD}"/>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448664" y="5831028"/>
            <a:ext cx="5043897" cy="913901"/>
          </a:xfrm>
          <a:prstGeom prst="rect">
            <a:avLst/>
          </a:prstGeom>
        </p:spPr>
      </p:pic>
    </p:spTree>
    <p:extLst>
      <p:ext uri="{BB962C8B-B14F-4D97-AF65-F5344CB8AC3E}">
        <p14:creationId xmlns:p14="http://schemas.microsoft.com/office/powerpoint/2010/main" val="1946870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dissolve">
                                      <p:cBhvr>
                                        <p:cTn id="7" dur="500"/>
                                        <p:tgtEl>
                                          <p:spTgt spid="2">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dissolve">
                                      <p:cBhvr>
                                        <p:cTn id="10" dur="500"/>
                                        <p:tgtEl>
                                          <p:spTgt spid="2">
                                            <p:txEl>
                                              <p:pRg st="1" end="1"/>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dissolve">
                                      <p:cBhvr>
                                        <p:cTn id="13" dur="500"/>
                                        <p:tgtEl>
                                          <p:spTgt spid="2">
                                            <p:txEl>
                                              <p:pRg st="2" end="2"/>
                                            </p:txEl>
                                          </p:spTgt>
                                        </p:tgtEl>
                                      </p:cBhvr>
                                    </p:animEffect>
                                  </p:childTnLst>
                                </p:cTn>
                              </p:par>
                              <p:par>
                                <p:cTn id="14" presetID="9" presetClass="entr" presetSubtype="0" fill="hold" nodeType="withEffect">
                                  <p:stCondLst>
                                    <p:cond delay="0"/>
                                  </p:stCondLst>
                                  <p:childTnLst>
                                    <p:set>
                                      <p:cBhvr>
                                        <p:cTn id="15" dur="1" fill="hold">
                                          <p:stCondLst>
                                            <p:cond delay="0"/>
                                          </p:stCondLst>
                                        </p:cTn>
                                        <p:tgtEl>
                                          <p:spTgt spid="2">
                                            <p:txEl>
                                              <p:pRg st="3" end="3"/>
                                            </p:txEl>
                                          </p:spTgt>
                                        </p:tgtEl>
                                        <p:attrNameLst>
                                          <p:attrName>style.visibility</p:attrName>
                                        </p:attrNameLst>
                                      </p:cBhvr>
                                      <p:to>
                                        <p:strVal val="visible"/>
                                      </p:to>
                                    </p:set>
                                    <p:animEffect transition="in" filter="dissolve">
                                      <p:cBhvr>
                                        <p:cTn id="16" dur="500"/>
                                        <p:tgtEl>
                                          <p:spTgt spid="2">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animEffect transition="in" filter="dissolve">
                                      <p:cBhvr>
                                        <p:cTn id="21" dur="500"/>
                                        <p:tgtEl>
                                          <p:spTgt spid="2">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p:cTn id="26" dur="500" fill="hold"/>
                                        <p:tgtEl>
                                          <p:spTgt spid="9"/>
                                        </p:tgtEl>
                                        <p:attrNameLst>
                                          <p:attrName>ppt_w</p:attrName>
                                        </p:attrNameLst>
                                      </p:cBhvr>
                                      <p:tavLst>
                                        <p:tav tm="0">
                                          <p:val>
                                            <p:fltVal val="0"/>
                                          </p:val>
                                        </p:tav>
                                        <p:tav tm="100000">
                                          <p:val>
                                            <p:strVal val="#ppt_w"/>
                                          </p:val>
                                        </p:tav>
                                      </p:tavLst>
                                    </p:anim>
                                    <p:anim calcmode="lin" valueType="num">
                                      <p:cBhvr>
                                        <p:cTn id="27" dur="500" fill="hold"/>
                                        <p:tgtEl>
                                          <p:spTgt spid="9"/>
                                        </p:tgtEl>
                                        <p:attrNameLst>
                                          <p:attrName>ppt_h</p:attrName>
                                        </p:attrNameLst>
                                      </p:cBhvr>
                                      <p:tavLst>
                                        <p:tav tm="0">
                                          <p:val>
                                            <p:fltVal val="0"/>
                                          </p:val>
                                        </p:tav>
                                        <p:tav tm="100000">
                                          <p:val>
                                            <p:strVal val="#ppt_h"/>
                                          </p:val>
                                        </p:tav>
                                      </p:tavLst>
                                    </p:anim>
                                    <p:animEffect transition="in" filter="fade">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p:cTn id="33" dur="500" fill="hold"/>
                                        <p:tgtEl>
                                          <p:spTgt spid="11"/>
                                        </p:tgtEl>
                                        <p:attrNameLst>
                                          <p:attrName>ppt_w</p:attrName>
                                        </p:attrNameLst>
                                      </p:cBhvr>
                                      <p:tavLst>
                                        <p:tav tm="0">
                                          <p:val>
                                            <p:fltVal val="0"/>
                                          </p:val>
                                        </p:tav>
                                        <p:tav tm="100000">
                                          <p:val>
                                            <p:strVal val="#ppt_w"/>
                                          </p:val>
                                        </p:tav>
                                      </p:tavLst>
                                    </p:anim>
                                    <p:anim calcmode="lin" valueType="num">
                                      <p:cBhvr>
                                        <p:cTn id="34" dur="500" fill="hold"/>
                                        <p:tgtEl>
                                          <p:spTgt spid="11"/>
                                        </p:tgtEl>
                                        <p:attrNameLst>
                                          <p:attrName>ppt_h</p:attrName>
                                        </p:attrNameLst>
                                      </p:cBhvr>
                                      <p:tavLst>
                                        <p:tav tm="0">
                                          <p:val>
                                            <p:fltVal val="0"/>
                                          </p:val>
                                        </p:tav>
                                        <p:tav tm="100000">
                                          <p:val>
                                            <p:strVal val="#ppt_h"/>
                                          </p:val>
                                        </p:tav>
                                      </p:tavLst>
                                    </p:anim>
                                    <p:animEffect transition="in" filter="fade">
                                      <p:cBhvr>
                                        <p:cTn id="35" dur="50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5"/>
                                        </p:tgtEl>
                                        <p:attrNameLst>
                                          <p:attrName>style.visibility</p:attrName>
                                        </p:attrNameLst>
                                      </p:cBhvr>
                                      <p:to>
                                        <p:strVal val="visible"/>
                                      </p:to>
                                    </p:set>
                                    <p:anim calcmode="lin" valueType="num">
                                      <p:cBhvr>
                                        <p:cTn id="40" dur="500" fill="hold"/>
                                        <p:tgtEl>
                                          <p:spTgt spid="5"/>
                                        </p:tgtEl>
                                        <p:attrNameLst>
                                          <p:attrName>ppt_w</p:attrName>
                                        </p:attrNameLst>
                                      </p:cBhvr>
                                      <p:tavLst>
                                        <p:tav tm="0">
                                          <p:val>
                                            <p:fltVal val="0"/>
                                          </p:val>
                                        </p:tav>
                                        <p:tav tm="100000">
                                          <p:val>
                                            <p:strVal val="#ppt_w"/>
                                          </p:val>
                                        </p:tav>
                                      </p:tavLst>
                                    </p:anim>
                                    <p:anim calcmode="lin" valueType="num">
                                      <p:cBhvr>
                                        <p:cTn id="41" dur="500" fill="hold"/>
                                        <p:tgtEl>
                                          <p:spTgt spid="5"/>
                                        </p:tgtEl>
                                        <p:attrNameLst>
                                          <p:attrName>ppt_h</p:attrName>
                                        </p:attrNameLst>
                                      </p:cBhvr>
                                      <p:tavLst>
                                        <p:tav tm="0">
                                          <p:val>
                                            <p:fltVal val="0"/>
                                          </p:val>
                                        </p:tav>
                                        <p:tav tm="100000">
                                          <p:val>
                                            <p:strVal val="#ppt_h"/>
                                          </p:val>
                                        </p:tav>
                                      </p:tavLst>
                                    </p:anim>
                                    <p:animEffect transition="in" filter="fade">
                                      <p:cBhvr>
                                        <p:cTn id="4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FA16B21-00DC-D886-5813-1ADFA317EC30}"/>
              </a:ext>
            </a:extLst>
          </p:cNvPr>
          <p:cNvSpPr>
            <a:spLocks noGrp="1"/>
          </p:cNvSpPr>
          <p:nvPr>
            <p:ph type="title"/>
          </p:nvPr>
        </p:nvSpPr>
        <p:spPr/>
        <p:txBody>
          <a:bodyPr/>
          <a:lstStyle/>
          <a:p>
            <a:r>
              <a:rPr lang="en-US" dirty="0"/>
              <a:t>RDD vs DataFrame</a:t>
            </a:r>
          </a:p>
        </p:txBody>
      </p:sp>
      <p:sp>
        <p:nvSpPr>
          <p:cNvPr id="5" name="TextBox 4">
            <a:extLst>
              <a:ext uri="{FF2B5EF4-FFF2-40B4-BE49-F238E27FC236}">
                <a16:creationId xmlns:a16="http://schemas.microsoft.com/office/drawing/2014/main" id="{4E58139E-71DF-B6FB-3691-826C0EF457A6}"/>
              </a:ext>
            </a:extLst>
          </p:cNvPr>
          <p:cNvSpPr txBox="1"/>
          <p:nvPr/>
        </p:nvSpPr>
        <p:spPr>
          <a:xfrm>
            <a:off x="1659914" y="2762313"/>
            <a:ext cx="1653557" cy="738664"/>
          </a:xfrm>
          <a:prstGeom prst="rect">
            <a:avLst/>
          </a:prstGeom>
          <a:solidFill>
            <a:srgbClr val="C40C67"/>
          </a:solidFill>
          <a:ln>
            <a:solidFill>
              <a:schemeClr val="tx1"/>
            </a:solidFill>
          </a:ln>
        </p:spPr>
        <p:txBody>
          <a:bodyPr wrap="square" rtlCol="0">
            <a:spAutoFit/>
          </a:bodyPr>
          <a:lstStyle>
            <a:defPPr>
              <a:defRPr lang="en-US"/>
            </a:defPPr>
            <a:lvl1pPr>
              <a:defRPr sz="1400">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HK" sz="1400" b="0" i="0" u="none" strike="noStrike" kern="1200" cap="none" spc="0" normalizeH="0" baseline="0" noProof="0" dirty="0">
                <a:ln>
                  <a:noFill/>
                </a:ln>
                <a:solidFill>
                  <a:srgbClr val="FFFFFF"/>
                </a:solidFill>
                <a:effectLst/>
                <a:uLnTx/>
                <a:uFillTx/>
                <a:latin typeface="Segoe UI "/>
                <a:ea typeface="+mn-ea"/>
                <a:cs typeface="+mn-cs"/>
              </a:rPr>
              <a:t>Python/Java/Scala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HK" sz="1400" b="0" i="0" u="none" strike="noStrike" kern="1200" cap="none" spc="0" normalizeH="0" baseline="0" noProof="0" dirty="0">
                <a:ln>
                  <a:noFill/>
                </a:ln>
                <a:solidFill>
                  <a:srgbClr val="FFFFFF"/>
                </a:solidFill>
                <a:effectLst/>
                <a:uLnTx/>
                <a:uFillTx/>
                <a:latin typeface="Segoe UI "/>
                <a:ea typeface="+mn-ea"/>
                <a:cs typeface="+mn-cs"/>
              </a:rPr>
              <a:t>Transformation</a:t>
            </a:r>
            <a:br>
              <a:rPr kumimoji="0" lang="en-HK" sz="1400" b="0" i="0" u="none" strike="noStrike" kern="1200" cap="none" spc="0" normalizeH="0" baseline="0" noProof="0" dirty="0">
                <a:ln>
                  <a:noFill/>
                </a:ln>
                <a:solidFill>
                  <a:srgbClr val="FFFFFF"/>
                </a:solidFill>
                <a:effectLst/>
                <a:uLnTx/>
                <a:uFillTx/>
                <a:latin typeface="Segoe UI "/>
                <a:ea typeface="+mn-ea"/>
                <a:cs typeface="+mn-cs"/>
              </a:rPr>
            </a:br>
            <a:r>
              <a:rPr kumimoji="0" lang="en-HK" sz="1400" b="0" i="0" u="none" strike="noStrike" kern="1200" cap="none" spc="0" normalizeH="0" baseline="0" noProof="0" dirty="0">
                <a:ln>
                  <a:noFill/>
                </a:ln>
                <a:solidFill>
                  <a:srgbClr val="FFFFFF"/>
                </a:solidFill>
                <a:effectLst/>
                <a:uLnTx/>
                <a:uFillTx/>
                <a:latin typeface="Segoe UI "/>
                <a:ea typeface="+mn-ea"/>
                <a:cs typeface="+mn-cs"/>
              </a:rPr>
              <a:t>(e.g. map or filter)</a:t>
            </a:r>
          </a:p>
        </p:txBody>
      </p:sp>
      <p:cxnSp>
        <p:nvCxnSpPr>
          <p:cNvPr id="7" name="Straight Arrow Connector 6">
            <a:extLst>
              <a:ext uri="{FF2B5EF4-FFF2-40B4-BE49-F238E27FC236}">
                <a16:creationId xmlns:a16="http://schemas.microsoft.com/office/drawing/2014/main" id="{BB1DDC2B-BA90-094E-F233-37B44CD8B01A}"/>
              </a:ext>
            </a:extLst>
          </p:cNvPr>
          <p:cNvCxnSpPr>
            <a:cxnSpLocks/>
            <a:stCxn id="5" idx="2"/>
          </p:cNvCxnSpPr>
          <p:nvPr/>
        </p:nvCxnSpPr>
        <p:spPr>
          <a:xfrm flipH="1">
            <a:off x="2486692" y="3500977"/>
            <a:ext cx="1" cy="164129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431C6007-1D06-559B-E321-7C810434DFA0}"/>
              </a:ext>
            </a:extLst>
          </p:cNvPr>
          <p:cNvSpPr txBox="1"/>
          <p:nvPr/>
        </p:nvSpPr>
        <p:spPr>
          <a:xfrm>
            <a:off x="1659914" y="5142271"/>
            <a:ext cx="1653557" cy="307777"/>
          </a:xfrm>
          <a:prstGeom prst="rect">
            <a:avLst/>
          </a:prstGeom>
          <a:solidFill>
            <a:srgbClr val="C40C67"/>
          </a:solidFill>
          <a:ln>
            <a:solidFill>
              <a:schemeClr val="tx1"/>
            </a:solidFill>
          </a:ln>
        </p:spPr>
        <p:txBody>
          <a:bodyPr wrap="square" rtlCol="0">
            <a:spAutoFit/>
          </a:bodyPr>
          <a:lstStyle>
            <a:defPPr>
              <a:defRPr lang="en-US"/>
            </a:defPPr>
            <a:lvl1pPr>
              <a:defRPr sz="1400">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HK" sz="1400" b="0" i="0" u="none" strike="noStrike" kern="1200" cap="none" spc="0" normalizeH="0" baseline="0" noProof="0" dirty="0">
                <a:ln>
                  <a:noFill/>
                </a:ln>
                <a:solidFill>
                  <a:srgbClr val="FFFFFF"/>
                </a:solidFill>
                <a:effectLst/>
                <a:uLnTx/>
                <a:uFillTx/>
                <a:latin typeface="Segoe UI "/>
                <a:ea typeface="+mn-ea"/>
                <a:cs typeface="+mn-cs"/>
              </a:rPr>
              <a:t>JVM backend</a:t>
            </a:r>
          </a:p>
        </p:txBody>
      </p:sp>
      <p:sp>
        <p:nvSpPr>
          <p:cNvPr id="9" name="TextBox 8">
            <a:extLst>
              <a:ext uri="{FF2B5EF4-FFF2-40B4-BE49-F238E27FC236}">
                <a16:creationId xmlns:a16="http://schemas.microsoft.com/office/drawing/2014/main" id="{6DEEFE96-180B-DBAB-E3C1-2F30C6507F0C}"/>
              </a:ext>
            </a:extLst>
          </p:cNvPr>
          <p:cNvSpPr txBox="1"/>
          <p:nvPr/>
        </p:nvSpPr>
        <p:spPr>
          <a:xfrm>
            <a:off x="2036889" y="1909902"/>
            <a:ext cx="95250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40C67"/>
                </a:solidFill>
                <a:effectLst/>
                <a:uLnTx/>
                <a:uFillTx/>
                <a:latin typeface="Segoe UI "/>
                <a:ea typeface="+mn-ea"/>
                <a:cs typeface="+mn-cs"/>
              </a:rPr>
              <a:t>In RDD</a:t>
            </a:r>
          </a:p>
        </p:txBody>
      </p:sp>
      <p:sp>
        <p:nvSpPr>
          <p:cNvPr id="10" name="TextBox 9">
            <a:extLst>
              <a:ext uri="{FF2B5EF4-FFF2-40B4-BE49-F238E27FC236}">
                <a16:creationId xmlns:a16="http://schemas.microsoft.com/office/drawing/2014/main" id="{9F39B874-5342-0CB5-5D1F-A10FCEA033F5}"/>
              </a:ext>
            </a:extLst>
          </p:cNvPr>
          <p:cNvSpPr txBox="1"/>
          <p:nvPr/>
        </p:nvSpPr>
        <p:spPr>
          <a:xfrm>
            <a:off x="5658513" y="1848339"/>
            <a:ext cx="1500091" cy="369332"/>
          </a:xfrm>
          <a:prstGeom prst="rect">
            <a:avLst/>
          </a:prstGeom>
          <a:noFill/>
        </p:spPr>
        <p:txBody>
          <a:bodyPr wrap="none" rtlCol="0">
            <a:spAutoFit/>
          </a:bodyPr>
          <a:lstStyle>
            <a:defPPr>
              <a:defRPr lang="en-US"/>
            </a:defPPr>
            <a:lvl1pPr>
              <a:defRPr b="1">
                <a:solidFill>
                  <a:srgbClr val="C40C67"/>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40C67"/>
                </a:solidFill>
                <a:effectLst/>
                <a:uLnTx/>
                <a:uFillTx/>
                <a:latin typeface="Segoe UI "/>
                <a:ea typeface="+mn-ea"/>
                <a:cs typeface="+mn-cs"/>
              </a:rPr>
              <a:t>In SparkSQL</a:t>
            </a:r>
          </a:p>
        </p:txBody>
      </p:sp>
      <p:sp>
        <p:nvSpPr>
          <p:cNvPr id="11" name="TextBox 10">
            <a:extLst>
              <a:ext uri="{FF2B5EF4-FFF2-40B4-BE49-F238E27FC236}">
                <a16:creationId xmlns:a16="http://schemas.microsoft.com/office/drawing/2014/main" id="{18D3197D-4D42-2349-1073-2A3078E274BF}"/>
              </a:ext>
            </a:extLst>
          </p:cNvPr>
          <p:cNvSpPr txBox="1"/>
          <p:nvPr/>
        </p:nvSpPr>
        <p:spPr>
          <a:xfrm>
            <a:off x="5581780" y="2762169"/>
            <a:ext cx="1653557" cy="523220"/>
          </a:xfrm>
          <a:prstGeom prst="rect">
            <a:avLst/>
          </a:prstGeom>
          <a:solidFill>
            <a:srgbClr val="C40C67"/>
          </a:solidFill>
          <a:ln>
            <a:solidFill>
              <a:schemeClr val="tx1"/>
            </a:solidFill>
          </a:ln>
        </p:spPr>
        <p:txBody>
          <a:bodyPr wrap="square" rtlCol="0">
            <a:spAutoFit/>
          </a:bodyPr>
          <a:lstStyle>
            <a:defPPr>
              <a:defRPr lang="en-US"/>
            </a:defPPr>
            <a:lvl1pPr>
              <a:defRPr sz="1400">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HK" sz="1400" b="0" i="0" u="none" strike="noStrike" kern="1200" cap="none" spc="0" normalizeH="0" baseline="0" noProof="0" dirty="0">
                <a:ln>
                  <a:noFill/>
                </a:ln>
                <a:solidFill>
                  <a:srgbClr val="FFFFFF"/>
                </a:solidFill>
                <a:effectLst/>
                <a:uLnTx/>
                <a:uFillTx/>
                <a:latin typeface="Segoe UI "/>
                <a:ea typeface="+mn-ea"/>
                <a:cs typeface="+mn-cs"/>
              </a:rPr>
              <a:t>DataFrame API or SQL queries</a:t>
            </a:r>
          </a:p>
        </p:txBody>
      </p:sp>
      <p:cxnSp>
        <p:nvCxnSpPr>
          <p:cNvPr id="12" name="Straight Arrow Connector 11">
            <a:extLst>
              <a:ext uri="{FF2B5EF4-FFF2-40B4-BE49-F238E27FC236}">
                <a16:creationId xmlns:a16="http://schemas.microsoft.com/office/drawing/2014/main" id="{81A80565-31F5-CA64-A6DD-B793D24F3810}"/>
              </a:ext>
            </a:extLst>
          </p:cNvPr>
          <p:cNvCxnSpPr>
            <a:cxnSpLocks/>
            <a:stCxn id="11" idx="2"/>
            <a:endCxn id="13" idx="0"/>
          </p:cNvCxnSpPr>
          <p:nvPr/>
        </p:nvCxnSpPr>
        <p:spPr>
          <a:xfrm>
            <a:off x="6408559" y="3285389"/>
            <a:ext cx="2" cy="8104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8C440CB4-F263-1A0B-AA08-45502DB2271D}"/>
              </a:ext>
            </a:extLst>
          </p:cNvPr>
          <p:cNvSpPr txBox="1"/>
          <p:nvPr/>
        </p:nvSpPr>
        <p:spPr>
          <a:xfrm>
            <a:off x="5581782" y="4095831"/>
            <a:ext cx="1653557" cy="307777"/>
          </a:xfrm>
          <a:prstGeom prst="rect">
            <a:avLst/>
          </a:prstGeom>
          <a:solidFill>
            <a:srgbClr val="C40C67"/>
          </a:solidFill>
          <a:ln>
            <a:solidFill>
              <a:schemeClr val="tx1"/>
            </a:solidFill>
          </a:ln>
        </p:spPr>
        <p:txBody>
          <a:bodyPr wrap="square" rtlCol="0">
            <a:spAutoFit/>
          </a:bodyPr>
          <a:lstStyle>
            <a:defPPr>
              <a:defRPr lang="en-US"/>
            </a:defPPr>
            <a:lvl1pPr>
              <a:defRPr sz="1400">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HK" sz="1400" b="0" i="0" u="none" strike="noStrike" kern="1200" cap="none" spc="0" normalizeH="0" baseline="0" noProof="0" dirty="0">
                <a:ln>
                  <a:noFill/>
                </a:ln>
                <a:solidFill>
                  <a:srgbClr val="FFFFFF"/>
                </a:solidFill>
                <a:effectLst/>
                <a:uLnTx/>
                <a:uFillTx/>
                <a:latin typeface="Segoe UI "/>
                <a:ea typeface="+mn-ea"/>
                <a:cs typeface="+mn-cs"/>
              </a:rPr>
              <a:t>Logical Plan</a:t>
            </a:r>
          </a:p>
        </p:txBody>
      </p:sp>
      <p:cxnSp>
        <p:nvCxnSpPr>
          <p:cNvPr id="15" name="Straight Arrow Connector 14">
            <a:extLst>
              <a:ext uri="{FF2B5EF4-FFF2-40B4-BE49-F238E27FC236}">
                <a16:creationId xmlns:a16="http://schemas.microsoft.com/office/drawing/2014/main" id="{3ADCAE40-0C6D-690E-780F-B273582753F3}"/>
              </a:ext>
            </a:extLst>
          </p:cNvPr>
          <p:cNvCxnSpPr>
            <a:cxnSpLocks/>
          </p:cNvCxnSpPr>
          <p:nvPr/>
        </p:nvCxnSpPr>
        <p:spPr>
          <a:xfrm flipH="1">
            <a:off x="6408559" y="4403608"/>
            <a:ext cx="1" cy="73866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11803468-C922-BA43-9A79-0E66152719EF}"/>
              </a:ext>
            </a:extLst>
          </p:cNvPr>
          <p:cNvSpPr txBox="1"/>
          <p:nvPr/>
        </p:nvSpPr>
        <p:spPr>
          <a:xfrm>
            <a:off x="5581782" y="5142271"/>
            <a:ext cx="1653557" cy="307777"/>
          </a:xfrm>
          <a:prstGeom prst="rect">
            <a:avLst/>
          </a:prstGeom>
          <a:solidFill>
            <a:srgbClr val="C40C67"/>
          </a:solidFill>
          <a:ln>
            <a:solidFill>
              <a:schemeClr val="tx1"/>
            </a:solidFill>
          </a:ln>
        </p:spPr>
        <p:txBody>
          <a:bodyPr wrap="square" rtlCol="0">
            <a:spAutoFit/>
          </a:bodyPr>
          <a:lstStyle>
            <a:defPPr>
              <a:defRPr lang="en-US"/>
            </a:defPPr>
            <a:lvl1pPr>
              <a:defRPr sz="1400">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HK" sz="1400" b="0" i="0" u="none" strike="noStrike" kern="1200" cap="none" spc="0" normalizeH="0" baseline="0" noProof="0" dirty="0">
                <a:ln>
                  <a:noFill/>
                </a:ln>
                <a:solidFill>
                  <a:srgbClr val="FFFFFF"/>
                </a:solidFill>
                <a:effectLst/>
                <a:uLnTx/>
                <a:uFillTx/>
                <a:latin typeface="Segoe UI "/>
                <a:ea typeface="+mn-ea"/>
                <a:cs typeface="+mn-cs"/>
              </a:rPr>
              <a:t>Physical Execution</a:t>
            </a:r>
          </a:p>
        </p:txBody>
      </p:sp>
      <p:sp>
        <p:nvSpPr>
          <p:cNvPr id="17" name="TextBox 16">
            <a:extLst>
              <a:ext uri="{FF2B5EF4-FFF2-40B4-BE49-F238E27FC236}">
                <a16:creationId xmlns:a16="http://schemas.microsoft.com/office/drawing/2014/main" id="{287F0CD2-06F5-1711-929D-0CE651FA989D}"/>
              </a:ext>
            </a:extLst>
          </p:cNvPr>
          <p:cNvSpPr txBox="1"/>
          <p:nvPr/>
        </p:nvSpPr>
        <p:spPr>
          <a:xfrm>
            <a:off x="6408559" y="4589722"/>
            <a:ext cx="1519968"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40C67"/>
                </a:solidFill>
                <a:effectLst/>
                <a:uLnTx/>
                <a:uFillTx/>
                <a:latin typeface="Segoe UI "/>
                <a:ea typeface="+mn-ea"/>
                <a:cs typeface="+mn-cs"/>
              </a:rPr>
              <a:t>Catalyst Optimizer</a:t>
            </a:r>
          </a:p>
        </p:txBody>
      </p:sp>
    </p:spTree>
    <p:extLst>
      <p:ext uri="{BB962C8B-B14F-4D97-AF65-F5344CB8AC3E}">
        <p14:creationId xmlns:p14="http://schemas.microsoft.com/office/powerpoint/2010/main" val="964139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1000"/>
                                        <p:tgtEl>
                                          <p:spTgt spid="10"/>
                                        </p:tgtEl>
                                      </p:cBhvr>
                                    </p:animEffect>
                                    <p:anim calcmode="lin" valueType="num">
                                      <p:cBhvr>
                                        <p:cTn id="30" dur="1000" fill="hold"/>
                                        <p:tgtEl>
                                          <p:spTgt spid="10"/>
                                        </p:tgtEl>
                                        <p:attrNameLst>
                                          <p:attrName>ppt_x</p:attrName>
                                        </p:attrNameLst>
                                      </p:cBhvr>
                                      <p:tavLst>
                                        <p:tav tm="0">
                                          <p:val>
                                            <p:strVal val="#ppt_x"/>
                                          </p:val>
                                        </p:tav>
                                        <p:tav tm="100000">
                                          <p:val>
                                            <p:strVal val="#ppt_x"/>
                                          </p:val>
                                        </p:tav>
                                      </p:tavLst>
                                    </p:anim>
                                    <p:anim calcmode="lin" valueType="num">
                                      <p:cBhvr>
                                        <p:cTn id="31" dur="1000" fill="hold"/>
                                        <p:tgtEl>
                                          <p:spTgt spid="10"/>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1000"/>
                                        <p:tgtEl>
                                          <p:spTgt spid="11"/>
                                        </p:tgtEl>
                                      </p:cBhvr>
                                    </p:animEffect>
                                    <p:anim calcmode="lin" valueType="num">
                                      <p:cBhvr>
                                        <p:cTn id="35" dur="1000" fill="hold"/>
                                        <p:tgtEl>
                                          <p:spTgt spid="11"/>
                                        </p:tgtEl>
                                        <p:attrNameLst>
                                          <p:attrName>ppt_x</p:attrName>
                                        </p:attrNameLst>
                                      </p:cBhvr>
                                      <p:tavLst>
                                        <p:tav tm="0">
                                          <p:val>
                                            <p:strVal val="#ppt_x"/>
                                          </p:val>
                                        </p:tav>
                                        <p:tav tm="100000">
                                          <p:val>
                                            <p:strVal val="#ppt_x"/>
                                          </p:val>
                                        </p:tav>
                                      </p:tavLst>
                                    </p:anim>
                                    <p:anim calcmode="lin" valueType="num">
                                      <p:cBhvr>
                                        <p:cTn id="36" dur="1000" fill="hold"/>
                                        <p:tgtEl>
                                          <p:spTgt spid="11"/>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1000"/>
                                        <p:tgtEl>
                                          <p:spTgt spid="12"/>
                                        </p:tgtEl>
                                      </p:cBhvr>
                                    </p:animEffect>
                                    <p:anim calcmode="lin" valueType="num">
                                      <p:cBhvr>
                                        <p:cTn id="40" dur="1000" fill="hold"/>
                                        <p:tgtEl>
                                          <p:spTgt spid="12"/>
                                        </p:tgtEl>
                                        <p:attrNameLst>
                                          <p:attrName>ppt_x</p:attrName>
                                        </p:attrNameLst>
                                      </p:cBhvr>
                                      <p:tavLst>
                                        <p:tav tm="0">
                                          <p:val>
                                            <p:strVal val="#ppt_x"/>
                                          </p:val>
                                        </p:tav>
                                        <p:tav tm="100000">
                                          <p:val>
                                            <p:strVal val="#ppt_x"/>
                                          </p:val>
                                        </p:tav>
                                      </p:tavLst>
                                    </p:anim>
                                    <p:anim calcmode="lin" valueType="num">
                                      <p:cBhvr>
                                        <p:cTn id="41" dur="1000" fill="hold"/>
                                        <p:tgtEl>
                                          <p:spTgt spid="12"/>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fade">
                                      <p:cBhvr>
                                        <p:cTn id="44" dur="1000"/>
                                        <p:tgtEl>
                                          <p:spTgt spid="13"/>
                                        </p:tgtEl>
                                      </p:cBhvr>
                                    </p:animEffect>
                                    <p:anim calcmode="lin" valueType="num">
                                      <p:cBhvr>
                                        <p:cTn id="45" dur="1000" fill="hold"/>
                                        <p:tgtEl>
                                          <p:spTgt spid="13"/>
                                        </p:tgtEl>
                                        <p:attrNameLst>
                                          <p:attrName>ppt_x</p:attrName>
                                        </p:attrNameLst>
                                      </p:cBhvr>
                                      <p:tavLst>
                                        <p:tav tm="0">
                                          <p:val>
                                            <p:strVal val="#ppt_x"/>
                                          </p:val>
                                        </p:tav>
                                        <p:tav tm="100000">
                                          <p:val>
                                            <p:strVal val="#ppt_x"/>
                                          </p:val>
                                        </p:tav>
                                      </p:tavLst>
                                    </p:anim>
                                    <p:anim calcmode="lin" valueType="num">
                                      <p:cBhvr>
                                        <p:cTn id="46" dur="1000" fill="hold"/>
                                        <p:tgtEl>
                                          <p:spTgt spid="13"/>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fade">
                                      <p:cBhvr>
                                        <p:cTn id="49" dur="1000"/>
                                        <p:tgtEl>
                                          <p:spTgt spid="15"/>
                                        </p:tgtEl>
                                      </p:cBhvr>
                                    </p:animEffect>
                                    <p:anim calcmode="lin" valueType="num">
                                      <p:cBhvr>
                                        <p:cTn id="50" dur="1000" fill="hold"/>
                                        <p:tgtEl>
                                          <p:spTgt spid="15"/>
                                        </p:tgtEl>
                                        <p:attrNameLst>
                                          <p:attrName>ppt_x</p:attrName>
                                        </p:attrNameLst>
                                      </p:cBhvr>
                                      <p:tavLst>
                                        <p:tav tm="0">
                                          <p:val>
                                            <p:strVal val="#ppt_x"/>
                                          </p:val>
                                        </p:tav>
                                        <p:tav tm="100000">
                                          <p:val>
                                            <p:strVal val="#ppt_x"/>
                                          </p:val>
                                        </p:tav>
                                      </p:tavLst>
                                    </p:anim>
                                    <p:anim calcmode="lin" valueType="num">
                                      <p:cBhvr>
                                        <p:cTn id="51" dur="1000" fill="hold"/>
                                        <p:tgtEl>
                                          <p:spTgt spid="15"/>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16"/>
                                        </p:tgtEl>
                                        <p:attrNameLst>
                                          <p:attrName>style.visibility</p:attrName>
                                        </p:attrNameLst>
                                      </p:cBhvr>
                                      <p:to>
                                        <p:strVal val="visible"/>
                                      </p:to>
                                    </p:set>
                                    <p:animEffect transition="in" filter="fade">
                                      <p:cBhvr>
                                        <p:cTn id="54" dur="1000"/>
                                        <p:tgtEl>
                                          <p:spTgt spid="16"/>
                                        </p:tgtEl>
                                      </p:cBhvr>
                                    </p:animEffect>
                                    <p:anim calcmode="lin" valueType="num">
                                      <p:cBhvr>
                                        <p:cTn id="55" dur="1000" fill="hold"/>
                                        <p:tgtEl>
                                          <p:spTgt spid="16"/>
                                        </p:tgtEl>
                                        <p:attrNameLst>
                                          <p:attrName>ppt_x</p:attrName>
                                        </p:attrNameLst>
                                      </p:cBhvr>
                                      <p:tavLst>
                                        <p:tav tm="0">
                                          <p:val>
                                            <p:strVal val="#ppt_x"/>
                                          </p:val>
                                        </p:tav>
                                        <p:tav tm="100000">
                                          <p:val>
                                            <p:strVal val="#ppt_x"/>
                                          </p:val>
                                        </p:tav>
                                      </p:tavLst>
                                    </p:anim>
                                    <p:anim calcmode="lin" valueType="num">
                                      <p:cBhvr>
                                        <p:cTn id="56" dur="1000" fill="hold"/>
                                        <p:tgtEl>
                                          <p:spTgt spid="16"/>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0"/>
                                  </p:stCondLst>
                                  <p:childTnLst>
                                    <p:set>
                                      <p:cBhvr>
                                        <p:cTn id="58" dur="1" fill="hold">
                                          <p:stCondLst>
                                            <p:cond delay="0"/>
                                          </p:stCondLst>
                                        </p:cTn>
                                        <p:tgtEl>
                                          <p:spTgt spid="17"/>
                                        </p:tgtEl>
                                        <p:attrNameLst>
                                          <p:attrName>style.visibility</p:attrName>
                                        </p:attrNameLst>
                                      </p:cBhvr>
                                      <p:to>
                                        <p:strVal val="visible"/>
                                      </p:to>
                                    </p:set>
                                    <p:animEffect transition="in" filter="fade">
                                      <p:cBhvr>
                                        <p:cTn id="59" dur="1000"/>
                                        <p:tgtEl>
                                          <p:spTgt spid="17"/>
                                        </p:tgtEl>
                                      </p:cBhvr>
                                    </p:animEffect>
                                    <p:anim calcmode="lin" valueType="num">
                                      <p:cBhvr>
                                        <p:cTn id="60" dur="1000" fill="hold"/>
                                        <p:tgtEl>
                                          <p:spTgt spid="17"/>
                                        </p:tgtEl>
                                        <p:attrNameLst>
                                          <p:attrName>ppt_x</p:attrName>
                                        </p:attrNameLst>
                                      </p:cBhvr>
                                      <p:tavLst>
                                        <p:tav tm="0">
                                          <p:val>
                                            <p:strVal val="#ppt_x"/>
                                          </p:val>
                                        </p:tav>
                                        <p:tav tm="100000">
                                          <p:val>
                                            <p:strVal val="#ppt_x"/>
                                          </p:val>
                                        </p:tav>
                                      </p:tavLst>
                                    </p:anim>
                                    <p:anim calcmode="lin" valueType="num">
                                      <p:cBhvr>
                                        <p:cTn id="61"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9" grpId="0"/>
      <p:bldP spid="10" grpId="0"/>
      <p:bldP spid="11" grpId="0" animBg="1"/>
      <p:bldP spid="13" grpId="0" animBg="1"/>
      <p:bldP spid="16" grpId="0" animBg="1"/>
      <p:bldP spid="17"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500F822-CA97-EE53-FB02-F28335865750}"/>
              </a:ext>
            </a:extLst>
          </p:cNvPr>
          <p:cNvSpPr>
            <a:spLocks noGrp="1"/>
          </p:cNvSpPr>
          <p:nvPr>
            <p:ph type="title"/>
          </p:nvPr>
        </p:nvSpPr>
        <p:spPr/>
        <p:txBody>
          <a:bodyPr/>
          <a:lstStyle/>
          <a:p>
            <a:r>
              <a:rPr lang="en-US" dirty="0"/>
              <a:t>RDD vs DataFrame</a:t>
            </a:r>
          </a:p>
        </p:txBody>
      </p:sp>
      <p:sp>
        <p:nvSpPr>
          <p:cNvPr id="4" name="TextBox 3">
            <a:extLst>
              <a:ext uri="{FF2B5EF4-FFF2-40B4-BE49-F238E27FC236}">
                <a16:creationId xmlns:a16="http://schemas.microsoft.com/office/drawing/2014/main" id="{92A82DC7-7D8D-4500-BA24-29C0515BE6BA}"/>
              </a:ext>
            </a:extLst>
          </p:cNvPr>
          <p:cNvSpPr txBox="1"/>
          <p:nvPr/>
        </p:nvSpPr>
        <p:spPr>
          <a:xfrm>
            <a:off x="367681" y="2515898"/>
            <a:ext cx="6608638" cy="1569660"/>
          </a:xfrm>
          <a:prstGeom prst="rect">
            <a:avLst/>
          </a:prstGeom>
          <a:solidFill>
            <a:schemeClr val="accent4">
              <a:lumMod val="20000"/>
              <a:lumOff val="80000"/>
            </a:schemeClr>
          </a:solidFill>
          <a:ln>
            <a:solidFill>
              <a:srgbClr val="C40C67"/>
            </a:solidFill>
          </a:ln>
        </p:spPr>
        <p:txBody>
          <a:bodyPr wrap="square" rtlCol="0">
            <a:spAutoFit/>
          </a:bodyPr>
          <a:lstStyle>
            <a:defPPr>
              <a:defRPr lang="en-US"/>
            </a:defPPr>
            <a:lvl1pPr lvl="0">
              <a:lnSpc>
                <a:spcPct val="150000"/>
              </a:lnSpc>
              <a:defRPr sz="1200">
                <a:solidFill>
                  <a:srgbClr val="C40C67"/>
                </a:solidFill>
                <a:latin typeface="Courier New" panose="02070309020205020404" pitchFamily="49" charset="0"/>
                <a:cs typeface="Courier New" panose="02070309020205020404" pitchFamily="49" charset="0"/>
              </a:defRPr>
            </a:lvl1pPr>
          </a:lstStyle>
          <a:p>
            <a:pPr marL="0" marR="0" lvl="2" indent="0" algn="l" defTabSz="914400" rtl="0" eaLnBrk="1" fontAlgn="auto" latinLnBrk="0" hangingPunct="1">
              <a:lnSpc>
                <a:spcPct val="100000"/>
              </a:lnSpc>
              <a:spcBef>
                <a:spcPts val="0"/>
              </a:spcBef>
              <a:spcAft>
                <a:spcPts val="0"/>
              </a:spcAft>
              <a:buClrTx/>
              <a:buSzTx/>
              <a:buFontTx/>
              <a:buNone/>
              <a:tabLst/>
              <a:defRPr/>
            </a:pPr>
            <a:r>
              <a:rPr kumimoji="0" lang="en-HK" sz="1200" b="0" i="0" u="none" strike="noStrike" kern="1200" cap="none" spc="0" normalizeH="0" baseline="0" noProof="0" dirty="0">
                <a:ln>
                  <a:noFill/>
                </a:ln>
                <a:solidFill>
                  <a:srgbClr val="000000"/>
                </a:solidFill>
                <a:effectLst/>
                <a:uLnTx/>
                <a:uFillTx/>
                <a:latin typeface="Courier New" panose="02070309020205020404" pitchFamily="49" charset="0"/>
                <a:ea typeface="+mn-ea"/>
                <a:cs typeface="Courier New" panose="02070309020205020404" pitchFamily="49" charset="0"/>
              </a:rPr>
              <a:t>spark = </a:t>
            </a:r>
            <a:r>
              <a:rPr kumimoji="0" lang="en-HK" sz="1200" b="0" i="0" u="none" strike="noStrike" kern="1200" cap="none" spc="0" normalizeH="0" baseline="0" noProof="0" dirty="0" err="1">
                <a:ln>
                  <a:noFill/>
                </a:ln>
                <a:solidFill>
                  <a:srgbClr val="000000"/>
                </a:solidFill>
                <a:effectLst/>
                <a:uLnTx/>
                <a:uFillTx/>
                <a:latin typeface="Courier New" panose="02070309020205020404" pitchFamily="49" charset="0"/>
                <a:ea typeface="+mn-ea"/>
                <a:cs typeface="Courier New" panose="02070309020205020404" pitchFamily="49" charset="0"/>
              </a:rPr>
              <a:t>SparkSession.builder.appName</a:t>
            </a:r>
            <a:r>
              <a:rPr kumimoji="0" lang="en-HK" sz="1200" b="0" i="0" u="none" strike="noStrike" kern="1200" cap="none" spc="0" normalizeH="0" baseline="0" noProof="0" dirty="0">
                <a:ln>
                  <a:noFill/>
                </a:ln>
                <a:solidFill>
                  <a:srgbClr val="000000"/>
                </a:solidFill>
                <a:effectLst/>
                <a:uLnTx/>
                <a:uFillTx/>
                <a:latin typeface="Courier New" panose="02070309020205020404" pitchFamily="49" charset="0"/>
                <a:ea typeface="+mn-ea"/>
                <a:cs typeface="Courier New" panose="02070309020205020404" pitchFamily="49" charset="0"/>
              </a:rPr>
              <a:t>(‘DataFrame-Demo’).</a:t>
            </a:r>
            <a:r>
              <a:rPr kumimoji="0" lang="en-HK" sz="1200" b="0" i="0" u="none" strike="noStrike" kern="1200" cap="none" spc="0" normalizeH="0" baseline="0" noProof="0" dirty="0" err="1">
                <a:ln>
                  <a:noFill/>
                </a:ln>
                <a:solidFill>
                  <a:srgbClr val="000000"/>
                </a:solidFill>
                <a:effectLst/>
                <a:uLnTx/>
                <a:uFillTx/>
                <a:latin typeface="Courier New" panose="02070309020205020404" pitchFamily="49" charset="0"/>
                <a:ea typeface="+mn-ea"/>
                <a:cs typeface="Courier New" panose="02070309020205020404" pitchFamily="49" charset="0"/>
              </a:rPr>
              <a:t>getOrCreate</a:t>
            </a:r>
            <a:r>
              <a:rPr kumimoji="0" lang="en-HK" sz="1200" b="0" i="0" u="none" strike="noStrike" kern="1200" cap="none" spc="0" normalizeH="0" baseline="0" noProof="0" dirty="0">
                <a:ln>
                  <a:noFill/>
                </a:ln>
                <a:solidFill>
                  <a:srgbClr val="000000"/>
                </a:solidFill>
                <a:effectLst/>
                <a:uLnTx/>
                <a:uFillTx/>
                <a:latin typeface="Courier New" panose="02070309020205020404" pitchFamily="49" charset="0"/>
                <a:ea typeface="+mn-ea"/>
                <a:cs typeface="Courier New" panose="02070309020205020404" pitchFamily="49" charset="0"/>
              </a:rPr>
              <a:t>()</a:t>
            </a:r>
          </a:p>
          <a:p>
            <a:pPr marL="0" marR="0" lvl="2" indent="0" algn="l" defTabSz="914400" rtl="0" eaLnBrk="1" fontAlgn="auto" latinLnBrk="0" hangingPunct="1">
              <a:lnSpc>
                <a:spcPct val="100000"/>
              </a:lnSpc>
              <a:spcBef>
                <a:spcPts val="0"/>
              </a:spcBef>
              <a:spcAft>
                <a:spcPts val="0"/>
              </a:spcAft>
              <a:buClrTx/>
              <a:buSzTx/>
              <a:buFontTx/>
              <a:buNone/>
              <a:tabLst/>
              <a:defRPr/>
            </a:pPr>
            <a:r>
              <a:rPr kumimoji="0" lang="en-HK" sz="1200" b="0" i="0" u="none" strike="noStrike" kern="1200" cap="none" spc="0" normalizeH="0" baseline="0" noProof="0" dirty="0" err="1">
                <a:ln>
                  <a:noFill/>
                </a:ln>
                <a:solidFill>
                  <a:srgbClr val="000000"/>
                </a:solidFill>
                <a:effectLst/>
                <a:uLnTx/>
                <a:uFillTx/>
                <a:latin typeface="Courier New" panose="02070309020205020404" pitchFamily="49" charset="0"/>
                <a:ea typeface="+mn-ea"/>
                <a:cs typeface="Courier New" panose="02070309020205020404" pitchFamily="49" charset="0"/>
              </a:rPr>
              <a:t>sc</a:t>
            </a:r>
            <a:r>
              <a:rPr kumimoji="0" lang="en-HK" sz="1200" b="0" i="0" u="none" strike="noStrike" kern="1200" cap="none" spc="0" normalizeH="0" baseline="0" noProof="0" dirty="0">
                <a:ln>
                  <a:noFill/>
                </a:ln>
                <a:solidFill>
                  <a:srgbClr val="000000"/>
                </a:solidFill>
                <a:effectLst/>
                <a:uLnTx/>
                <a:uFillTx/>
                <a:latin typeface="Courier New" panose="02070309020205020404" pitchFamily="49" charset="0"/>
                <a:ea typeface="+mn-ea"/>
                <a:cs typeface="Courier New" panose="02070309020205020404" pitchFamily="49" charset="0"/>
              </a:rPr>
              <a:t> = </a:t>
            </a:r>
            <a:r>
              <a:rPr kumimoji="0" lang="en-HK" sz="1200" b="0" i="0" u="none" strike="noStrike" kern="1200" cap="none" spc="0" normalizeH="0" baseline="0" noProof="0" dirty="0" err="1">
                <a:ln>
                  <a:noFill/>
                </a:ln>
                <a:solidFill>
                  <a:srgbClr val="000000"/>
                </a:solidFill>
                <a:effectLst/>
                <a:uLnTx/>
                <a:uFillTx/>
                <a:latin typeface="Courier New" panose="02070309020205020404" pitchFamily="49" charset="0"/>
                <a:ea typeface="+mn-ea"/>
                <a:cs typeface="Courier New" panose="02070309020205020404" pitchFamily="49" charset="0"/>
              </a:rPr>
              <a:t>spark.sparkContext</a:t>
            </a:r>
            <a:endParaRPr kumimoji="0" lang="en-HK" sz="1200" b="0" i="0" u="none" strike="noStrike" kern="1200" cap="none" spc="0" normalizeH="0" baseline="0" noProof="0" dirty="0">
              <a:ln>
                <a:noFill/>
              </a:ln>
              <a:solidFill>
                <a:srgbClr val="000000"/>
              </a:solidFill>
              <a:effectLst/>
              <a:uLnTx/>
              <a:uFillTx/>
              <a:latin typeface="Courier New" panose="02070309020205020404" pitchFamily="49" charset="0"/>
              <a:ea typeface="+mn-ea"/>
              <a:cs typeface="Courier New" panose="02070309020205020404" pitchFamily="49" charset="0"/>
            </a:endParaRPr>
          </a:p>
          <a:p>
            <a:pPr marL="0" marR="0" lvl="2" indent="0" algn="l" defTabSz="914400" rtl="0" eaLnBrk="1" fontAlgn="auto" latinLnBrk="0" hangingPunct="1">
              <a:lnSpc>
                <a:spcPct val="100000"/>
              </a:lnSpc>
              <a:spcBef>
                <a:spcPts val="0"/>
              </a:spcBef>
              <a:spcAft>
                <a:spcPts val="0"/>
              </a:spcAft>
              <a:buClrTx/>
              <a:buSzTx/>
              <a:buFontTx/>
              <a:buNone/>
              <a:tabLst/>
              <a:defRPr/>
            </a:pPr>
            <a:r>
              <a:rPr kumimoji="0" lang="en-HK" sz="1200" b="0" i="0" u="none" strike="noStrike" kern="1200" cap="none" spc="0" normalizeH="0" baseline="0" noProof="0" dirty="0" err="1">
                <a:ln>
                  <a:noFill/>
                </a:ln>
                <a:solidFill>
                  <a:srgbClr val="000000"/>
                </a:solidFill>
                <a:effectLst/>
                <a:uLnTx/>
                <a:uFillTx/>
                <a:latin typeface="Courier New" panose="02070309020205020404" pitchFamily="49" charset="0"/>
                <a:ea typeface="+mn-ea"/>
                <a:cs typeface="Courier New" panose="02070309020205020404" pitchFamily="49" charset="0"/>
              </a:rPr>
              <a:t>rdd</a:t>
            </a:r>
            <a:r>
              <a:rPr kumimoji="0" lang="en-HK" sz="1200" b="0" i="0" u="none" strike="noStrike" kern="1200" cap="none" spc="0" normalizeH="0" baseline="0" noProof="0" dirty="0">
                <a:ln>
                  <a:noFill/>
                </a:ln>
                <a:solidFill>
                  <a:srgbClr val="000000"/>
                </a:solidFill>
                <a:effectLst/>
                <a:uLnTx/>
                <a:uFillTx/>
                <a:latin typeface="Courier New" panose="02070309020205020404" pitchFamily="49" charset="0"/>
                <a:ea typeface="+mn-ea"/>
                <a:cs typeface="Courier New" panose="02070309020205020404" pitchFamily="49" charset="0"/>
              </a:rPr>
              <a:t> = </a:t>
            </a:r>
            <a:r>
              <a:rPr kumimoji="0" lang="en-HK" sz="1200" b="0" i="0" u="none" strike="noStrike" kern="1200" cap="none" spc="0" normalizeH="0" baseline="0" noProof="0" dirty="0" err="1">
                <a:ln>
                  <a:noFill/>
                </a:ln>
                <a:solidFill>
                  <a:srgbClr val="000000"/>
                </a:solidFill>
                <a:effectLst/>
                <a:uLnTx/>
                <a:uFillTx/>
                <a:latin typeface="Courier New" panose="02070309020205020404" pitchFamily="49" charset="0"/>
                <a:ea typeface="+mn-ea"/>
                <a:cs typeface="Courier New" panose="02070309020205020404" pitchFamily="49" charset="0"/>
              </a:rPr>
              <a:t>sc.textFile</a:t>
            </a:r>
            <a:r>
              <a:rPr kumimoji="0" lang="en-HK" sz="1200" b="0" i="0" u="none" strike="noStrike" kern="1200" cap="none" spc="0" normalizeH="0" baseline="0" noProof="0" dirty="0">
                <a:ln>
                  <a:noFill/>
                </a:ln>
                <a:solidFill>
                  <a:srgbClr val="000000"/>
                </a:solidFill>
                <a:effectLst/>
                <a:uLnTx/>
                <a:uFillTx/>
                <a:latin typeface="Courier New" panose="02070309020205020404" pitchFamily="49" charset="0"/>
                <a:ea typeface="+mn-ea"/>
                <a:cs typeface="Courier New" panose="02070309020205020404" pitchFamily="49" charset="0"/>
              </a:rPr>
              <a:t>(”/</a:t>
            </a:r>
            <a:r>
              <a:rPr kumimoji="0" lang="en-HK" sz="1200" b="0" i="0" u="none" strike="noStrike" kern="1200" cap="none" spc="0" normalizeH="0" baseline="0" noProof="0" dirty="0" err="1">
                <a:ln>
                  <a:noFill/>
                </a:ln>
                <a:solidFill>
                  <a:srgbClr val="000000"/>
                </a:solidFill>
                <a:effectLst/>
                <a:uLnTx/>
                <a:uFillTx/>
                <a:latin typeface="Courier New" panose="02070309020205020404" pitchFamily="49" charset="0"/>
                <a:ea typeface="+mn-ea"/>
                <a:cs typeface="Courier New" panose="02070309020205020404" pitchFamily="49" charset="0"/>
              </a:rPr>
              <a:t>tmp</a:t>
            </a:r>
            <a:r>
              <a:rPr kumimoji="0" lang="en-HK" sz="1200" b="0" i="0" u="none" strike="noStrike" kern="1200" cap="none" spc="0" normalizeH="0" baseline="0" noProof="0" dirty="0">
                <a:ln>
                  <a:noFill/>
                </a:ln>
                <a:solidFill>
                  <a:srgbClr val="000000"/>
                </a:solidFill>
                <a:effectLst/>
                <a:uLnTx/>
                <a:uFillTx/>
                <a:latin typeface="Courier New" panose="02070309020205020404" pitchFamily="49" charset="0"/>
                <a:ea typeface="+mn-ea"/>
                <a:cs typeface="Courier New" panose="02070309020205020404" pitchFamily="49" charset="0"/>
              </a:rPr>
              <a:t>/</a:t>
            </a:r>
            <a:r>
              <a:rPr kumimoji="0" lang="en-HK" sz="1200" b="0" i="0" u="none" strike="noStrike" kern="1200" cap="none" spc="0" normalizeH="0" baseline="0" noProof="0" dirty="0" err="1">
                <a:ln>
                  <a:noFill/>
                </a:ln>
                <a:solidFill>
                  <a:srgbClr val="000000"/>
                </a:solidFill>
                <a:effectLst/>
                <a:uLnTx/>
                <a:uFillTx/>
                <a:latin typeface="Courier New" panose="02070309020205020404" pitchFamily="49" charset="0"/>
                <a:ea typeface="+mn-ea"/>
                <a:cs typeface="Courier New" panose="02070309020205020404" pitchFamily="49" charset="0"/>
              </a:rPr>
              <a:t>data.txt</a:t>
            </a:r>
            <a:r>
              <a:rPr kumimoji="0" lang="en-HK" sz="1200" b="0" i="0" u="none" strike="noStrike" kern="1200" cap="none" spc="0" normalizeH="0" baseline="0" noProof="0" dirty="0">
                <a:ln>
                  <a:noFill/>
                </a:ln>
                <a:solidFill>
                  <a:srgbClr val="000000"/>
                </a:solidFill>
                <a:effectLst/>
                <a:uLnTx/>
                <a:uFillTx/>
                <a:latin typeface="Courier New" panose="02070309020205020404" pitchFamily="49" charset="0"/>
                <a:ea typeface="+mn-ea"/>
                <a:cs typeface="Courier New" panose="02070309020205020404" pitchFamily="49" charset="0"/>
              </a:rPr>
              <a:t>”)</a:t>
            </a:r>
          </a:p>
          <a:p>
            <a:pPr marL="0" marR="0" lvl="2" indent="0" algn="l" defTabSz="914400" rtl="0" eaLnBrk="1" fontAlgn="auto" latinLnBrk="0" hangingPunct="1">
              <a:lnSpc>
                <a:spcPct val="100000"/>
              </a:lnSpc>
              <a:spcBef>
                <a:spcPts val="0"/>
              </a:spcBef>
              <a:spcAft>
                <a:spcPts val="0"/>
              </a:spcAft>
              <a:buClrTx/>
              <a:buSzTx/>
              <a:buFontTx/>
              <a:buNone/>
              <a:tabLst/>
              <a:defRPr/>
            </a:pPr>
            <a:r>
              <a:rPr kumimoji="0" lang="en-HK" sz="1200" b="0" i="0" u="none" strike="noStrike" kern="1200" cap="none" spc="0" normalizeH="0" baseline="0" noProof="0" dirty="0" err="1">
                <a:ln>
                  <a:noFill/>
                </a:ln>
                <a:solidFill>
                  <a:srgbClr val="000000"/>
                </a:solidFill>
                <a:effectLst/>
                <a:uLnTx/>
                <a:uFillTx/>
                <a:latin typeface="Courier New" panose="02070309020205020404" pitchFamily="49" charset="0"/>
                <a:ea typeface="+mn-ea"/>
                <a:cs typeface="Courier New" panose="02070309020205020404" pitchFamily="49" charset="0"/>
              </a:rPr>
              <a:t>result_rdd</a:t>
            </a:r>
            <a:r>
              <a:rPr kumimoji="0" lang="en-HK" sz="1200" b="0" i="0" u="none" strike="noStrike" kern="1200" cap="none" spc="0" normalizeH="0" baseline="0" noProof="0" dirty="0">
                <a:ln>
                  <a:noFill/>
                </a:ln>
                <a:solidFill>
                  <a:srgbClr val="000000"/>
                </a:solidFill>
                <a:effectLst/>
                <a:uLnTx/>
                <a:uFillTx/>
                <a:latin typeface="Courier New" panose="02070309020205020404" pitchFamily="49" charset="0"/>
                <a:ea typeface="+mn-ea"/>
                <a:cs typeface="Courier New" panose="02070309020205020404" pitchFamily="49" charset="0"/>
              </a:rPr>
              <a:t> = </a:t>
            </a:r>
            <a:r>
              <a:rPr kumimoji="0" lang="en-HK" sz="1200" b="0" i="0" u="none" strike="noStrike" kern="1200" cap="none" spc="0" normalizeH="0" baseline="0" noProof="0" dirty="0" err="1">
                <a:ln>
                  <a:noFill/>
                </a:ln>
                <a:solidFill>
                  <a:srgbClr val="000000"/>
                </a:solidFill>
                <a:effectLst/>
                <a:uLnTx/>
                <a:uFillTx/>
                <a:latin typeface="Courier New" panose="02070309020205020404" pitchFamily="49" charset="0"/>
                <a:ea typeface="+mn-ea"/>
                <a:cs typeface="Courier New" panose="02070309020205020404" pitchFamily="49" charset="0"/>
              </a:rPr>
              <a:t>rdd.flatMap</a:t>
            </a:r>
            <a:r>
              <a:rPr kumimoji="0" lang="en-HK" sz="1200" b="0" i="0" u="none" strike="noStrike" kern="1200" cap="none" spc="0" normalizeH="0" baseline="0" noProof="0" dirty="0">
                <a:ln>
                  <a:noFill/>
                </a:ln>
                <a:solidFill>
                  <a:srgbClr val="000000"/>
                </a:solidFill>
                <a:effectLst/>
                <a:uLnTx/>
                <a:uFillTx/>
                <a:latin typeface="Courier New" panose="02070309020205020404" pitchFamily="49" charset="0"/>
                <a:ea typeface="+mn-ea"/>
                <a:cs typeface="Courier New" panose="02070309020205020404" pitchFamily="49" charset="0"/>
              </a:rPr>
              <a:t>(lambda line: </a:t>
            </a:r>
            <a:r>
              <a:rPr kumimoji="0" lang="en-HK" sz="1200" b="0" i="0" u="none" strike="noStrike" kern="1200" cap="none" spc="0" normalizeH="0" baseline="0" noProof="0" dirty="0" err="1">
                <a:ln>
                  <a:noFill/>
                </a:ln>
                <a:solidFill>
                  <a:srgbClr val="000000"/>
                </a:solidFill>
                <a:effectLst/>
                <a:uLnTx/>
                <a:uFillTx/>
                <a:latin typeface="Courier New" panose="02070309020205020404" pitchFamily="49" charset="0"/>
                <a:ea typeface="+mn-ea"/>
                <a:cs typeface="Courier New" panose="02070309020205020404" pitchFamily="49" charset="0"/>
              </a:rPr>
              <a:t>line.split</a:t>
            </a:r>
            <a:r>
              <a:rPr kumimoji="0" lang="en-HK" sz="1200" b="0" i="0" u="none" strike="noStrike" kern="1200" cap="none" spc="0" normalizeH="0" baseline="0" noProof="0" dirty="0">
                <a:ln>
                  <a:noFill/>
                </a:ln>
                <a:solidFill>
                  <a:srgbClr val="000000"/>
                </a:solidFill>
                <a:effectLst/>
                <a:uLnTx/>
                <a:uFillTx/>
                <a:latin typeface="Courier New" panose="02070309020205020404" pitchFamily="49" charset="0"/>
                <a:ea typeface="+mn-ea"/>
                <a:cs typeface="Courier New" panose="02070309020205020404" pitchFamily="49" charset="0"/>
              </a:rPr>
              <a:t>(“ ”)) \</a:t>
            </a:r>
          </a:p>
          <a:p>
            <a:pPr marL="0" marR="0" lvl="2" indent="0" algn="l" defTabSz="914400" rtl="0" eaLnBrk="1" fontAlgn="auto" latinLnBrk="0" hangingPunct="1">
              <a:lnSpc>
                <a:spcPct val="100000"/>
              </a:lnSpc>
              <a:spcBef>
                <a:spcPts val="0"/>
              </a:spcBef>
              <a:spcAft>
                <a:spcPts val="0"/>
              </a:spcAft>
              <a:buClrTx/>
              <a:buSzTx/>
              <a:buFontTx/>
              <a:buNone/>
              <a:tabLst/>
              <a:defRPr/>
            </a:pPr>
            <a:r>
              <a:rPr kumimoji="0" lang="en-HK" sz="1200" b="0" i="0" u="none" strike="noStrike" kern="1200" cap="none" spc="0" normalizeH="0" baseline="0" noProof="0" dirty="0">
                <a:ln>
                  <a:noFill/>
                </a:ln>
                <a:solidFill>
                  <a:srgbClr val="000000"/>
                </a:solidFill>
                <a:effectLst/>
                <a:uLnTx/>
                <a:uFillTx/>
                <a:latin typeface="Courier New" panose="02070309020205020404" pitchFamily="49" charset="0"/>
                <a:ea typeface="+mn-ea"/>
                <a:cs typeface="Courier New" panose="02070309020205020404" pitchFamily="49" charset="0"/>
              </a:rPr>
              <a:t>                .map(lambda word: (word, 1)) \</a:t>
            </a:r>
          </a:p>
          <a:p>
            <a:pPr marL="0" marR="0" lvl="2" indent="0" algn="l" defTabSz="914400" rtl="0" eaLnBrk="1" fontAlgn="auto" latinLnBrk="0" hangingPunct="1">
              <a:lnSpc>
                <a:spcPct val="100000"/>
              </a:lnSpc>
              <a:spcBef>
                <a:spcPts val="0"/>
              </a:spcBef>
              <a:spcAft>
                <a:spcPts val="0"/>
              </a:spcAft>
              <a:buClrTx/>
              <a:buSzTx/>
              <a:buFontTx/>
              <a:buNone/>
              <a:tabLst/>
              <a:defRPr/>
            </a:pPr>
            <a:r>
              <a:rPr kumimoji="0" lang="en-HK" sz="1200" b="0" i="0" u="none" strike="noStrike" kern="1200" cap="none" spc="0" normalizeH="0" baseline="0" noProof="0" dirty="0">
                <a:ln>
                  <a:noFill/>
                </a:ln>
                <a:solidFill>
                  <a:srgbClr val="000000"/>
                </a:solidFill>
                <a:effectLst/>
                <a:uLnTx/>
                <a:uFillTx/>
                <a:latin typeface="Courier New" panose="02070309020205020404" pitchFamily="49" charset="0"/>
                <a:ea typeface="+mn-ea"/>
                <a:cs typeface="Courier New" panose="02070309020205020404" pitchFamily="49" charset="0"/>
              </a:rPr>
              <a:t>                .</a:t>
            </a:r>
            <a:r>
              <a:rPr kumimoji="0" lang="en-HK" sz="1200" b="0" i="0" u="none" strike="noStrike" kern="1200" cap="none" spc="0" normalizeH="0" baseline="0" noProof="0" dirty="0" err="1">
                <a:ln>
                  <a:noFill/>
                </a:ln>
                <a:solidFill>
                  <a:srgbClr val="000000"/>
                </a:solidFill>
                <a:effectLst/>
                <a:uLnTx/>
                <a:uFillTx/>
                <a:latin typeface="Courier New" panose="02070309020205020404" pitchFamily="49" charset="0"/>
                <a:ea typeface="+mn-ea"/>
                <a:cs typeface="Courier New" panose="02070309020205020404" pitchFamily="49" charset="0"/>
              </a:rPr>
              <a:t>reduceByKey</a:t>
            </a:r>
            <a:r>
              <a:rPr kumimoji="0" lang="en-HK" sz="1200" b="0" i="0" u="none" strike="noStrike" kern="1200" cap="none" spc="0" normalizeH="0" baseline="0" noProof="0" dirty="0">
                <a:ln>
                  <a:noFill/>
                </a:ln>
                <a:solidFill>
                  <a:srgbClr val="000000"/>
                </a:solidFill>
                <a:effectLst/>
                <a:uLnTx/>
                <a:uFillTx/>
                <a:latin typeface="Courier New" panose="02070309020205020404" pitchFamily="49" charset="0"/>
                <a:ea typeface="+mn-ea"/>
                <a:cs typeface="Courier New" panose="02070309020205020404" pitchFamily="49" charset="0"/>
              </a:rPr>
              <a:t>(lambda a, b: </a:t>
            </a:r>
            <a:r>
              <a:rPr kumimoji="0" lang="en-HK" sz="1200" b="0" i="0" u="none" strike="noStrike" kern="1200" cap="none" spc="0" normalizeH="0" baseline="0" noProof="0" dirty="0" err="1">
                <a:ln>
                  <a:noFill/>
                </a:ln>
                <a:solidFill>
                  <a:srgbClr val="000000"/>
                </a:solidFill>
                <a:effectLst/>
                <a:uLnTx/>
                <a:uFillTx/>
                <a:latin typeface="Courier New" panose="02070309020205020404" pitchFamily="49" charset="0"/>
                <a:ea typeface="+mn-ea"/>
                <a:cs typeface="Courier New" panose="02070309020205020404" pitchFamily="49" charset="0"/>
              </a:rPr>
              <a:t>a+b</a:t>
            </a:r>
            <a:r>
              <a:rPr kumimoji="0" lang="en-HK" sz="1200" b="0" i="0" u="none" strike="noStrike" kern="1200" cap="none" spc="0" normalizeH="0" baseline="0" noProof="0" dirty="0">
                <a:ln>
                  <a:noFill/>
                </a:ln>
                <a:solidFill>
                  <a:srgbClr val="000000"/>
                </a:solidFill>
                <a:effectLst/>
                <a:uLnTx/>
                <a:uFillTx/>
                <a:latin typeface="Courier New" panose="02070309020205020404" pitchFamily="49" charset="0"/>
                <a:ea typeface="+mn-ea"/>
                <a:cs typeface="Courier New" panose="02070309020205020404" pitchFamily="49" charset="0"/>
              </a:rPr>
              <a:t>)\</a:t>
            </a:r>
          </a:p>
          <a:p>
            <a:pPr marL="0" marR="0" lvl="2" indent="0" algn="l" defTabSz="914400" rtl="0" eaLnBrk="1" fontAlgn="auto" latinLnBrk="0" hangingPunct="1">
              <a:lnSpc>
                <a:spcPct val="100000"/>
              </a:lnSpc>
              <a:spcBef>
                <a:spcPts val="0"/>
              </a:spcBef>
              <a:spcAft>
                <a:spcPts val="0"/>
              </a:spcAft>
              <a:buClrTx/>
              <a:buSzTx/>
              <a:buFontTx/>
              <a:buNone/>
              <a:tabLst/>
              <a:defRPr/>
            </a:pPr>
            <a:r>
              <a:rPr kumimoji="0" lang="en-HK" sz="1200" b="0" i="0" u="none" strike="noStrike" kern="1200" cap="none" spc="0" normalizeH="0" baseline="0" noProof="0" dirty="0">
                <a:ln>
                  <a:noFill/>
                </a:ln>
                <a:solidFill>
                  <a:srgbClr val="000000"/>
                </a:solidFill>
                <a:effectLst/>
                <a:uLnTx/>
                <a:uFillTx/>
                <a:latin typeface="Courier New" panose="02070309020205020404" pitchFamily="49" charset="0"/>
                <a:ea typeface="+mn-ea"/>
                <a:cs typeface="Courier New" panose="02070309020205020404" pitchFamily="49" charset="0"/>
              </a:rPr>
              <a:t>                .</a:t>
            </a:r>
            <a:r>
              <a:rPr kumimoji="0" lang="en-HK" sz="1200" b="0" i="0" u="none" strike="noStrike" kern="1200" cap="none" spc="0" normalizeH="0" baseline="0" noProof="0" dirty="0" err="1">
                <a:ln>
                  <a:noFill/>
                </a:ln>
                <a:solidFill>
                  <a:srgbClr val="000000"/>
                </a:solidFill>
                <a:effectLst/>
                <a:uLnTx/>
                <a:uFillTx/>
                <a:latin typeface="Courier New" panose="02070309020205020404" pitchFamily="49" charset="0"/>
                <a:ea typeface="+mn-ea"/>
                <a:cs typeface="Courier New" panose="02070309020205020404" pitchFamily="49" charset="0"/>
              </a:rPr>
              <a:t>sortBy</a:t>
            </a:r>
            <a:r>
              <a:rPr kumimoji="0" lang="en-HK" sz="1200" b="0" i="0" u="none" strike="noStrike" kern="1200" cap="none" spc="0" normalizeH="0" baseline="0" noProof="0" dirty="0">
                <a:ln>
                  <a:noFill/>
                </a:ln>
                <a:solidFill>
                  <a:srgbClr val="000000"/>
                </a:solidFill>
                <a:effectLst/>
                <a:uLnTx/>
                <a:uFillTx/>
                <a:latin typeface="Courier New" panose="02070309020205020404" pitchFamily="49" charset="0"/>
                <a:ea typeface="+mn-ea"/>
                <a:cs typeface="Courier New" panose="02070309020205020404" pitchFamily="49" charset="0"/>
              </a:rPr>
              <a:t>(lambda x: x[1], ascending=False)</a:t>
            </a:r>
          </a:p>
          <a:p>
            <a:pPr marL="0" marR="0" lvl="2" indent="0" algn="l" defTabSz="914400" rtl="0" eaLnBrk="1" fontAlgn="auto" latinLnBrk="0" hangingPunct="1">
              <a:lnSpc>
                <a:spcPct val="100000"/>
              </a:lnSpc>
              <a:spcBef>
                <a:spcPts val="0"/>
              </a:spcBef>
              <a:spcAft>
                <a:spcPts val="0"/>
              </a:spcAft>
              <a:buClrTx/>
              <a:buSzTx/>
              <a:buFontTx/>
              <a:buNone/>
              <a:tabLst/>
              <a:defRPr/>
            </a:pPr>
            <a:r>
              <a:rPr kumimoji="0" lang="en-HK" sz="1200" b="0" i="0" u="none" strike="noStrike" kern="1200" cap="none" spc="0" normalizeH="0" baseline="0" noProof="0" dirty="0" err="1">
                <a:ln>
                  <a:noFill/>
                </a:ln>
                <a:solidFill>
                  <a:srgbClr val="000000"/>
                </a:solidFill>
                <a:effectLst/>
                <a:uLnTx/>
                <a:uFillTx/>
                <a:latin typeface="Courier New" panose="02070309020205020404" pitchFamily="49" charset="0"/>
                <a:ea typeface="+mn-ea"/>
                <a:cs typeface="Courier New" panose="02070309020205020404" pitchFamily="49" charset="0"/>
              </a:rPr>
              <a:t>result_rdd.take</a:t>
            </a:r>
            <a:r>
              <a:rPr kumimoji="0" lang="en-HK" sz="1200" b="0" i="0" u="none" strike="noStrike" kern="1200" cap="none" spc="0" normalizeH="0" baseline="0" noProof="0" dirty="0">
                <a:ln>
                  <a:noFill/>
                </a:ln>
                <a:solidFill>
                  <a:srgbClr val="000000"/>
                </a:solidFill>
                <a:effectLst/>
                <a:uLnTx/>
                <a:uFillTx/>
                <a:latin typeface="Courier New" panose="02070309020205020404" pitchFamily="49" charset="0"/>
                <a:ea typeface="+mn-ea"/>
                <a:cs typeface="Courier New" panose="02070309020205020404" pitchFamily="49" charset="0"/>
              </a:rPr>
              <a:t>(10)</a:t>
            </a:r>
          </a:p>
        </p:txBody>
      </p:sp>
      <p:sp>
        <p:nvSpPr>
          <p:cNvPr id="5" name="TextBox 4">
            <a:extLst>
              <a:ext uri="{FF2B5EF4-FFF2-40B4-BE49-F238E27FC236}">
                <a16:creationId xmlns:a16="http://schemas.microsoft.com/office/drawing/2014/main" id="{7EB4AE56-9242-9972-0579-3B86EDEB18FB}"/>
              </a:ext>
            </a:extLst>
          </p:cNvPr>
          <p:cNvSpPr txBox="1"/>
          <p:nvPr/>
        </p:nvSpPr>
        <p:spPr>
          <a:xfrm>
            <a:off x="367681" y="4478470"/>
            <a:ext cx="6608638" cy="1015663"/>
          </a:xfrm>
          <a:prstGeom prst="rect">
            <a:avLst/>
          </a:prstGeom>
          <a:solidFill>
            <a:schemeClr val="accent4">
              <a:lumMod val="20000"/>
              <a:lumOff val="80000"/>
            </a:schemeClr>
          </a:solidFill>
          <a:ln>
            <a:solidFill>
              <a:srgbClr val="C40C67"/>
            </a:solidFill>
          </a:ln>
        </p:spPr>
        <p:txBody>
          <a:bodyPr wrap="square" rtlCol="0">
            <a:spAutoFit/>
          </a:bodyPr>
          <a:lstStyle>
            <a:defPPr>
              <a:defRPr lang="en-US"/>
            </a:defPPr>
            <a:lvl1pPr lvl="0">
              <a:lnSpc>
                <a:spcPct val="150000"/>
              </a:lnSpc>
              <a:defRPr sz="1200">
                <a:solidFill>
                  <a:srgbClr val="C40C67"/>
                </a:solidFill>
                <a:latin typeface="Courier New" panose="02070309020205020404" pitchFamily="49" charset="0"/>
                <a:cs typeface="Courier New" panose="02070309020205020404" pitchFamily="49" charset="0"/>
              </a:defRPr>
            </a:lvl1pPr>
          </a:lstStyle>
          <a:p>
            <a:pPr marL="0" marR="0" lvl="2" indent="0" algn="l" defTabSz="914400" rtl="0" eaLnBrk="1" fontAlgn="auto" latinLnBrk="0" hangingPunct="1">
              <a:lnSpc>
                <a:spcPct val="100000"/>
              </a:lnSpc>
              <a:spcBef>
                <a:spcPts val="0"/>
              </a:spcBef>
              <a:spcAft>
                <a:spcPts val="0"/>
              </a:spcAft>
              <a:buClrTx/>
              <a:buSzTx/>
              <a:buFontTx/>
              <a:buNone/>
              <a:tabLst/>
              <a:defRPr/>
            </a:pPr>
            <a:r>
              <a:rPr kumimoji="0" lang="en-HK" sz="1200" b="0" i="0" u="none" strike="noStrike" kern="1200" cap="none" spc="0" normalizeH="0" baseline="0" noProof="0" dirty="0">
                <a:ln>
                  <a:noFill/>
                </a:ln>
                <a:solidFill>
                  <a:srgbClr val="000000"/>
                </a:solidFill>
                <a:effectLst/>
                <a:uLnTx/>
                <a:uFillTx/>
                <a:latin typeface="Courier New" panose="02070309020205020404" pitchFamily="49" charset="0"/>
                <a:ea typeface="+mn-ea"/>
                <a:cs typeface="Courier New" panose="02070309020205020404" pitchFamily="49" charset="0"/>
              </a:rPr>
              <a:t>from </a:t>
            </a:r>
            <a:r>
              <a:rPr kumimoji="0" lang="en-HK" sz="1200" b="0" i="0" u="none" strike="noStrike" kern="1200" cap="none" spc="0" normalizeH="0" baseline="0" noProof="0" dirty="0" err="1">
                <a:ln>
                  <a:noFill/>
                </a:ln>
                <a:solidFill>
                  <a:srgbClr val="000000"/>
                </a:solidFill>
                <a:effectLst/>
                <a:uLnTx/>
                <a:uFillTx/>
                <a:latin typeface="Courier New" panose="02070309020205020404" pitchFamily="49" charset="0"/>
                <a:ea typeface="+mn-ea"/>
                <a:cs typeface="Courier New" panose="02070309020205020404" pitchFamily="49" charset="0"/>
              </a:rPr>
              <a:t>pyspark.sql.functions</a:t>
            </a:r>
            <a:r>
              <a:rPr kumimoji="0" lang="en-HK" sz="1200" b="0" i="0" u="none" strike="noStrike" kern="1200" cap="none" spc="0" normalizeH="0" baseline="0" noProof="0" dirty="0">
                <a:ln>
                  <a:noFill/>
                </a:ln>
                <a:solidFill>
                  <a:srgbClr val="000000"/>
                </a:solidFill>
                <a:effectLst/>
                <a:uLnTx/>
                <a:uFillTx/>
                <a:latin typeface="Courier New" panose="02070309020205020404" pitchFamily="49" charset="0"/>
                <a:ea typeface="+mn-ea"/>
                <a:cs typeface="Courier New" panose="02070309020205020404" pitchFamily="49" charset="0"/>
              </a:rPr>
              <a:t> import </a:t>
            </a:r>
            <a:r>
              <a:rPr kumimoji="0" lang="en-HK" sz="1200" b="0" i="0" u="none" strike="noStrike" kern="1200" cap="none" spc="0" normalizeH="0" baseline="0" noProof="0" dirty="0" err="1">
                <a:ln>
                  <a:noFill/>
                </a:ln>
                <a:solidFill>
                  <a:srgbClr val="000000"/>
                </a:solidFill>
                <a:effectLst/>
                <a:uLnTx/>
                <a:uFillTx/>
                <a:latin typeface="Courier New" panose="02070309020205020404" pitchFamily="49" charset="0"/>
                <a:ea typeface="+mn-ea"/>
                <a:cs typeface="Courier New" panose="02070309020205020404" pitchFamily="49" charset="0"/>
              </a:rPr>
              <a:t>desc</a:t>
            </a:r>
            <a:endParaRPr kumimoji="0" lang="en-HK" sz="1200" b="0" i="0" u="none" strike="noStrike" kern="1200" cap="none" spc="0" normalizeH="0" baseline="0" noProof="0" dirty="0">
              <a:ln>
                <a:noFill/>
              </a:ln>
              <a:solidFill>
                <a:srgbClr val="000000"/>
              </a:solidFill>
              <a:effectLst/>
              <a:uLnTx/>
              <a:uFillTx/>
              <a:latin typeface="Courier New" panose="02070309020205020404" pitchFamily="49" charset="0"/>
              <a:ea typeface="+mn-ea"/>
              <a:cs typeface="Courier New" panose="02070309020205020404" pitchFamily="49" charset="0"/>
            </a:endParaRPr>
          </a:p>
          <a:p>
            <a:pPr marL="0" marR="0" lvl="2" indent="0" algn="l" defTabSz="914400" rtl="0" eaLnBrk="1" fontAlgn="auto" latinLnBrk="0" hangingPunct="1">
              <a:lnSpc>
                <a:spcPct val="100000"/>
              </a:lnSpc>
              <a:spcBef>
                <a:spcPts val="0"/>
              </a:spcBef>
              <a:spcAft>
                <a:spcPts val="0"/>
              </a:spcAft>
              <a:buClrTx/>
              <a:buSzTx/>
              <a:buFontTx/>
              <a:buNone/>
              <a:tabLst/>
              <a:defRPr/>
            </a:pPr>
            <a:r>
              <a:rPr kumimoji="0" lang="en-HK" sz="1200" b="0" i="0" u="none" strike="noStrike" kern="1200" cap="none" spc="0" normalizeH="0" baseline="0" noProof="0" dirty="0" err="1">
                <a:ln>
                  <a:noFill/>
                </a:ln>
                <a:solidFill>
                  <a:srgbClr val="000000"/>
                </a:solidFill>
                <a:effectLst/>
                <a:uLnTx/>
                <a:uFillTx/>
                <a:latin typeface="Courier New" panose="02070309020205020404" pitchFamily="49" charset="0"/>
                <a:ea typeface="+mn-ea"/>
                <a:cs typeface="Courier New" panose="02070309020205020404" pitchFamily="49" charset="0"/>
              </a:rPr>
              <a:t>df</a:t>
            </a:r>
            <a:r>
              <a:rPr kumimoji="0" lang="en-HK" sz="1200" b="0" i="0" u="none" strike="noStrike" kern="1200" cap="none" spc="0" normalizeH="0" baseline="0" noProof="0" dirty="0">
                <a:ln>
                  <a:noFill/>
                </a:ln>
                <a:solidFill>
                  <a:srgbClr val="000000"/>
                </a:solidFill>
                <a:effectLst/>
                <a:uLnTx/>
                <a:uFillTx/>
                <a:latin typeface="Courier New" panose="02070309020205020404" pitchFamily="49" charset="0"/>
                <a:ea typeface="+mn-ea"/>
                <a:cs typeface="Courier New" panose="02070309020205020404" pitchFamily="49" charset="0"/>
              </a:rPr>
              <a:t> = </a:t>
            </a:r>
            <a:r>
              <a:rPr kumimoji="0" lang="en-HK" sz="1200" b="0" i="0" u="none" strike="noStrike" kern="1200" cap="none" spc="0" normalizeH="0" baseline="0" noProof="0" dirty="0" err="1">
                <a:ln>
                  <a:noFill/>
                </a:ln>
                <a:solidFill>
                  <a:srgbClr val="000000"/>
                </a:solidFill>
                <a:effectLst/>
                <a:uLnTx/>
                <a:uFillTx/>
                <a:latin typeface="Courier New" panose="02070309020205020404" pitchFamily="49" charset="0"/>
                <a:ea typeface="+mn-ea"/>
                <a:cs typeface="Courier New" panose="02070309020205020404" pitchFamily="49" charset="0"/>
              </a:rPr>
              <a:t>spark.read.text</a:t>
            </a:r>
            <a:r>
              <a:rPr kumimoji="0" lang="en-HK" sz="1200" b="0" i="0" u="none" strike="noStrike" kern="1200" cap="none" spc="0" normalizeH="0" baseline="0" noProof="0" dirty="0">
                <a:ln>
                  <a:noFill/>
                </a:ln>
                <a:solidFill>
                  <a:srgbClr val="000000"/>
                </a:solidFill>
                <a:effectLst/>
                <a:uLnTx/>
                <a:uFillTx/>
                <a:latin typeface="Courier New" panose="02070309020205020404" pitchFamily="49" charset="0"/>
                <a:ea typeface="+mn-ea"/>
                <a:cs typeface="Courier New" panose="02070309020205020404" pitchFamily="49" charset="0"/>
              </a:rPr>
              <a:t>(“/</a:t>
            </a:r>
            <a:r>
              <a:rPr kumimoji="0" lang="en-HK" sz="1200" b="0" i="0" u="none" strike="noStrike" kern="1200" cap="none" spc="0" normalizeH="0" baseline="0" noProof="0" dirty="0" err="1">
                <a:ln>
                  <a:noFill/>
                </a:ln>
                <a:solidFill>
                  <a:srgbClr val="000000"/>
                </a:solidFill>
                <a:effectLst/>
                <a:uLnTx/>
                <a:uFillTx/>
                <a:latin typeface="Courier New" panose="02070309020205020404" pitchFamily="49" charset="0"/>
                <a:ea typeface="+mn-ea"/>
                <a:cs typeface="Courier New" panose="02070309020205020404" pitchFamily="49" charset="0"/>
              </a:rPr>
              <a:t>tmp</a:t>
            </a:r>
            <a:r>
              <a:rPr kumimoji="0" lang="en-HK" sz="1200" b="0" i="0" u="none" strike="noStrike" kern="1200" cap="none" spc="0" normalizeH="0" baseline="0" noProof="0" dirty="0">
                <a:ln>
                  <a:noFill/>
                </a:ln>
                <a:solidFill>
                  <a:srgbClr val="000000"/>
                </a:solidFill>
                <a:effectLst/>
                <a:uLnTx/>
                <a:uFillTx/>
                <a:latin typeface="Courier New" panose="02070309020205020404" pitchFamily="49" charset="0"/>
                <a:ea typeface="+mn-ea"/>
                <a:cs typeface="Courier New" panose="02070309020205020404" pitchFamily="49" charset="0"/>
              </a:rPr>
              <a:t>/</a:t>
            </a:r>
            <a:r>
              <a:rPr kumimoji="0" lang="en-HK" sz="1200" b="0" i="0" u="none" strike="noStrike" kern="1200" cap="none" spc="0" normalizeH="0" baseline="0" noProof="0" dirty="0" err="1">
                <a:ln>
                  <a:noFill/>
                </a:ln>
                <a:solidFill>
                  <a:srgbClr val="000000"/>
                </a:solidFill>
                <a:effectLst/>
                <a:uLnTx/>
                <a:uFillTx/>
                <a:latin typeface="Courier New" panose="02070309020205020404" pitchFamily="49" charset="0"/>
                <a:ea typeface="+mn-ea"/>
                <a:cs typeface="Courier New" panose="02070309020205020404" pitchFamily="49" charset="0"/>
              </a:rPr>
              <a:t>data.txt</a:t>
            </a:r>
            <a:r>
              <a:rPr kumimoji="0" lang="en-HK" sz="1200" b="0" i="0" u="none" strike="noStrike" kern="1200" cap="none" spc="0" normalizeH="0" baseline="0" noProof="0" dirty="0">
                <a:ln>
                  <a:noFill/>
                </a:ln>
                <a:solidFill>
                  <a:srgbClr val="000000"/>
                </a:solidFill>
                <a:effectLst/>
                <a:uLnTx/>
                <a:uFillTx/>
                <a:latin typeface="Courier New" panose="02070309020205020404" pitchFamily="49" charset="0"/>
                <a:ea typeface="+mn-ea"/>
                <a:cs typeface="Courier New" panose="02070309020205020404" pitchFamily="49" charset="0"/>
              </a:rPr>
              <a:t>”)</a:t>
            </a:r>
          </a:p>
          <a:p>
            <a:pPr marL="0" marR="0" lvl="2" indent="0" algn="l" defTabSz="914400" rtl="0" eaLnBrk="1" fontAlgn="auto" latinLnBrk="0" hangingPunct="1">
              <a:lnSpc>
                <a:spcPct val="100000"/>
              </a:lnSpc>
              <a:spcBef>
                <a:spcPts val="0"/>
              </a:spcBef>
              <a:spcAft>
                <a:spcPts val="0"/>
              </a:spcAft>
              <a:buClrTx/>
              <a:buSzTx/>
              <a:buFontTx/>
              <a:buNone/>
              <a:tabLst/>
              <a:defRPr/>
            </a:pPr>
            <a:r>
              <a:rPr kumimoji="0" lang="en-HK" sz="1200" b="0" i="0" u="none" strike="noStrike" kern="1200" cap="none" spc="0" normalizeH="0" baseline="0" noProof="0" dirty="0" err="1">
                <a:ln>
                  <a:noFill/>
                </a:ln>
                <a:solidFill>
                  <a:srgbClr val="000000"/>
                </a:solidFill>
                <a:effectLst/>
                <a:uLnTx/>
                <a:uFillTx/>
                <a:latin typeface="Courier New" panose="02070309020205020404" pitchFamily="49" charset="0"/>
                <a:ea typeface="+mn-ea"/>
                <a:cs typeface="Courier New" panose="02070309020205020404" pitchFamily="49" charset="0"/>
              </a:rPr>
              <a:t>result_df</a:t>
            </a:r>
            <a:r>
              <a:rPr kumimoji="0" lang="en-HK" sz="1200" b="0" i="0" u="none" strike="noStrike" kern="1200" cap="none" spc="0" normalizeH="0" baseline="0" noProof="0" dirty="0">
                <a:ln>
                  <a:noFill/>
                </a:ln>
                <a:solidFill>
                  <a:srgbClr val="000000"/>
                </a:solidFill>
                <a:effectLst/>
                <a:uLnTx/>
                <a:uFillTx/>
                <a:latin typeface="Courier New" panose="02070309020205020404" pitchFamily="49" charset="0"/>
                <a:ea typeface="+mn-ea"/>
                <a:cs typeface="Courier New" panose="02070309020205020404" pitchFamily="49" charset="0"/>
              </a:rPr>
              <a:t> = </a:t>
            </a:r>
            <a:r>
              <a:rPr kumimoji="0" lang="en-HK" sz="1200" b="0" i="0" u="none" strike="noStrike" kern="1200" cap="none" spc="0" normalizeH="0" baseline="0" noProof="0" dirty="0" err="1">
                <a:ln>
                  <a:noFill/>
                </a:ln>
                <a:solidFill>
                  <a:srgbClr val="000000"/>
                </a:solidFill>
                <a:effectLst/>
                <a:uLnTx/>
                <a:uFillTx/>
                <a:latin typeface="Courier New" panose="02070309020205020404" pitchFamily="49" charset="0"/>
                <a:ea typeface="+mn-ea"/>
                <a:cs typeface="Courier New" panose="02070309020205020404" pitchFamily="49" charset="0"/>
              </a:rPr>
              <a:t>df.selectExpr</a:t>
            </a:r>
            <a:r>
              <a:rPr kumimoji="0" lang="en-HK" sz="1200" b="0" i="0" u="none" strike="noStrike" kern="1200" cap="none" spc="0" normalizeH="0" baseline="0" noProof="0" dirty="0">
                <a:ln>
                  <a:noFill/>
                </a:ln>
                <a:solidFill>
                  <a:srgbClr val="000000"/>
                </a:solidFill>
                <a:effectLst/>
                <a:uLnTx/>
                <a:uFillTx/>
                <a:latin typeface="Courier New" panose="02070309020205020404" pitchFamily="49" charset="0"/>
                <a:ea typeface="+mn-ea"/>
                <a:cs typeface="Courier New" panose="02070309020205020404" pitchFamily="49" charset="0"/>
              </a:rPr>
              <a:t>(“explode(split(value, ‘ ’)) as word”) \</a:t>
            </a:r>
          </a:p>
          <a:p>
            <a:pPr marL="0" marR="0" lvl="2" indent="0" algn="l" defTabSz="914400" rtl="0" eaLnBrk="1" fontAlgn="auto" latinLnBrk="0" hangingPunct="1">
              <a:lnSpc>
                <a:spcPct val="100000"/>
              </a:lnSpc>
              <a:spcBef>
                <a:spcPts val="0"/>
              </a:spcBef>
              <a:spcAft>
                <a:spcPts val="0"/>
              </a:spcAft>
              <a:buClrTx/>
              <a:buSzTx/>
              <a:buFontTx/>
              <a:buNone/>
              <a:tabLst/>
              <a:defRPr/>
            </a:pPr>
            <a:r>
              <a:rPr kumimoji="0" lang="en-HK" sz="1200" b="0" i="0" u="none" strike="noStrike" kern="1200" cap="none" spc="0" normalizeH="0" baseline="0" noProof="0" dirty="0">
                <a:ln>
                  <a:noFill/>
                </a:ln>
                <a:solidFill>
                  <a:srgbClr val="000000"/>
                </a:solidFill>
                <a:effectLst/>
                <a:uLnTx/>
                <a:uFillTx/>
                <a:latin typeface="Courier New" panose="02070309020205020404" pitchFamily="49" charset="0"/>
                <a:ea typeface="+mn-ea"/>
                <a:cs typeface="Courier New" panose="02070309020205020404" pitchFamily="49" charset="0"/>
              </a:rPr>
              <a:t>            .</a:t>
            </a:r>
            <a:r>
              <a:rPr kumimoji="0" lang="en-HK" sz="1200" b="0" i="0" u="none" strike="noStrike" kern="1200" cap="none" spc="0" normalizeH="0" baseline="0" noProof="0" dirty="0" err="1">
                <a:ln>
                  <a:noFill/>
                </a:ln>
                <a:solidFill>
                  <a:srgbClr val="000000"/>
                </a:solidFill>
                <a:effectLst/>
                <a:uLnTx/>
                <a:uFillTx/>
                <a:latin typeface="Courier New" panose="02070309020205020404" pitchFamily="49" charset="0"/>
                <a:ea typeface="+mn-ea"/>
                <a:cs typeface="Courier New" panose="02070309020205020404" pitchFamily="49" charset="0"/>
              </a:rPr>
              <a:t>groupby</a:t>
            </a:r>
            <a:r>
              <a:rPr kumimoji="0" lang="en-HK" sz="1200" b="0" i="0" u="none" strike="noStrike" kern="1200" cap="none" spc="0" normalizeH="0" baseline="0" noProof="0" dirty="0">
                <a:ln>
                  <a:noFill/>
                </a:ln>
                <a:solidFill>
                  <a:srgbClr val="000000"/>
                </a:solidFill>
                <a:effectLst/>
                <a:uLnTx/>
                <a:uFillTx/>
                <a:latin typeface="Courier New" panose="02070309020205020404" pitchFamily="49" charset="0"/>
                <a:ea typeface="+mn-ea"/>
                <a:cs typeface="Courier New" panose="02070309020205020404" pitchFamily="49" charset="0"/>
              </a:rPr>
              <a:t>(“word”).count().</a:t>
            </a:r>
            <a:r>
              <a:rPr kumimoji="0" lang="en-HK" sz="1200" b="0" i="0" u="none" strike="noStrike" kern="1200" cap="none" spc="0" normalizeH="0" baseline="0" noProof="0" dirty="0" err="1">
                <a:ln>
                  <a:noFill/>
                </a:ln>
                <a:solidFill>
                  <a:srgbClr val="000000"/>
                </a:solidFill>
                <a:effectLst/>
                <a:uLnTx/>
                <a:uFillTx/>
                <a:latin typeface="Courier New" panose="02070309020205020404" pitchFamily="49" charset="0"/>
                <a:ea typeface="+mn-ea"/>
                <a:cs typeface="Courier New" panose="02070309020205020404" pitchFamily="49" charset="0"/>
              </a:rPr>
              <a:t>orderBy</a:t>
            </a:r>
            <a:r>
              <a:rPr kumimoji="0" lang="en-HK" sz="1200" b="0" i="0" u="none" strike="noStrike" kern="1200" cap="none" spc="0" normalizeH="0" baseline="0" noProof="0" dirty="0">
                <a:ln>
                  <a:noFill/>
                </a:ln>
                <a:solidFill>
                  <a:srgbClr val="000000"/>
                </a:solidFill>
                <a:effectLst/>
                <a:uLnTx/>
                <a:uFillTx/>
                <a:latin typeface="Courier New" panose="02070309020205020404" pitchFamily="49" charset="0"/>
                <a:ea typeface="+mn-ea"/>
                <a:cs typeface="Courier New" panose="02070309020205020404" pitchFamily="49" charset="0"/>
              </a:rPr>
              <a:t>(</a:t>
            </a:r>
            <a:r>
              <a:rPr kumimoji="0" lang="en-HK" sz="1200" b="0" i="0" u="none" strike="noStrike" kern="1200" cap="none" spc="0" normalizeH="0" baseline="0" noProof="0" dirty="0" err="1">
                <a:ln>
                  <a:noFill/>
                </a:ln>
                <a:solidFill>
                  <a:srgbClr val="000000"/>
                </a:solidFill>
                <a:effectLst/>
                <a:uLnTx/>
                <a:uFillTx/>
                <a:latin typeface="Courier New" panose="02070309020205020404" pitchFamily="49" charset="0"/>
                <a:ea typeface="+mn-ea"/>
                <a:cs typeface="Courier New" panose="02070309020205020404" pitchFamily="49" charset="0"/>
              </a:rPr>
              <a:t>desc</a:t>
            </a:r>
            <a:r>
              <a:rPr kumimoji="0" lang="en-HK" sz="1200" b="0" i="0" u="none" strike="noStrike" kern="1200" cap="none" spc="0" normalizeH="0" baseline="0" noProof="0" dirty="0">
                <a:ln>
                  <a:noFill/>
                </a:ln>
                <a:solidFill>
                  <a:srgbClr val="000000"/>
                </a:solidFill>
                <a:effectLst/>
                <a:uLnTx/>
                <a:uFillTx/>
                <a:latin typeface="Courier New" panose="02070309020205020404" pitchFamily="49" charset="0"/>
                <a:ea typeface="+mn-ea"/>
                <a:cs typeface="Courier New" panose="02070309020205020404" pitchFamily="49" charset="0"/>
              </a:rPr>
              <a:t>(“count”))</a:t>
            </a:r>
          </a:p>
          <a:p>
            <a:pPr marL="0" marR="0" lvl="2" indent="0" algn="l" defTabSz="914400" rtl="0" eaLnBrk="1" fontAlgn="auto" latinLnBrk="0" hangingPunct="1">
              <a:lnSpc>
                <a:spcPct val="100000"/>
              </a:lnSpc>
              <a:spcBef>
                <a:spcPts val="0"/>
              </a:spcBef>
              <a:spcAft>
                <a:spcPts val="0"/>
              </a:spcAft>
              <a:buClrTx/>
              <a:buSzTx/>
              <a:buFontTx/>
              <a:buNone/>
              <a:tabLst/>
              <a:defRPr/>
            </a:pPr>
            <a:r>
              <a:rPr kumimoji="0" lang="en-HK" sz="1200" b="0" i="0" u="none" strike="noStrike" kern="1200" cap="none" spc="0" normalizeH="0" baseline="0" noProof="0" dirty="0" err="1">
                <a:ln>
                  <a:noFill/>
                </a:ln>
                <a:solidFill>
                  <a:srgbClr val="000000"/>
                </a:solidFill>
                <a:effectLst/>
                <a:uLnTx/>
                <a:uFillTx/>
                <a:latin typeface="Courier New" panose="02070309020205020404" pitchFamily="49" charset="0"/>
                <a:ea typeface="+mn-ea"/>
                <a:cs typeface="Courier New" panose="02070309020205020404" pitchFamily="49" charset="0"/>
              </a:rPr>
              <a:t>result_df.take</a:t>
            </a:r>
            <a:r>
              <a:rPr kumimoji="0" lang="en-HK" sz="1200" b="0" i="0" u="none" strike="noStrike" kern="1200" cap="none" spc="0" normalizeH="0" baseline="0" noProof="0" dirty="0">
                <a:ln>
                  <a:noFill/>
                </a:ln>
                <a:solidFill>
                  <a:srgbClr val="000000"/>
                </a:solidFill>
                <a:effectLst/>
                <a:uLnTx/>
                <a:uFillTx/>
                <a:latin typeface="Courier New" panose="02070309020205020404" pitchFamily="49" charset="0"/>
                <a:ea typeface="+mn-ea"/>
                <a:cs typeface="Courier New" panose="02070309020205020404" pitchFamily="49" charset="0"/>
              </a:rPr>
              <a:t>(10)</a:t>
            </a:r>
          </a:p>
        </p:txBody>
      </p:sp>
      <p:sp>
        <p:nvSpPr>
          <p:cNvPr id="6" name="TextBox 5">
            <a:extLst>
              <a:ext uri="{FF2B5EF4-FFF2-40B4-BE49-F238E27FC236}">
                <a16:creationId xmlns:a16="http://schemas.microsoft.com/office/drawing/2014/main" id="{EB4F07A0-CD3F-2BE3-F590-5599822258E4}"/>
              </a:ext>
            </a:extLst>
          </p:cNvPr>
          <p:cNvSpPr txBox="1"/>
          <p:nvPr/>
        </p:nvSpPr>
        <p:spPr>
          <a:xfrm>
            <a:off x="5127853" y="5817297"/>
            <a:ext cx="3696930" cy="461665"/>
          </a:xfrm>
          <a:prstGeom prst="rect">
            <a:avLst/>
          </a:prstGeom>
          <a:solidFill>
            <a:srgbClr val="C40C67"/>
          </a:solidFill>
          <a:ln>
            <a:solidFill>
              <a:schemeClr val="tx1"/>
            </a:solidFill>
          </a:ln>
        </p:spPr>
        <p:txBody>
          <a:bodyPr wrap="square" rtlCol="0">
            <a:spAutoFit/>
          </a:bodyPr>
          <a:lstStyle>
            <a:defPPr>
              <a:defRPr lang="en-US"/>
            </a:defPPr>
            <a:lvl1pPr>
              <a:defRPr sz="1000">
                <a:solidFill>
                  <a:schemeClr val="bg1"/>
                </a:solidFill>
              </a:defRPr>
            </a:lvl1pPr>
            <a:lvl2pPr marL="0" lvl="1">
              <a:defRPr sz="1200">
                <a:solidFill>
                  <a:schemeClr val="bg1"/>
                </a:solidFill>
              </a:defRPr>
            </a:lvl2pPr>
          </a:lstStyle>
          <a:p>
            <a:pPr marL="171450" marR="0" lvl="1"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200" b="0" i="0" u="none" strike="noStrike" kern="1200" cap="none" spc="0" normalizeH="0" baseline="0" noProof="0" dirty="0">
                <a:ln>
                  <a:noFill/>
                </a:ln>
                <a:solidFill>
                  <a:srgbClr val="FFFFFF"/>
                </a:solidFill>
                <a:effectLst/>
                <a:uLnTx/>
                <a:uFillTx/>
                <a:latin typeface="Segoe UI "/>
                <a:ea typeface="+mn-ea"/>
                <a:cs typeface="+mn-cs"/>
              </a:rPr>
              <a:t>DataFrame is user-friendly and optimized approach for structured data in Apache Spark !</a:t>
            </a:r>
          </a:p>
        </p:txBody>
      </p:sp>
      <p:pic>
        <p:nvPicPr>
          <p:cNvPr id="7" name="Picture 6">
            <a:extLst>
              <a:ext uri="{FF2B5EF4-FFF2-40B4-BE49-F238E27FC236}">
                <a16:creationId xmlns:a16="http://schemas.microsoft.com/office/drawing/2014/main" id="{E0A109D5-2E38-B497-C65C-27F043D7E0C2}"/>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6976318" y="2515897"/>
            <a:ext cx="1253281" cy="1570203"/>
          </a:xfrm>
          <a:prstGeom prst="rect">
            <a:avLst/>
          </a:prstGeom>
        </p:spPr>
      </p:pic>
      <p:pic>
        <p:nvPicPr>
          <p:cNvPr id="8" name="Picture 7">
            <a:extLst>
              <a:ext uri="{FF2B5EF4-FFF2-40B4-BE49-F238E27FC236}">
                <a16:creationId xmlns:a16="http://schemas.microsoft.com/office/drawing/2014/main" id="{06380C4F-81AF-92D7-1754-559E42E02A07}"/>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976318" y="4337958"/>
            <a:ext cx="1955800" cy="1384300"/>
          </a:xfrm>
          <a:prstGeom prst="rect">
            <a:avLst/>
          </a:prstGeom>
        </p:spPr>
      </p:pic>
      <p:sp>
        <p:nvSpPr>
          <p:cNvPr id="10" name="TextBox 9">
            <a:extLst>
              <a:ext uri="{FF2B5EF4-FFF2-40B4-BE49-F238E27FC236}">
                <a16:creationId xmlns:a16="http://schemas.microsoft.com/office/drawing/2014/main" id="{0506756E-7449-7BF4-D3B2-50E607AB2434}"/>
              </a:ext>
            </a:extLst>
          </p:cNvPr>
          <p:cNvSpPr txBox="1"/>
          <p:nvPr/>
        </p:nvSpPr>
        <p:spPr>
          <a:xfrm>
            <a:off x="3279389" y="1653581"/>
            <a:ext cx="5545394"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HK" sz="1000" b="0" i="0" u="none" strike="noStrike" kern="1200" cap="none" spc="0" normalizeH="0" baseline="0" noProof="0" dirty="0">
                <a:ln>
                  <a:noFill/>
                </a:ln>
                <a:solidFill>
                  <a:srgbClr val="000000"/>
                </a:solidFill>
                <a:effectLst/>
                <a:uLnTx/>
                <a:uFillTx/>
                <a:latin typeface="Segoe UI "/>
                <a:ea typeface="+mn-ea"/>
                <a:cs typeface="+mn-cs"/>
              </a:rPr>
              <a:t>But I must explain to you how all this mistaken idea of denouncing pleasure and praising pain was born and I will give you a complete account of the system, and expound the actual teachings of the great explorer of the truth, the master-builder of human happiness. No one rejects, dislikes, or avoids pleasure itself,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Segoe UI "/>
              <a:ea typeface="+mn-ea"/>
              <a:cs typeface="+mn-cs"/>
            </a:endParaRPr>
          </a:p>
        </p:txBody>
      </p:sp>
      <p:sp>
        <p:nvSpPr>
          <p:cNvPr id="11" name="TextBox 10">
            <a:extLst>
              <a:ext uri="{FF2B5EF4-FFF2-40B4-BE49-F238E27FC236}">
                <a16:creationId xmlns:a16="http://schemas.microsoft.com/office/drawing/2014/main" id="{0A0D5F02-F936-EB01-17B8-38947FEE26D2}"/>
              </a:ext>
            </a:extLst>
          </p:cNvPr>
          <p:cNvSpPr txBox="1"/>
          <p:nvPr/>
        </p:nvSpPr>
        <p:spPr>
          <a:xfrm>
            <a:off x="2107017" y="1779052"/>
            <a:ext cx="117237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40C67"/>
                </a:solidFill>
                <a:effectLst/>
                <a:uLnTx/>
                <a:uFillTx/>
                <a:latin typeface="Segoe UI "/>
                <a:ea typeface="+mn-ea"/>
                <a:cs typeface="+mn-cs"/>
              </a:rPr>
              <a:t>Text Data:</a:t>
            </a:r>
          </a:p>
        </p:txBody>
      </p:sp>
    </p:spTree>
    <p:extLst>
      <p:ext uri="{BB962C8B-B14F-4D97-AF65-F5344CB8AC3E}">
        <p14:creationId xmlns:p14="http://schemas.microsoft.com/office/powerpoint/2010/main" val="3552926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fltVal val="0"/>
                                          </p:val>
                                        </p:tav>
                                        <p:tav tm="100000">
                                          <p:val>
                                            <p:strVal val="#ppt_h"/>
                                          </p:val>
                                        </p:tav>
                                      </p:tavLst>
                                    </p:anim>
                                    <p:animEffect transition="in" filter="fade">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p:cTn id="31" dur="500" fill="hold"/>
                                        <p:tgtEl>
                                          <p:spTgt spid="5"/>
                                        </p:tgtEl>
                                        <p:attrNameLst>
                                          <p:attrName>ppt_w</p:attrName>
                                        </p:attrNameLst>
                                      </p:cBhvr>
                                      <p:tavLst>
                                        <p:tav tm="0">
                                          <p:val>
                                            <p:fltVal val="0"/>
                                          </p:val>
                                        </p:tav>
                                        <p:tav tm="100000">
                                          <p:val>
                                            <p:strVal val="#ppt_w"/>
                                          </p:val>
                                        </p:tav>
                                      </p:tavLst>
                                    </p:anim>
                                    <p:anim calcmode="lin" valueType="num">
                                      <p:cBhvr>
                                        <p:cTn id="32" dur="500" fill="hold"/>
                                        <p:tgtEl>
                                          <p:spTgt spid="5"/>
                                        </p:tgtEl>
                                        <p:attrNameLst>
                                          <p:attrName>ppt_h</p:attrName>
                                        </p:attrNameLst>
                                      </p:cBhvr>
                                      <p:tavLst>
                                        <p:tav tm="0">
                                          <p:val>
                                            <p:fltVal val="0"/>
                                          </p:val>
                                        </p:tav>
                                        <p:tav tm="100000">
                                          <p:val>
                                            <p:strVal val="#ppt_h"/>
                                          </p:val>
                                        </p:tav>
                                      </p:tavLst>
                                    </p:anim>
                                    <p:animEffect transition="in" filter="fade">
                                      <p:cBhvr>
                                        <p:cTn id="33" dur="500"/>
                                        <p:tgtEl>
                                          <p:spTgt spid="5"/>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8"/>
                                        </p:tgtEl>
                                        <p:attrNameLst>
                                          <p:attrName>style.visibility</p:attrName>
                                        </p:attrNameLst>
                                      </p:cBhvr>
                                      <p:to>
                                        <p:strVal val="visible"/>
                                      </p:to>
                                    </p:set>
                                    <p:anim calcmode="lin" valueType="num">
                                      <p:cBhvr>
                                        <p:cTn id="38" dur="500" fill="hold"/>
                                        <p:tgtEl>
                                          <p:spTgt spid="8"/>
                                        </p:tgtEl>
                                        <p:attrNameLst>
                                          <p:attrName>ppt_w</p:attrName>
                                        </p:attrNameLst>
                                      </p:cBhvr>
                                      <p:tavLst>
                                        <p:tav tm="0">
                                          <p:val>
                                            <p:fltVal val="0"/>
                                          </p:val>
                                        </p:tav>
                                        <p:tav tm="100000">
                                          <p:val>
                                            <p:strVal val="#ppt_w"/>
                                          </p:val>
                                        </p:tav>
                                      </p:tavLst>
                                    </p:anim>
                                    <p:anim calcmode="lin" valueType="num">
                                      <p:cBhvr>
                                        <p:cTn id="39" dur="500" fill="hold"/>
                                        <p:tgtEl>
                                          <p:spTgt spid="8"/>
                                        </p:tgtEl>
                                        <p:attrNameLst>
                                          <p:attrName>ppt_h</p:attrName>
                                        </p:attrNameLst>
                                      </p:cBhvr>
                                      <p:tavLst>
                                        <p:tav tm="0">
                                          <p:val>
                                            <p:fltVal val="0"/>
                                          </p:val>
                                        </p:tav>
                                        <p:tav tm="100000">
                                          <p:val>
                                            <p:strVal val="#ppt_h"/>
                                          </p:val>
                                        </p:tav>
                                      </p:tavLst>
                                    </p:anim>
                                    <p:animEffect transition="in" filter="fade">
                                      <p:cBhvr>
                                        <p:cTn id="40" dur="500"/>
                                        <p:tgtEl>
                                          <p:spTgt spid="8"/>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grpId="0" nodeType="clickEffect">
                                  <p:stCondLst>
                                    <p:cond delay="0"/>
                                  </p:stCondLst>
                                  <p:childTnLst>
                                    <p:set>
                                      <p:cBhvr>
                                        <p:cTn id="44" dur="1" fill="hold">
                                          <p:stCondLst>
                                            <p:cond delay="0"/>
                                          </p:stCondLst>
                                        </p:cTn>
                                        <p:tgtEl>
                                          <p:spTgt spid="6"/>
                                        </p:tgtEl>
                                        <p:attrNameLst>
                                          <p:attrName>style.visibility</p:attrName>
                                        </p:attrNameLst>
                                      </p:cBhvr>
                                      <p:to>
                                        <p:strVal val="visible"/>
                                      </p:to>
                                    </p:set>
                                    <p:anim calcmode="lin" valueType="num">
                                      <p:cBhvr>
                                        <p:cTn id="45" dur="500" fill="hold"/>
                                        <p:tgtEl>
                                          <p:spTgt spid="6"/>
                                        </p:tgtEl>
                                        <p:attrNameLst>
                                          <p:attrName>ppt_w</p:attrName>
                                        </p:attrNameLst>
                                      </p:cBhvr>
                                      <p:tavLst>
                                        <p:tav tm="0">
                                          <p:val>
                                            <p:fltVal val="0"/>
                                          </p:val>
                                        </p:tav>
                                        <p:tav tm="100000">
                                          <p:val>
                                            <p:strVal val="#ppt_w"/>
                                          </p:val>
                                        </p:tav>
                                      </p:tavLst>
                                    </p:anim>
                                    <p:anim calcmode="lin" valueType="num">
                                      <p:cBhvr>
                                        <p:cTn id="46" dur="500" fill="hold"/>
                                        <p:tgtEl>
                                          <p:spTgt spid="6"/>
                                        </p:tgtEl>
                                        <p:attrNameLst>
                                          <p:attrName>ppt_h</p:attrName>
                                        </p:attrNameLst>
                                      </p:cBhvr>
                                      <p:tavLst>
                                        <p:tav tm="0">
                                          <p:val>
                                            <p:fltVal val="0"/>
                                          </p:val>
                                        </p:tav>
                                        <p:tav tm="100000">
                                          <p:val>
                                            <p:strVal val="#ppt_h"/>
                                          </p:val>
                                        </p:tav>
                                      </p:tavLst>
                                    </p:anim>
                                    <p:animEffect transition="in" filter="fade">
                                      <p:cBhvr>
                                        <p:cTn id="4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10" grpId="0"/>
      <p:bldP spid="11"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72E3116-BD2C-E099-B7EA-67232F65E3AE}"/>
              </a:ext>
            </a:extLst>
          </p:cNvPr>
          <p:cNvSpPr>
            <a:spLocks noGrp="1"/>
          </p:cNvSpPr>
          <p:nvPr>
            <p:ph sz="quarter" idx="14"/>
          </p:nvPr>
        </p:nvSpPr>
        <p:spPr/>
        <p:txBody>
          <a:bodyPr>
            <a:normAutofit fontScale="85000" lnSpcReduction="20000"/>
          </a:bodyPr>
          <a:lstStyle/>
          <a:p>
            <a:pPr marL="514346" lvl="1" indent="-342900">
              <a:lnSpc>
                <a:spcPct val="120000"/>
              </a:lnSpc>
              <a:spcAft>
                <a:spcPts val="900"/>
              </a:spcAft>
            </a:pPr>
            <a:r>
              <a:rPr lang="en-US" dirty="0"/>
              <a:t>Allow to perform relational operations on DataFrame using a Domain Specify Language (DSL) similar to R data frames and Python Pandas. </a:t>
            </a:r>
          </a:p>
          <a:p>
            <a:pPr marL="514346" lvl="1" indent="-342900">
              <a:lnSpc>
                <a:spcPct val="120000"/>
              </a:lnSpc>
              <a:spcAft>
                <a:spcPts val="900"/>
              </a:spcAft>
            </a:pPr>
            <a:r>
              <a:rPr lang="en-US" dirty="0"/>
              <a:t>Support all common relational operators</a:t>
            </a:r>
          </a:p>
          <a:p>
            <a:pPr marL="971541" lvl="2" indent="-342900">
              <a:lnSpc>
                <a:spcPct val="120000"/>
              </a:lnSpc>
            </a:pPr>
            <a:r>
              <a:rPr lang="en-US" dirty="0"/>
              <a:t>Projection: (select)</a:t>
            </a:r>
          </a:p>
          <a:p>
            <a:pPr marL="971541" lvl="2" indent="-342900">
              <a:lnSpc>
                <a:spcPct val="120000"/>
              </a:lnSpc>
            </a:pPr>
            <a:r>
              <a:rPr lang="en-US" dirty="0"/>
              <a:t>Filter (where)</a:t>
            </a:r>
          </a:p>
          <a:p>
            <a:pPr marL="971541" lvl="2" indent="-342900">
              <a:lnSpc>
                <a:spcPct val="120000"/>
              </a:lnSpc>
            </a:pPr>
            <a:r>
              <a:rPr lang="en-US" dirty="0"/>
              <a:t>Join</a:t>
            </a:r>
          </a:p>
          <a:p>
            <a:pPr marL="971541" lvl="2" indent="-342900">
              <a:lnSpc>
                <a:spcPct val="120000"/>
              </a:lnSpc>
            </a:pPr>
            <a:r>
              <a:rPr lang="en-US" dirty="0"/>
              <a:t>Aggregation (</a:t>
            </a:r>
            <a:r>
              <a:rPr lang="en-US" dirty="0" err="1"/>
              <a:t>groupBy</a:t>
            </a:r>
            <a:r>
              <a:rPr lang="en-US" dirty="0"/>
              <a:t>)</a:t>
            </a:r>
          </a:p>
          <a:p>
            <a:pPr marL="514346" lvl="1" indent="-342900">
              <a:lnSpc>
                <a:spcPct val="120000"/>
              </a:lnSpc>
              <a:spcAft>
                <a:spcPts val="900"/>
              </a:spcAft>
            </a:pPr>
            <a:r>
              <a:rPr lang="en-US" dirty="0"/>
              <a:t>These operators take expression objects</a:t>
            </a:r>
          </a:p>
          <a:p>
            <a:pPr marL="514346" lvl="1" indent="-342900">
              <a:lnSpc>
                <a:spcPct val="120000"/>
              </a:lnSpc>
              <a:spcAft>
                <a:spcPts val="900"/>
              </a:spcAft>
            </a:pPr>
            <a:r>
              <a:rPr lang="en-US" dirty="0"/>
              <a:t>For example:</a:t>
            </a:r>
          </a:p>
          <a:p>
            <a:pPr marL="514346" lvl="1" indent="-342900">
              <a:lnSpc>
                <a:spcPct val="120000"/>
              </a:lnSpc>
              <a:spcAft>
                <a:spcPts val="900"/>
              </a:spcAft>
            </a:pPr>
            <a:endParaRPr lang="en-US" dirty="0"/>
          </a:p>
          <a:p>
            <a:pPr marL="514346" lvl="1" indent="-342900">
              <a:lnSpc>
                <a:spcPct val="120000"/>
              </a:lnSpc>
              <a:spcAft>
                <a:spcPts val="900"/>
              </a:spcAft>
            </a:pPr>
            <a:endParaRPr lang="en-US" dirty="0"/>
          </a:p>
          <a:p>
            <a:pPr marL="514346" lvl="1" indent="-342900">
              <a:lnSpc>
                <a:spcPct val="120000"/>
              </a:lnSpc>
              <a:spcAft>
                <a:spcPts val="900"/>
              </a:spcAft>
            </a:pPr>
            <a:endParaRPr lang="en-US" dirty="0"/>
          </a:p>
          <a:p>
            <a:pPr marL="514346" lvl="1" indent="-342900">
              <a:lnSpc>
                <a:spcPct val="120000"/>
              </a:lnSpc>
              <a:spcAft>
                <a:spcPts val="900"/>
              </a:spcAft>
            </a:pPr>
            <a:endParaRPr lang="en-US" dirty="0"/>
          </a:p>
          <a:p>
            <a:pPr marL="514346" lvl="1" indent="-342900">
              <a:lnSpc>
                <a:spcPct val="120000"/>
              </a:lnSpc>
              <a:spcAft>
                <a:spcPts val="900"/>
              </a:spcAft>
            </a:pPr>
            <a:r>
              <a:rPr lang="en-US" dirty="0"/>
              <a:t>Operators build up an abstract syntax tree (AST), which is then optimized by Catalyst</a:t>
            </a:r>
          </a:p>
        </p:txBody>
      </p:sp>
      <p:sp>
        <p:nvSpPr>
          <p:cNvPr id="3" name="Title 2">
            <a:extLst>
              <a:ext uri="{FF2B5EF4-FFF2-40B4-BE49-F238E27FC236}">
                <a16:creationId xmlns:a16="http://schemas.microsoft.com/office/drawing/2014/main" id="{5AD4718C-9425-E629-2F69-10862135C379}"/>
              </a:ext>
            </a:extLst>
          </p:cNvPr>
          <p:cNvSpPr>
            <a:spLocks noGrp="1"/>
          </p:cNvSpPr>
          <p:nvPr>
            <p:ph type="title"/>
          </p:nvPr>
        </p:nvSpPr>
        <p:spPr/>
        <p:txBody>
          <a:bodyPr/>
          <a:lstStyle/>
          <a:p>
            <a:r>
              <a:rPr lang="en-US" dirty="0"/>
              <a:t>DataFrame Operations</a:t>
            </a:r>
          </a:p>
        </p:txBody>
      </p:sp>
      <p:sp>
        <p:nvSpPr>
          <p:cNvPr id="5" name="TextBox 4">
            <a:extLst>
              <a:ext uri="{FF2B5EF4-FFF2-40B4-BE49-F238E27FC236}">
                <a16:creationId xmlns:a16="http://schemas.microsoft.com/office/drawing/2014/main" id="{BA716BC0-0C9A-E18E-E5B6-BDB9A4B34DC6}"/>
              </a:ext>
            </a:extLst>
          </p:cNvPr>
          <p:cNvSpPr txBox="1"/>
          <p:nvPr/>
        </p:nvSpPr>
        <p:spPr>
          <a:xfrm>
            <a:off x="4214140" y="3700291"/>
            <a:ext cx="3375380" cy="246221"/>
          </a:xfrm>
          <a:prstGeom prst="rect">
            <a:avLst/>
          </a:prstGeom>
          <a:solidFill>
            <a:srgbClr val="C40C67"/>
          </a:solidFill>
          <a:ln>
            <a:solidFill>
              <a:schemeClr val="tx1"/>
            </a:solidFill>
          </a:ln>
        </p:spPr>
        <p:txBody>
          <a:bodyPr wrap="square" rtlCol="0">
            <a:spAutoFit/>
          </a:bodyPr>
          <a:lstStyle>
            <a:defPPr>
              <a:defRPr lang="en-US"/>
            </a:defPPr>
            <a:lvl1pPr>
              <a:defRPr sz="1000">
                <a:solidFill>
                  <a:schemeClr val="bg1"/>
                </a:solidFill>
              </a:defRPr>
            </a:lvl1pPr>
            <a:lvl2pPr marL="171450" lvl="1" indent="-171450">
              <a:buFont typeface="Courier New" panose="02070309020205020404" pitchFamily="49" charset="0"/>
              <a:buChar char="o"/>
              <a:defRPr sz="1200">
                <a:solidFill>
                  <a:schemeClr val="bg1"/>
                </a:solidFill>
              </a:defRPr>
            </a:lvl2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HK" sz="1000" b="0" i="0" u="none" strike="noStrike" kern="1200" cap="none" spc="0" normalizeH="0" baseline="0" noProof="0" dirty="0">
                <a:ln>
                  <a:noFill/>
                </a:ln>
                <a:solidFill>
                  <a:srgbClr val="FFFFFF"/>
                </a:solidFill>
                <a:effectLst/>
                <a:uLnTx/>
                <a:uFillTx/>
                <a:latin typeface="Segoe UI "/>
                <a:ea typeface="+mn-ea"/>
                <a:cs typeface="+mn-cs"/>
              </a:rPr>
              <a:t>Expressions describe operations without executing them</a:t>
            </a:r>
          </a:p>
        </p:txBody>
      </p:sp>
      <p:sp>
        <p:nvSpPr>
          <p:cNvPr id="7" name="TextBox 6">
            <a:extLst>
              <a:ext uri="{FF2B5EF4-FFF2-40B4-BE49-F238E27FC236}">
                <a16:creationId xmlns:a16="http://schemas.microsoft.com/office/drawing/2014/main" id="{BF1C0009-7B26-6C73-1C50-E7F7C5A58856}"/>
              </a:ext>
            </a:extLst>
          </p:cNvPr>
          <p:cNvSpPr txBox="1"/>
          <p:nvPr/>
        </p:nvSpPr>
        <p:spPr>
          <a:xfrm>
            <a:off x="1088136" y="4418874"/>
            <a:ext cx="5367528" cy="996427"/>
          </a:xfrm>
          <a:prstGeom prst="rect">
            <a:avLst/>
          </a:prstGeom>
          <a:solidFill>
            <a:schemeClr val="accent4">
              <a:lumMod val="20000"/>
              <a:lumOff val="80000"/>
            </a:schemeClr>
          </a:solidFill>
          <a:ln>
            <a:solidFill>
              <a:srgbClr val="C40C67"/>
            </a:solidFill>
          </a:ln>
        </p:spPr>
        <p:txBody>
          <a:bodyPr wrap="square" rtlCol="0">
            <a:spAutoFit/>
          </a:bodyPr>
          <a:lstStyle>
            <a:defPPr>
              <a:defRPr lang="en-US"/>
            </a:defPPr>
            <a:lvl1pPr lvl="0">
              <a:lnSpc>
                <a:spcPct val="150000"/>
              </a:lnSpc>
              <a:defRPr sz="1000">
                <a:solidFill>
                  <a:srgbClr val="C40C67"/>
                </a:solidFill>
                <a:latin typeface="Courier New" panose="02070309020205020404" pitchFamily="49" charset="0"/>
                <a:cs typeface="Courier New" panose="02070309020205020404" pitchFamily="49" charset="0"/>
              </a:defRPr>
            </a:lvl1pPr>
            <a:lvl3pPr marL="0" lvl="2">
              <a:defRPr sz="1000">
                <a:latin typeface="Courier New" panose="02070309020205020404" pitchFamily="49" charset="0"/>
                <a:cs typeface="Courier New" panose="02070309020205020404" pitchFamily="49" charset="0"/>
              </a:defRPr>
            </a:lvl3p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HK" sz="1000" b="0" i="0" u="none" strike="noStrike" kern="1200" cap="none" spc="0" normalizeH="0" baseline="0" noProof="0" dirty="0" err="1">
                <a:ln>
                  <a:noFill/>
                </a:ln>
                <a:solidFill>
                  <a:srgbClr val="C40C67"/>
                </a:solidFill>
                <a:effectLst/>
                <a:uLnTx/>
                <a:uFillTx/>
                <a:latin typeface="Courier New" panose="02070309020205020404" pitchFamily="49" charset="0"/>
                <a:ea typeface="+mn-ea"/>
                <a:cs typeface="Courier New" panose="02070309020205020404" pitchFamily="49" charset="0"/>
              </a:rPr>
              <a:t>employees.join</a:t>
            </a:r>
            <a:r>
              <a:rPr kumimoji="0" lang="en-HK" sz="1000" b="0" i="0" u="none" strike="noStrike" kern="1200" cap="none" spc="0" normalizeH="0" baseline="0" noProof="0" dirty="0">
                <a:ln>
                  <a:noFill/>
                </a:ln>
                <a:solidFill>
                  <a:srgbClr val="C40C67"/>
                </a:solidFill>
                <a:effectLst/>
                <a:uLnTx/>
                <a:uFillTx/>
                <a:latin typeface="Courier New" panose="02070309020205020404" pitchFamily="49" charset="0"/>
                <a:ea typeface="+mn-ea"/>
                <a:cs typeface="Courier New" panose="02070309020205020404" pitchFamily="49" charset="0"/>
              </a:rPr>
              <a:t>(dept, </a:t>
            </a:r>
            <a:r>
              <a:rPr kumimoji="0" lang="en-HK" sz="1000" b="0" i="0" u="none" strike="noStrike" kern="1200" cap="none" spc="0" normalizeH="0" baseline="0" noProof="0" dirty="0" err="1">
                <a:ln>
                  <a:noFill/>
                </a:ln>
                <a:solidFill>
                  <a:srgbClr val="C40C67"/>
                </a:solidFill>
                <a:effectLst/>
                <a:uLnTx/>
                <a:uFillTx/>
                <a:latin typeface="Courier New" panose="02070309020205020404" pitchFamily="49" charset="0"/>
                <a:ea typeface="+mn-ea"/>
                <a:cs typeface="Courier New" panose="02070309020205020404" pitchFamily="49" charset="0"/>
              </a:rPr>
              <a:t>employees.deptId</a:t>
            </a:r>
            <a:r>
              <a:rPr kumimoji="0" lang="en-HK" sz="1000" b="0" i="0" u="none" strike="noStrike" kern="1200" cap="none" spc="0" normalizeH="0" baseline="0" noProof="0" dirty="0">
                <a:ln>
                  <a:noFill/>
                </a:ln>
                <a:solidFill>
                  <a:srgbClr val="C40C67"/>
                </a:solidFill>
                <a:effectLst/>
                <a:uLnTx/>
                <a:uFillTx/>
                <a:latin typeface="Courier New" panose="02070309020205020404" pitchFamily="49" charset="0"/>
                <a:ea typeface="+mn-ea"/>
                <a:cs typeface="Courier New" panose="02070309020205020404" pitchFamily="49" charset="0"/>
              </a:rPr>
              <a:t> == </a:t>
            </a:r>
            <a:r>
              <a:rPr kumimoji="0" lang="en-HK" sz="1000" b="0" i="0" u="none" strike="noStrike" kern="1200" cap="none" spc="0" normalizeH="0" baseline="0" noProof="0" dirty="0" err="1">
                <a:ln>
                  <a:noFill/>
                </a:ln>
                <a:solidFill>
                  <a:srgbClr val="C40C67"/>
                </a:solidFill>
                <a:effectLst/>
                <a:uLnTx/>
                <a:uFillTx/>
                <a:latin typeface="Courier New" panose="02070309020205020404" pitchFamily="49" charset="0"/>
                <a:ea typeface="+mn-ea"/>
                <a:cs typeface="Courier New" panose="02070309020205020404" pitchFamily="49" charset="0"/>
              </a:rPr>
              <a:t>dept.id</a:t>
            </a:r>
            <a:r>
              <a:rPr kumimoji="0" lang="en-HK" sz="1000" b="0" i="0" u="none" strike="noStrike" kern="1200" cap="none" spc="0" normalizeH="0" baseline="0" noProof="0" dirty="0">
                <a:ln>
                  <a:noFill/>
                </a:ln>
                <a:solidFill>
                  <a:srgbClr val="C40C67"/>
                </a:solidFill>
                <a:effectLst/>
                <a:uLnTx/>
                <a:uFillTx/>
                <a:latin typeface="Courier New" panose="02070309020205020404" pitchFamily="49" charset="0"/>
                <a:ea typeface="+mn-ea"/>
                <a:cs typeface="Courier New" panose="02070309020205020404" pitchFamily="49" charset="0"/>
              </a:rPr>
              <a:t>) # Join condition .where(</a:t>
            </a:r>
            <a:r>
              <a:rPr kumimoji="0" lang="en-HK" sz="1000" b="0" i="0" u="none" strike="noStrike" kern="1200" cap="none" spc="0" normalizeH="0" baseline="0" noProof="0" dirty="0" err="1">
                <a:ln>
                  <a:noFill/>
                </a:ln>
                <a:solidFill>
                  <a:srgbClr val="C40C67"/>
                </a:solidFill>
                <a:effectLst/>
                <a:uLnTx/>
                <a:uFillTx/>
                <a:latin typeface="Courier New" panose="02070309020205020404" pitchFamily="49" charset="0"/>
                <a:ea typeface="+mn-ea"/>
                <a:cs typeface="Courier New" panose="02070309020205020404" pitchFamily="49" charset="0"/>
              </a:rPr>
              <a:t>employees.gender</a:t>
            </a:r>
            <a:r>
              <a:rPr kumimoji="0" lang="en-HK" sz="1000" b="0" i="0" u="none" strike="noStrike" kern="1200" cap="none" spc="0" normalizeH="0" baseline="0" noProof="0" dirty="0">
                <a:ln>
                  <a:noFill/>
                </a:ln>
                <a:solidFill>
                  <a:srgbClr val="C40C67"/>
                </a:solidFill>
                <a:effectLst/>
                <a:uLnTx/>
                <a:uFillTx/>
                <a:latin typeface="Courier New" panose="02070309020205020404" pitchFamily="49" charset="0"/>
                <a:ea typeface="+mn-ea"/>
                <a:cs typeface="Courier New" panose="02070309020205020404" pitchFamily="49" charset="0"/>
              </a:rPr>
              <a:t> == "female") # Filter condition .</a:t>
            </a:r>
            <a:r>
              <a:rPr kumimoji="0" lang="en-HK" sz="1000" b="0" i="0" u="none" strike="noStrike" kern="1200" cap="none" spc="0" normalizeH="0" baseline="0" noProof="0" dirty="0" err="1">
                <a:ln>
                  <a:noFill/>
                </a:ln>
                <a:solidFill>
                  <a:srgbClr val="C40C67"/>
                </a:solidFill>
                <a:effectLst/>
                <a:uLnTx/>
                <a:uFillTx/>
                <a:latin typeface="Courier New" panose="02070309020205020404" pitchFamily="49" charset="0"/>
                <a:ea typeface="+mn-ea"/>
                <a:cs typeface="Courier New" panose="02070309020205020404" pitchFamily="49" charset="0"/>
              </a:rPr>
              <a:t>groupBy</a:t>
            </a:r>
            <a:r>
              <a:rPr kumimoji="0" lang="en-HK" sz="1000" b="0" i="0" u="none" strike="noStrike" kern="1200" cap="none" spc="0" normalizeH="0" baseline="0" noProof="0" dirty="0">
                <a:ln>
                  <a:noFill/>
                </a:ln>
                <a:solidFill>
                  <a:srgbClr val="C40C67"/>
                </a:solidFill>
                <a:effectLst/>
                <a:uLnTx/>
                <a:uFillTx/>
                <a:latin typeface="Courier New" panose="02070309020205020404" pitchFamily="49" charset="0"/>
                <a:ea typeface="+mn-ea"/>
                <a:cs typeface="Courier New" panose="02070309020205020404" pitchFamily="49" charset="0"/>
              </a:rPr>
              <a:t>(</a:t>
            </a:r>
            <a:r>
              <a:rPr kumimoji="0" lang="en-HK" sz="1000" b="0" i="0" u="none" strike="noStrike" kern="1200" cap="none" spc="0" normalizeH="0" baseline="0" noProof="0" dirty="0" err="1">
                <a:ln>
                  <a:noFill/>
                </a:ln>
                <a:solidFill>
                  <a:srgbClr val="C40C67"/>
                </a:solidFill>
                <a:effectLst/>
                <a:uLnTx/>
                <a:uFillTx/>
                <a:latin typeface="Courier New" panose="02070309020205020404" pitchFamily="49" charset="0"/>
                <a:ea typeface="+mn-ea"/>
                <a:cs typeface="Courier New" panose="02070309020205020404" pitchFamily="49" charset="0"/>
              </a:rPr>
              <a:t>dept.id</a:t>
            </a:r>
            <a:r>
              <a:rPr kumimoji="0" lang="en-HK" sz="1000" b="0" i="0" u="none" strike="noStrike" kern="1200" cap="none" spc="0" normalizeH="0" baseline="0" noProof="0" dirty="0">
                <a:ln>
                  <a:noFill/>
                </a:ln>
                <a:solidFill>
                  <a:srgbClr val="C40C67"/>
                </a:solidFill>
                <a:effectLst/>
                <a:uLnTx/>
                <a:uFillTx/>
                <a:latin typeface="Courier New" panose="02070309020205020404" pitchFamily="49" charset="0"/>
                <a:ea typeface="+mn-ea"/>
                <a:cs typeface="Courier New" panose="02070309020205020404" pitchFamily="49" charset="0"/>
              </a:rPr>
              <a:t>, </a:t>
            </a:r>
            <a:r>
              <a:rPr kumimoji="0" lang="en-HK" sz="1000" b="0" i="0" u="none" strike="noStrike" kern="1200" cap="none" spc="0" normalizeH="0" baseline="0" noProof="0" dirty="0" err="1">
                <a:ln>
                  <a:noFill/>
                </a:ln>
                <a:solidFill>
                  <a:srgbClr val="C40C67"/>
                </a:solidFill>
                <a:effectLst/>
                <a:uLnTx/>
                <a:uFillTx/>
                <a:latin typeface="Courier New" panose="02070309020205020404" pitchFamily="49" charset="0"/>
                <a:ea typeface="+mn-ea"/>
                <a:cs typeface="Courier New" panose="02070309020205020404" pitchFamily="49" charset="0"/>
              </a:rPr>
              <a:t>dept.name</a:t>
            </a:r>
            <a:r>
              <a:rPr kumimoji="0" lang="en-HK" sz="1000" b="0" i="0" u="none" strike="noStrike" kern="1200" cap="none" spc="0" normalizeH="0" baseline="0" noProof="0" dirty="0">
                <a:ln>
                  <a:noFill/>
                </a:ln>
                <a:solidFill>
                  <a:srgbClr val="C40C67"/>
                </a:solidFill>
                <a:effectLst/>
                <a:uLnTx/>
                <a:uFillTx/>
                <a:latin typeface="Courier New" panose="02070309020205020404" pitchFamily="49" charset="0"/>
                <a:ea typeface="+mn-ea"/>
                <a:cs typeface="Courier New" panose="02070309020205020404" pitchFamily="49" charset="0"/>
              </a:rPr>
              <a:t>) # Group by .</a:t>
            </a:r>
            <a:r>
              <a:rPr kumimoji="0" lang="en-HK" sz="1000" b="0" i="0" u="none" strike="noStrike" kern="1200" cap="none" spc="0" normalizeH="0" baseline="0" noProof="0" dirty="0" err="1">
                <a:ln>
                  <a:noFill/>
                </a:ln>
                <a:solidFill>
                  <a:srgbClr val="C40C67"/>
                </a:solidFill>
                <a:effectLst/>
                <a:uLnTx/>
                <a:uFillTx/>
                <a:latin typeface="Courier New" panose="02070309020205020404" pitchFamily="49" charset="0"/>
                <a:ea typeface="+mn-ea"/>
                <a:cs typeface="Courier New" panose="02070309020205020404" pitchFamily="49" charset="0"/>
              </a:rPr>
              <a:t>agg</a:t>
            </a:r>
            <a:r>
              <a:rPr kumimoji="0" lang="en-HK" sz="1000" b="0" i="0" u="none" strike="noStrike" kern="1200" cap="none" spc="0" normalizeH="0" baseline="0" noProof="0" dirty="0">
                <a:ln>
                  <a:noFill/>
                </a:ln>
                <a:solidFill>
                  <a:srgbClr val="C40C67"/>
                </a:solidFill>
                <a:effectLst/>
                <a:uLnTx/>
                <a:uFillTx/>
                <a:latin typeface="Courier New" panose="02070309020205020404" pitchFamily="49" charset="0"/>
                <a:ea typeface="+mn-ea"/>
                <a:cs typeface="Courier New" panose="02070309020205020404" pitchFamily="49" charset="0"/>
              </a:rPr>
              <a:t>(count("name").alias("</a:t>
            </a:r>
            <a:r>
              <a:rPr kumimoji="0" lang="en-HK" sz="1000" b="0" i="0" u="none" strike="noStrike" kern="1200" cap="none" spc="0" normalizeH="0" baseline="0" noProof="0" dirty="0" err="1">
                <a:ln>
                  <a:noFill/>
                </a:ln>
                <a:solidFill>
                  <a:srgbClr val="C40C67"/>
                </a:solidFill>
                <a:effectLst/>
                <a:uLnTx/>
                <a:uFillTx/>
                <a:latin typeface="Courier New" panose="02070309020205020404" pitchFamily="49" charset="0"/>
                <a:ea typeface="+mn-ea"/>
                <a:cs typeface="Courier New" panose="02070309020205020404" pitchFamily="49" charset="0"/>
              </a:rPr>
              <a:t>employee_count</a:t>
            </a:r>
            <a:r>
              <a:rPr kumimoji="0" lang="en-HK" sz="1000" b="0" i="0" u="none" strike="noStrike" kern="1200" cap="none" spc="0" normalizeH="0" baseline="0" noProof="0" dirty="0">
                <a:ln>
                  <a:noFill/>
                </a:ln>
                <a:solidFill>
                  <a:srgbClr val="C40C67"/>
                </a:solidFill>
                <a:effectLst/>
                <a:uLnTx/>
                <a:uFillTx/>
                <a:latin typeface="Courier New" panose="02070309020205020404" pitchFamily="49" charset="0"/>
                <a:ea typeface="+mn-ea"/>
                <a:cs typeface="Courier New" panose="02070309020205020404" pitchFamily="49" charset="0"/>
              </a:rPr>
              <a:t>"))</a:t>
            </a:r>
          </a:p>
        </p:txBody>
      </p:sp>
      <p:sp>
        <p:nvSpPr>
          <p:cNvPr id="9" name="TextBox 8">
            <a:extLst>
              <a:ext uri="{FF2B5EF4-FFF2-40B4-BE49-F238E27FC236}">
                <a16:creationId xmlns:a16="http://schemas.microsoft.com/office/drawing/2014/main" id="{C2644308-5FC2-13A7-1243-4EB886E5B7A3}"/>
              </a:ext>
            </a:extLst>
          </p:cNvPr>
          <p:cNvSpPr txBox="1"/>
          <p:nvPr/>
        </p:nvSpPr>
        <p:spPr>
          <a:xfrm>
            <a:off x="5187214" y="5048132"/>
            <a:ext cx="3375380" cy="553998"/>
          </a:xfrm>
          <a:prstGeom prst="rect">
            <a:avLst/>
          </a:prstGeom>
          <a:solidFill>
            <a:srgbClr val="C40C67"/>
          </a:solidFill>
          <a:ln>
            <a:solidFill>
              <a:schemeClr val="tx1"/>
            </a:solidFill>
          </a:ln>
        </p:spPr>
        <p:txBody>
          <a:bodyPr wrap="square" rtlCol="0">
            <a:spAutoFit/>
          </a:bodyPr>
          <a:lstStyle>
            <a:defPPr>
              <a:defRPr lang="en-US"/>
            </a:defPPr>
            <a:lvl1pPr>
              <a:defRPr sz="1000">
                <a:solidFill>
                  <a:schemeClr val="bg1"/>
                </a:solidFill>
              </a:defRPr>
            </a:lvl1pPr>
            <a:lvl2pPr marL="171450" lvl="1" indent="-171450">
              <a:buFont typeface="Courier New" panose="02070309020205020404" pitchFamily="49" charset="0"/>
              <a:buChar char="o"/>
              <a:defRPr sz="1200">
                <a:solidFill>
                  <a:schemeClr val="bg1"/>
                </a:solidFill>
              </a:defRPr>
            </a:lvl2pPr>
          </a:lstStyle>
          <a:p>
            <a:pPr marL="171450" marR="0" lvl="0"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HK" sz="1000" b="0" i="0" u="none" strike="noStrike" kern="1200" cap="none" spc="0" normalizeH="0" baseline="0" noProof="0" dirty="0">
                <a:ln>
                  <a:noFill/>
                </a:ln>
                <a:solidFill>
                  <a:srgbClr val="FFFFFF"/>
                </a:solidFill>
                <a:effectLst/>
                <a:uLnTx/>
                <a:uFillTx/>
                <a:latin typeface="Segoe UI "/>
                <a:ea typeface="+mn-ea"/>
                <a:cs typeface="+mn-cs"/>
              </a:rPr>
              <a:t>employees is a DataFrame</a:t>
            </a:r>
          </a:p>
          <a:p>
            <a:pPr marL="171450" marR="0" lvl="0"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HK" sz="1000" b="0" i="0" u="none" strike="noStrike" kern="1200" cap="none" spc="0" normalizeH="0" baseline="0" noProof="0" dirty="0" err="1">
                <a:ln>
                  <a:noFill/>
                </a:ln>
                <a:solidFill>
                  <a:srgbClr val="FFFFFF"/>
                </a:solidFill>
                <a:effectLst/>
                <a:uLnTx/>
                <a:uFillTx/>
                <a:latin typeface="Segoe UI "/>
                <a:ea typeface="+mn-ea"/>
                <a:cs typeface="+mn-cs"/>
              </a:rPr>
              <a:t>employees.deptId</a:t>
            </a:r>
            <a:r>
              <a:rPr kumimoji="0" lang="en-HK" sz="1000" b="0" i="0" u="none" strike="noStrike" kern="1200" cap="none" spc="0" normalizeH="0" baseline="0" noProof="0" dirty="0">
                <a:ln>
                  <a:noFill/>
                </a:ln>
                <a:solidFill>
                  <a:srgbClr val="FFFFFF"/>
                </a:solidFill>
                <a:effectLst/>
                <a:uLnTx/>
                <a:uFillTx/>
                <a:latin typeface="Segoe UI "/>
                <a:ea typeface="+mn-ea"/>
                <a:cs typeface="+mn-cs"/>
              </a:rPr>
              <a:t> is the expression represent the </a:t>
            </a:r>
            <a:r>
              <a:rPr kumimoji="0" lang="en-HK" sz="1000" b="0" i="0" u="none" strike="noStrike" kern="1200" cap="none" spc="0" normalizeH="0" baseline="0" noProof="0" dirty="0" err="1">
                <a:ln>
                  <a:noFill/>
                </a:ln>
                <a:solidFill>
                  <a:srgbClr val="FFFFFF"/>
                </a:solidFill>
                <a:effectLst/>
                <a:uLnTx/>
                <a:uFillTx/>
                <a:latin typeface="Segoe UI "/>
                <a:ea typeface="+mn-ea"/>
                <a:cs typeface="+mn-cs"/>
              </a:rPr>
              <a:t>deptId</a:t>
            </a:r>
            <a:r>
              <a:rPr kumimoji="0" lang="en-HK" sz="1000" b="0" i="0" u="none" strike="noStrike" kern="1200" cap="none" spc="0" normalizeH="0" baseline="0" noProof="0" dirty="0">
                <a:ln>
                  <a:noFill/>
                </a:ln>
                <a:solidFill>
                  <a:srgbClr val="FFFFFF"/>
                </a:solidFill>
                <a:effectLst/>
                <a:uLnTx/>
                <a:uFillTx/>
                <a:latin typeface="Segoe UI "/>
                <a:ea typeface="+mn-ea"/>
                <a:cs typeface="+mn-cs"/>
              </a:rPr>
              <a:t> column</a:t>
            </a:r>
          </a:p>
        </p:txBody>
      </p:sp>
    </p:spTree>
    <p:extLst>
      <p:ext uri="{BB962C8B-B14F-4D97-AF65-F5344CB8AC3E}">
        <p14:creationId xmlns:p14="http://schemas.microsoft.com/office/powerpoint/2010/main" val="739448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dissolv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dissolve">
                                      <p:cBhvr>
                                        <p:cTn id="12" dur="500"/>
                                        <p:tgtEl>
                                          <p:spTgt spid="2">
                                            <p:txEl>
                                              <p:pRg st="1" end="1"/>
                                            </p:txEl>
                                          </p:spTgt>
                                        </p:tgtEl>
                                      </p:cBhvr>
                                    </p:animEffect>
                                  </p:childTnLst>
                                </p:cTn>
                              </p:par>
                              <p:par>
                                <p:cTn id="13" presetID="9" presetClass="entr" presetSubtype="0" fill="hold" nodeType="with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dissolve">
                                      <p:cBhvr>
                                        <p:cTn id="15" dur="500"/>
                                        <p:tgtEl>
                                          <p:spTgt spid="2">
                                            <p:txEl>
                                              <p:pRg st="2" end="2"/>
                                            </p:txEl>
                                          </p:spTgt>
                                        </p:tgtEl>
                                      </p:cBhvr>
                                    </p:animEffect>
                                  </p:childTnLst>
                                </p:cTn>
                              </p:par>
                              <p:par>
                                <p:cTn id="16" presetID="9" presetClass="entr" presetSubtype="0" fill="hold" nodeType="withEffect">
                                  <p:stCondLst>
                                    <p:cond delay="0"/>
                                  </p:stCondLst>
                                  <p:childTnLst>
                                    <p:set>
                                      <p:cBhvr>
                                        <p:cTn id="17" dur="1" fill="hold">
                                          <p:stCondLst>
                                            <p:cond delay="0"/>
                                          </p:stCondLst>
                                        </p:cTn>
                                        <p:tgtEl>
                                          <p:spTgt spid="2">
                                            <p:txEl>
                                              <p:pRg st="3" end="3"/>
                                            </p:txEl>
                                          </p:spTgt>
                                        </p:tgtEl>
                                        <p:attrNameLst>
                                          <p:attrName>style.visibility</p:attrName>
                                        </p:attrNameLst>
                                      </p:cBhvr>
                                      <p:to>
                                        <p:strVal val="visible"/>
                                      </p:to>
                                    </p:set>
                                    <p:animEffect transition="in" filter="dissolve">
                                      <p:cBhvr>
                                        <p:cTn id="18" dur="500"/>
                                        <p:tgtEl>
                                          <p:spTgt spid="2">
                                            <p:txEl>
                                              <p:pRg st="3" end="3"/>
                                            </p:txEl>
                                          </p:spTgt>
                                        </p:tgtEl>
                                      </p:cBhvr>
                                    </p:animEffect>
                                  </p:childTnLst>
                                </p:cTn>
                              </p:par>
                              <p:par>
                                <p:cTn id="19" presetID="9" presetClass="entr" presetSubtype="0" fill="hold" nodeType="with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animEffect transition="in" filter="dissolve">
                                      <p:cBhvr>
                                        <p:cTn id="21" dur="500"/>
                                        <p:tgtEl>
                                          <p:spTgt spid="2">
                                            <p:txEl>
                                              <p:pRg st="4" end="4"/>
                                            </p:txEl>
                                          </p:spTgt>
                                        </p:tgtEl>
                                      </p:cBhvr>
                                    </p:animEffect>
                                  </p:childTnLst>
                                </p:cTn>
                              </p:par>
                              <p:par>
                                <p:cTn id="22" presetID="9" presetClass="entr" presetSubtype="0" fill="hold" nodeType="withEffect">
                                  <p:stCondLst>
                                    <p:cond delay="0"/>
                                  </p:stCondLst>
                                  <p:childTnLst>
                                    <p:set>
                                      <p:cBhvr>
                                        <p:cTn id="23" dur="1" fill="hold">
                                          <p:stCondLst>
                                            <p:cond delay="0"/>
                                          </p:stCondLst>
                                        </p:cTn>
                                        <p:tgtEl>
                                          <p:spTgt spid="2">
                                            <p:txEl>
                                              <p:pRg st="5" end="5"/>
                                            </p:txEl>
                                          </p:spTgt>
                                        </p:tgtEl>
                                        <p:attrNameLst>
                                          <p:attrName>style.visibility</p:attrName>
                                        </p:attrNameLst>
                                      </p:cBhvr>
                                      <p:to>
                                        <p:strVal val="visible"/>
                                      </p:to>
                                    </p:set>
                                    <p:animEffect transition="in" filter="dissolve">
                                      <p:cBhvr>
                                        <p:cTn id="24" dur="500"/>
                                        <p:tgtEl>
                                          <p:spTgt spid="2">
                                            <p:txEl>
                                              <p:pRg st="5" end="5"/>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nodeType="clickEffect">
                                  <p:stCondLst>
                                    <p:cond delay="0"/>
                                  </p:stCondLst>
                                  <p:childTnLst>
                                    <p:set>
                                      <p:cBhvr>
                                        <p:cTn id="28" dur="1" fill="hold">
                                          <p:stCondLst>
                                            <p:cond delay="0"/>
                                          </p:stCondLst>
                                        </p:cTn>
                                        <p:tgtEl>
                                          <p:spTgt spid="2">
                                            <p:txEl>
                                              <p:pRg st="6" end="6"/>
                                            </p:txEl>
                                          </p:spTgt>
                                        </p:tgtEl>
                                        <p:attrNameLst>
                                          <p:attrName>style.visibility</p:attrName>
                                        </p:attrNameLst>
                                      </p:cBhvr>
                                      <p:to>
                                        <p:strVal val="visible"/>
                                      </p:to>
                                    </p:set>
                                    <p:animEffect transition="in" filter="dissolve">
                                      <p:cBhvr>
                                        <p:cTn id="29" dur="500"/>
                                        <p:tgtEl>
                                          <p:spTgt spid="2">
                                            <p:txEl>
                                              <p:pRg st="6" end="6"/>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5"/>
                                        </p:tgtEl>
                                        <p:attrNameLst>
                                          <p:attrName>style.visibility</p:attrName>
                                        </p:attrNameLst>
                                      </p:cBhvr>
                                      <p:to>
                                        <p:strVal val="visible"/>
                                      </p:to>
                                    </p:set>
                                    <p:anim calcmode="lin" valueType="num">
                                      <p:cBhvr>
                                        <p:cTn id="34" dur="500" fill="hold"/>
                                        <p:tgtEl>
                                          <p:spTgt spid="5"/>
                                        </p:tgtEl>
                                        <p:attrNameLst>
                                          <p:attrName>ppt_w</p:attrName>
                                        </p:attrNameLst>
                                      </p:cBhvr>
                                      <p:tavLst>
                                        <p:tav tm="0">
                                          <p:val>
                                            <p:fltVal val="0"/>
                                          </p:val>
                                        </p:tav>
                                        <p:tav tm="100000">
                                          <p:val>
                                            <p:strVal val="#ppt_w"/>
                                          </p:val>
                                        </p:tav>
                                      </p:tavLst>
                                    </p:anim>
                                    <p:anim calcmode="lin" valueType="num">
                                      <p:cBhvr>
                                        <p:cTn id="35" dur="500" fill="hold"/>
                                        <p:tgtEl>
                                          <p:spTgt spid="5"/>
                                        </p:tgtEl>
                                        <p:attrNameLst>
                                          <p:attrName>ppt_h</p:attrName>
                                        </p:attrNameLst>
                                      </p:cBhvr>
                                      <p:tavLst>
                                        <p:tav tm="0">
                                          <p:val>
                                            <p:fltVal val="0"/>
                                          </p:val>
                                        </p:tav>
                                        <p:tav tm="100000">
                                          <p:val>
                                            <p:strVal val="#ppt_h"/>
                                          </p:val>
                                        </p:tav>
                                      </p:tavLst>
                                    </p:anim>
                                    <p:animEffect transition="in" filter="fade">
                                      <p:cBhvr>
                                        <p:cTn id="36" dur="500"/>
                                        <p:tgtEl>
                                          <p:spTgt spid="5"/>
                                        </p:tgtEl>
                                      </p:cBhvr>
                                    </p:animEffect>
                                  </p:childTnLst>
                                </p:cTn>
                              </p:par>
                            </p:childTnLst>
                          </p:cTn>
                        </p:par>
                      </p:childTnLst>
                    </p:cTn>
                  </p:par>
                  <p:par>
                    <p:cTn id="37" fill="hold">
                      <p:stCondLst>
                        <p:cond delay="indefinite"/>
                      </p:stCondLst>
                      <p:childTnLst>
                        <p:par>
                          <p:cTn id="38" fill="hold">
                            <p:stCondLst>
                              <p:cond delay="0"/>
                            </p:stCondLst>
                            <p:childTnLst>
                              <p:par>
                                <p:cTn id="39" presetID="9" presetClass="entr" presetSubtype="0" fill="hold" nodeType="clickEffect">
                                  <p:stCondLst>
                                    <p:cond delay="0"/>
                                  </p:stCondLst>
                                  <p:childTnLst>
                                    <p:set>
                                      <p:cBhvr>
                                        <p:cTn id="40" dur="1" fill="hold">
                                          <p:stCondLst>
                                            <p:cond delay="0"/>
                                          </p:stCondLst>
                                        </p:cTn>
                                        <p:tgtEl>
                                          <p:spTgt spid="2">
                                            <p:txEl>
                                              <p:pRg st="7" end="7"/>
                                            </p:txEl>
                                          </p:spTgt>
                                        </p:tgtEl>
                                        <p:attrNameLst>
                                          <p:attrName>style.visibility</p:attrName>
                                        </p:attrNameLst>
                                      </p:cBhvr>
                                      <p:to>
                                        <p:strVal val="visible"/>
                                      </p:to>
                                    </p:set>
                                    <p:animEffect transition="in" filter="dissolve">
                                      <p:cBhvr>
                                        <p:cTn id="41" dur="500"/>
                                        <p:tgtEl>
                                          <p:spTgt spid="2">
                                            <p:txEl>
                                              <p:pRg st="7" end="7"/>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grpId="0" nodeType="clickEffect">
                                  <p:stCondLst>
                                    <p:cond delay="0"/>
                                  </p:stCondLst>
                                  <p:childTnLst>
                                    <p:set>
                                      <p:cBhvr>
                                        <p:cTn id="45" dur="1" fill="hold">
                                          <p:stCondLst>
                                            <p:cond delay="0"/>
                                          </p:stCondLst>
                                        </p:cTn>
                                        <p:tgtEl>
                                          <p:spTgt spid="7"/>
                                        </p:tgtEl>
                                        <p:attrNameLst>
                                          <p:attrName>style.visibility</p:attrName>
                                        </p:attrNameLst>
                                      </p:cBhvr>
                                      <p:to>
                                        <p:strVal val="visible"/>
                                      </p:to>
                                    </p:set>
                                    <p:anim calcmode="lin" valueType="num">
                                      <p:cBhvr>
                                        <p:cTn id="46" dur="500" fill="hold"/>
                                        <p:tgtEl>
                                          <p:spTgt spid="7"/>
                                        </p:tgtEl>
                                        <p:attrNameLst>
                                          <p:attrName>ppt_w</p:attrName>
                                        </p:attrNameLst>
                                      </p:cBhvr>
                                      <p:tavLst>
                                        <p:tav tm="0">
                                          <p:val>
                                            <p:fltVal val="0"/>
                                          </p:val>
                                        </p:tav>
                                        <p:tav tm="100000">
                                          <p:val>
                                            <p:strVal val="#ppt_w"/>
                                          </p:val>
                                        </p:tav>
                                      </p:tavLst>
                                    </p:anim>
                                    <p:anim calcmode="lin" valueType="num">
                                      <p:cBhvr>
                                        <p:cTn id="47" dur="500" fill="hold"/>
                                        <p:tgtEl>
                                          <p:spTgt spid="7"/>
                                        </p:tgtEl>
                                        <p:attrNameLst>
                                          <p:attrName>ppt_h</p:attrName>
                                        </p:attrNameLst>
                                      </p:cBhvr>
                                      <p:tavLst>
                                        <p:tav tm="0">
                                          <p:val>
                                            <p:fltVal val="0"/>
                                          </p:val>
                                        </p:tav>
                                        <p:tav tm="100000">
                                          <p:val>
                                            <p:strVal val="#ppt_h"/>
                                          </p:val>
                                        </p:tav>
                                      </p:tavLst>
                                    </p:anim>
                                    <p:animEffect transition="in" filter="fade">
                                      <p:cBhvr>
                                        <p:cTn id="48" dur="500"/>
                                        <p:tgtEl>
                                          <p:spTgt spid="7"/>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grpId="0" nodeType="clickEffect">
                                  <p:stCondLst>
                                    <p:cond delay="0"/>
                                  </p:stCondLst>
                                  <p:childTnLst>
                                    <p:set>
                                      <p:cBhvr>
                                        <p:cTn id="52" dur="1" fill="hold">
                                          <p:stCondLst>
                                            <p:cond delay="0"/>
                                          </p:stCondLst>
                                        </p:cTn>
                                        <p:tgtEl>
                                          <p:spTgt spid="9"/>
                                        </p:tgtEl>
                                        <p:attrNameLst>
                                          <p:attrName>style.visibility</p:attrName>
                                        </p:attrNameLst>
                                      </p:cBhvr>
                                      <p:to>
                                        <p:strVal val="visible"/>
                                      </p:to>
                                    </p:set>
                                    <p:anim calcmode="lin" valueType="num">
                                      <p:cBhvr>
                                        <p:cTn id="53" dur="500" fill="hold"/>
                                        <p:tgtEl>
                                          <p:spTgt spid="9"/>
                                        </p:tgtEl>
                                        <p:attrNameLst>
                                          <p:attrName>ppt_w</p:attrName>
                                        </p:attrNameLst>
                                      </p:cBhvr>
                                      <p:tavLst>
                                        <p:tav tm="0">
                                          <p:val>
                                            <p:fltVal val="0"/>
                                          </p:val>
                                        </p:tav>
                                        <p:tav tm="100000">
                                          <p:val>
                                            <p:strVal val="#ppt_w"/>
                                          </p:val>
                                        </p:tav>
                                      </p:tavLst>
                                    </p:anim>
                                    <p:anim calcmode="lin" valueType="num">
                                      <p:cBhvr>
                                        <p:cTn id="54" dur="500" fill="hold"/>
                                        <p:tgtEl>
                                          <p:spTgt spid="9"/>
                                        </p:tgtEl>
                                        <p:attrNameLst>
                                          <p:attrName>ppt_h</p:attrName>
                                        </p:attrNameLst>
                                      </p:cBhvr>
                                      <p:tavLst>
                                        <p:tav tm="0">
                                          <p:val>
                                            <p:fltVal val="0"/>
                                          </p:val>
                                        </p:tav>
                                        <p:tav tm="100000">
                                          <p:val>
                                            <p:strVal val="#ppt_h"/>
                                          </p:val>
                                        </p:tav>
                                      </p:tavLst>
                                    </p:anim>
                                    <p:animEffect transition="in" filter="fade">
                                      <p:cBhvr>
                                        <p:cTn id="55" dur="500"/>
                                        <p:tgtEl>
                                          <p:spTgt spid="9"/>
                                        </p:tgtEl>
                                      </p:cBhvr>
                                    </p:animEffect>
                                  </p:childTnLst>
                                </p:cTn>
                              </p:par>
                            </p:childTnLst>
                          </p:cTn>
                        </p:par>
                      </p:childTnLst>
                    </p:cTn>
                  </p:par>
                  <p:par>
                    <p:cTn id="56" fill="hold">
                      <p:stCondLst>
                        <p:cond delay="indefinite"/>
                      </p:stCondLst>
                      <p:childTnLst>
                        <p:par>
                          <p:cTn id="57" fill="hold">
                            <p:stCondLst>
                              <p:cond delay="0"/>
                            </p:stCondLst>
                            <p:childTnLst>
                              <p:par>
                                <p:cTn id="58" presetID="9" presetClass="entr" presetSubtype="0" fill="hold" nodeType="clickEffect">
                                  <p:stCondLst>
                                    <p:cond delay="0"/>
                                  </p:stCondLst>
                                  <p:childTnLst>
                                    <p:set>
                                      <p:cBhvr>
                                        <p:cTn id="59" dur="1" fill="hold">
                                          <p:stCondLst>
                                            <p:cond delay="0"/>
                                          </p:stCondLst>
                                        </p:cTn>
                                        <p:tgtEl>
                                          <p:spTgt spid="2">
                                            <p:txEl>
                                              <p:pRg st="12" end="12"/>
                                            </p:txEl>
                                          </p:spTgt>
                                        </p:tgtEl>
                                        <p:attrNameLst>
                                          <p:attrName>style.visibility</p:attrName>
                                        </p:attrNameLst>
                                      </p:cBhvr>
                                      <p:to>
                                        <p:strVal val="visible"/>
                                      </p:to>
                                    </p:set>
                                    <p:animEffect transition="in" filter="dissolve">
                                      <p:cBhvr>
                                        <p:cTn id="60" dur="500"/>
                                        <p:tgtEl>
                                          <p:spTgt spid="2">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9"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263EB2D-72AC-7D7B-19B8-2367E3FFF762}"/>
              </a:ext>
            </a:extLst>
          </p:cNvPr>
          <p:cNvSpPr>
            <a:spLocks noGrp="1"/>
          </p:cNvSpPr>
          <p:nvPr>
            <p:ph sz="quarter" idx="14"/>
          </p:nvPr>
        </p:nvSpPr>
        <p:spPr/>
        <p:txBody>
          <a:bodyPr>
            <a:normAutofit fontScale="92500" lnSpcReduction="20000"/>
          </a:bodyPr>
          <a:lstStyle/>
          <a:p>
            <a:pPr marL="514346" marR="0" lvl="1" indent="-342900" algn="l" defTabSz="685783" rtl="0" eaLnBrk="1" fontAlgn="auto" latinLnBrk="0" hangingPunct="1">
              <a:lnSpc>
                <a:spcPct val="120000"/>
              </a:lnSpc>
              <a:spcBef>
                <a:spcPts val="0"/>
              </a:spcBef>
              <a:spcAft>
                <a:spcPts val="900"/>
              </a:spcAft>
              <a:buClr>
                <a:srgbClr val="C40C67"/>
              </a:buClr>
              <a:buSzPct val="120000"/>
              <a:buFont typeface="Courier New" panose="02070309020205020404" pitchFamily="49" charset="0"/>
              <a:buChar char="o"/>
              <a:tabLst/>
              <a:defRPr/>
            </a:pPr>
            <a:endParaRPr kumimoji="0" lang="en-US" sz="1400" b="0" i="0" u="none" strike="noStrike" kern="1200" cap="none" spc="0" normalizeH="0" baseline="0" noProof="0" dirty="0">
              <a:ln>
                <a:noFill/>
              </a:ln>
              <a:solidFill>
                <a:srgbClr val="000000"/>
              </a:solidFill>
              <a:effectLst/>
              <a:uLnTx/>
              <a:uFillTx/>
              <a:latin typeface="Segoe UI "/>
              <a:ea typeface="+mn-ea"/>
              <a:cs typeface="+mn-cs"/>
            </a:endParaRPr>
          </a:p>
          <a:p>
            <a:pPr marL="514346" marR="0" lvl="1" indent="-342900" algn="l" defTabSz="685783" rtl="0" eaLnBrk="1" fontAlgn="auto" latinLnBrk="0" hangingPunct="1">
              <a:lnSpc>
                <a:spcPct val="120000"/>
              </a:lnSpc>
              <a:spcBef>
                <a:spcPts val="0"/>
              </a:spcBef>
              <a:spcAft>
                <a:spcPts val="900"/>
              </a:spcAft>
              <a:buClr>
                <a:srgbClr val="C40C67"/>
              </a:buClr>
              <a:buSzPct val="120000"/>
              <a:buFont typeface="Courier New" panose="02070309020205020404" pitchFamily="49" charset="0"/>
              <a:buChar char="o"/>
              <a:tabLst/>
              <a:defRPr/>
            </a:pPr>
            <a:endParaRPr lang="en-US" sz="1400" dirty="0">
              <a:solidFill>
                <a:srgbClr val="000000"/>
              </a:solidFill>
              <a:latin typeface="Segoe UI "/>
            </a:endParaRPr>
          </a:p>
          <a:p>
            <a:pPr marL="514346" marR="0" lvl="1" indent="-342900" algn="l" defTabSz="685783" rtl="0" eaLnBrk="1" fontAlgn="auto" latinLnBrk="0" hangingPunct="1">
              <a:lnSpc>
                <a:spcPct val="120000"/>
              </a:lnSpc>
              <a:spcBef>
                <a:spcPts val="0"/>
              </a:spcBef>
              <a:spcAft>
                <a:spcPts val="900"/>
              </a:spcAft>
              <a:buClr>
                <a:srgbClr val="C40C67"/>
              </a:buClr>
              <a:buSzPct val="120000"/>
              <a:buFont typeface="Courier New" panose="02070309020205020404" pitchFamily="49" charset="0"/>
              <a:buChar char="o"/>
              <a:tabLst/>
              <a:defRPr/>
            </a:pPr>
            <a:endParaRPr lang="en-US" sz="1400" dirty="0">
              <a:solidFill>
                <a:srgbClr val="000000"/>
              </a:solidFill>
              <a:latin typeface="Segoe UI "/>
            </a:endParaRPr>
          </a:p>
          <a:p>
            <a:pPr marL="514346" marR="0" lvl="1" indent="-342900" algn="l" defTabSz="685783" rtl="0" eaLnBrk="1" fontAlgn="auto" latinLnBrk="0" hangingPunct="1">
              <a:lnSpc>
                <a:spcPct val="120000"/>
              </a:lnSpc>
              <a:spcBef>
                <a:spcPts val="0"/>
              </a:spcBef>
              <a:spcAft>
                <a:spcPts val="900"/>
              </a:spcAft>
              <a:buClr>
                <a:srgbClr val="C40C67"/>
              </a:buClr>
              <a:buSzPct val="120000"/>
              <a:buFont typeface="Courier New" panose="02070309020205020404" pitchFamily="49" charset="0"/>
              <a:buChar char="o"/>
              <a:tabLst/>
              <a:defRPr/>
            </a:pPr>
            <a:endParaRPr lang="en-US" sz="1400" dirty="0">
              <a:solidFill>
                <a:srgbClr val="000000"/>
              </a:solidFill>
              <a:latin typeface="Segoe UI "/>
            </a:endParaRPr>
          </a:p>
          <a:p>
            <a:pPr marL="514346" marR="0" lvl="1" indent="-342900" algn="l" defTabSz="685783" rtl="0" eaLnBrk="1" fontAlgn="auto" latinLnBrk="0" hangingPunct="1">
              <a:lnSpc>
                <a:spcPct val="120000"/>
              </a:lnSpc>
              <a:spcBef>
                <a:spcPts val="0"/>
              </a:spcBef>
              <a:spcAft>
                <a:spcPts val="900"/>
              </a:spcAft>
              <a:buClr>
                <a:srgbClr val="C40C67"/>
              </a:buClr>
              <a:buSzPct val="120000"/>
              <a:buFont typeface="Courier New" panose="02070309020205020404" pitchFamily="49" charset="0"/>
              <a:buChar char="o"/>
              <a:tabLst/>
              <a:defRPr/>
            </a:pPr>
            <a:r>
              <a:rPr kumimoji="0" lang="en-US" sz="1400" b="0" i="0" u="none" strike="noStrike" kern="1200" cap="none" spc="0" normalizeH="0" baseline="0" noProof="0" dirty="0">
                <a:ln>
                  <a:noFill/>
                </a:ln>
                <a:solidFill>
                  <a:srgbClr val="000000"/>
                </a:solidFill>
                <a:effectLst/>
                <a:uLnTx/>
                <a:uFillTx/>
                <a:latin typeface="Segoe UI "/>
                <a:ea typeface="+mn-ea"/>
                <a:cs typeface="+mn-cs"/>
              </a:rPr>
              <a:t>Operators build up an abstract syntax tree (AST), which is then optimized by Catalyst</a:t>
            </a:r>
          </a:p>
          <a:p>
            <a:pPr marL="514346" marR="0" lvl="1" indent="-342900" algn="l" defTabSz="685783" rtl="0" eaLnBrk="1" fontAlgn="auto" latinLnBrk="0" hangingPunct="1">
              <a:lnSpc>
                <a:spcPct val="120000"/>
              </a:lnSpc>
              <a:spcBef>
                <a:spcPts val="0"/>
              </a:spcBef>
              <a:spcAft>
                <a:spcPts val="900"/>
              </a:spcAft>
              <a:buClr>
                <a:srgbClr val="C40C67"/>
              </a:buClr>
              <a:buSzPct val="120000"/>
              <a:buFont typeface="Courier New" panose="02070309020205020404" pitchFamily="49" charset="0"/>
              <a:buChar char="o"/>
              <a:tabLst/>
              <a:defRPr/>
            </a:pPr>
            <a:endParaRPr lang="en-US" sz="1400" dirty="0">
              <a:solidFill>
                <a:srgbClr val="000000"/>
              </a:solidFill>
              <a:latin typeface="Segoe UI "/>
            </a:endParaRPr>
          </a:p>
          <a:p>
            <a:pPr marL="514346" marR="0" lvl="1" indent="-342900" algn="l" defTabSz="685783" rtl="0" eaLnBrk="1" fontAlgn="auto" latinLnBrk="0" hangingPunct="1">
              <a:lnSpc>
                <a:spcPct val="120000"/>
              </a:lnSpc>
              <a:spcBef>
                <a:spcPts val="0"/>
              </a:spcBef>
              <a:spcAft>
                <a:spcPts val="900"/>
              </a:spcAft>
              <a:buClr>
                <a:srgbClr val="C40C67"/>
              </a:buClr>
              <a:buSzPct val="120000"/>
              <a:buFont typeface="Courier New" panose="02070309020205020404" pitchFamily="49" charset="0"/>
              <a:buChar char="o"/>
              <a:tabLst/>
              <a:defRPr/>
            </a:pPr>
            <a:endParaRPr kumimoji="0" lang="en-US" sz="1400" b="0" i="0" u="none" strike="noStrike" kern="1200" cap="none" spc="0" normalizeH="0" baseline="0" noProof="0" dirty="0">
              <a:ln>
                <a:noFill/>
              </a:ln>
              <a:solidFill>
                <a:srgbClr val="000000"/>
              </a:solidFill>
              <a:effectLst/>
              <a:uLnTx/>
              <a:uFillTx/>
              <a:latin typeface="Segoe UI "/>
              <a:ea typeface="+mn-ea"/>
              <a:cs typeface="+mn-cs"/>
            </a:endParaRPr>
          </a:p>
          <a:p>
            <a:pPr marL="514346" marR="0" lvl="1" indent="-342900" algn="l" defTabSz="685783" rtl="0" eaLnBrk="1" fontAlgn="auto" latinLnBrk="0" hangingPunct="1">
              <a:lnSpc>
                <a:spcPct val="120000"/>
              </a:lnSpc>
              <a:spcBef>
                <a:spcPts val="0"/>
              </a:spcBef>
              <a:spcAft>
                <a:spcPts val="900"/>
              </a:spcAft>
              <a:buClr>
                <a:srgbClr val="C40C67"/>
              </a:buClr>
              <a:buSzPct val="120000"/>
              <a:buFont typeface="Courier New" panose="02070309020205020404" pitchFamily="49" charset="0"/>
              <a:buChar char="o"/>
              <a:tabLst/>
              <a:defRPr/>
            </a:pPr>
            <a:endParaRPr lang="en-US" sz="1400" dirty="0">
              <a:solidFill>
                <a:srgbClr val="000000"/>
              </a:solidFill>
              <a:latin typeface="Segoe UI "/>
            </a:endParaRPr>
          </a:p>
          <a:p>
            <a:pPr marL="514346" marR="0" lvl="1" indent="-342900" algn="l" defTabSz="685783" rtl="0" eaLnBrk="1" fontAlgn="auto" latinLnBrk="0" hangingPunct="1">
              <a:lnSpc>
                <a:spcPct val="120000"/>
              </a:lnSpc>
              <a:spcBef>
                <a:spcPts val="0"/>
              </a:spcBef>
              <a:spcAft>
                <a:spcPts val="900"/>
              </a:spcAft>
              <a:buClr>
                <a:srgbClr val="C40C67"/>
              </a:buClr>
              <a:buSzPct val="120000"/>
              <a:buFont typeface="Courier New" panose="02070309020205020404" pitchFamily="49" charset="0"/>
              <a:buChar char="o"/>
              <a:tabLst/>
              <a:defRPr/>
            </a:pPr>
            <a:endParaRPr kumimoji="0" lang="en-US" sz="1400" b="0" i="0" u="none" strike="noStrike" kern="1200" cap="none" spc="0" normalizeH="0" baseline="0" noProof="0" dirty="0">
              <a:ln>
                <a:noFill/>
              </a:ln>
              <a:solidFill>
                <a:srgbClr val="000000"/>
              </a:solidFill>
              <a:effectLst/>
              <a:uLnTx/>
              <a:uFillTx/>
              <a:latin typeface="Segoe UI "/>
              <a:ea typeface="+mn-ea"/>
              <a:cs typeface="+mn-cs"/>
            </a:endParaRPr>
          </a:p>
          <a:p>
            <a:pPr marL="514346" marR="0" lvl="1" indent="-342900" algn="l" defTabSz="685783" rtl="0" eaLnBrk="1" fontAlgn="auto" latinLnBrk="0" hangingPunct="1">
              <a:lnSpc>
                <a:spcPct val="120000"/>
              </a:lnSpc>
              <a:spcBef>
                <a:spcPts val="0"/>
              </a:spcBef>
              <a:spcAft>
                <a:spcPts val="900"/>
              </a:spcAft>
              <a:buClr>
                <a:srgbClr val="C40C67"/>
              </a:buClr>
              <a:buSzPct val="120000"/>
              <a:buFont typeface="Courier New" panose="02070309020205020404" pitchFamily="49" charset="0"/>
              <a:buChar char="o"/>
              <a:tabLst/>
              <a:defRPr/>
            </a:pPr>
            <a:endParaRPr lang="en-US" sz="1400" dirty="0">
              <a:solidFill>
                <a:srgbClr val="000000"/>
              </a:solidFill>
              <a:latin typeface="Segoe UI "/>
            </a:endParaRPr>
          </a:p>
          <a:p>
            <a:pPr marL="514346" marR="0" lvl="1" indent="-342900" algn="l" defTabSz="685783" rtl="0" eaLnBrk="1" fontAlgn="auto" latinLnBrk="0" hangingPunct="1">
              <a:lnSpc>
                <a:spcPct val="120000"/>
              </a:lnSpc>
              <a:spcBef>
                <a:spcPts val="0"/>
              </a:spcBef>
              <a:spcAft>
                <a:spcPts val="900"/>
              </a:spcAft>
              <a:buClr>
                <a:srgbClr val="C40C67"/>
              </a:buClr>
              <a:buSzPct val="120000"/>
              <a:buFont typeface="Courier New" panose="02070309020205020404" pitchFamily="49" charset="0"/>
              <a:buChar char="o"/>
              <a:tabLst/>
              <a:defRPr/>
            </a:pPr>
            <a:endParaRPr kumimoji="0" lang="en-US" sz="1400" b="0" i="0" u="none" strike="noStrike" kern="1200" cap="none" spc="0" normalizeH="0" baseline="0" noProof="0" dirty="0">
              <a:ln>
                <a:noFill/>
              </a:ln>
              <a:solidFill>
                <a:srgbClr val="000000"/>
              </a:solidFill>
              <a:effectLst/>
              <a:uLnTx/>
              <a:uFillTx/>
              <a:latin typeface="Segoe UI "/>
              <a:ea typeface="+mn-ea"/>
              <a:cs typeface="+mn-cs"/>
            </a:endParaRPr>
          </a:p>
          <a:p>
            <a:pPr marL="514346" marR="0" lvl="1" indent="-342900" algn="l" defTabSz="685783" rtl="0" eaLnBrk="1" fontAlgn="auto" latinLnBrk="0" hangingPunct="1">
              <a:lnSpc>
                <a:spcPct val="120000"/>
              </a:lnSpc>
              <a:spcBef>
                <a:spcPts val="0"/>
              </a:spcBef>
              <a:spcAft>
                <a:spcPts val="900"/>
              </a:spcAft>
              <a:buClr>
                <a:srgbClr val="C40C67"/>
              </a:buClr>
              <a:buSzPct val="120000"/>
              <a:buFont typeface="Courier New" panose="02070309020205020404" pitchFamily="49" charset="0"/>
              <a:buChar char="o"/>
              <a:tabLst/>
              <a:defRPr/>
            </a:pPr>
            <a:endParaRPr lang="en-US" sz="1400" dirty="0">
              <a:solidFill>
                <a:srgbClr val="000000"/>
              </a:solidFill>
              <a:latin typeface="Segoe UI "/>
            </a:endParaRPr>
          </a:p>
          <a:p>
            <a:pPr marL="514346" lvl="1" indent="-342900">
              <a:lnSpc>
                <a:spcPct val="120000"/>
              </a:lnSpc>
              <a:spcAft>
                <a:spcPts val="900"/>
              </a:spcAft>
              <a:buClr>
                <a:srgbClr val="C40C67"/>
              </a:buClr>
              <a:defRPr/>
            </a:pPr>
            <a:r>
              <a:rPr lang="en-HK" dirty="0"/>
              <a:t>This structure helps Spark understand the operations to perform, their order, and how to optimize the execution plan for the query.</a:t>
            </a:r>
            <a:endParaRPr kumimoji="0" lang="en-US" sz="1400" b="0" i="0" u="none" strike="noStrike" kern="1200" cap="none" spc="0" normalizeH="0" baseline="0" noProof="0" dirty="0">
              <a:ln>
                <a:noFill/>
              </a:ln>
              <a:solidFill>
                <a:srgbClr val="000000"/>
              </a:solidFill>
              <a:effectLst/>
              <a:uLnTx/>
              <a:uFillTx/>
              <a:latin typeface="Segoe UI "/>
              <a:ea typeface="+mn-ea"/>
              <a:cs typeface="+mn-cs"/>
            </a:endParaRPr>
          </a:p>
          <a:p>
            <a:endParaRPr lang="en-US" dirty="0"/>
          </a:p>
        </p:txBody>
      </p:sp>
      <p:sp>
        <p:nvSpPr>
          <p:cNvPr id="3" name="Title 2">
            <a:extLst>
              <a:ext uri="{FF2B5EF4-FFF2-40B4-BE49-F238E27FC236}">
                <a16:creationId xmlns:a16="http://schemas.microsoft.com/office/drawing/2014/main" id="{621857E6-5EAF-4115-FEB5-F8B376D43D8C}"/>
              </a:ext>
            </a:extLst>
          </p:cNvPr>
          <p:cNvSpPr>
            <a:spLocks noGrp="1"/>
          </p:cNvSpPr>
          <p:nvPr>
            <p:ph type="title"/>
          </p:nvPr>
        </p:nvSpPr>
        <p:spPr/>
        <p:txBody>
          <a:bodyPr/>
          <a:lstStyle/>
          <a:p>
            <a:r>
              <a:rPr lang="en-US" dirty="0"/>
              <a:t>DataFrame Operations</a:t>
            </a:r>
          </a:p>
        </p:txBody>
      </p:sp>
      <p:pic>
        <p:nvPicPr>
          <p:cNvPr id="4" name="Picture 3">
            <a:extLst>
              <a:ext uri="{FF2B5EF4-FFF2-40B4-BE49-F238E27FC236}">
                <a16:creationId xmlns:a16="http://schemas.microsoft.com/office/drawing/2014/main" id="{46DEA08C-C52C-73D3-E34D-AA2122B7D89B}"/>
              </a:ext>
            </a:extLst>
          </p:cNvPr>
          <p:cNvPicPr>
            <a:picLocks noChangeAspect="1"/>
          </p:cNvPicPr>
          <p:nvPr/>
        </p:nvPicPr>
        <p:blipFill>
          <a:blip r:embed="rId3">
            <a:clrChange>
              <a:clrFrom>
                <a:srgbClr val="FAFAFA"/>
              </a:clrFrom>
              <a:clrTo>
                <a:srgbClr val="FAFAFA">
                  <a:alpha val="0"/>
                </a:srgbClr>
              </a:clrTo>
            </a:clrChange>
          </a:blip>
          <a:stretch>
            <a:fillRect/>
          </a:stretch>
        </p:blipFill>
        <p:spPr>
          <a:xfrm>
            <a:off x="977339" y="3214260"/>
            <a:ext cx="4050413" cy="2244708"/>
          </a:xfrm>
          <a:prstGeom prst="rect">
            <a:avLst/>
          </a:prstGeom>
        </p:spPr>
      </p:pic>
      <p:sp>
        <p:nvSpPr>
          <p:cNvPr id="5" name="TextBox 4">
            <a:extLst>
              <a:ext uri="{FF2B5EF4-FFF2-40B4-BE49-F238E27FC236}">
                <a16:creationId xmlns:a16="http://schemas.microsoft.com/office/drawing/2014/main" id="{CC42DE50-B5A8-F50C-E282-D2B0F7E63B2F}"/>
              </a:ext>
            </a:extLst>
          </p:cNvPr>
          <p:cNvSpPr txBox="1"/>
          <p:nvPr/>
        </p:nvSpPr>
        <p:spPr>
          <a:xfrm>
            <a:off x="593292" y="1794546"/>
            <a:ext cx="5367528" cy="996427"/>
          </a:xfrm>
          <a:prstGeom prst="rect">
            <a:avLst/>
          </a:prstGeom>
          <a:solidFill>
            <a:schemeClr val="accent4">
              <a:lumMod val="20000"/>
              <a:lumOff val="80000"/>
            </a:schemeClr>
          </a:solidFill>
          <a:ln>
            <a:solidFill>
              <a:srgbClr val="C40C67"/>
            </a:solidFill>
          </a:ln>
        </p:spPr>
        <p:txBody>
          <a:bodyPr wrap="square" rtlCol="0">
            <a:spAutoFit/>
          </a:bodyPr>
          <a:lstStyle>
            <a:defPPr>
              <a:defRPr lang="en-US"/>
            </a:defPPr>
            <a:lvl1pPr lvl="0">
              <a:lnSpc>
                <a:spcPct val="150000"/>
              </a:lnSpc>
              <a:defRPr sz="1000">
                <a:solidFill>
                  <a:srgbClr val="C40C67"/>
                </a:solidFill>
                <a:latin typeface="Courier New" panose="02070309020205020404" pitchFamily="49" charset="0"/>
                <a:cs typeface="Courier New" panose="02070309020205020404" pitchFamily="49" charset="0"/>
              </a:defRPr>
            </a:lvl1pPr>
            <a:lvl3pPr marL="0" lvl="2">
              <a:defRPr sz="1000">
                <a:latin typeface="Courier New" panose="02070309020205020404" pitchFamily="49" charset="0"/>
                <a:cs typeface="Courier New" panose="02070309020205020404" pitchFamily="49" charset="0"/>
              </a:defRPr>
            </a:lvl3p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HK" sz="1000" b="0" i="0" u="none" strike="noStrike" kern="1200" cap="none" spc="0" normalizeH="0" baseline="0" noProof="0" dirty="0" err="1">
                <a:ln>
                  <a:noFill/>
                </a:ln>
                <a:solidFill>
                  <a:srgbClr val="C40C67"/>
                </a:solidFill>
                <a:effectLst/>
                <a:uLnTx/>
                <a:uFillTx/>
                <a:latin typeface="Courier New" panose="02070309020205020404" pitchFamily="49" charset="0"/>
                <a:ea typeface="+mn-ea"/>
                <a:cs typeface="Courier New" panose="02070309020205020404" pitchFamily="49" charset="0"/>
              </a:rPr>
              <a:t>employees.join</a:t>
            </a:r>
            <a:r>
              <a:rPr kumimoji="0" lang="en-HK" sz="1000" b="0" i="0" u="none" strike="noStrike" kern="1200" cap="none" spc="0" normalizeH="0" baseline="0" noProof="0" dirty="0">
                <a:ln>
                  <a:noFill/>
                </a:ln>
                <a:solidFill>
                  <a:srgbClr val="C40C67"/>
                </a:solidFill>
                <a:effectLst/>
                <a:uLnTx/>
                <a:uFillTx/>
                <a:latin typeface="Courier New" panose="02070309020205020404" pitchFamily="49" charset="0"/>
                <a:ea typeface="+mn-ea"/>
                <a:cs typeface="Courier New" panose="02070309020205020404" pitchFamily="49" charset="0"/>
              </a:rPr>
              <a:t>(dept, </a:t>
            </a:r>
            <a:r>
              <a:rPr kumimoji="0" lang="en-HK" sz="1000" b="0" i="0" u="none" strike="noStrike" kern="1200" cap="none" spc="0" normalizeH="0" baseline="0" noProof="0" dirty="0" err="1">
                <a:ln>
                  <a:noFill/>
                </a:ln>
                <a:solidFill>
                  <a:srgbClr val="C40C67"/>
                </a:solidFill>
                <a:effectLst/>
                <a:uLnTx/>
                <a:uFillTx/>
                <a:latin typeface="Courier New" panose="02070309020205020404" pitchFamily="49" charset="0"/>
                <a:ea typeface="+mn-ea"/>
                <a:cs typeface="Courier New" panose="02070309020205020404" pitchFamily="49" charset="0"/>
              </a:rPr>
              <a:t>employees.deptId</a:t>
            </a:r>
            <a:r>
              <a:rPr kumimoji="0" lang="en-HK" sz="1000" b="0" i="0" u="none" strike="noStrike" kern="1200" cap="none" spc="0" normalizeH="0" baseline="0" noProof="0" dirty="0">
                <a:ln>
                  <a:noFill/>
                </a:ln>
                <a:solidFill>
                  <a:srgbClr val="C40C67"/>
                </a:solidFill>
                <a:effectLst/>
                <a:uLnTx/>
                <a:uFillTx/>
                <a:latin typeface="Courier New" panose="02070309020205020404" pitchFamily="49" charset="0"/>
                <a:ea typeface="+mn-ea"/>
                <a:cs typeface="Courier New" panose="02070309020205020404" pitchFamily="49" charset="0"/>
              </a:rPr>
              <a:t> == </a:t>
            </a:r>
            <a:r>
              <a:rPr kumimoji="0" lang="en-HK" sz="1000" b="0" i="0" u="none" strike="noStrike" kern="1200" cap="none" spc="0" normalizeH="0" baseline="0" noProof="0" dirty="0" err="1">
                <a:ln>
                  <a:noFill/>
                </a:ln>
                <a:solidFill>
                  <a:srgbClr val="C40C67"/>
                </a:solidFill>
                <a:effectLst/>
                <a:uLnTx/>
                <a:uFillTx/>
                <a:latin typeface="Courier New" panose="02070309020205020404" pitchFamily="49" charset="0"/>
                <a:ea typeface="+mn-ea"/>
                <a:cs typeface="Courier New" panose="02070309020205020404" pitchFamily="49" charset="0"/>
              </a:rPr>
              <a:t>dept.id</a:t>
            </a:r>
            <a:r>
              <a:rPr kumimoji="0" lang="en-HK" sz="1000" b="0" i="0" u="none" strike="noStrike" kern="1200" cap="none" spc="0" normalizeH="0" baseline="0" noProof="0" dirty="0">
                <a:ln>
                  <a:noFill/>
                </a:ln>
                <a:solidFill>
                  <a:srgbClr val="C40C67"/>
                </a:solidFill>
                <a:effectLst/>
                <a:uLnTx/>
                <a:uFillTx/>
                <a:latin typeface="Courier New" panose="02070309020205020404" pitchFamily="49" charset="0"/>
                <a:ea typeface="+mn-ea"/>
                <a:cs typeface="Courier New" panose="02070309020205020404" pitchFamily="49" charset="0"/>
              </a:rPr>
              <a:t>) # Join condition .where(</a:t>
            </a:r>
            <a:r>
              <a:rPr kumimoji="0" lang="en-HK" sz="1000" b="0" i="0" u="none" strike="noStrike" kern="1200" cap="none" spc="0" normalizeH="0" baseline="0" noProof="0" dirty="0" err="1">
                <a:ln>
                  <a:noFill/>
                </a:ln>
                <a:solidFill>
                  <a:srgbClr val="C40C67"/>
                </a:solidFill>
                <a:effectLst/>
                <a:uLnTx/>
                <a:uFillTx/>
                <a:latin typeface="Courier New" panose="02070309020205020404" pitchFamily="49" charset="0"/>
                <a:ea typeface="+mn-ea"/>
                <a:cs typeface="Courier New" panose="02070309020205020404" pitchFamily="49" charset="0"/>
              </a:rPr>
              <a:t>employees.gender</a:t>
            </a:r>
            <a:r>
              <a:rPr kumimoji="0" lang="en-HK" sz="1000" b="0" i="0" u="none" strike="noStrike" kern="1200" cap="none" spc="0" normalizeH="0" baseline="0" noProof="0" dirty="0">
                <a:ln>
                  <a:noFill/>
                </a:ln>
                <a:solidFill>
                  <a:srgbClr val="C40C67"/>
                </a:solidFill>
                <a:effectLst/>
                <a:uLnTx/>
                <a:uFillTx/>
                <a:latin typeface="Courier New" panose="02070309020205020404" pitchFamily="49" charset="0"/>
                <a:ea typeface="+mn-ea"/>
                <a:cs typeface="Courier New" panose="02070309020205020404" pitchFamily="49" charset="0"/>
              </a:rPr>
              <a:t> == "female") # Filter condition .</a:t>
            </a:r>
            <a:r>
              <a:rPr kumimoji="0" lang="en-HK" sz="1000" b="0" i="0" u="none" strike="noStrike" kern="1200" cap="none" spc="0" normalizeH="0" baseline="0" noProof="0" dirty="0" err="1">
                <a:ln>
                  <a:noFill/>
                </a:ln>
                <a:solidFill>
                  <a:srgbClr val="C40C67"/>
                </a:solidFill>
                <a:effectLst/>
                <a:uLnTx/>
                <a:uFillTx/>
                <a:latin typeface="Courier New" panose="02070309020205020404" pitchFamily="49" charset="0"/>
                <a:ea typeface="+mn-ea"/>
                <a:cs typeface="Courier New" panose="02070309020205020404" pitchFamily="49" charset="0"/>
              </a:rPr>
              <a:t>groupBy</a:t>
            </a:r>
            <a:r>
              <a:rPr kumimoji="0" lang="en-HK" sz="1000" b="0" i="0" u="none" strike="noStrike" kern="1200" cap="none" spc="0" normalizeH="0" baseline="0" noProof="0" dirty="0">
                <a:ln>
                  <a:noFill/>
                </a:ln>
                <a:solidFill>
                  <a:srgbClr val="C40C67"/>
                </a:solidFill>
                <a:effectLst/>
                <a:uLnTx/>
                <a:uFillTx/>
                <a:latin typeface="Courier New" panose="02070309020205020404" pitchFamily="49" charset="0"/>
                <a:ea typeface="+mn-ea"/>
                <a:cs typeface="Courier New" panose="02070309020205020404" pitchFamily="49" charset="0"/>
              </a:rPr>
              <a:t>(</a:t>
            </a:r>
            <a:r>
              <a:rPr kumimoji="0" lang="en-HK" sz="1000" b="0" i="0" u="none" strike="noStrike" kern="1200" cap="none" spc="0" normalizeH="0" baseline="0" noProof="0" dirty="0" err="1">
                <a:ln>
                  <a:noFill/>
                </a:ln>
                <a:solidFill>
                  <a:srgbClr val="C40C67"/>
                </a:solidFill>
                <a:effectLst/>
                <a:uLnTx/>
                <a:uFillTx/>
                <a:latin typeface="Courier New" panose="02070309020205020404" pitchFamily="49" charset="0"/>
                <a:ea typeface="+mn-ea"/>
                <a:cs typeface="Courier New" panose="02070309020205020404" pitchFamily="49" charset="0"/>
              </a:rPr>
              <a:t>dept.id</a:t>
            </a:r>
            <a:r>
              <a:rPr kumimoji="0" lang="en-HK" sz="1000" b="0" i="0" u="none" strike="noStrike" kern="1200" cap="none" spc="0" normalizeH="0" baseline="0" noProof="0" dirty="0">
                <a:ln>
                  <a:noFill/>
                </a:ln>
                <a:solidFill>
                  <a:srgbClr val="C40C67"/>
                </a:solidFill>
                <a:effectLst/>
                <a:uLnTx/>
                <a:uFillTx/>
                <a:latin typeface="Courier New" panose="02070309020205020404" pitchFamily="49" charset="0"/>
                <a:ea typeface="+mn-ea"/>
                <a:cs typeface="Courier New" panose="02070309020205020404" pitchFamily="49" charset="0"/>
              </a:rPr>
              <a:t>, </a:t>
            </a:r>
            <a:r>
              <a:rPr kumimoji="0" lang="en-HK" sz="1000" b="0" i="0" u="none" strike="noStrike" kern="1200" cap="none" spc="0" normalizeH="0" baseline="0" noProof="0" dirty="0" err="1">
                <a:ln>
                  <a:noFill/>
                </a:ln>
                <a:solidFill>
                  <a:srgbClr val="C40C67"/>
                </a:solidFill>
                <a:effectLst/>
                <a:uLnTx/>
                <a:uFillTx/>
                <a:latin typeface="Courier New" panose="02070309020205020404" pitchFamily="49" charset="0"/>
                <a:ea typeface="+mn-ea"/>
                <a:cs typeface="Courier New" panose="02070309020205020404" pitchFamily="49" charset="0"/>
              </a:rPr>
              <a:t>dept.name</a:t>
            </a:r>
            <a:r>
              <a:rPr kumimoji="0" lang="en-HK" sz="1000" b="0" i="0" u="none" strike="noStrike" kern="1200" cap="none" spc="0" normalizeH="0" baseline="0" noProof="0" dirty="0">
                <a:ln>
                  <a:noFill/>
                </a:ln>
                <a:solidFill>
                  <a:srgbClr val="C40C67"/>
                </a:solidFill>
                <a:effectLst/>
                <a:uLnTx/>
                <a:uFillTx/>
                <a:latin typeface="Courier New" panose="02070309020205020404" pitchFamily="49" charset="0"/>
                <a:ea typeface="+mn-ea"/>
                <a:cs typeface="Courier New" panose="02070309020205020404" pitchFamily="49" charset="0"/>
              </a:rPr>
              <a:t>) # Group by .</a:t>
            </a:r>
            <a:r>
              <a:rPr kumimoji="0" lang="en-HK" sz="1000" b="0" i="0" u="none" strike="noStrike" kern="1200" cap="none" spc="0" normalizeH="0" baseline="0" noProof="0" dirty="0" err="1">
                <a:ln>
                  <a:noFill/>
                </a:ln>
                <a:solidFill>
                  <a:srgbClr val="C40C67"/>
                </a:solidFill>
                <a:effectLst/>
                <a:uLnTx/>
                <a:uFillTx/>
                <a:latin typeface="Courier New" panose="02070309020205020404" pitchFamily="49" charset="0"/>
                <a:ea typeface="+mn-ea"/>
                <a:cs typeface="Courier New" panose="02070309020205020404" pitchFamily="49" charset="0"/>
              </a:rPr>
              <a:t>agg</a:t>
            </a:r>
            <a:r>
              <a:rPr kumimoji="0" lang="en-HK" sz="1000" b="0" i="0" u="none" strike="noStrike" kern="1200" cap="none" spc="0" normalizeH="0" baseline="0" noProof="0" dirty="0">
                <a:ln>
                  <a:noFill/>
                </a:ln>
                <a:solidFill>
                  <a:srgbClr val="C40C67"/>
                </a:solidFill>
                <a:effectLst/>
                <a:uLnTx/>
                <a:uFillTx/>
                <a:latin typeface="Courier New" panose="02070309020205020404" pitchFamily="49" charset="0"/>
                <a:ea typeface="+mn-ea"/>
                <a:cs typeface="Courier New" panose="02070309020205020404" pitchFamily="49" charset="0"/>
              </a:rPr>
              <a:t>(count("name").alias("</a:t>
            </a:r>
            <a:r>
              <a:rPr kumimoji="0" lang="en-HK" sz="1000" b="0" i="0" u="none" strike="noStrike" kern="1200" cap="none" spc="0" normalizeH="0" baseline="0" noProof="0" dirty="0" err="1">
                <a:ln>
                  <a:noFill/>
                </a:ln>
                <a:solidFill>
                  <a:srgbClr val="C40C67"/>
                </a:solidFill>
                <a:effectLst/>
                <a:uLnTx/>
                <a:uFillTx/>
                <a:latin typeface="Courier New" panose="02070309020205020404" pitchFamily="49" charset="0"/>
                <a:ea typeface="+mn-ea"/>
                <a:cs typeface="Courier New" panose="02070309020205020404" pitchFamily="49" charset="0"/>
              </a:rPr>
              <a:t>employee_count</a:t>
            </a:r>
            <a:r>
              <a:rPr kumimoji="0" lang="en-HK" sz="1000" b="0" i="0" u="none" strike="noStrike" kern="1200" cap="none" spc="0" normalizeH="0" baseline="0" noProof="0" dirty="0">
                <a:ln>
                  <a:noFill/>
                </a:ln>
                <a:solidFill>
                  <a:srgbClr val="C40C67"/>
                </a:solidFill>
                <a:effectLst/>
                <a:uLnTx/>
                <a:uFillTx/>
                <a:latin typeface="Courier New" panose="02070309020205020404" pitchFamily="49" charset="0"/>
                <a:ea typeface="+mn-ea"/>
                <a:cs typeface="Courier New" panose="02070309020205020404" pitchFamily="49" charset="0"/>
              </a:rPr>
              <a:t>"))</a:t>
            </a:r>
          </a:p>
        </p:txBody>
      </p:sp>
    </p:spTree>
    <p:extLst>
      <p:ext uri="{BB962C8B-B14F-4D97-AF65-F5344CB8AC3E}">
        <p14:creationId xmlns:p14="http://schemas.microsoft.com/office/powerpoint/2010/main" val="313440258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DAE898F-1837-8A73-2FDD-AF1585FDB932}"/>
              </a:ext>
            </a:extLst>
          </p:cNvPr>
          <p:cNvSpPr>
            <a:spLocks noGrp="1"/>
          </p:cNvSpPr>
          <p:nvPr>
            <p:ph sz="quarter" idx="14"/>
          </p:nvPr>
        </p:nvSpPr>
        <p:spPr/>
        <p:txBody>
          <a:bodyPr/>
          <a:lstStyle/>
          <a:p>
            <a:pPr marL="514346" lvl="1" indent="-342900">
              <a:lnSpc>
                <a:spcPct val="120000"/>
              </a:lnSpc>
              <a:spcAft>
                <a:spcPts val="900"/>
              </a:spcAft>
            </a:pPr>
            <a:r>
              <a:rPr lang="en-US" dirty="0"/>
              <a:t>We can create DataFrame by reading a .csv file</a:t>
            </a:r>
          </a:p>
          <a:p>
            <a:endParaRPr lang="en-US" dirty="0"/>
          </a:p>
        </p:txBody>
      </p:sp>
      <p:sp>
        <p:nvSpPr>
          <p:cNvPr id="3" name="Title 2">
            <a:extLst>
              <a:ext uri="{FF2B5EF4-FFF2-40B4-BE49-F238E27FC236}">
                <a16:creationId xmlns:a16="http://schemas.microsoft.com/office/drawing/2014/main" id="{BC7599E7-2771-7B7E-55F6-93C8613EEEB2}"/>
              </a:ext>
            </a:extLst>
          </p:cNvPr>
          <p:cNvSpPr>
            <a:spLocks noGrp="1"/>
          </p:cNvSpPr>
          <p:nvPr>
            <p:ph type="title"/>
          </p:nvPr>
        </p:nvSpPr>
        <p:spPr/>
        <p:txBody>
          <a:bodyPr/>
          <a:lstStyle/>
          <a:p>
            <a:r>
              <a:rPr lang="en-US" dirty="0"/>
              <a:t>DataFrame Creation</a:t>
            </a:r>
          </a:p>
        </p:txBody>
      </p:sp>
      <p:sp>
        <p:nvSpPr>
          <p:cNvPr id="4" name="TextBox 3">
            <a:extLst>
              <a:ext uri="{FF2B5EF4-FFF2-40B4-BE49-F238E27FC236}">
                <a16:creationId xmlns:a16="http://schemas.microsoft.com/office/drawing/2014/main" id="{F8E34DDB-71BD-27E0-AE5D-A5F533EF7C9A}"/>
              </a:ext>
            </a:extLst>
          </p:cNvPr>
          <p:cNvSpPr txBox="1"/>
          <p:nvPr/>
        </p:nvSpPr>
        <p:spPr>
          <a:xfrm>
            <a:off x="5495820" y="994259"/>
            <a:ext cx="3629892"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000000"/>
                </a:solidFill>
                <a:effectLst/>
                <a:uLnTx/>
                <a:uFillTx/>
                <a:latin typeface="Courier New" panose="02070309020205020404" pitchFamily="49" charset="0"/>
                <a:ea typeface="+mn-ea"/>
                <a:cs typeface="Courier New" panose="02070309020205020404" pitchFamily="49" charset="0"/>
              </a:rPr>
              <a:t>id,name,category,quantity,price</a:t>
            </a:r>
            <a:endParaRPr kumimoji="0" lang="en-US" sz="1400" b="0" i="0" u="none" strike="noStrike" kern="1200" cap="none" spc="0" normalizeH="0" baseline="0" noProof="0" dirty="0">
              <a:ln>
                <a:noFill/>
              </a:ln>
              <a:solidFill>
                <a:srgbClr val="000000"/>
              </a:solidFill>
              <a:effectLst/>
              <a:uLnTx/>
              <a:uFillTx/>
              <a:latin typeface="Courier New" panose="02070309020205020404" pitchFamily="49" charset="0"/>
              <a:ea typeface="+mn-ea"/>
              <a:cs typeface="Courier New" panose="02070309020205020404" pitchFamily="49"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ourier New" panose="02070309020205020404" pitchFamily="49" charset="0"/>
                <a:ea typeface="+mn-ea"/>
                <a:cs typeface="Courier New" panose="02070309020205020404" pitchFamily="49" charset="0"/>
              </a:rPr>
              <a:t>1,iPhone,Electronics,10,899.99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ourier New" panose="02070309020205020404" pitchFamily="49" charset="0"/>
                <a:ea typeface="+mn-ea"/>
                <a:cs typeface="Courier New" panose="02070309020205020404" pitchFamily="49" charset="0"/>
              </a:rPr>
              <a:t>2,Macbook,Electronics,5,1299.99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ourier New" panose="02070309020205020404" pitchFamily="49" charset="0"/>
                <a:ea typeface="+mn-ea"/>
                <a:cs typeface="Courier New" panose="02070309020205020404" pitchFamily="49" charset="0"/>
              </a:rPr>
              <a:t>3,iPad,Electronics,15,499.99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ourier New" panose="02070309020205020404" pitchFamily="49" charset="0"/>
                <a:ea typeface="+mn-ea"/>
                <a:cs typeface="Courier New" panose="02070309020205020404" pitchFamily="49"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Courier New" panose="02070309020205020404" pitchFamily="49" charset="0"/>
              <a:ea typeface="+mn-ea"/>
              <a:cs typeface="Courier New" panose="02070309020205020404" pitchFamily="49" charset="0"/>
            </a:endParaRPr>
          </a:p>
        </p:txBody>
      </p:sp>
      <p:sp>
        <p:nvSpPr>
          <p:cNvPr id="5" name="TextBox 4">
            <a:extLst>
              <a:ext uri="{FF2B5EF4-FFF2-40B4-BE49-F238E27FC236}">
                <a16:creationId xmlns:a16="http://schemas.microsoft.com/office/drawing/2014/main" id="{E29A1400-6260-2D1A-80DF-B3EF04485744}"/>
              </a:ext>
            </a:extLst>
          </p:cNvPr>
          <p:cNvSpPr txBox="1"/>
          <p:nvPr/>
        </p:nvSpPr>
        <p:spPr>
          <a:xfrm>
            <a:off x="989748" y="2199882"/>
            <a:ext cx="5923116" cy="996427"/>
          </a:xfrm>
          <a:prstGeom prst="rect">
            <a:avLst/>
          </a:prstGeom>
          <a:solidFill>
            <a:schemeClr val="accent4">
              <a:lumMod val="20000"/>
              <a:lumOff val="80000"/>
            </a:schemeClr>
          </a:solidFill>
          <a:ln>
            <a:solidFill>
              <a:srgbClr val="C40C67"/>
            </a:solidFill>
          </a:ln>
        </p:spPr>
        <p:txBody>
          <a:bodyPr wrap="square" rtlCol="0">
            <a:spAutoFit/>
          </a:bodyPr>
          <a:lstStyle>
            <a:defPPr>
              <a:defRPr lang="en-US"/>
            </a:defPPr>
            <a:lvl1pPr lvl="0">
              <a:lnSpc>
                <a:spcPct val="150000"/>
              </a:lnSpc>
              <a:defRPr sz="1200">
                <a:solidFill>
                  <a:srgbClr val="C40C67"/>
                </a:solidFill>
                <a:latin typeface="Courier New" panose="02070309020205020404" pitchFamily="49" charset="0"/>
                <a:cs typeface="Courier New" panose="02070309020205020404" pitchFamily="49" charset="0"/>
              </a:defRPr>
            </a:lvl1pPr>
            <a:lvl3pPr marL="0" lvl="2">
              <a:defRPr sz="1000">
                <a:latin typeface="Courier New" panose="02070309020205020404" pitchFamily="49" charset="0"/>
                <a:cs typeface="Courier New" panose="02070309020205020404" pitchFamily="49" charset="0"/>
              </a:defRPr>
            </a:lvl3p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HK" sz="1000" b="0" i="0" u="none" strike="noStrike" kern="1200" cap="none" spc="0" normalizeH="0" baseline="0" noProof="0" dirty="0">
                <a:ln>
                  <a:noFill/>
                </a:ln>
                <a:solidFill>
                  <a:srgbClr val="C40C67"/>
                </a:solidFill>
                <a:effectLst/>
                <a:uLnTx/>
                <a:uFillTx/>
                <a:latin typeface="Courier New" panose="02070309020205020404" pitchFamily="49" charset="0"/>
                <a:ea typeface="+mn-ea"/>
                <a:cs typeface="Courier New" panose="02070309020205020404" pitchFamily="49" charset="0"/>
              </a:rPr>
              <a:t>from </a:t>
            </a:r>
            <a:r>
              <a:rPr kumimoji="0" lang="en-HK" sz="1000" b="0" i="0" u="none" strike="noStrike" kern="1200" cap="none" spc="0" normalizeH="0" baseline="0" noProof="0" dirty="0" err="1">
                <a:ln>
                  <a:noFill/>
                </a:ln>
                <a:solidFill>
                  <a:srgbClr val="C40C67"/>
                </a:solidFill>
                <a:effectLst/>
                <a:uLnTx/>
                <a:uFillTx/>
                <a:latin typeface="Courier New" panose="02070309020205020404" pitchFamily="49" charset="0"/>
                <a:ea typeface="+mn-ea"/>
                <a:cs typeface="Courier New" panose="02070309020205020404" pitchFamily="49" charset="0"/>
              </a:rPr>
              <a:t>pyspark.sql</a:t>
            </a:r>
            <a:r>
              <a:rPr kumimoji="0" lang="en-HK" sz="1000" b="0" i="0" u="none" strike="noStrike" kern="1200" cap="none" spc="0" normalizeH="0" baseline="0" noProof="0" dirty="0">
                <a:ln>
                  <a:noFill/>
                </a:ln>
                <a:solidFill>
                  <a:srgbClr val="C40C67"/>
                </a:solidFill>
                <a:effectLst/>
                <a:uLnTx/>
                <a:uFillTx/>
                <a:latin typeface="Courier New" panose="02070309020205020404" pitchFamily="49" charset="0"/>
                <a:ea typeface="+mn-ea"/>
                <a:cs typeface="Courier New" panose="02070309020205020404" pitchFamily="49" charset="0"/>
              </a:rPr>
              <a:t> import </a:t>
            </a:r>
            <a:r>
              <a:rPr kumimoji="0" lang="en-HK" sz="1000" b="0" i="0" u="none" strike="noStrike" kern="1200" cap="none" spc="0" normalizeH="0" baseline="0" noProof="0" dirty="0" err="1">
                <a:ln>
                  <a:noFill/>
                </a:ln>
                <a:solidFill>
                  <a:srgbClr val="C40C67"/>
                </a:solidFill>
                <a:effectLst/>
                <a:uLnTx/>
                <a:uFillTx/>
                <a:latin typeface="Courier New" panose="02070309020205020404" pitchFamily="49" charset="0"/>
                <a:ea typeface="+mn-ea"/>
                <a:cs typeface="Courier New" panose="02070309020205020404" pitchFamily="49" charset="0"/>
              </a:rPr>
              <a:t>SparkSession</a:t>
            </a:r>
            <a:endParaRPr kumimoji="0" lang="en-HK" sz="1000" b="0" i="0" u="none" strike="noStrike" kern="1200" cap="none" spc="0" normalizeH="0" baseline="0" noProof="0" dirty="0">
              <a:ln>
                <a:noFill/>
              </a:ln>
              <a:solidFill>
                <a:srgbClr val="C40C67"/>
              </a:solidFill>
              <a:effectLst/>
              <a:uLnTx/>
              <a:uFillTx/>
              <a:latin typeface="Courier New" panose="02070309020205020404" pitchFamily="49" charset="0"/>
              <a:ea typeface="+mn-ea"/>
              <a:cs typeface="Courier New" panose="02070309020205020404" pitchFamily="49"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HK" sz="1000" b="0" i="0" u="none" strike="noStrike" kern="1200" cap="none" spc="0" normalizeH="0" baseline="0" noProof="0" dirty="0">
                <a:ln>
                  <a:noFill/>
                </a:ln>
                <a:solidFill>
                  <a:srgbClr val="C40C67"/>
                </a:solidFill>
                <a:effectLst/>
                <a:uLnTx/>
                <a:uFillTx/>
                <a:latin typeface="Courier New" panose="02070309020205020404" pitchFamily="49" charset="0"/>
                <a:ea typeface="+mn-ea"/>
                <a:cs typeface="Courier New" panose="02070309020205020404" pitchFamily="49" charset="0"/>
              </a:rPr>
              <a:t>spark = </a:t>
            </a:r>
            <a:r>
              <a:rPr kumimoji="0" lang="en-HK" sz="1000" b="0" i="0" u="none" strike="noStrike" kern="1200" cap="none" spc="0" normalizeH="0" baseline="0" noProof="0" dirty="0" err="1">
                <a:ln>
                  <a:noFill/>
                </a:ln>
                <a:solidFill>
                  <a:srgbClr val="C40C67"/>
                </a:solidFill>
                <a:effectLst/>
                <a:uLnTx/>
                <a:uFillTx/>
                <a:latin typeface="Courier New" panose="02070309020205020404" pitchFamily="49" charset="0"/>
                <a:ea typeface="+mn-ea"/>
                <a:cs typeface="Courier New" panose="02070309020205020404" pitchFamily="49" charset="0"/>
              </a:rPr>
              <a:t>SparkSession.builder.appName</a:t>
            </a:r>
            <a:r>
              <a:rPr kumimoji="0" lang="en-HK" sz="1000" b="0" i="0" u="none" strike="noStrike" kern="1200" cap="none" spc="0" normalizeH="0" baseline="0" noProof="0" dirty="0">
                <a:ln>
                  <a:noFill/>
                </a:ln>
                <a:solidFill>
                  <a:srgbClr val="C40C67"/>
                </a:solidFill>
                <a:effectLst/>
                <a:uLnTx/>
                <a:uFillTx/>
                <a:latin typeface="Courier New" panose="02070309020205020404" pitchFamily="49" charset="0"/>
                <a:ea typeface="+mn-ea"/>
                <a:cs typeface="Courier New" panose="02070309020205020404" pitchFamily="49" charset="0"/>
              </a:rPr>
              <a:t>("Create-DataFrame").</a:t>
            </a:r>
            <a:r>
              <a:rPr kumimoji="0" lang="en-HK" sz="1000" b="0" i="0" u="none" strike="noStrike" kern="1200" cap="none" spc="0" normalizeH="0" baseline="0" noProof="0" dirty="0" err="1">
                <a:ln>
                  <a:noFill/>
                </a:ln>
                <a:solidFill>
                  <a:srgbClr val="C40C67"/>
                </a:solidFill>
                <a:effectLst/>
                <a:uLnTx/>
                <a:uFillTx/>
                <a:latin typeface="Courier New" panose="02070309020205020404" pitchFamily="49" charset="0"/>
                <a:ea typeface="+mn-ea"/>
                <a:cs typeface="Courier New" panose="02070309020205020404" pitchFamily="49" charset="0"/>
              </a:rPr>
              <a:t>getOrCreate</a:t>
            </a:r>
            <a:r>
              <a:rPr kumimoji="0" lang="en-HK" sz="1000" b="0" i="0" u="none" strike="noStrike" kern="1200" cap="none" spc="0" normalizeH="0" baseline="0" noProof="0" dirty="0">
                <a:ln>
                  <a:noFill/>
                </a:ln>
                <a:solidFill>
                  <a:srgbClr val="C40C67"/>
                </a:solidFill>
                <a:effectLst/>
                <a:uLnTx/>
                <a:uFillTx/>
                <a:latin typeface="Courier New" panose="02070309020205020404" pitchFamily="49" charset="0"/>
                <a:ea typeface="+mn-ea"/>
                <a:cs typeface="Courier New" panose="02070309020205020404" pitchFamily="49" charset="0"/>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HK" sz="1000" b="0" i="0" u="none" strike="noStrike" kern="1200" cap="none" spc="0" normalizeH="0" baseline="0" noProof="0" dirty="0" err="1">
                <a:ln>
                  <a:noFill/>
                </a:ln>
                <a:solidFill>
                  <a:srgbClr val="C40C67"/>
                </a:solidFill>
                <a:effectLst/>
                <a:uLnTx/>
                <a:uFillTx/>
                <a:latin typeface="Courier New" panose="02070309020205020404" pitchFamily="49" charset="0"/>
                <a:ea typeface="+mn-ea"/>
                <a:cs typeface="Courier New" panose="02070309020205020404" pitchFamily="49" charset="0"/>
              </a:rPr>
              <a:t>csv_file_path</a:t>
            </a:r>
            <a:r>
              <a:rPr kumimoji="0" lang="en-HK" sz="1000" b="0" i="0" u="none" strike="noStrike" kern="1200" cap="none" spc="0" normalizeH="0" baseline="0" noProof="0" dirty="0">
                <a:ln>
                  <a:noFill/>
                </a:ln>
                <a:solidFill>
                  <a:srgbClr val="C40C67"/>
                </a:solidFill>
                <a:effectLst/>
                <a:uLnTx/>
                <a:uFillTx/>
                <a:latin typeface="Courier New" panose="02070309020205020404" pitchFamily="49" charset="0"/>
                <a:ea typeface="+mn-ea"/>
                <a:cs typeface="Courier New" panose="02070309020205020404" pitchFamily="49" charset="0"/>
              </a:rPr>
              <a:t> = "./data/</a:t>
            </a:r>
            <a:r>
              <a:rPr kumimoji="0" lang="en-HK" sz="1000" b="0" i="0" u="none" strike="noStrike" kern="1200" cap="none" spc="0" normalizeH="0" baseline="0" noProof="0" dirty="0" err="1">
                <a:ln>
                  <a:noFill/>
                </a:ln>
                <a:solidFill>
                  <a:srgbClr val="C40C67"/>
                </a:solidFill>
                <a:effectLst/>
                <a:uLnTx/>
                <a:uFillTx/>
                <a:latin typeface="Courier New" panose="02070309020205020404" pitchFamily="49" charset="0"/>
                <a:ea typeface="+mn-ea"/>
                <a:cs typeface="Courier New" panose="02070309020205020404" pitchFamily="49" charset="0"/>
              </a:rPr>
              <a:t>products.csv</a:t>
            </a:r>
            <a:r>
              <a:rPr kumimoji="0" lang="en-HK" sz="1000" b="0" i="0" u="none" strike="noStrike" kern="1200" cap="none" spc="0" normalizeH="0" baseline="0" noProof="0" dirty="0">
                <a:ln>
                  <a:noFill/>
                </a:ln>
                <a:solidFill>
                  <a:srgbClr val="C40C67"/>
                </a:solidFill>
                <a:effectLst/>
                <a:uLnTx/>
                <a:uFillTx/>
                <a:latin typeface="Courier New" panose="02070309020205020404" pitchFamily="49" charset="0"/>
                <a:ea typeface="+mn-ea"/>
                <a:cs typeface="Courier New" panose="02070309020205020404" pitchFamily="49" charset="0"/>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HK" sz="1000" b="0" i="0" u="none" strike="noStrike" kern="1200" cap="none" spc="0" normalizeH="0" baseline="0" noProof="0" dirty="0" err="1">
                <a:ln>
                  <a:noFill/>
                </a:ln>
                <a:solidFill>
                  <a:srgbClr val="C40C67"/>
                </a:solidFill>
                <a:effectLst/>
                <a:uLnTx/>
                <a:uFillTx/>
                <a:latin typeface="Courier New" panose="02070309020205020404" pitchFamily="49" charset="0"/>
                <a:ea typeface="+mn-ea"/>
                <a:cs typeface="Courier New" panose="02070309020205020404" pitchFamily="49" charset="0"/>
              </a:rPr>
              <a:t>df</a:t>
            </a:r>
            <a:r>
              <a:rPr kumimoji="0" lang="en-HK" sz="1000" b="0" i="0" u="none" strike="noStrike" kern="1200" cap="none" spc="0" normalizeH="0" baseline="0" noProof="0" dirty="0">
                <a:ln>
                  <a:noFill/>
                </a:ln>
                <a:solidFill>
                  <a:srgbClr val="C40C67"/>
                </a:solidFill>
                <a:effectLst/>
                <a:uLnTx/>
                <a:uFillTx/>
                <a:latin typeface="Courier New" panose="02070309020205020404" pitchFamily="49" charset="0"/>
                <a:ea typeface="+mn-ea"/>
                <a:cs typeface="Courier New" panose="02070309020205020404" pitchFamily="49" charset="0"/>
              </a:rPr>
              <a:t> = </a:t>
            </a:r>
            <a:r>
              <a:rPr kumimoji="0" lang="en-HK" sz="1000" b="0" i="0" u="none" strike="noStrike" kern="1200" cap="none" spc="0" normalizeH="0" baseline="0" noProof="0" dirty="0" err="1">
                <a:ln>
                  <a:noFill/>
                </a:ln>
                <a:solidFill>
                  <a:srgbClr val="C40C67"/>
                </a:solidFill>
                <a:effectLst/>
                <a:uLnTx/>
                <a:uFillTx/>
                <a:latin typeface="Courier New" panose="02070309020205020404" pitchFamily="49" charset="0"/>
                <a:ea typeface="+mn-ea"/>
                <a:cs typeface="Courier New" panose="02070309020205020404" pitchFamily="49" charset="0"/>
              </a:rPr>
              <a:t>spark.read.csv</a:t>
            </a:r>
            <a:r>
              <a:rPr kumimoji="0" lang="en-HK" sz="1000" b="0" i="0" u="none" strike="noStrike" kern="1200" cap="none" spc="0" normalizeH="0" baseline="0" noProof="0" dirty="0">
                <a:ln>
                  <a:noFill/>
                </a:ln>
                <a:solidFill>
                  <a:srgbClr val="C40C67"/>
                </a:solidFill>
                <a:effectLst/>
                <a:uLnTx/>
                <a:uFillTx/>
                <a:latin typeface="Courier New" panose="02070309020205020404" pitchFamily="49" charset="0"/>
                <a:ea typeface="+mn-ea"/>
                <a:cs typeface="Courier New" panose="02070309020205020404" pitchFamily="49" charset="0"/>
              </a:rPr>
              <a:t>(</a:t>
            </a:r>
            <a:r>
              <a:rPr kumimoji="0" lang="en-HK" sz="1000" b="0" i="0" u="none" strike="noStrike" kern="1200" cap="none" spc="0" normalizeH="0" baseline="0" noProof="0" dirty="0" err="1">
                <a:ln>
                  <a:noFill/>
                </a:ln>
                <a:solidFill>
                  <a:srgbClr val="C40C67"/>
                </a:solidFill>
                <a:effectLst/>
                <a:uLnTx/>
                <a:uFillTx/>
                <a:latin typeface="Courier New" panose="02070309020205020404" pitchFamily="49" charset="0"/>
                <a:ea typeface="+mn-ea"/>
                <a:cs typeface="Courier New" panose="02070309020205020404" pitchFamily="49" charset="0"/>
              </a:rPr>
              <a:t>csv_file_path</a:t>
            </a:r>
            <a:r>
              <a:rPr kumimoji="0" lang="en-HK" sz="1000" b="0" i="0" u="none" strike="noStrike" kern="1200" cap="none" spc="0" normalizeH="0" baseline="0" noProof="0" dirty="0">
                <a:ln>
                  <a:noFill/>
                </a:ln>
                <a:solidFill>
                  <a:srgbClr val="C40C67"/>
                </a:solidFill>
                <a:effectLst/>
                <a:uLnTx/>
                <a:uFillTx/>
                <a:latin typeface="Courier New" panose="02070309020205020404" pitchFamily="49" charset="0"/>
                <a:ea typeface="+mn-ea"/>
                <a:cs typeface="Courier New" panose="02070309020205020404" pitchFamily="49" charset="0"/>
              </a:rPr>
              <a:t>, header=True)</a:t>
            </a:r>
          </a:p>
        </p:txBody>
      </p:sp>
      <p:sp>
        <p:nvSpPr>
          <p:cNvPr id="6" name="TextBox 5">
            <a:extLst>
              <a:ext uri="{FF2B5EF4-FFF2-40B4-BE49-F238E27FC236}">
                <a16:creationId xmlns:a16="http://schemas.microsoft.com/office/drawing/2014/main" id="{8FE6B499-6908-7E2E-7A68-0A455567C59E}"/>
              </a:ext>
            </a:extLst>
          </p:cNvPr>
          <p:cNvSpPr txBox="1"/>
          <p:nvPr/>
        </p:nvSpPr>
        <p:spPr>
          <a:xfrm>
            <a:off x="989748" y="3296333"/>
            <a:ext cx="2823300" cy="534762"/>
          </a:xfrm>
          <a:prstGeom prst="rect">
            <a:avLst/>
          </a:prstGeom>
          <a:solidFill>
            <a:schemeClr val="accent4">
              <a:lumMod val="20000"/>
              <a:lumOff val="80000"/>
            </a:schemeClr>
          </a:solidFill>
          <a:ln>
            <a:solidFill>
              <a:srgbClr val="C40C67"/>
            </a:solidFill>
          </a:ln>
        </p:spPr>
        <p:txBody>
          <a:bodyPr wrap="square" rtlCol="0">
            <a:spAutoFit/>
          </a:bodyPr>
          <a:lstStyle>
            <a:defPPr>
              <a:defRPr lang="en-US"/>
            </a:defPPr>
            <a:lvl1pPr lvl="0">
              <a:lnSpc>
                <a:spcPct val="150000"/>
              </a:lnSpc>
              <a:defRPr sz="1200">
                <a:solidFill>
                  <a:srgbClr val="C40C67"/>
                </a:solidFill>
                <a:latin typeface="Courier New" panose="02070309020205020404" pitchFamily="49" charset="0"/>
                <a:cs typeface="Courier New" panose="02070309020205020404" pitchFamily="49" charset="0"/>
              </a:defRPr>
            </a:lvl1pPr>
            <a:lvl3pPr marL="0" lvl="2">
              <a:defRPr sz="1000">
                <a:latin typeface="Courier New" panose="02070309020205020404" pitchFamily="49" charset="0"/>
                <a:cs typeface="Courier New" panose="02070309020205020404" pitchFamily="49" charset="0"/>
              </a:defRPr>
            </a:lvl3p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HK" sz="1000" b="0" i="0" u="none" strike="noStrike" kern="1200" cap="none" spc="0" normalizeH="0" baseline="0" noProof="0" dirty="0">
                <a:ln>
                  <a:noFill/>
                </a:ln>
                <a:solidFill>
                  <a:srgbClr val="C40C67"/>
                </a:solidFill>
                <a:effectLst/>
                <a:uLnTx/>
                <a:uFillTx/>
                <a:latin typeface="Courier New" panose="02070309020205020404" pitchFamily="49" charset="0"/>
                <a:ea typeface="+mn-ea"/>
                <a:cs typeface="Courier New" panose="02070309020205020404" pitchFamily="49" charset="0"/>
              </a:rPr>
              <a:t># Display schema of DataFrame</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HK" sz="1000" b="0" i="0" u="none" strike="noStrike" kern="1200" cap="none" spc="0" normalizeH="0" baseline="0" noProof="0" dirty="0" err="1">
                <a:ln>
                  <a:noFill/>
                </a:ln>
                <a:solidFill>
                  <a:srgbClr val="C40C67"/>
                </a:solidFill>
                <a:effectLst/>
                <a:uLnTx/>
                <a:uFillTx/>
                <a:latin typeface="Courier New" panose="02070309020205020404" pitchFamily="49" charset="0"/>
                <a:ea typeface="+mn-ea"/>
                <a:cs typeface="Courier New" panose="02070309020205020404" pitchFamily="49" charset="0"/>
              </a:rPr>
              <a:t>df.printSchema</a:t>
            </a:r>
            <a:r>
              <a:rPr kumimoji="0" lang="en-HK" sz="1000" b="0" i="0" u="none" strike="noStrike" kern="1200" cap="none" spc="0" normalizeH="0" baseline="0" noProof="0" dirty="0">
                <a:ln>
                  <a:noFill/>
                </a:ln>
                <a:solidFill>
                  <a:srgbClr val="C40C67"/>
                </a:solidFill>
                <a:effectLst/>
                <a:uLnTx/>
                <a:uFillTx/>
                <a:latin typeface="Courier New" panose="02070309020205020404" pitchFamily="49" charset="0"/>
                <a:ea typeface="+mn-ea"/>
                <a:cs typeface="Courier New" panose="02070309020205020404" pitchFamily="49" charset="0"/>
              </a:rPr>
              <a:t>()</a:t>
            </a:r>
          </a:p>
        </p:txBody>
      </p:sp>
      <p:pic>
        <p:nvPicPr>
          <p:cNvPr id="7" name="Picture 6">
            <a:extLst>
              <a:ext uri="{FF2B5EF4-FFF2-40B4-BE49-F238E27FC236}">
                <a16:creationId xmlns:a16="http://schemas.microsoft.com/office/drawing/2014/main" id="{21FBF12C-5726-C6E1-445C-9B221A71C11C}"/>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989748" y="3858267"/>
            <a:ext cx="3164684" cy="1170933"/>
          </a:xfrm>
          <a:prstGeom prst="rect">
            <a:avLst/>
          </a:prstGeom>
        </p:spPr>
      </p:pic>
      <p:sp>
        <p:nvSpPr>
          <p:cNvPr id="8" name="TextBox 7">
            <a:extLst>
              <a:ext uri="{FF2B5EF4-FFF2-40B4-BE49-F238E27FC236}">
                <a16:creationId xmlns:a16="http://schemas.microsoft.com/office/drawing/2014/main" id="{CBEEB7DE-0EA3-CA1C-0AE0-7E9C17BC3268}"/>
              </a:ext>
            </a:extLst>
          </p:cNvPr>
          <p:cNvSpPr txBox="1"/>
          <p:nvPr/>
        </p:nvSpPr>
        <p:spPr>
          <a:xfrm>
            <a:off x="4234770" y="3304029"/>
            <a:ext cx="2823300" cy="534762"/>
          </a:xfrm>
          <a:prstGeom prst="rect">
            <a:avLst/>
          </a:prstGeom>
          <a:solidFill>
            <a:schemeClr val="accent4">
              <a:lumMod val="20000"/>
              <a:lumOff val="80000"/>
            </a:schemeClr>
          </a:solidFill>
          <a:ln>
            <a:solidFill>
              <a:srgbClr val="C40C67"/>
            </a:solidFill>
          </a:ln>
        </p:spPr>
        <p:txBody>
          <a:bodyPr wrap="square" rtlCol="0">
            <a:spAutoFit/>
          </a:bodyPr>
          <a:lstStyle>
            <a:defPPr>
              <a:defRPr lang="en-US"/>
            </a:defPPr>
            <a:lvl1pPr lvl="0">
              <a:lnSpc>
                <a:spcPct val="150000"/>
              </a:lnSpc>
              <a:defRPr sz="1200">
                <a:solidFill>
                  <a:srgbClr val="C40C67"/>
                </a:solidFill>
                <a:latin typeface="Courier New" panose="02070309020205020404" pitchFamily="49" charset="0"/>
                <a:cs typeface="Courier New" panose="02070309020205020404" pitchFamily="49" charset="0"/>
              </a:defRPr>
            </a:lvl1pPr>
            <a:lvl3pPr marL="0" lvl="2">
              <a:defRPr sz="1000">
                <a:latin typeface="Courier New" panose="02070309020205020404" pitchFamily="49" charset="0"/>
                <a:cs typeface="Courier New" panose="02070309020205020404" pitchFamily="49" charset="0"/>
              </a:defRPr>
            </a:lvl3p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HK" sz="1000" b="0" i="0" u="none" strike="noStrike" kern="1200" cap="none" spc="0" normalizeH="0" baseline="0" noProof="0" dirty="0">
                <a:ln>
                  <a:noFill/>
                </a:ln>
                <a:solidFill>
                  <a:srgbClr val="C40C67"/>
                </a:solidFill>
                <a:effectLst/>
                <a:uLnTx/>
                <a:uFillTx/>
                <a:latin typeface="Courier New" panose="02070309020205020404" pitchFamily="49" charset="0"/>
                <a:ea typeface="+mn-ea"/>
                <a:cs typeface="Courier New" panose="02070309020205020404" pitchFamily="49" charset="0"/>
              </a:rPr>
              <a:t># Display content of DataFrame</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HK" sz="1000" b="0" i="0" u="none" strike="noStrike" kern="1200" cap="none" spc="0" normalizeH="0" baseline="0" noProof="0" dirty="0" err="1">
                <a:ln>
                  <a:noFill/>
                </a:ln>
                <a:solidFill>
                  <a:srgbClr val="C40C67"/>
                </a:solidFill>
                <a:effectLst/>
                <a:uLnTx/>
                <a:uFillTx/>
                <a:latin typeface="Courier New" panose="02070309020205020404" pitchFamily="49" charset="0"/>
                <a:ea typeface="+mn-ea"/>
                <a:cs typeface="Courier New" panose="02070309020205020404" pitchFamily="49" charset="0"/>
              </a:rPr>
              <a:t>df.show</a:t>
            </a:r>
            <a:r>
              <a:rPr kumimoji="0" lang="en-HK" sz="1000" b="0" i="0" u="none" strike="noStrike" kern="1200" cap="none" spc="0" normalizeH="0" baseline="0" noProof="0" dirty="0">
                <a:ln>
                  <a:noFill/>
                </a:ln>
                <a:solidFill>
                  <a:srgbClr val="C40C67"/>
                </a:solidFill>
                <a:effectLst/>
                <a:uLnTx/>
                <a:uFillTx/>
                <a:latin typeface="Courier New" panose="02070309020205020404" pitchFamily="49" charset="0"/>
                <a:ea typeface="+mn-ea"/>
                <a:cs typeface="Courier New" panose="02070309020205020404" pitchFamily="49" charset="0"/>
              </a:rPr>
              <a:t>(5)</a:t>
            </a:r>
          </a:p>
        </p:txBody>
      </p:sp>
      <p:pic>
        <p:nvPicPr>
          <p:cNvPr id="9" name="Picture 8">
            <a:extLst>
              <a:ext uri="{FF2B5EF4-FFF2-40B4-BE49-F238E27FC236}">
                <a16:creationId xmlns:a16="http://schemas.microsoft.com/office/drawing/2014/main" id="{09FB0020-5D7E-3B7E-C840-E2A449910B13}"/>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4234770" y="3946511"/>
            <a:ext cx="4406310" cy="1626946"/>
          </a:xfrm>
          <a:prstGeom prst="rect">
            <a:avLst/>
          </a:prstGeom>
        </p:spPr>
      </p:pic>
      <p:pic>
        <p:nvPicPr>
          <p:cNvPr id="10" name="Picture 9">
            <a:extLst>
              <a:ext uri="{FF2B5EF4-FFF2-40B4-BE49-F238E27FC236}">
                <a16:creationId xmlns:a16="http://schemas.microsoft.com/office/drawing/2014/main" id="{7A835D86-56FE-7F3B-CD41-9CBCD688F944}"/>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070086" y="6095978"/>
            <a:ext cx="3164684" cy="242932"/>
          </a:xfrm>
          <a:prstGeom prst="rect">
            <a:avLst/>
          </a:prstGeom>
        </p:spPr>
      </p:pic>
      <p:sp>
        <p:nvSpPr>
          <p:cNvPr id="11" name="TextBox 10">
            <a:extLst>
              <a:ext uri="{FF2B5EF4-FFF2-40B4-BE49-F238E27FC236}">
                <a16:creationId xmlns:a16="http://schemas.microsoft.com/office/drawing/2014/main" id="{D504E8A8-AB8F-8BF1-DBFE-36ECCC716E50}"/>
              </a:ext>
            </a:extLst>
          </p:cNvPr>
          <p:cNvSpPr txBox="1"/>
          <p:nvPr/>
        </p:nvSpPr>
        <p:spPr>
          <a:xfrm>
            <a:off x="1070086" y="5434998"/>
            <a:ext cx="2823300" cy="534762"/>
          </a:xfrm>
          <a:prstGeom prst="rect">
            <a:avLst/>
          </a:prstGeom>
          <a:solidFill>
            <a:schemeClr val="accent4">
              <a:lumMod val="20000"/>
              <a:lumOff val="80000"/>
            </a:schemeClr>
          </a:solidFill>
          <a:ln>
            <a:solidFill>
              <a:srgbClr val="C40C67"/>
            </a:solidFill>
          </a:ln>
        </p:spPr>
        <p:txBody>
          <a:bodyPr wrap="square" rtlCol="0">
            <a:spAutoFit/>
          </a:bodyPr>
          <a:lstStyle>
            <a:defPPr>
              <a:defRPr lang="en-US"/>
            </a:defPPr>
            <a:lvl1pPr lvl="0">
              <a:lnSpc>
                <a:spcPct val="150000"/>
              </a:lnSpc>
              <a:defRPr sz="1200">
                <a:solidFill>
                  <a:srgbClr val="C40C67"/>
                </a:solidFill>
                <a:latin typeface="Courier New" panose="02070309020205020404" pitchFamily="49" charset="0"/>
                <a:cs typeface="Courier New" panose="02070309020205020404" pitchFamily="49" charset="0"/>
              </a:defRPr>
            </a:lvl1pPr>
            <a:lvl3pPr marL="0" lvl="2">
              <a:defRPr sz="1000">
                <a:latin typeface="Courier New" panose="02070309020205020404" pitchFamily="49" charset="0"/>
                <a:cs typeface="Courier New" panose="02070309020205020404" pitchFamily="49" charset="0"/>
              </a:defRPr>
            </a:lvl3p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HK" sz="1000" b="0" i="0" u="none" strike="noStrike" kern="1200" cap="none" spc="0" normalizeH="0" baseline="0" noProof="0" dirty="0">
                <a:ln>
                  <a:noFill/>
                </a:ln>
                <a:solidFill>
                  <a:srgbClr val="C40C67"/>
                </a:solidFill>
                <a:effectLst/>
                <a:uLnTx/>
                <a:uFillTx/>
                <a:latin typeface="Courier New" panose="02070309020205020404" pitchFamily="49" charset="0"/>
                <a:ea typeface="+mn-ea"/>
                <a:cs typeface="Courier New" panose="02070309020205020404" pitchFamily="49" charset="0"/>
              </a:rPr>
              <a:t># Display columns</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HK" sz="1000" b="0" i="0" u="none" strike="noStrike" kern="1200" cap="none" spc="0" normalizeH="0" baseline="0" noProof="0" dirty="0" err="1">
                <a:ln>
                  <a:noFill/>
                </a:ln>
                <a:solidFill>
                  <a:srgbClr val="C40C67"/>
                </a:solidFill>
                <a:effectLst/>
                <a:uLnTx/>
                <a:uFillTx/>
                <a:latin typeface="Courier New" panose="02070309020205020404" pitchFamily="49" charset="0"/>
                <a:ea typeface="+mn-ea"/>
                <a:cs typeface="Courier New" panose="02070309020205020404" pitchFamily="49" charset="0"/>
              </a:rPr>
              <a:t>df.columns</a:t>
            </a:r>
            <a:endParaRPr kumimoji="0" lang="en-HK" sz="1000" b="0" i="0" u="none" strike="noStrike" kern="1200" cap="none" spc="0" normalizeH="0" baseline="0" noProof="0" dirty="0">
              <a:ln>
                <a:noFill/>
              </a:ln>
              <a:solidFill>
                <a:srgbClr val="C40C67"/>
              </a:solidFill>
              <a:effectLst/>
              <a:uLnTx/>
              <a:uFillTx/>
              <a:latin typeface="Courier New" panose="02070309020205020404" pitchFamily="49" charset="0"/>
              <a:ea typeface="+mn-ea"/>
              <a:cs typeface="Courier New" panose="02070309020205020404" pitchFamily="49" charset="0"/>
            </a:endParaRPr>
          </a:p>
        </p:txBody>
      </p:sp>
      <p:sp>
        <p:nvSpPr>
          <p:cNvPr id="12" name="TextBox 11">
            <a:extLst>
              <a:ext uri="{FF2B5EF4-FFF2-40B4-BE49-F238E27FC236}">
                <a16:creationId xmlns:a16="http://schemas.microsoft.com/office/drawing/2014/main" id="{ADE6B66A-0F72-D367-818E-9EBE4302A6F7}"/>
              </a:ext>
            </a:extLst>
          </p:cNvPr>
          <p:cNvSpPr txBox="1"/>
          <p:nvPr/>
        </p:nvSpPr>
        <p:spPr>
          <a:xfrm>
            <a:off x="989749" y="5032833"/>
            <a:ext cx="3006180" cy="6001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Segoe UI "/>
                <a:ea typeface="+mn-ea"/>
                <a:cs typeface="+mn-cs"/>
              </a:rPr>
              <a:t>In DataFrame, data are stored in </a:t>
            </a:r>
            <a:r>
              <a:rPr kumimoji="0" lang="en-US" sz="1100" b="0" i="0" u="none" strike="noStrike" kern="1200" cap="none" spc="0" normalizeH="0" baseline="0" noProof="0" dirty="0">
                <a:ln>
                  <a:noFill/>
                </a:ln>
                <a:solidFill>
                  <a:srgbClr val="C40C67"/>
                </a:solidFill>
                <a:effectLst/>
                <a:uLnTx/>
                <a:uFillTx/>
                <a:latin typeface="Segoe UI "/>
                <a:ea typeface="+mn-ea"/>
                <a:cs typeface="+mn-cs"/>
              </a:rPr>
              <a:t>column</a:t>
            </a:r>
            <a:r>
              <a:rPr kumimoji="0" lang="en-US" sz="1100" b="0" i="0" u="none" strike="noStrike" kern="1200" cap="none" spc="0" normalizeH="0" baseline="0" noProof="0" dirty="0">
                <a:ln>
                  <a:noFill/>
                </a:ln>
                <a:solidFill>
                  <a:srgbClr val="000000"/>
                </a:solidFill>
                <a:effectLst/>
                <a:uLnTx/>
                <a:uFillTx/>
                <a:latin typeface="Segoe UI "/>
                <a:ea typeface="+mn-ea"/>
                <a:cs typeface="+mn-cs"/>
              </a:rPr>
              <a:t>. We can view the columns using </a:t>
            </a:r>
            <a:r>
              <a:rPr kumimoji="0" lang="en-US" sz="1100" b="0" i="0" u="none" strike="noStrike" kern="1200" cap="none" spc="0" normalizeH="0" baseline="0" noProof="0" dirty="0">
                <a:ln>
                  <a:noFill/>
                </a:ln>
                <a:solidFill>
                  <a:srgbClr val="C40C67"/>
                </a:solidFill>
                <a:effectLst/>
                <a:uLnTx/>
                <a:uFillTx/>
                <a:latin typeface="Courier New" panose="02070309020205020404" pitchFamily="49" charset="0"/>
                <a:ea typeface="+mn-ea"/>
                <a:cs typeface="Courier New" panose="02070309020205020404" pitchFamily="49" charset="0"/>
              </a:rPr>
              <a:t>.columns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Segoe UI "/>
              <a:ea typeface="+mn-ea"/>
              <a:cs typeface="+mn-cs"/>
            </a:endParaRPr>
          </a:p>
        </p:txBody>
      </p:sp>
    </p:spTree>
    <p:extLst>
      <p:ext uri="{BB962C8B-B14F-4D97-AF65-F5344CB8AC3E}">
        <p14:creationId xmlns:p14="http://schemas.microsoft.com/office/powerpoint/2010/main" val="4266469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ppt_w</p:attrName>
                                        </p:attrNameLst>
                                      </p:cBhvr>
                                      <p:tavLst>
                                        <p:tav tm="0">
                                          <p:val>
                                            <p:fltVal val="0"/>
                                          </p:val>
                                        </p:tav>
                                        <p:tav tm="100000">
                                          <p:val>
                                            <p:strVal val="#ppt_w"/>
                                          </p:val>
                                        </p:tav>
                                      </p:tavLst>
                                    </p:anim>
                                    <p:anim calcmode="lin" valueType="num">
                                      <p:cBhvr>
                                        <p:cTn id="22" dur="500" fill="hold"/>
                                        <p:tgtEl>
                                          <p:spTgt spid="6"/>
                                        </p:tgtEl>
                                        <p:attrNameLst>
                                          <p:attrName>ppt_h</p:attrName>
                                        </p:attrNameLst>
                                      </p:cBhvr>
                                      <p:tavLst>
                                        <p:tav tm="0">
                                          <p:val>
                                            <p:fltVal val="0"/>
                                          </p:val>
                                        </p:tav>
                                        <p:tav tm="100000">
                                          <p:val>
                                            <p:strVal val="#ppt_h"/>
                                          </p:val>
                                        </p:tav>
                                      </p:tavLst>
                                    </p:anim>
                                    <p:animEffect transition="in" filter="fade">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p:cTn id="28" dur="500" fill="hold"/>
                                        <p:tgtEl>
                                          <p:spTgt spid="7"/>
                                        </p:tgtEl>
                                        <p:attrNameLst>
                                          <p:attrName>ppt_w</p:attrName>
                                        </p:attrNameLst>
                                      </p:cBhvr>
                                      <p:tavLst>
                                        <p:tav tm="0">
                                          <p:val>
                                            <p:fltVal val="0"/>
                                          </p:val>
                                        </p:tav>
                                        <p:tav tm="100000">
                                          <p:val>
                                            <p:strVal val="#ppt_w"/>
                                          </p:val>
                                        </p:tav>
                                      </p:tavLst>
                                    </p:anim>
                                    <p:anim calcmode="lin" valueType="num">
                                      <p:cBhvr>
                                        <p:cTn id="29" dur="500" fill="hold"/>
                                        <p:tgtEl>
                                          <p:spTgt spid="7"/>
                                        </p:tgtEl>
                                        <p:attrNameLst>
                                          <p:attrName>ppt_h</p:attrName>
                                        </p:attrNameLst>
                                      </p:cBhvr>
                                      <p:tavLst>
                                        <p:tav tm="0">
                                          <p:val>
                                            <p:fltVal val="0"/>
                                          </p:val>
                                        </p:tav>
                                        <p:tav tm="100000">
                                          <p:val>
                                            <p:strVal val="#ppt_h"/>
                                          </p:val>
                                        </p:tav>
                                      </p:tavLst>
                                    </p:anim>
                                    <p:animEffect transition="in" filter="fade">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p:cTn id="35" dur="500" fill="hold"/>
                                        <p:tgtEl>
                                          <p:spTgt spid="8"/>
                                        </p:tgtEl>
                                        <p:attrNameLst>
                                          <p:attrName>ppt_w</p:attrName>
                                        </p:attrNameLst>
                                      </p:cBhvr>
                                      <p:tavLst>
                                        <p:tav tm="0">
                                          <p:val>
                                            <p:fltVal val="0"/>
                                          </p:val>
                                        </p:tav>
                                        <p:tav tm="100000">
                                          <p:val>
                                            <p:strVal val="#ppt_w"/>
                                          </p:val>
                                        </p:tav>
                                      </p:tavLst>
                                    </p:anim>
                                    <p:anim calcmode="lin" valueType="num">
                                      <p:cBhvr>
                                        <p:cTn id="36" dur="500" fill="hold"/>
                                        <p:tgtEl>
                                          <p:spTgt spid="8"/>
                                        </p:tgtEl>
                                        <p:attrNameLst>
                                          <p:attrName>ppt_h</p:attrName>
                                        </p:attrNameLst>
                                      </p:cBhvr>
                                      <p:tavLst>
                                        <p:tav tm="0">
                                          <p:val>
                                            <p:fltVal val="0"/>
                                          </p:val>
                                        </p:tav>
                                        <p:tav tm="100000">
                                          <p:val>
                                            <p:strVal val="#ppt_h"/>
                                          </p:val>
                                        </p:tav>
                                      </p:tavLst>
                                    </p:anim>
                                    <p:animEffect transition="in" filter="fade">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9"/>
                                        </p:tgtEl>
                                        <p:attrNameLst>
                                          <p:attrName>style.visibility</p:attrName>
                                        </p:attrNameLst>
                                      </p:cBhvr>
                                      <p:to>
                                        <p:strVal val="visible"/>
                                      </p:to>
                                    </p:set>
                                    <p:anim calcmode="lin" valueType="num">
                                      <p:cBhvr>
                                        <p:cTn id="42" dur="500" fill="hold"/>
                                        <p:tgtEl>
                                          <p:spTgt spid="9"/>
                                        </p:tgtEl>
                                        <p:attrNameLst>
                                          <p:attrName>ppt_w</p:attrName>
                                        </p:attrNameLst>
                                      </p:cBhvr>
                                      <p:tavLst>
                                        <p:tav tm="0">
                                          <p:val>
                                            <p:fltVal val="0"/>
                                          </p:val>
                                        </p:tav>
                                        <p:tav tm="100000">
                                          <p:val>
                                            <p:strVal val="#ppt_w"/>
                                          </p:val>
                                        </p:tav>
                                      </p:tavLst>
                                    </p:anim>
                                    <p:anim calcmode="lin" valueType="num">
                                      <p:cBhvr>
                                        <p:cTn id="43" dur="500" fill="hold"/>
                                        <p:tgtEl>
                                          <p:spTgt spid="9"/>
                                        </p:tgtEl>
                                        <p:attrNameLst>
                                          <p:attrName>ppt_h</p:attrName>
                                        </p:attrNameLst>
                                      </p:cBhvr>
                                      <p:tavLst>
                                        <p:tav tm="0">
                                          <p:val>
                                            <p:fltVal val="0"/>
                                          </p:val>
                                        </p:tav>
                                        <p:tav tm="100000">
                                          <p:val>
                                            <p:strVal val="#ppt_h"/>
                                          </p:val>
                                        </p:tav>
                                      </p:tavLst>
                                    </p:anim>
                                    <p:animEffect transition="in" filter="fade">
                                      <p:cBhvr>
                                        <p:cTn id="44" dur="500"/>
                                        <p:tgtEl>
                                          <p:spTgt spid="9"/>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anim calcmode="lin" valueType="num">
                                      <p:cBhvr>
                                        <p:cTn id="49" dur="500" fill="hold"/>
                                        <p:tgtEl>
                                          <p:spTgt spid="12"/>
                                        </p:tgtEl>
                                        <p:attrNameLst>
                                          <p:attrName>ppt_w</p:attrName>
                                        </p:attrNameLst>
                                      </p:cBhvr>
                                      <p:tavLst>
                                        <p:tav tm="0">
                                          <p:val>
                                            <p:fltVal val="0"/>
                                          </p:val>
                                        </p:tav>
                                        <p:tav tm="100000">
                                          <p:val>
                                            <p:strVal val="#ppt_w"/>
                                          </p:val>
                                        </p:tav>
                                      </p:tavLst>
                                    </p:anim>
                                    <p:anim calcmode="lin" valueType="num">
                                      <p:cBhvr>
                                        <p:cTn id="50" dur="500" fill="hold"/>
                                        <p:tgtEl>
                                          <p:spTgt spid="12"/>
                                        </p:tgtEl>
                                        <p:attrNameLst>
                                          <p:attrName>ppt_h</p:attrName>
                                        </p:attrNameLst>
                                      </p:cBhvr>
                                      <p:tavLst>
                                        <p:tav tm="0">
                                          <p:val>
                                            <p:fltVal val="0"/>
                                          </p:val>
                                        </p:tav>
                                        <p:tav tm="100000">
                                          <p:val>
                                            <p:strVal val="#ppt_h"/>
                                          </p:val>
                                        </p:tav>
                                      </p:tavLst>
                                    </p:anim>
                                    <p:animEffect transition="in" filter="fade">
                                      <p:cBhvr>
                                        <p:cTn id="51" dur="500"/>
                                        <p:tgtEl>
                                          <p:spTgt spid="12"/>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grpId="0" nodeType="clickEffect">
                                  <p:stCondLst>
                                    <p:cond delay="0"/>
                                  </p:stCondLst>
                                  <p:childTnLst>
                                    <p:set>
                                      <p:cBhvr>
                                        <p:cTn id="55" dur="1" fill="hold">
                                          <p:stCondLst>
                                            <p:cond delay="0"/>
                                          </p:stCondLst>
                                        </p:cTn>
                                        <p:tgtEl>
                                          <p:spTgt spid="11"/>
                                        </p:tgtEl>
                                        <p:attrNameLst>
                                          <p:attrName>style.visibility</p:attrName>
                                        </p:attrNameLst>
                                      </p:cBhvr>
                                      <p:to>
                                        <p:strVal val="visible"/>
                                      </p:to>
                                    </p:set>
                                    <p:anim calcmode="lin" valueType="num">
                                      <p:cBhvr>
                                        <p:cTn id="56" dur="500" fill="hold"/>
                                        <p:tgtEl>
                                          <p:spTgt spid="11"/>
                                        </p:tgtEl>
                                        <p:attrNameLst>
                                          <p:attrName>ppt_w</p:attrName>
                                        </p:attrNameLst>
                                      </p:cBhvr>
                                      <p:tavLst>
                                        <p:tav tm="0">
                                          <p:val>
                                            <p:fltVal val="0"/>
                                          </p:val>
                                        </p:tav>
                                        <p:tav tm="100000">
                                          <p:val>
                                            <p:strVal val="#ppt_w"/>
                                          </p:val>
                                        </p:tav>
                                      </p:tavLst>
                                    </p:anim>
                                    <p:anim calcmode="lin" valueType="num">
                                      <p:cBhvr>
                                        <p:cTn id="57" dur="500" fill="hold"/>
                                        <p:tgtEl>
                                          <p:spTgt spid="11"/>
                                        </p:tgtEl>
                                        <p:attrNameLst>
                                          <p:attrName>ppt_h</p:attrName>
                                        </p:attrNameLst>
                                      </p:cBhvr>
                                      <p:tavLst>
                                        <p:tav tm="0">
                                          <p:val>
                                            <p:fltVal val="0"/>
                                          </p:val>
                                        </p:tav>
                                        <p:tav tm="100000">
                                          <p:val>
                                            <p:strVal val="#ppt_h"/>
                                          </p:val>
                                        </p:tav>
                                      </p:tavLst>
                                    </p:anim>
                                    <p:animEffect transition="in" filter="fade">
                                      <p:cBhvr>
                                        <p:cTn id="58" dur="500"/>
                                        <p:tgtEl>
                                          <p:spTgt spid="11"/>
                                        </p:tgtEl>
                                      </p:cBhvr>
                                    </p:animEffect>
                                  </p:childTnLst>
                                </p:cTn>
                              </p:par>
                              <p:par>
                                <p:cTn id="59" presetID="53" presetClass="entr" presetSubtype="16" fill="hold" nodeType="withEffect">
                                  <p:stCondLst>
                                    <p:cond delay="0"/>
                                  </p:stCondLst>
                                  <p:childTnLst>
                                    <p:set>
                                      <p:cBhvr>
                                        <p:cTn id="60" dur="1" fill="hold">
                                          <p:stCondLst>
                                            <p:cond delay="0"/>
                                          </p:stCondLst>
                                        </p:cTn>
                                        <p:tgtEl>
                                          <p:spTgt spid="10"/>
                                        </p:tgtEl>
                                        <p:attrNameLst>
                                          <p:attrName>style.visibility</p:attrName>
                                        </p:attrNameLst>
                                      </p:cBhvr>
                                      <p:to>
                                        <p:strVal val="visible"/>
                                      </p:to>
                                    </p:set>
                                    <p:anim calcmode="lin" valueType="num">
                                      <p:cBhvr>
                                        <p:cTn id="61" dur="500" fill="hold"/>
                                        <p:tgtEl>
                                          <p:spTgt spid="10"/>
                                        </p:tgtEl>
                                        <p:attrNameLst>
                                          <p:attrName>ppt_w</p:attrName>
                                        </p:attrNameLst>
                                      </p:cBhvr>
                                      <p:tavLst>
                                        <p:tav tm="0">
                                          <p:val>
                                            <p:fltVal val="0"/>
                                          </p:val>
                                        </p:tav>
                                        <p:tav tm="100000">
                                          <p:val>
                                            <p:strVal val="#ppt_w"/>
                                          </p:val>
                                        </p:tav>
                                      </p:tavLst>
                                    </p:anim>
                                    <p:anim calcmode="lin" valueType="num">
                                      <p:cBhvr>
                                        <p:cTn id="62" dur="500" fill="hold"/>
                                        <p:tgtEl>
                                          <p:spTgt spid="10"/>
                                        </p:tgtEl>
                                        <p:attrNameLst>
                                          <p:attrName>ppt_h</p:attrName>
                                        </p:attrNameLst>
                                      </p:cBhvr>
                                      <p:tavLst>
                                        <p:tav tm="0">
                                          <p:val>
                                            <p:fltVal val="0"/>
                                          </p:val>
                                        </p:tav>
                                        <p:tav tm="100000">
                                          <p:val>
                                            <p:strVal val="#ppt_h"/>
                                          </p:val>
                                        </p:tav>
                                      </p:tavLst>
                                    </p:anim>
                                    <p:animEffect transition="in" filter="fade">
                                      <p:cBhvr>
                                        <p:cTn id="6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P spid="8" grpId="0" animBg="1"/>
      <p:bldP spid="11" grpId="0" animBg="1"/>
      <p:bldP spid="12"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D1CB970-6176-1650-B541-10140A5FA4A6}"/>
              </a:ext>
            </a:extLst>
          </p:cNvPr>
          <p:cNvSpPr>
            <a:spLocks noGrp="1"/>
          </p:cNvSpPr>
          <p:nvPr>
            <p:ph sz="quarter" idx="14"/>
          </p:nvPr>
        </p:nvSpPr>
        <p:spPr/>
        <p:txBody>
          <a:bodyPr/>
          <a:lstStyle/>
          <a:p>
            <a:pPr marL="514346" lvl="1" indent="-342900">
              <a:lnSpc>
                <a:spcPct val="120000"/>
              </a:lnSpc>
              <a:spcAft>
                <a:spcPts val="900"/>
              </a:spcAft>
            </a:pPr>
            <a:r>
              <a:rPr lang="en-US" dirty="0"/>
              <a:t>Selecting columns: to choose specific columns</a:t>
            </a:r>
          </a:p>
        </p:txBody>
      </p:sp>
      <p:sp>
        <p:nvSpPr>
          <p:cNvPr id="3" name="Title 2">
            <a:extLst>
              <a:ext uri="{FF2B5EF4-FFF2-40B4-BE49-F238E27FC236}">
                <a16:creationId xmlns:a16="http://schemas.microsoft.com/office/drawing/2014/main" id="{5553F9F8-201D-06B7-1DD4-A10DFD800D7C}"/>
              </a:ext>
            </a:extLst>
          </p:cNvPr>
          <p:cNvSpPr>
            <a:spLocks noGrp="1"/>
          </p:cNvSpPr>
          <p:nvPr>
            <p:ph type="title"/>
          </p:nvPr>
        </p:nvSpPr>
        <p:spPr/>
        <p:txBody>
          <a:bodyPr/>
          <a:lstStyle/>
          <a:p>
            <a:r>
              <a:rPr lang="en-US" dirty="0"/>
              <a:t>DataFrame Operations</a:t>
            </a:r>
          </a:p>
        </p:txBody>
      </p:sp>
      <p:sp>
        <p:nvSpPr>
          <p:cNvPr id="4" name="TextBox 3">
            <a:extLst>
              <a:ext uri="{FF2B5EF4-FFF2-40B4-BE49-F238E27FC236}">
                <a16:creationId xmlns:a16="http://schemas.microsoft.com/office/drawing/2014/main" id="{06DA946F-85A2-E362-86A1-B033408BE514}"/>
              </a:ext>
            </a:extLst>
          </p:cNvPr>
          <p:cNvSpPr txBox="1"/>
          <p:nvPr/>
        </p:nvSpPr>
        <p:spPr>
          <a:xfrm>
            <a:off x="989748" y="2135678"/>
            <a:ext cx="5923116" cy="996427"/>
          </a:xfrm>
          <a:prstGeom prst="rect">
            <a:avLst/>
          </a:prstGeom>
          <a:solidFill>
            <a:schemeClr val="accent4">
              <a:lumMod val="20000"/>
              <a:lumOff val="80000"/>
            </a:schemeClr>
          </a:solidFill>
          <a:ln>
            <a:solidFill>
              <a:srgbClr val="C40C67"/>
            </a:solidFill>
          </a:ln>
        </p:spPr>
        <p:txBody>
          <a:bodyPr wrap="square" rtlCol="0">
            <a:spAutoFit/>
          </a:bodyPr>
          <a:lstStyle>
            <a:defPPr>
              <a:defRPr lang="en-US"/>
            </a:defPPr>
            <a:lvl1pPr lvl="0">
              <a:lnSpc>
                <a:spcPct val="150000"/>
              </a:lnSpc>
              <a:defRPr sz="1200">
                <a:solidFill>
                  <a:srgbClr val="C40C67"/>
                </a:solidFill>
                <a:latin typeface="Courier New" panose="02070309020205020404" pitchFamily="49" charset="0"/>
                <a:cs typeface="Courier New" panose="02070309020205020404" pitchFamily="49" charset="0"/>
              </a:defRPr>
            </a:lvl1pPr>
            <a:lvl3pPr marL="0" lvl="2">
              <a:defRPr sz="1000">
                <a:latin typeface="Courier New" panose="02070309020205020404" pitchFamily="49" charset="0"/>
                <a:cs typeface="Courier New" panose="02070309020205020404" pitchFamily="49" charset="0"/>
              </a:defRPr>
            </a:lvl3p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HK" sz="1000" b="0" i="0" u="none" strike="noStrike" kern="1200" cap="none" spc="0" normalizeH="0" baseline="0" noProof="0" dirty="0">
                <a:ln>
                  <a:noFill/>
                </a:ln>
                <a:solidFill>
                  <a:srgbClr val="C40C67"/>
                </a:solidFill>
                <a:effectLst/>
                <a:uLnTx/>
                <a:uFillTx/>
                <a:latin typeface="Courier New" panose="02070309020205020404" pitchFamily="49" charset="0"/>
                <a:ea typeface="+mn-ea"/>
                <a:cs typeface="Courier New" panose="02070309020205020404" pitchFamily="49" charset="0"/>
              </a:rPr>
              <a:t># Select specific columns</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HK" sz="1000" b="0" i="0" u="none" strike="noStrike" kern="1200" cap="none" spc="0" normalizeH="0" baseline="0" noProof="0" dirty="0" err="1">
                <a:ln>
                  <a:noFill/>
                </a:ln>
                <a:solidFill>
                  <a:srgbClr val="C40C67"/>
                </a:solidFill>
                <a:effectLst/>
                <a:uLnTx/>
                <a:uFillTx/>
                <a:latin typeface="Courier New" panose="02070309020205020404" pitchFamily="49" charset="0"/>
                <a:ea typeface="+mn-ea"/>
                <a:cs typeface="Courier New" panose="02070309020205020404" pitchFamily="49" charset="0"/>
              </a:rPr>
              <a:t>selected_columns</a:t>
            </a:r>
            <a:r>
              <a:rPr kumimoji="0" lang="en-HK" sz="1000" b="0" i="0" u="none" strike="noStrike" kern="1200" cap="none" spc="0" normalizeH="0" baseline="0" noProof="0" dirty="0">
                <a:ln>
                  <a:noFill/>
                </a:ln>
                <a:solidFill>
                  <a:srgbClr val="C40C67"/>
                </a:solidFill>
                <a:effectLst/>
                <a:uLnTx/>
                <a:uFillTx/>
                <a:latin typeface="Courier New" panose="02070309020205020404" pitchFamily="49" charset="0"/>
                <a:ea typeface="+mn-ea"/>
                <a:cs typeface="Courier New" panose="02070309020205020404" pitchFamily="49" charset="0"/>
              </a:rPr>
              <a:t> = </a:t>
            </a:r>
            <a:r>
              <a:rPr kumimoji="0" lang="en-HK" sz="1000" b="0" i="0" u="none" strike="noStrike" kern="1200" cap="none" spc="0" normalizeH="0" baseline="0" noProof="0" dirty="0" err="1">
                <a:ln>
                  <a:noFill/>
                </a:ln>
                <a:solidFill>
                  <a:srgbClr val="C40C67"/>
                </a:solidFill>
                <a:effectLst/>
                <a:uLnTx/>
                <a:uFillTx/>
                <a:latin typeface="Courier New" panose="02070309020205020404" pitchFamily="49" charset="0"/>
                <a:ea typeface="+mn-ea"/>
                <a:cs typeface="Courier New" panose="02070309020205020404" pitchFamily="49" charset="0"/>
              </a:rPr>
              <a:t>df.select</a:t>
            </a:r>
            <a:r>
              <a:rPr kumimoji="0" lang="en-HK" sz="1000" b="0" i="0" u="none" strike="noStrike" kern="1200" cap="none" spc="0" normalizeH="0" baseline="0" noProof="0" dirty="0">
                <a:ln>
                  <a:noFill/>
                </a:ln>
                <a:solidFill>
                  <a:srgbClr val="C40C67"/>
                </a:solidFill>
                <a:effectLst/>
                <a:uLnTx/>
                <a:uFillTx/>
                <a:latin typeface="Courier New" panose="02070309020205020404" pitchFamily="49" charset="0"/>
                <a:ea typeface="+mn-ea"/>
                <a:cs typeface="Courier New" panose="02070309020205020404" pitchFamily="49" charset="0"/>
              </a:rPr>
              <a:t>("id", "name", "price")</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HK" sz="1000" b="0" i="0" u="none" strike="noStrike" kern="1200" cap="none" spc="0" normalizeH="0" baseline="0" noProof="0" dirty="0">
                <a:ln>
                  <a:noFill/>
                </a:ln>
                <a:solidFill>
                  <a:srgbClr val="C40C67"/>
                </a:solidFill>
                <a:effectLst/>
                <a:uLnTx/>
                <a:uFillTx/>
                <a:latin typeface="Courier New" panose="02070309020205020404" pitchFamily="49" charset="0"/>
                <a:ea typeface="+mn-ea"/>
                <a:cs typeface="Courier New" panose="02070309020205020404" pitchFamily="49" charset="0"/>
              </a:rPr>
              <a:t>print("Selected Columns:")</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HK" sz="1000" b="0" i="0" u="none" strike="noStrike" kern="1200" cap="none" spc="0" normalizeH="0" baseline="0" noProof="0" dirty="0" err="1">
                <a:ln>
                  <a:noFill/>
                </a:ln>
                <a:solidFill>
                  <a:srgbClr val="C40C67"/>
                </a:solidFill>
                <a:effectLst/>
                <a:uLnTx/>
                <a:uFillTx/>
                <a:latin typeface="Courier New" panose="02070309020205020404" pitchFamily="49" charset="0"/>
                <a:ea typeface="+mn-ea"/>
                <a:cs typeface="Courier New" panose="02070309020205020404" pitchFamily="49" charset="0"/>
              </a:rPr>
              <a:t>selected_columns.show</a:t>
            </a:r>
            <a:r>
              <a:rPr kumimoji="0" lang="en-HK" sz="1000" b="0" i="0" u="none" strike="noStrike" kern="1200" cap="none" spc="0" normalizeH="0" baseline="0" noProof="0" dirty="0">
                <a:ln>
                  <a:noFill/>
                </a:ln>
                <a:solidFill>
                  <a:srgbClr val="C40C67"/>
                </a:solidFill>
                <a:effectLst/>
                <a:uLnTx/>
                <a:uFillTx/>
                <a:latin typeface="Courier New" panose="02070309020205020404" pitchFamily="49" charset="0"/>
                <a:ea typeface="+mn-ea"/>
                <a:cs typeface="Courier New" panose="02070309020205020404" pitchFamily="49" charset="0"/>
              </a:rPr>
              <a:t>(10)</a:t>
            </a:r>
          </a:p>
        </p:txBody>
      </p:sp>
      <p:pic>
        <p:nvPicPr>
          <p:cNvPr id="5" name="Picture 4">
            <a:extLst>
              <a:ext uri="{FF2B5EF4-FFF2-40B4-BE49-F238E27FC236}">
                <a16:creationId xmlns:a16="http://schemas.microsoft.com/office/drawing/2014/main" id="{3A699756-E9CA-3BBB-2F76-E3E05A3994DA}"/>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989748" y="3247514"/>
            <a:ext cx="2796322" cy="3074162"/>
          </a:xfrm>
          <a:prstGeom prst="rect">
            <a:avLst/>
          </a:prstGeom>
        </p:spPr>
      </p:pic>
    </p:spTree>
    <p:extLst>
      <p:ext uri="{BB962C8B-B14F-4D97-AF65-F5344CB8AC3E}">
        <p14:creationId xmlns:p14="http://schemas.microsoft.com/office/powerpoint/2010/main" val="107662995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99817BF-64E5-E9D8-2073-9DDBD25965E0}"/>
              </a:ext>
            </a:extLst>
          </p:cNvPr>
          <p:cNvSpPr>
            <a:spLocks noGrp="1"/>
          </p:cNvSpPr>
          <p:nvPr>
            <p:ph sz="quarter" idx="14"/>
          </p:nvPr>
        </p:nvSpPr>
        <p:spPr/>
        <p:txBody>
          <a:bodyPr/>
          <a:lstStyle/>
          <a:p>
            <a:pPr marL="514346" lvl="1" indent="-342900">
              <a:lnSpc>
                <a:spcPct val="120000"/>
              </a:lnSpc>
              <a:spcAft>
                <a:spcPts val="900"/>
              </a:spcAft>
            </a:pPr>
            <a:r>
              <a:rPr lang="en-HK" dirty="0"/>
              <a:t>Apply conditions to filter rows</a:t>
            </a:r>
          </a:p>
          <a:p>
            <a:endParaRPr lang="en-US" dirty="0"/>
          </a:p>
        </p:txBody>
      </p:sp>
      <p:sp>
        <p:nvSpPr>
          <p:cNvPr id="3" name="Title 2">
            <a:extLst>
              <a:ext uri="{FF2B5EF4-FFF2-40B4-BE49-F238E27FC236}">
                <a16:creationId xmlns:a16="http://schemas.microsoft.com/office/drawing/2014/main" id="{30E8AE46-C6FC-B7C4-DB6A-E161044BC030}"/>
              </a:ext>
            </a:extLst>
          </p:cNvPr>
          <p:cNvSpPr>
            <a:spLocks noGrp="1"/>
          </p:cNvSpPr>
          <p:nvPr>
            <p:ph type="title"/>
          </p:nvPr>
        </p:nvSpPr>
        <p:spPr/>
        <p:txBody>
          <a:bodyPr/>
          <a:lstStyle/>
          <a:p>
            <a:r>
              <a:rPr lang="en-US" dirty="0"/>
              <a:t>DataFrame Operations</a:t>
            </a:r>
          </a:p>
        </p:txBody>
      </p:sp>
      <p:sp>
        <p:nvSpPr>
          <p:cNvPr id="4" name="TextBox 3">
            <a:extLst>
              <a:ext uri="{FF2B5EF4-FFF2-40B4-BE49-F238E27FC236}">
                <a16:creationId xmlns:a16="http://schemas.microsoft.com/office/drawing/2014/main" id="{3A1BF771-7BB7-08AC-9C70-1E66D006D2DA}"/>
              </a:ext>
            </a:extLst>
          </p:cNvPr>
          <p:cNvSpPr txBox="1"/>
          <p:nvPr/>
        </p:nvSpPr>
        <p:spPr>
          <a:xfrm>
            <a:off x="934884" y="2153410"/>
            <a:ext cx="5923116" cy="996427"/>
          </a:xfrm>
          <a:prstGeom prst="rect">
            <a:avLst/>
          </a:prstGeom>
          <a:solidFill>
            <a:schemeClr val="accent4">
              <a:lumMod val="20000"/>
              <a:lumOff val="80000"/>
            </a:schemeClr>
          </a:solidFill>
          <a:ln>
            <a:solidFill>
              <a:srgbClr val="C40C67"/>
            </a:solidFill>
          </a:ln>
        </p:spPr>
        <p:txBody>
          <a:bodyPr wrap="square" rtlCol="0">
            <a:spAutoFit/>
          </a:bodyPr>
          <a:lstStyle>
            <a:defPPr>
              <a:defRPr lang="en-US"/>
            </a:defPPr>
            <a:lvl1pPr lvl="0">
              <a:lnSpc>
                <a:spcPct val="150000"/>
              </a:lnSpc>
              <a:defRPr sz="1200">
                <a:solidFill>
                  <a:srgbClr val="C40C67"/>
                </a:solidFill>
                <a:latin typeface="Courier New" panose="02070309020205020404" pitchFamily="49" charset="0"/>
                <a:cs typeface="Courier New" panose="02070309020205020404" pitchFamily="49" charset="0"/>
              </a:defRPr>
            </a:lvl1pPr>
            <a:lvl3pPr marL="0" lvl="2">
              <a:defRPr sz="1000">
                <a:latin typeface="Courier New" panose="02070309020205020404" pitchFamily="49" charset="0"/>
                <a:cs typeface="Courier New" panose="02070309020205020404" pitchFamily="49" charset="0"/>
              </a:defRPr>
            </a:lvl3p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HK" sz="1000" b="0" i="0" u="none" strike="noStrike" kern="1200" cap="none" spc="0" normalizeH="0" baseline="0" noProof="0" dirty="0">
                <a:ln>
                  <a:noFill/>
                </a:ln>
                <a:solidFill>
                  <a:srgbClr val="C40C67"/>
                </a:solidFill>
                <a:effectLst/>
                <a:uLnTx/>
                <a:uFillTx/>
                <a:latin typeface="Courier New" panose="02070309020205020404" pitchFamily="49" charset="0"/>
                <a:ea typeface="+mn-ea"/>
                <a:cs typeface="Courier New" panose="02070309020205020404" pitchFamily="49" charset="0"/>
              </a:rPr>
              <a:t># Filter rows based on a condition</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HK" sz="1000" b="0" i="0" u="none" strike="noStrike" kern="1200" cap="none" spc="0" normalizeH="0" baseline="0" noProof="0" dirty="0" err="1">
                <a:ln>
                  <a:noFill/>
                </a:ln>
                <a:solidFill>
                  <a:srgbClr val="C40C67"/>
                </a:solidFill>
                <a:effectLst/>
                <a:uLnTx/>
                <a:uFillTx/>
                <a:latin typeface="Courier New" panose="02070309020205020404" pitchFamily="49" charset="0"/>
                <a:ea typeface="+mn-ea"/>
                <a:cs typeface="Courier New" panose="02070309020205020404" pitchFamily="49" charset="0"/>
              </a:rPr>
              <a:t>filtered_data</a:t>
            </a:r>
            <a:r>
              <a:rPr kumimoji="0" lang="en-HK" sz="1000" b="0" i="0" u="none" strike="noStrike" kern="1200" cap="none" spc="0" normalizeH="0" baseline="0" noProof="0" dirty="0">
                <a:ln>
                  <a:noFill/>
                </a:ln>
                <a:solidFill>
                  <a:srgbClr val="C40C67"/>
                </a:solidFill>
                <a:effectLst/>
                <a:uLnTx/>
                <a:uFillTx/>
                <a:latin typeface="Courier New" panose="02070309020205020404" pitchFamily="49" charset="0"/>
                <a:ea typeface="+mn-ea"/>
                <a:cs typeface="Courier New" panose="02070309020205020404" pitchFamily="49" charset="0"/>
              </a:rPr>
              <a:t> = </a:t>
            </a:r>
            <a:r>
              <a:rPr kumimoji="0" lang="en-HK" sz="1000" b="0" i="0" u="none" strike="noStrike" kern="1200" cap="none" spc="0" normalizeH="0" baseline="0" noProof="0" dirty="0" err="1">
                <a:ln>
                  <a:noFill/>
                </a:ln>
                <a:solidFill>
                  <a:srgbClr val="C40C67"/>
                </a:solidFill>
                <a:effectLst/>
                <a:uLnTx/>
                <a:uFillTx/>
                <a:latin typeface="Courier New" panose="02070309020205020404" pitchFamily="49" charset="0"/>
                <a:ea typeface="+mn-ea"/>
                <a:cs typeface="Courier New" panose="02070309020205020404" pitchFamily="49" charset="0"/>
              </a:rPr>
              <a:t>df.filter</a:t>
            </a:r>
            <a:r>
              <a:rPr kumimoji="0" lang="en-HK" sz="1000" b="0" i="0" u="none" strike="noStrike" kern="1200" cap="none" spc="0" normalizeH="0" baseline="0" noProof="0" dirty="0">
                <a:ln>
                  <a:noFill/>
                </a:ln>
                <a:solidFill>
                  <a:srgbClr val="C40C67"/>
                </a:solidFill>
                <a:effectLst/>
                <a:uLnTx/>
                <a:uFillTx/>
                <a:latin typeface="Courier New" panose="02070309020205020404" pitchFamily="49" charset="0"/>
                <a:ea typeface="+mn-ea"/>
                <a:cs typeface="Courier New" panose="02070309020205020404" pitchFamily="49" charset="0"/>
              </a:rPr>
              <a:t>(</a:t>
            </a:r>
            <a:r>
              <a:rPr kumimoji="0" lang="en-HK" sz="1000" b="0" i="0" u="none" strike="noStrike" kern="1200" cap="none" spc="0" normalizeH="0" baseline="0" noProof="0" dirty="0" err="1">
                <a:ln>
                  <a:noFill/>
                </a:ln>
                <a:solidFill>
                  <a:srgbClr val="C40C67"/>
                </a:solidFill>
                <a:effectLst/>
                <a:uLnTx/>
                <a:uFillTx/>
                <a:latin typeface="Courier New" panose="02070309020205020404" pitchFamily="49" charset="0"/>
                <a:ea typeface="+mn-ea"/>
                <a:cs typeface="Courier New" panose="02070309020205020404" pitchFamily="49" charset="0"/>
              </a:rPr>
              <a:t>df.quantity</a:t>
            </a:r>
            <a:r>
              <a:rPr kumimoji="0" lang="en-HK" sz="1000" b="0" i="0" u="none" strike="noStrike" kern="1200" cap="none" spc="0" normalizeH="0" baseline="0" noProof="0" dirty="0">
                <a:ln>
                  <a:noFill/>
                </a:ln>
                <a:solidFill>
                  <a:srgbClr val="C40C67"/>
                </a:solidFill>
                <a:effectLst/>
                <a:uLnTx/>
                <a:uFillTx/>
                <a:latin typeface="Courier New" panose="02070309020205020404" pitchFamily="49" charset="0"/>
                <a:ea typeface="+mn-ea"/>
                <a:cs typeface="Courier New" panose="02070309020205020404" pitchFamily="49" charset="0"/>
              </a:rPr>
              <a:t> &gt; 20)</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HK" sz="1000" b="0" i="0" u="none" strike="noStrike" kern="1200" cap="none" spc="0" normalizeH="0" baseline="0" noProof="0" dirty="0">
                <a:ln>
                  <a:noFill/>
                </a:ln>
                <a:solidFill>
                  <a:srgbClr val="C40C67"/>
                </a:solidFill>
                <a:effectLst/>
                <a:uLnTx/>
                <a:uFillTx/>
                <a:latin typeface="Courier New" panose="02070309020205020404" pitchFamily="49" charset="0"/>
                <a:ea typeface="+mn-ea"/>
                <a:cs typeface="Courier New" panose="02070309020205020404" pitchFamily="49" charset="0"/>
              </a:rPr>
              <a:t>print("Filtered Data:", </a:t>
            </a:r>
            <a:r>
              <a:rPr kumimoji="0" lang="en-HK" sz="1000" b="0" i="0" u="none" strike="noStrike" kern="1200" cap="none" spc="0" normalizeH="0" baseline="0" noProof="0" dirty="0" err="1">
                <a:ln>
                  <a:noFill/>
                </a:ln>
                <a:solidFill>
                  <a:srgbClr val="C40C67"/>
                </a:solidFill>
                <a:effectLst/>
                <a:uLnTx/>
                <a:uFillTx/>
                <a:latin typeface="Courier New" panose="02070309020205020404" pitchFamily="49" charset="0"/>
                <a:ea typeface="+mn-ea"/>
                <a:cs typeface="Courier New" panose="02070309020205020404" pitchFamily="49" charset="0"/>
              </a:rPr>
              <a:t>filtered_data.count</a:t>
            </a:r>
            <a:r>
              <a:rPr kumimoji="0" lang="en-HK" sz="1000" b="0" i="0" u="none" strike="noStrike" kern="1200" cap="none" spc="0" normalizeH="0" baseline="0" noProof="0" dirty="0">
                <a:ln>
                  <a:noFill/>
                </a:ln>
                <a:solidFill>
                  <a:srgbClr val="C40C67"/>
                </a:solidFill>
                <a:effectLst/>
                <a:uLnTx/>
                <a:uFillTx/>
                <a:latin typeface="Courier New" panose="02070309020205020404" pitchFamily="49" charset="0"/>
                <a:ea typeface="+mn-ea"/>
                <a:cs typeface="Courier New" panose="02070309020205020404" pitchFamily="49" charset="0"/>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HK" sz="1000" b="0" i="0" u="none" strike="noStrike" kern="1200" cap="none" spc="0" normalizeH="0" baseline="0" noProof="0" dirty="0" err="1">
                <a:ln>
                  <a:noFill/>
                </a:ln>
                <a:solidFill>
                  <a:srgbClr val="C40C67"/>
                </a:solidFill>
                <a:effectLst/>
                <a:uLnTx/>
                <a:uFillTx/>
                <a:latin typeface="Courier New" panose="02070309020205020404" pitchFamily="49" charset="0"/>
                <a:ea typeface="+mn-ea"/>
                <a:cs typeface="Courier New" panose="02070309020205020404" pitchFamily="49" charset="0"/>
              </a:rPr>
              <a:t>filtered_data.show</a:t>
            </a:r>
            <a:r>
              <a:rPr kumimoji="0" lang="en-HK" sz="1000" b="0" i="0" u="none" strike="noStrike" kern="1200" cap="none" spc="0" normalizeH="0" baseline="0" noProof="0" dirty="0">
                <a:ln>
                  <a:noFill/>
                </a:ln>
                <a:solidFill>
                  <a:srgbClr val="C40C67"/>
                </a:solidFill>
                <a:effectLst/>
                <a:uLnTx/>
                <a:uFillTx/>
                <a:latin typeface="Courier New" panose="02070309020205020404" pitchFamily="49" charset="0"/>
                <a:ea typeface="+mn-ea"/>
                <a:cs typeface="Courier New" panose="02070309020205020404" pitchFamily="49" charset="0"/>
              </a:rPr>
              <a:t>()</a:t>
            </a:r>
          </a:p>
        </p:txBody>
      </p:sp>
      <p:pic>
        <p:nvPicPr>
          <p:cNvPr id="5" name="Picture 4">
            <a:extLst>
              <a:ext uri="{FF2B5EF4-FFF2-40B4-BE49-F238E27FC236}">
                <a16:creationId xmlns:a16="http://schemas.microsoft.com/office/drawing/2014/main" id="{97D97A9E-E292-5148-3B1B-5DAAAD77D516}"/>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934884" y="3224718"/>
            <a:ext cx="4066884" cy="3096958"/>
          </a:xfrm>
          <a:prstGeom prst="rect">
            <a:avLst/>
          </a:prstGeom>
        </p:spPr>
      </p:pic>
    </p:spTree>
    <p:extLst>
      <p:ext uri="{BB962C8B-B14F-4D97-AF65-F5344CB8AC3E}">
        <p14:creationId xmlns:p14="http://schemas.microsoft.com/office/powerpoint/2010/main" val="34796687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58EAEB-6125-0BBF-9447-D474655C9DEF}"/>
              </a:ext>
            </a:extLst>
          </p:cNvPr>
          <p:cNvSpPr>
            <a:spLocks noGrp="1"/>
          </p:cNvSpPr>
          <p:nvPr>
            <p:ph type="title"/>
          </p:nvPr>
        </p:nvSpPr>
        <p:spPr/>
        <p:txBody>
          <a:bodyPr/>
          <a:lstStyle/>
          <a:p>
            <a:r>
              <a:rPr lang="en-US" dirty="0"/>
              <a:t>Velocity</a:t>
            </a:r>
          </a:p>
        </p:txBody>
      </p:sp>
      <p:sp>
        <p:nvSpPr>
          <p:cNvPr id="3" name="Content Placeholder 2">
            <a:extLst>
              <a:ext uri="{FF2B5EF4-FFF2-40B4-BE49-F238E27FC236}">
                <a16:creationId xmlns:a16="http://schemas.microsoft.com/office/drawing/2014/main" id="{110E6E9A-93BD-5C17-1FC4-9D7DECCFA601}"/>
              </a:ext>
            </a:extLst>
          </p:cNvPr>
          <p:cNvSpPr>
            <a:spLocks noGrp="1"/>
          </p:cNvSpPr>
          <p:nvPr>
            <p:ph sz="quarter" idx="14"/>
          </p:nvPr>
        </p:nvSpPr>
        <p:spPr/>
        <p:txBody>
          <a:bodyPr>
            <a:normAutofit lnSpcReduction="10000"/>
          </a:bodyPr>
          <a:lstStyle/>
          <a:p>
            <a:pPr marL="514346" lvl="1" indent="-342900">
              <a:spcBef>
                <a:spcPts val="150"/>
              </a:spcBef>
              <a:spcAft>
                <a:spcPts val="300"/>
              </a:spcAft>
              <a:buFont typeface="Courier New" panose="02070309020205020404" pitchFamily="49" charset="0"/>
              <a:buChar char="o"/>
            </a:pPr>
            <a:r>
              <a:rPr lang="en-US" dirty="0">
                <a:solidFill>
                  <a:srgbClr val="C40C67"/>
                </a:solidFill>
              </a:rPr>
              <a:t>How quickly data is generated and processed</a:t>
            </a:r>
            <a:r>
              <a:rPr lang="en-US" dirty="0"/>
              <a:t>. (streaming data)</a:t>
            </a:r>
          </a:p>
          <a:p>
            <a:pPr marL="514346" lvl="1" indent="-342900">
              <a:spcBef>
                <a:spcPts val="150"/>
              </a:spcBef>
              <a:spcAft>
                <a:spcPts val="300"/>
              </a:spcAft>
              <a:buFont typeface="Courier New" panose="02070309020205020404" pitchFamily="49" charset="0"/>
              <a:buChar char="o"/>
            </a:pPr>
            <a:r>
              <a:rPr lang="en-US" dirty="0"/>
              <a:t>Data is </a:t>
            </a:r>
            <a:r>
              <a:rPr lang="en-US" dirty="0">
                <a:solidFill>
                  <a:srgbClr val="C40C67"/>
                </a:solidFill>
              </a:rPr>
              <a:t>generated fast </a:t>
            </a:r>
            <a:r>
              <a:rPr lang="en-US" dirty="0"/>
              <a:t>and need to be </a:t>
            </a:r>
            <a:r>
              <a:rPr lang="en-US" dirty="0">
                <a:solidFill>
                  <a:srgbClr val="C40C67"/>
                </a:solidFill>
              </a:rPr>
              <a:t>processed fast</a:t>
            </a:r>
            <a:r>
              <a:rPr lang="en-US" dirty="0"/>
              <a:t>.</a:t>
            </a:r>
          </a:p>
          <a:p>
            <a:pPr marL="857237" lvl="2" indent="-342900">
              <a:spcBef>
                <a:spcPts val="150"/>
              </a:spcBef>
              <a:spcAft>
                <a:spcPts val="300"/>
              </a:spcAft>
              <a:buFont typeface="Courier New" panose="02070309020205020404" pitchFamily="49" charset="0"/>
              <a:buChar char="o"/>
            </a:pPr>
            <a:r>
              <a:rPr lang="en-HK" dirty="0"/>
              <a:t>Big Data velocity data flows in from sources like machines, networks, social media, mobile phones, etc.</a:t>
            </a:r>
          </a:p>
          <a:p>
            <a:pPr marL="857237" lvl="2" indent="-342900">
              <a:spcBef>
                <a:spcPts val="150"/>
              </a:spcBef>
              <a:spcAft>
                <a:spcPts val="300"/>
              </a:spcAft>
              <a:buFont typeface="Courier New" panose="02070309020205020404" pitchFamily="49" charset="0"/>
              <a:buChar char="o"/>
            </a:pPr>
            <a:r>
              <a:rPr lang="en-HK" dirty="0"/>
              <a:t>Example: There are approximately </a:t>
            </a:r>
            <a:r>
              <a:rPr lang="en-HK" dirty="0">
                <a:solidFill>
                  <a:srgbClr val="C40C67"/>
                </a:solidFill>
              </a:rPr>
              <a:t>16.4 billion </a:t>
            </a:r>
            <a:r>
              <a:rPr lang="en-HK" dirty="0"/>
              <a:t>searches on Google every day</a:t>
            </a:r>
            <a:endParaRPr lang="en-US" dirty="0"/>
          </a:p>
          <a:p>
            <a:pPr marL="857237" lvl="2" indent="-342900">
              <a:spcBef>
                <a:spcPts val="150"/>
              </a:spcBef>
              <a:spcAft>
                <a:spcPts val="300"/>
              </a:spcAft>
              <a:buFont typeface="Courier New" panose="02070309020205020404" pitchFamily="49" charset="0"/>
              <a:buChar char="o"/>
            </a:pPr>
            <a:r>
              <a:rPr lang="en-US" dirty="0"/>
              <a:t>Streaming data: continuous flow of big data</a:t>
            </a:r>
          </a:p>
          <a:p>
            <a:pPr marL="1200128" lvl="3" indent="-342900">
              <a:spcBef>
                <a:spcPts val="150"/>
              </a:spcBef>
              <a:spcAft>
                <a:spcPts val="300"/>
              </a:spcAft>
              <a:buFont typeface="Courier New" panose="02070309020205020404" pitchFamily="49" charset="0"/>
              <a:buChar char="o"/>
            </a:pPr>
            <a:r>
              <a:rPr lang="en-US" dirty="0"/>
              <a:t>Make decision in </a:t>
            </a:r>
            <a:r>
              <a:rPr lang="en-US" dirty="0">
                <a:solidFill>
                  <a:srgbClr val="C40C67"/>
                </a:solidFill>
              </a:rPr>
              <a:t>real time </a:t>
            </a:r>
            <a:r>
              <a:rPr lang="en-US" dirty="0"/>
              <a:t>or </a:t>
            </a:r>
            <a:r>
              <a:rPr lang="en-US" dirty="0">
                <a:solidFill>
                  <a:srgbClr val="C40C67"/>
                </a:solidFill>
              </a:rPr>
              <a:t>near real time</a:t>
            </a:r>
            <a:r>
              <a:rPr lang="en-US" dirty="0"/>
              <a:t>.</a:t>
            </a:r>
          </a:p>
          <a:p>
            <a:pPr marL="1200128" lvl="3" indent="-342900">
              <a:spcBef>
                <a:spcPts val="150"/>
              </a:spcBef>
              <a:spcAft>
                <a:spcPts val="300"/>
              </a:spcAft>
              <a:buFont typeface="Courier New" panose="02070309020205020404" pitchFamily="49" charset="0"/>
              <a:buChar char="o"/>
            </a:pPr>
            <a:r>
              <a:rPr lang="en-HK" dirty="0">
                <a:solidFill>
                  <a:srgbClr val="C40C67"/>
                </a:solidFill>
              </a:rPr>
              <a:t>Online Data Analytics</a:t>
            </a:r>
            <a:r>
              <a:rPr lang="en-HK" dirty="0"/>
              <a:t>: late decisions mean </a:t>
            </a:r>
            <a:r>
              <a:rPr lang="en-HK" dirty="0">
                <a:solidFill>
                  <a:srgbClr val="C40C67"/>
                </a:solidFill>
              </a:rPr>
              <a:t>missing opportunities</a:t>
            </a:r>
          </a:p>
          <a:p>
            <a:pPr marL="1200128" lvl="3" indent="-342900">
              <a:spcBef>
                <a:spcPts val="150"/>
              </a:spcBef>
              <a:spcAft>
                <a:spcPts val="300"/>
              </a:spcAft>
              <a:buFont typeface="Courier New" panose="02070309020205020404" pitchFamily="49" charset="0"/>
              <a:buChar char="o"/>
            </a:pPr>
            <a:r>
              <a:rPr lang="en-HK" dirty="0"/>
              <a:t>Recommendation: </a:t>
            </a:r>
          </a:p>
          <a:p>
            <a:pPr marL="1543020" lvl="4" indent="-342900">
              <a:spcBef>
                <a:spcPts val="150"/>
              </a:spcBef>
              <a:spcAft>
                <a:spcPts val="300"/>
              </a:spcAft>
              <a:buFont typeface="Courier New" panose="02070309020205020404" pitchFamily="49" charset="0"/>
              <a:buChar char="o"/>
            </a:pPr>
            <a:r>
              <a:rPr lang="en-HK" dirty="0"/>
              <a:t>Based on your current location and your purchase history, </a:t>
            </a:r>
            <a:r>
              <a:rPr lang="en-HK" dirty="0">
                <a:solidFill>
                  <a:srgbClr val="C40C67"/>
                </a:solidFill>
              </a:rPr>
              <a:t>send promotions </a:t>
            </a:r>
            <a:r>
              <a:rPr lang="en-HK" dirty="0"/>
              <a:t>right now for store next to you</a:t>
            </a:r>
          </a:p>
          <a:p>
            <a:pPr marL="1200128" lvl="3" indent="-342900">
              <a:spcBef>
                <a:spcPts val="150"/>
              </a:spcBef>
              <a:spcAft>
                <a:spcPts val="300"/>
              </a:spcAft>
              <a:buFont typeface="Courier New" panose="02070309020205020404" pitchFamily="49" charset="0"/>
              <a:buChar char="o"/>
            </a:pPr>
            <a:r>
              <a:rPr lang="en-HK" dirty="0"/>
              <a:t>Medical devices monitoring: </a:t>
            </a:r>
          </a:p>
          <a:p>
            <a:pPr marL="1543020" lvl="4" indent="-342900">
              <a:spcBef>
                <a:spcPts val="150"/>
              </a:spcBef>
              <a:spcAft>
                <a:spcPts val="300"/>
              </a:spcAft>
              <a:buFont typeface="Courier New" panose="02070309020205020404" pitchFamily="49" charset="0"/>
              <a:buChar char="o"/>
            </a:pPr>
            <a:r>
              <a:rPr lang="en-HK" dirty="0"/>
              <a:t>Sensors monitoring your activities and body, notify you if there are abnormal measurements</a:t>
            </a:r>
            <a:endParaRPr lang="en-US" dirty="0"/>
          </a:p>
          <a:p>
            <a:endParaRPr lang="en-US" dirty="0"/>
          </a:p>
        </p:txBody>
      </p:sp>
    </p:spTree>
    <p:extLst>
      <p:ext uri="{BB962C8B-B14F-4D97-AF65-F5344CB8AC3E}">
        <p14:creationId xmlns:p14="http://schemas.microsoft.com/office/powerpoint/2010/main" val="4209515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randombar(horizontal)">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randombar(horizontal)">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randombar(horizontal)">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randombar(horizontal)">
                                      <p:cBhvr>
                                        <p:cTn id="27" dur="500"/>
                                        <p:tgtEl>
                                          <p:spTgt spid="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randombar(horizontal)">
                                      <p:cBhvr>
                                        <p:cTn id="32" dur="500"/>
                                        <p:tgtEl>
                                          <p:spTgt spid="3">
                                            <p:txEl>
                                              <p:pRg st="7" end="7"/>
                                            </p:txEl>
                                          </p:spTgt>
                                        </p:tgtEl>
                                      </p:cBhvr>
                                    </p:animEffect>
                                  </p:childTnLst>
                                </p:cTn>
                              </p:par>
                              <p:par>
                                <p:cTn id="33" presetID="14" presetClass="entr" presetSubtype="10" fill="hold" nodeType="with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animEffect transition="in" filter="randombar(horizontal)">
                                      <p:cBhvr>
                                        <p:cTn id="35" dur="500"/>
                                        <p:tgtEl>
                                          <p:spTgt spid="3">
                                            <p:txEl>
                                              <p:pRg st="8" end="8"/>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nodeType="clickEffect">
                                  <p:stCondLst>
                                    <p:cond delay="0"/>
                                  </p:stCondLst>
                                  <p:childTnLst>
                                    <p:set>
                                      <p:cBhvr>
                                        <p:cTn id="39" dur="1" fill="hold">
                                          <p:stCondLst>
                                            <p:cond delay="0"/>
                                          </p:stCondLst>
                                        </p:cTn>
                                        <p:tgtEl>
                                          <p:spTgt spid="3">
                                            <p:txEl>
                                              <p:pRg st="9" end="9"/>
                                            </p:txEl>
                                          </p:spTgt>
                                        </p:tgtEl>
                                        <p:attrNameLst>
                                          <p:attrName>style.visibility</p:attrName>
                                        </p:attrNameLst>
                                      </p:cBhvr>
                                      <p:to>
                                        <p:strVal val="visible"/>
                                      </p:to>
                                    </p:set>
                                    <p:animEffect transition="in" filter="randombar(horizontal)">
                                      <p:cBhvr>
                                        <p:cTn id="40" dur="500"/>
                                        <p:tgtEl>
                                          <p:spTgt spid="3">
                                            <p:txEl>
                                              <p:pRg st="9" end="9"/>
                                            </p:txEl>
                                          </p:spTgt>
                                        </p:tgtEl>
                                      </p:cBhvr>
                                    </p:animEffect>
                                  </p:childTnLst>
                                </p:cTn>
                              </p:par>
                              <p:par>
                                <p:cTn id="41" presetID="14" presetClass="entr" presetSubtype="10" fill="hold" nodeType="with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animEffect transition="in" filter="randombar(horizontal)">
                                      <p:cBhvr>
                                        <p:cTn id="43"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9E67BCF-BD35-9D63-B00E-5B73F8C9231C}"/>
              </a:ext>
            </a:extLst>
          </p:cNvPr>
          <p:cNvSpPr>
            <a:spLocks noGrp="1"/>
          </p:cNvSpPr>
          <p:nvPr>
            <p:ph sz="quarter" idx="14"/>
          </p:nvPr>
        </p:nvSpPr>
        <p:spPr/>
        <p:txBody>
          <a:bodyPr/>
          <a:lstStyle/>
          <a:p>
            <a:pPr marL="514346" lvl="1" indent="-342900">
              <a:lnSpc>
                <a:spcPct val="120000"/>
              </a:lnSpc>
              <a:spcAft>
                <a:spcPts val="900"/>
              </a:spcAft>
            </a:pPr>
            <a:r>
              <a:rPr lang="en-HK" dirty="0" err="1"/>
              <a:t>PySpark</a:t>
            </a:r>
            <a:r>
              <a:rPr lang="en-HK" dirty="0"/>
              <a:t> provides many built-in standard </a:t>
            </a:r>
            <a:r>
              <a:rPr lang="en-HK" dirty="0">
                <a:solidFill>
                  <a:srgbClr val="C40C67"/>
                </a:solidFill>
              </a:rPr>
              <a:t>Aggregate</a:t>
            </a:r>
            <a:r>
              <a:rPr lang="en-HK" dirty="0"/>
              <a:t> functions (e.g., sum, mean).</a:t>
            </a:r>
          </a:p>
          <a:p>
            <a:pPr marL="514346" lvl="1" indent="-342900">
              <a:lnSpc>
                <a:spcPct val="120000"/>
              </a:lnSpc>
              <a:spcAft>
                <a:spcPts val="900"/>
              </a:spcAft>
            </a:pPr>
            <a:r>
              <a:rPr lang="en-HK" dirty="0"/>
              <a:t>Aggregate functions operate on a group of rows and calculate a single return value for every group. For example, max, min, sum, mean.</a:t>
            </a:r>
          </a:p>
          <a:p>
            <a:pPr marL="514346" lvl="1" indent="-342900">
              <a:lnSpc>
                <a:spcPct val="120000"/>
              </a:lnSpc>
              <a:spcAft>
                <a:spcPts val="900"/>
              </a:spcAft>
            </a:pPr>
            <a:endParaRPr lang="en-HK" dirty="0"/>
          </a:p>
          <a:p>
            <a:endParaRPr lang="en-US" dirty="0"/>
          </a:p>
        </p:txBody>
      </p:sp>
      <p:sp>
        <p:nvSpPr>
          <p:cNvPr id="3" name="Title 2">
            <a:extLst>
              <a:ext uri="{FF2B5EF4-FFF2-40B4-BE49-F238E27FC236}">
                <a16:creationId xmlns:a16="http://schemas.microsoft.com/office/drawing/2014/main" id="{F8E2B06B-CE44-A7C9-76BA-D411C86574B8}"/>
              </a:ext>
            </a:extLst>
          </p:cNvPr>
          <p:cNvSpPr>
            <a:spLocks noGrp="1"/>
          </p:cNvSpPr>
          <p:nvPr>
            <p:ph type="title"/>
          </p:nvPr>
        </p:nvSpPr>
        <p:spPr/>
        <p:txBody>
          <a:bodyPr/>
          <a:lstStyle/>
          <a:p>
            <a:r>
              <a:rPr lang="en-US" dirty="0"/>
              <a:t>DataFrame Operations</a:t>
            </a:r>
          </a:p>
        </p:txBody>
      </p:sp>
      <p:sp>
        <p:nvSpPr>
          <p:cNvPr id="4" name="TextBox 3">
            <a:extLst>
              <a:ext uri="{FF2B5EF4-FFF2-40B4-BE49-F238E27FC236}">
                <a16:creationId xmlns:a16="http://schemas.microsoft.com/office/drawing/2014/main" id="{2E6A32F6-EEDD-5D64-1589-5FF0BFA25C6B}"/>
              </a:ext>
            </a:extLst>
          </p:cNvPr>
          <p:cNvSpPr txBox="1"/>
          <p:nvPr/>
        </p:nvSpPr>
        <p:spPr>
          <a:xfrm>
            <a:off x="953172" y="2829651"/>
            <a:ext cx="6645492" cy="996427"/>
          </a:xfrm>
          <a:prstGeom prst="rect">
            <a:avLst/>
          </a:prstGeom>
          <a:solidFill>
            <a:schemeClr val="accent4">
              <a:lumMod val="20000"/>
              <a:lumOff val="80000"/>
            </a:schemeClr>
          </a:solidFill>
          <a:ln>
            <a:solidFill>
              <a:srgbClr val="C40C67"/>
            </a:solidFill>
          </a:ln>
        </p:spPr>
        <p:txBody>
          <a:bodyPr wrap="square" rtlCol="0">
            <a:spAutoFit/>
          </a:bodyPr>
          <a:lstStyle>
            <a:defPPr>
              <a:defRPr lang="en-US"/>
            </a:defPPr>
            <a:lvl1pPr lvl="0">
              <a:lnSpc>
                <a:spcPct val="150000"/>
              </a:lnSpc>
              <a:defRPr sz="1200">
                <a:solidFill>
                  <a:srgbClr val="C40C67"/>
                </a:solidFill>
                <a:latin typeface="Courier New" panose="02070309020205020404" pitchFamily="49" charset="0"/>
                <a:cs typeface="Courier New" panose="02070309020205020404" pitchFamily="49" charset="0"/>
              </a:defRPr>
            </a:lvl1pPr>
            <a:lvl3pPr marL="0" lvl="2">
              <a:defRPr sz="1000">
                <a:latin typeface="Courier New" panose="02070309020205020404" pitchFamily="49" charset="0"/>
                <a:cs typeface="Courier New" panose="02070309020205020404" pitchFamily="49" charset="0"/>
              </a:defRPr>
            </a:lvl3p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HK" sz="1000" b="0" i="0" u="none" strike="noStrike" kern="1200" cap="none" spc="0" normalizeH="0" baseline="0" noProof="0" dirty="0">
                <a:ln>
                  <a:noFill/>
                </a:ln>
                <a:solidFill>
                  <a:srgbClr val="C40C67"/>
                </a:solidFill>
                <a:effectLst/>
                <a:uLnTx/>
                <a:uFillTx/>
                <a:latin typeface="Courier New" panose="02070309020205020404" pitchFamily="49" charset="0"/>
                <a:ea typeface="+mn-ea"/>
                <a:cs typeface="Courier New" panose="02070309020205020404" pitchFamily="49" charset="0"/>
              </a:rPr>
              <a:t># </a:t>
            </a:r>
            <a:r>
              <a:rPr kumimoji="0" lang="en-HK" sz="1000" b="0" i="0" u="none" strike="noStrike" kern="1200" cap="none" spc="0" normalizeH="0" baseline="0" noProof="0" dirty="0" err="1">
                <a:ln>
                  <a:noFill/>
                </a:ln>
                <a:solidFill>
                  <a:srgbClr val="C40C67"/>
                </a:solidFill>
                <a:effectLst/>
                <a:uLnTx/>
                <a:uFillTx/>
                <a:latin typeface="Courier New" panose="02070309020205020404" pitchFamily="49" charset="0"/>
                <a:ea typeface="+mn-ea"/>
                <a:cs typeface="Courier New" panose="02070309020205020404" pitchFamily="49" charset="0"/>
              </a:rPr>
              <a:t>GroupBy</a:t>
            </a:r>
            <a:r>
              <a:rPr kumimoji="0" lang="en-HK" sz="1000" b="0" i="0" u="none" strike="noStrike" kern="1200" cap="none" spc="0" normalizeH="0" baseline="0" noProof="0" dirty="0">
                <a:ln>
                  <a:noFill/>
                </a:ln>
                <a:solidFill>
                  <a:srgbClr val="C40C67"/>
                </a:solidFill>
                <a:effectLst/>
                <a:uLnTx/>
                <a:uFillTx/>
                <a:latin typeface="Courier New" panose="02070309020205020404" pitchFamily="49" charset="0"/>
                <a:ea typeface="+mn-ea"/>
                <a:cs typeface="Courier New" panose="02070309020205020404" pitchFamily="49" charset="0"/>
              </a:rPr>
              <a:t> and Aggregations</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HK" sz="1000" b="0" i="0" u="none" strike="noStrike" kern="1200" cap="none" spc="0" normalizeH="0" baseline="0" noProof="0" dirty="0" err="1">
                <a:ln>
                  <a:noFill/>
                </a:ln>
                <a:solidFill>
                  <a:srgbClr val="C40C67"/>
                </a:solidFill>
                <a:effectLst/>
                <a:uLnTx/>
                <a:uFillTx/>
                <a:latin typeface="Courier New" panose="02070309020205020404" pitchFamily="49" charset="0"/>
                <a:ea typeface="+mn-ea"/>
                <a:cs typeface="Courier New" panose="02070309020205020404" pitchFamily="49" charset="0"/>
              </a:rPr>
              <a:t>grouped_data</a:t>
            </a:r>
            <a:r>
              <a:rPr kumimoji="0" lang="en-HK" sz="1000" b="0" i="0" u="none" strike="noStrike" kern="1200" cap="none" spc="0" normalizeH="0" baseline="0" noProof="0" dirty="0">
                <a:ln>
                  <a:noFill/>
                </a:ln>
                <a:solidFill>
                  <a:srgbClr val="C40C67"/>
                </a:solidFill>
                <a:effectLst/>
                <a:uLnTx/>
                <a:uFillTx/>
                <a:latin typeface="Courier New" panose="02070309020205020404" pitchFamily="49" charset="0"/>
                <a:ea typeface="+mn-ea"/>
                <a:cs typeface="Courier New" panose="02070309020205020404" pitchFamily="49" charset="0"/>
              </a:rPr>
              <a:t> = </a:t>
            </a:r>
            <a:r>
              <a:rPr kumimoji="0" lang="en-HK" sz="1000" b="0" i="0" u="none" strike="noStrike" kern="1200" cap="none" spc="0" normalizeH="0" baseline="0" noProof="0" dirty="0" err="1">
                <a:ln>
                  <a:noFill/>
                </a:ln>
                <a:solidFill>
                  <a:srgbClr val="C40C67"/>
                </a:solidFill>
                <a:effectLst/>
                <a:uLnTx/>
                <a:uFillTx/>
                <a:latin typeface="Courier New" panose="02070309020205020404" pitchFamily="49" charset="0"/>
                <a:ea typeface="+mn-ea"/>
                <a:cs typeface="Courier New" panose="02070309020205020404" pitchFamily="49" charset="0"/>
              </a:rPr>
              <a:t>df.groupBy</a:t>
            </a:r>
            <a:r>
              <a:rPr kumimoji="0" lang="en-HK" sz="1000" b="0" i="0" u="none" strike="noStrike" kern="1200" cap="none" spc="0" normalizeH="0" baseline="0" noProof="0" dirty="0">
                <a:ln>
                  <a:noFill/>
                </a:ln>
                <a:solidFill>
                  <a:srgbClr val="C40C67"/>
                </a:solidFill>
                <a:effectLst/>
                <a:uLnTx/>
                <a:uFillTx/>
                <a:latin typeface="Courier New" panose="02070309020205020404" pitchFamily="49" charset="0"/>
                <a:ea typeface="+mn-ea"/>
                <a:cs typeface="Courier New" panose="02070309020205020404" pitchFamily="49" charset="0"/>
              </a:rPr>
              <a:t>("category").</a:t>
            </a:r>
            <a:r>
              <a:rPr kumimoji="0" lang="en-HK" sz="1000" b="0" i="0" u="none" strike="noStrike" kern="1200" cap="none" spc="0" normalizeH="0" baseline="0" noProof="0" dirty="0" err="1">
                <a:ln>
                  <a:noFill/>
                </a:ln>
                <a:solidFill>
                  <a:srgbClr val="C40C67"/>
                </a:solidFill>
                <a:effectLst/>
                <a:uLnTx/>
                <a:uFillTx/>
                <a:latin typeface="Courier New" panose="02070309020205020404" pitchFamily="49" charset="0"/>
                <a:ea typeface="+mn-ea"/>
                <a:cs typeface="Courier New" panose="02070309020205020404" pitchFamily="49" charset="0"/>
              </a:rPr>
              <a:t>agg</a:t>
            </a:r>
            <a:r>
              <a:rPr kumimoji="0" lang="en-HK" sz="1000" b="0" i="0" u="none" strike="noStrike" kern="1200" cap="none" spc="0" normalizeH="0" baseline="0" noProof="0" dirty="0">
                <a:ln>
                  <a:noFill/>
                </a:ln>
                <a:solidFill>
                  <a:srgbClr val="C40C67"/>
                </a:solidFill>
                <a:effectLst/>
                <a:uLnTx/>
                <a:uFillTx/>
                <a:latin typeface="Courier New" panose="02070309020205020404" pitchFamily="49" charset="0"/>
                <a:ea typeface="+mn-ea"/>
                <a:cs typeface="Courier New" panose="02070309020205020404" pitchFamily="49" charset="0"/>
              </a:rPr>
              <a:t>({"quantity": "sum", "price": "</a:t>
            </a:r>
            <a:r>
              <a:rPr kumimoji="0" lang="en-HK" sz="1000" b="0" i="0" u="none" strike="noStrike" kern="1200" cap="none" spc="0" normalizeH="0" baseline="0" noProof="0" dirty="0" err="1">
                <a:ln>
                  <a:noFill/>
                </a:ln>
                <a:solidFill>
                  <a:srgbClr val="C40C67"/>
                </a:solidFill>
                <a:effectLst/>
                <a:uLnTx/>
                <a:uFillTx/>
                <a:latin typeface="Courier New" panose="02070309020205020404" pitchFamily="49" charset="0"/>
                <a:ea typeface="+mn-ea"/>
                <a:cs typeface="Courier New" panose="02070309020205020404" pitchFamily="49" charset="0"/>
              </a:rPr>
              <a:t>avg</a:t>
            </a:r>
            <a:r>
              <a:rPr kumimoji="0" lang="en-HK" sz="1000" b="0" i="0" u="none" strike="noStrike" kern="1200" cap="none" spc="0" normalizeH="0" baseline="0" noProof="0" dirty="0">
                <a:ln>
                  <a:noFill/>
                </a:ln>
                <a:solidFill>
                  <a:srgbClr val="C40C67"/>
                </a:solidFill>
                <a:effectLst/>
                <a:uLnTx/>
                <a:uFillTx/>
                <a:latin typeface="Courier New" panose="02070309020205020404" pitchFamily="49" charset="0"/>
                <a:ea typeface="+mn-ea"/>
                <a:cs typeface="Courier New" panose="02070309020205020404" pitchFamily="49" charset="0"/>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HK" sz="1000" b="0" i="0" u="none" strike="noStrike" kern="1200" cap="none" spc="0" normalizeH="0" baseline="0" noProof="0" dirty="0">
                <a:ln>
                  <a:noFill/>
                </a:ln>
                <a:solidFill>
                  <a:srgbClr val="C40C67"/>
                </a:solidFill>
                <a:effectLst/>
                <a:uLnTx/>
                <a:uFillTx/>
                <a:latin typeface="Courier New" panose="02070309020205020404" pitchFamily="49" charset="0"/>
                <a:ea typeface="+mn-ea"/>
                <a:cs typeface="Courier New" panose="02070309020205020404" pitchFamily="49" charset="0"/>
              </a:rPr>
              <a:t>print("Grouped and Aggregated Data:")</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HK" sz="1000" b="0" i="0" u="none" strike="noStrike" kern="1200" cap="none" spc="0" normalizeH="0" baseline="0" noProof="0" dirty="0" err="1">
                <a:ln>
                  <a:noFill/>
                </a:ln>
                <a:solidFill>
                  <a:srgbClr val="C40C67"/>
                </a:solidFill>
                <a:effectLst/>
                <a:uLnTx/>
                <a:uFillTx/>
                <a:latin typeface="Courier New" panose="02070309020205020404" pitchFamily="49" charset="0"/>
                <a:ea typeface="+mn-ea"/>
                <a:cs typeface="Courier New" panose="02070309020205020404" pitchFamily="49" charset="0"/>
              </a:rPr>
              <a:t>grouped_data.show</a:t>
            </a:r>
            <a:r>
              <a:rPr kumimoji="0" lang="en-HK" sz="1000" b="0" i="0" u="none" strike="noStrike" kern="1200" cap="none" spc="0" normalizeH="0" baseline="0" noProof="0" dirty="0">
                <a:ln>
                  <a:noFill/>
                </a:ln>
                <a:solidFill>
                  <a:srgbClr val="C40C67"/>
                </a:solidFill>
                <a:effectLst/>
                <a:uLnTx/>
                <a:uFillTx/>
                <a:latin typeface="Courier New" panose="02070309020205020404" pitchFamily="49" charset="0"/>
                <a:ea typeface="+mn-ea"/>
                <a:cs typeface="Courier New" panose="02070309020205020404" pitchFamily="49" charset="0"/>
              </a:rPr>
              <a:t>()</a:t>
            </a:r>
          </a:p>
        </p:txBody>
      </p:sp>
      <p:pic>
        <p:nvPicPr>
          <p:cNvPr id="5" name="Picture 4">
            <a:extLst>
              <a:ext uri="{FF2B5EF4-FFF2-40B4-BE49-F238E27FC236}">
                <a16:creationId xmlns:a16="http://schemas.microsoft.com/office/drawing/2014/main" id="{F1A65C5A-435E-BEB2-F7A2-891D6CADF065}"/>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953172" y="4032089"/>
            <a:ext cx="4460076" cy="2278307"/>
          </a:xfrm>
          <a:prstGeom prst="rect">
            <a:avLst/>
          </a:prstGeom>
        </p:spPr>
      </p:pic>
    </p:spTree>
    <p:extLst>
      <p:ext uri="{BB962C8B-B14F-4D97-AF65-F5344CB8AC3E}">
        <p14:creationId xmlns:p14="http://schemas.microsoft.com/office/powerpoint/2010/main" val="346180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70D0371-C2D2-9558-899D-86331C9A2EAA}"/>
              </a:ext>
            </a:extLst>
          </p:cNvPr>
          <p:cNvSpPr>
            <a:spLocks noGrp="1"/>
          </p:cNvSpPr>
          <p:nvPr>
            <p:ph sz="quarter" idx="14"/>
          </p:nvPr>
        </p:nvSpPr>
        <p:spPr/>
        <p:txBody>
          <a:bodyPr/>
          <a:lstStyle/>
          <a:p>
            <a:pPr marL="514346" lvl="1" indent="-342900">
              <a:lnSpc>
                <a:spcPct val="120000"/>
              </a:lnSpc>
              <a:spcAft>
                <a:spcPts val="900"/>
              </a:spcAft>
            </a:pPr>
            <a:r>
              <a:rPr lang="en-US" dirty="0"/>
              <a:t>We can create a new DataFrame from existing DataFrame using </a:t>
            </a:r>
            <a:r>
              <a:rPr lang="en-US" dirty="0" err="1">
                <a:solidFill>
                  <a:srgbClr val="C40C67"/>
                </a:solidFill>
                <a:latin typeface="Courier New" panose="02070309020205020404" pitchFamily="49" charset="0"/>
                <a:cs typeface="Courier New" panose="02070309020205020404" pitchFamily="49" charset="0"/>
              </a:rPr>
              <a:t>toDF</a:t>
            </a:r>
            <a:r>
              <a:rPr lang="en-US" dirty="0">
                <a:solidFill>
                  <a:srgbClr val="C40C67"/>
                </a:solidFill>
                <a:latin typeface="Courier New" panose="02070309020205020404" pitchFamily="49" charset="0"/>
                <a:cs typeface="Courier New" panose="02070309020205020404" pitchFamily="49" charset="0"/>
              </a:rPr>
              <a:t>() </a:t>
            </a:r>
            <a:r>
              <a:rPr lang="en-US" dirty="0"/>
              <a:t>and display the results using </a:t>
            </a:r>
            <a:r>
              <a:rPr lang="en-US" dirty="0">
                <a:solidFill>
                  <a:srgbClr val="C40C67"/>
                </a:solidFill>
                <a:latin typeface="Courier New" panose="02070309020205020404" pitchFamily="49" charset="0"/>
                <a:cs typeface="Courier New" panose="02070309020205020404" pitchFamily="49" charset="0"/>
              </a:rPr>
              <a:t>show()</a:t>
            </a:r>
          </a:p>
          <a:p>
            <a:pPr marL="514346" lvl="1" indent="-342900">
              <a:lnSpc>
                <a:spcPct val="120000"/>
              </a:lnSpc>
              <a:spcAft>
                <a:spcPts val="900"/>
              </a:spcAft>
            </a:pPr>
            <a:endParaRPr lang="en-US" dirty="0"/>
          </a:p>
          <a:p>
            <a:endParaRPr lang="en-US" dirty="0"/>
          </a:p>
        </p:txBody>
      </p:sp>
      <p:sp>
        <p:nvSpPr>
          <p:cNvPr id="3" name="Title 2">
            <a:extLst>
              <a:ext uri="{FF2B5EF4-FFF2-40B4-BE49-F238E27FC236}">
                <a16:creationId xmlns:a16="http://schemas.microsoft.com/office/drawing/2014/main" id="{F4EFE39A-0A30-2A25-7056-B4123F84011D}"/>
              </a:ext>
            </a:extLst>
          </p:cNvPr>
          <p:cNvSpPr>
            <a:spLocks noGrp="1"/>
          </p:cNvSpPr>
          <p:nvPr>
            <p:ph type="title"/>
          </p:nvPr>
        </p:nvSpPr>
        <p:spPr/>
        <p:txBody>
          <a:bodyPr/>
          <a:lstStyle/>
          <a:p>
            <a:r>
              <a:rPr lang="en-US" dirty="0"/>
              <a:t>DataFrame Creation</a:t>
            </a:r>
          </a:p>
        </p:txBody>
      </p:sp>
      <p:sp>
        <p:nvSpPr>
          <p:cNvPr id="5" name="TextBox 4">
            <a:extLst>
              <a:ext uri="{FF2B5EF4-FFF2-40B4-BE49-F238E27FC236}">
                <a16:creationId xmlns:a16="http://schemas.microsoft.com/office/drawing/2014/main" id="{0D782B5F-5E47-C4FD-8F8B-290A00A768B2}"/>
              </a:ext>
            </a:extLst>
          </p:cNvPr>
          <p:cNvSpPr txBox="1"/>
          <p:nvPr/>
        </p:nvSpPr>
        <p:spPr>
          <a:xfrm>
            <a:off x="989748" y="2454747"/>
            <a:ext cx="5475060" cy="303929"/>
          </a:xfrm>
          <a:prstGeom prst="rect">
            <a:avLst/>
          </a:prstGeom>
          <a:solidFill>
            <a:schemeClr val="accent4">
              <a:lumMod val="20000"/>
              <a:lumOff val="80000"/>
            </a:schemeClr>
          </a:solidFill>
          <a:ln>
            <a:solidFill>
              <a:srgbClr val="C40C67"/>
            </a:solidFill>
          </a:ln>
        </p:spPr>
        <p:txBody>
          <a:bodyPr wrap="square" rtlCol="0">
            <a:spAutoFit/>
          </a:bodyPr>
          <a:lstStyle>
            <a:defPPr>
              <a:defRPr lang="en-US"/>
            </a:defPPr>
            <a:lvl1pPr lvl="0">
              <a:lnSpc>
                <a:spcPct val="150000"/>
              </a:lnSpc>
              <a:defRPr sz="1200">
                <a:solidFill>
                  <a:srgbClr val="C40C67"/>
                </a:solidFill>
                <a:latin typeface="Courier New" panose="02070309020205020404" pitchFamily="49" charset="0"/>
                <a:cs typeface="Courier New" panose="02070309020205020404" pitchFamily="49" charset="0"/>
              </a:defRPr>
            </a:lvl1pPr>
            <a:lvl3pPr marL="0" lvl="2">
              <a:defRPr sz="1000">
                <a:latin typeface="Courier New" panose="02070309020205020404" pitchFamily="49" charset="0"/>
                <a:cs typeface="Courier New" panose="02070309020205020404" pitchFamily="49" charset="0"/>
              </a:defRPr>
            </a:lvl3p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HK" sz="1000" b="0" i="0" u="none" strike="noStrike" kern="1200" cap="none" spc="0" normalizeH="0" baseline="0" noProof="0" dirty="0" err="1">
                <a:ln>
                  <a:noFill/>
                </a:ln>
                <a:solidFill>
                  <a:srgbClr val="C40C67"/>
                </a:solidFill>
                <a:effectLst/>
                <a:uLnTx/>
                <a:uFillTx/>
                <a:latin typeface="Courier New" panose="02070309020205020404" pitchFamily="49" charset="0"/>
                <a:ea typeface="+mn-ea"/>
                <a:cs typeface="Courier New" panose="02070309020205020404" pitchFamily="49" charset="0"/>
              </a:rPr>
              <a:t>df.select</a:t>
            </a:r>
            <a:r>
              <a:rPr kumimoji="0" lang="en-HK" sz="1000" b="0" i="0" u="none" strike="noStrike" kern="1200" cap="none" spc="0" normalizeH="0" baseline="0" noProof="0" dirty="0">
                <a:ln>
                  <a:noFill/>
                </a:ln>
                <a:solidFill>
                  <a:srgbClr val="C40C67"/>
                </a:solidFill>
                <a:effectLst/>
                <a:uLnTx/>
                <a:uFillTx/>
                <a:latin typeface="Courier New" panose="02070309020205020404" pitchFamily="49" charset="0"/>
                <a:ea typeface="+mn-ea"/>
                <a:cs typeface="Courier New" panose="02070309020205020404" pitchFamily="49" charset="0"/>
              </a:rPr>
              <a:t>('name', 'price').</a:t>
            </a:r>
            <a:r>
              <a:rPr kumimoji="0" lang="en-HK" sz="1000" b="0" i="0" u="none" strike="noStrike" kern="1200" cap="none" spc="0" normalizeH="0" baseline="0" noProof="0" dirty="0" err="1">
                <a:ln>
                  <a:noFill/>
                </a:ln>
                <a:solidFill>
                  <a:srgbClr val="C40C67"/>
                </a:solidFill>
                <a:effectLst/>
                <a:uLnTx/>
                <a:uFillTx/>
                <a:latin typeface="Courier New" panose="02070309020205020404" pitchFamily="49" charset="0"/>
                <a:ea typeface="+mn-ea"/>
                <a:cs typeface="Courier New" panose="02070309020205020404" pitchFamily="49" charset="0"/>
              </a:rPr>
              <a:t>toDF</a:t>
            </a:r>
            <a:r>
              <a:rPr kumimoji="0" lang="en-HK" sz="1000" b="0" i="0" u="none" strike="noStrike" kern="1200" cap="none" spc="0" normalizeH="0" baseline="0" noProof="0" dirty="0">
                <a:ln>
                  <a:noFill/>
                </a:ln>
                <a:solidFill>
                  <a:srgbClr val="C40C67"/>
                </a:solidFill>
                <a:effectLst/>
                <a:uLnTx/>
                <a:uFillTx/>
                <a:latin typeface="Courier New" panose="02070309020205020404" pitchFamily="49" charset="0"/>
                <a:ea typeface="+mn-ea"/>
                <a:cs typeface="Courier New" panose="02070309020205020404" pitchFamily="49" charset="0"/>
              </a:rPr>
              <a:t>('</a:t>
            </a:r>
            <a:r>
              <a:rPr kumimoji="0" lang="en-HK" sz="1000" b="0" i="0" u="none" strike="noStrike" kern="1200" cap="none" spc="0" normalizeH="0" baseline="0" noProof="0" dirty="0" err="1">
                <a:ln>
                  <a:noFill/>
                </a:ln>
                <a:solidFill>
                  <a:srgbClr val="C40C67"/>
                </a:solidFill>
                <a:effectLst/>
                <a:uLnTx/>
                <a:uFillTx/>
                <a:latin typeface="Courier New" panose="02070309020205020404" pitchFamily="49" charset="0"/>
                <a:ea typeface="+mn-ea"/>
                <a:cs typeface="Courier New" panose="02070309020205020404" pitchFamily="49" charset="0"/>
              </a:rPr>
              <a:t>pname</a:t>
            </a:r>
            <a:r>
              <a:rPr kumimoji="0" lang="en-HK" sz="1000" b="0" i="0" u="none" strike="noStrike" kern="1200" cap="none" spc="0" normalizeH="0" baseline="0" noProof="0" dirty="0">
                <a:ln>
                  <a:noFill/>
                </a:ln>
                <a:solidFill>
                  <a:srgbClr val="C40C67"/>
                </a:solidFill>
                <a:effectLst/>
                <a:uLnTx/>
                <a:uFillTx/>
                <a:latin typeface="Courier New" panose="02070309020205020404" pitchFamily="49" charset="0"/>
                <a:ea typeface="+mn-ea"/>
                <a:cs typeface="Courier New" panose="02070309020205020404" pitchFamily="49" charset="0"/>
              </a:rPr>
              <a:t>', 'price of product').show(5)</a:t>
            </a:r>
          </a:p>
        </p:txBody>
      </p:sp>
      <p:pic>
        <p:nvPicPr>
          <p:cNvPr id="6" name="Picture 5">
            <a:extLst>
              <a:ext uri="{FF2B5EF4-FFF2-40B4-BE49-F238E27FC236}">
                <a16:creationId xmlns:a16="http://schemas.microsoft.com/office/drawing/2014/main" id="{058EF50C-D7C3-BB9B-3751-5E8A355A2B31}"/>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989748" y="2874085"/>
            <a:ext cx="2997036" cy="2159049"/>
          </a:xfrm>
          <a:prstGeom prst="rect">
            <a:avLst/>
          </a:prstGeom>
        </p:spPr>
      </p:pic>
    </p:spTree>
    <p:extLst>
      <p:ext uri="{BB962C8B-B14F-4D97-AF65-F5344CB8AC3E}">
        <p14:creationId xmlns:p14="http://schemas.microsoft.com/office/powerpoint/2010/main" val="339713085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AB3A735-A68F-1CDC-0253-6F673E297EDA}"/>
              </a:ext>
            </a:extLst>
          </p:cNvPr>
          <p:cNvSpPr>
            <a:spLocks noGrp="1"/>
          </p:cNvSpPr>
          <p:nvPr>
            <p:ph sz="quarter" idx="14"/>
          </p:nvPr>
        </p:nvSpPr>
        <p:spPr/>
        <p:txBody>
          <a:bodyPr/>
          <a:lstStyle/>
          <a:p>
            <a:pPr marL="514346" lvl="1" indent="-342900">
              <a:lnSpc>
                <a:spcPct val="120000"/>
              </a:lnSpc>
              <a:spcAft>
                <a:spcPts val="900"/>
              </a:spcAft>
            </a:pPr>
            <a:r>
              <a:rPr lang="en-HK" dirty="0"/>
              <a:t>Join: Combine multiple DataFrames based on specified columns.</a:t>
            </a:r>
            <a:r>
              <a:rPr lang="en-HK" dirty="0">
                <a:hlinkClick r:id="rId2">
                  <a:extLst>
                    <a:ext uri="{A12FA001-AC4F-418D-AE19-62706E023703}">
                      <ahyp:hlinkClr xmlns:ahyp="http://schemas.microsoft.com/office/drawing/2018/hyperlinkcolor" val="tx"/>
                    </a:ext>
                  </a:extLst>
                </a:hlinkClick>
              </a:rPr>
              <a:t>¶</a:t>
            </a:r>
            <a:endParaRPr lang="en-HK" dirty="0"/>
          </a:p>
          <a:p>
            <a:endParaRPr lang="en-US" dirty="0"/>
          </a:p>
        </p:txBody>
      </p:sp>
      <p:sp>
        <p:nvSpPr>
          <p:cNvPr id="3" name="Title 2">
            <a:extLst>
              <a:ext uri="{FF2B5EF4-FFF2-40B4-BE49-F238E27FC236}">
                <a16:creationId xmlns:a16="http://schemas.microsoft.com/office/drawing/2014/main" id="{2211D236-B82F-10AB-0465-411F97ACE7D4}"/>
              </a:ext>
            </a:extLst>
          </p:cNvPr>
          <p:cNvSpPr>
            <a:spLocks noGrp="1"/>
          </p:cNvSpPr>
          <p:nvPr>
            <p:ph type="title"/>
          </p:nvPr>
        </p:nvSpPr>
        <p:spPr/>
        <p:txBody>
          <a:bodyPr/>
          <a:lstStyle/>
          <a:p>
            <a:r>
              <a:rPr lang="en-US" dirty="0"/>
              <a:t>DataFrame Operations</a:t>
            </a:r>
          </a:p>
        </p:txBody>
      </p:sp>
      <p:sp>
        <p:nvSpPr>
          <p:cNvPr id="4" name="TextBox 3">
            <a:extLst>
              <a:ext uri="{FF2B5EF4-FFF2-40B4-BE49-F238E27FC236}">
                <a16:creationId xmlns:a16="http://schemas.microsoft.com/office/drawing/2014/main" id="{A0DEABE0-ACC6-F24D-52C7-E18CA7DCCE81}"/>
              </a:ext>
            </a:extLst>
          </p:cNvPr>
          <p:cNvSpPr txBox="1"/>
          <p:nvPr/>
        </p:nvSpPr>
        <p:spPr>
          <a:xfrm>
            <a:off x="989748" y="2107275"/>
            <a:ext cx="6645492" cy="1227259"/>
          </a:xfrm>
          <a:prstGeom prst="rect">
            <a:avLst/>
          </a:prstGeom>
          <a:solidFill>
            <a:schemeClr val="accent4">
              <a:lumMod val="20000"/>
              <a:lumOff val="80000"/>
            </a:schemeClr>
          </a:solidFill>
          <a:ln>
            <a:solidFill>
              <a:srgbClr val="C40C67"/>
            </a:solidFill>
          </a:ln>
        </p:spPr>
        <p:txBody>
          <a:bodyPr wrap="square" rtlCol="0">
            <a:spAutoFit/>
          </a:bodyPr>
          <a:lstStyle>
            <a:defPPr>
              <a:defRPr lang="en-US"/>
            </a:defPPr>
            <a:lvl1pPr lvl="0">
              <a:lnSpc>
                <a:spcPct val="150000"/>
              </a:lnSpc>
              <a:defRPr sz="1200">
                <a:solidFill>
                  <a:srgbClr val="C40C67"/>
                </a:solidFill>
                <a:latin typeface="Courier New" panose="02070309020205020404" pitchFamily="49" charset="0"/>
                <a:cs typeface="Courier New" panose="02070309020205020404" pitchFamily="49" charset="0"/>
              </a:defRPr>
            </a:lvl1pPr>
            <a:lvl3pPr marL="0" lvl="2">
              <a:defRPr sz="1000">
                <a:latin typeface="Courier New" panose="02070309020205020404" pitchFamily="49" charset="0"/>
                <a:cs typeface="Courier New" panose="02070309020205020404" pitchFamily="49" charset="0"/>
              </a:defRPr>
            </a:lvl3p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HK" sz="1000" b="0" i="0" u="none" strike="noStrike" kern="1200" cap="none" spc="0" normalizeH="0" baseline="0" noProof="0" dirty="0">
                <a:ln>
                  <a:noFill/>
                </a:ln>
                <a:solidFill>
                  <a:srgbClr val="C40C67"/>
                </a:solidFill>
                <a:effectLst/>
                <a:uLnTx/>
                <a:uFillTx/>
                <a:latin typeface="Courier New" panose="02070309020205020404" pitchFamily="49" charset="0"/>
                <a:ea typeface="+mn-ea"/>
                <a:cs typeface="Courier New" panose="02070309020205020404" pitchFamily="49" charset="0"/>
              </a:rPr>
              <a:t># Join with another DataFrame</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HK" sz="1000" b="0" i="0" u="none" strike="noStrike" kern="1200" cap="none" spc="0" normalizeH="0" baseline="0" noProof="0" dirty="0">
                <a:ln>
                  <a:noFill/>
                </a:ln>
                <a:solidFill>
                  <a:srgbClr val="C40C67"/>
                </a:solidFill>
                <a:effectLst/>
                <a:uLnTx/>
                <a:uFillTx/>
                <a:latin typeface="Courier New" panose="02070309020205020404" pitchFamily="49" charset="0"/>
                <a:ea typeface="+mn-ea"/>
                <a:cs typeface="Courier New" panose="02070309020205020404" pitchFamily="49" charset="0"/>
              </a:rPr>
              <a:t>df2 = </a:t>
            </a:r>
            <a:r>
              <a:rPr kumimoji="0" lang="en-HK" sz="1000" b="0" i="0" u="none" strike="noStrike" kern="1200" cap="none" spc="0" normalizeH="0" baseline="0" noProof="0" dirty="0" err="1">
                <a:ln>
                  <a:noFill/>
                </a:ln>
                <a:solidFill>
                  <a:srgbClr val="C40C67"/>
                </a:solidFill>
                <a:effectLst/>
                <a:uLnTx/>
                <a:uFillTx/>
                <a:latin typeface="Courier New" panose="02070309020205020404" pitchFamily="49" charset="0"/>
                <a:ea typeface="+mn-ea"/>
                <a:cs typeface="Courier New" panose="02070309020205020404" pitchFamily="49" charset="0"/>
              </a:rPr>
              <a:t>df.select</a:t>
            </a:r>
            <a:r>
              <a:rPr kumimoji="0" lang="en-HK" sz="1000" b="0" i="0" u="none" strike="noStrike" kern="1200" cap="none" spc="0" normalizeH="0" baseline="0" noProof="0" dirty="0">
                <a:ln>
                  <a:noFill/>
                </a:ln>
                <a:solidFill>
                  <a:srgbClr val="C40C67"/>
                </a:solidFill>
                <a:effectLst/>
                <a:uLnTx/>
                <a:uFillTx/>
                <a:latin typeface="Courier New" panose="02070309020205020404" pitchFamily="49" charset="0"/>
                <a:ea typeface="+mn-ea"/>
                <a:cs typeface="Courier New" panose="02070309020205020404" pitchFamily="49" charset="0"/>
              </a:rPr>
              <a:t>("id", "category").limit(10)</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HK" sz="1000" b="0" i="0" u="none" strike="noStrike" kern="1200" cap="none" spc="0" normalizeH="0" baseline="0" noProof="0" dirty="0" err="1">
                <a:ln>
                  <a:noFill/>
                </a:ln>
                <a:solidFill>
                  <a:srgbClr val="C40C67"/>
                </a:solidFill>
                <a:effectLst/>
                <a:uLnTx/>
                <a:uFillTx/>
                <a:latin typeface="Courier New" panose="02070309020205020404" pitchFamily="49" charset="0"/>
                <a:ea typeface="+mn-ea"/>
                <a:cs typeface="Courier New" panose="02070309020205020404" pitchFamily="49" charset="0"/>
              </a:rPr>
              <a:t>joined_data</a:t>
            </a:r>
            <a:r>
              <a:rPr kumimoji="0" lang="en-HK" sz="1000" b="0" i="0" u="none" strike="noStrike" kern="1200" cap="none" spc="0" normalizeH="0" baseline="0" noProof="0" dirty="0">
                <a:ln>
                  <a:noFill/>
                </a:ln>
                <a:solidFill>
                  <a:srgbClr val="C40C67"/>
                </a:solidFill>
                <a:effectLst/>
                <a:uLnTx/>
                <a:uFillTx/>
                <a:latin typeface="Courier New" panose="02070309020205020404" pitchFamily="49" charset="0"/>
                <a:ea typeface="+mn-ea"/>
                <a:cs typeface="Courier New" panose="02070309020205020404" pitchFamily="49" charset="0"/>
              </a:rPr>
              <a:t> = </a:t>
            </a:r>
            <a:r>
              <a:rPr kumimoji="0" lang="en-HK" sz="1000" b="0" i="0" u="none" strike="noStrike" kern="1200" cap="none" spc="0" normalizeH="0" baseline="0" noProof="0" dirty="0" err="1">
                <a:ln>
                  <a:noFill/>
                </a:ln>
                <a:solidFill>
                  <a:srgbClr val="C40C67"/>
                </a:solidFill>
                <a:effectLst/>
                <a:uLnTx/>
                <a:uFillTx/>
                <a:latin typeface="Courier New" panose="02070309020205020404" pitchFamily="49" charset="0"/>
                <a:ea typeface="+mn-ea"/>
                <a:cs typeface="Courier New" panose="02070309020205020404" pitchFamily="49" charset="0"/>
              </a:rPr>
              <a:t>df.join</a:t>
            </a:r>
            <a:r>
              <a:rPr kumimoji="0" lang="en-HK" sz="1000" b="0" i="0" u="none" strike="noStrike" kern="1200" cap="none" spc="0" normalizeH="0" baseline="0" noProof="0" dirty="0">
                <a:ln>
                  <a:noFill/>
                </a:ln>
                <a:solidFill>
                  <a:srgbClr val="C40C67"/>
                </a:solidFill>
                <a:effectLst/>
                <a:uLnTx/>
                <a:uFillTx/>
                <a:latin typeface="Courier New" panose="02070309020205020404" pitchFamily="49" charset="0"/>
                <a:ea typeface="+mn-ea"/>
                <a:cs typeface="Courier New" panose="02070309020205020404" pitchFamily="49" charset="0"/>
              </a:rPr>
              <a:t>(df2, "id", "inner")</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HK" sz="1000" b="0" i="0" u="none" strike="noStrike" kern="1200" cap="none" spc="0" normalizeH="0" baseline="0" noProof="0" dirty="0">
                <a:ln>
                  <a:noFill/>
                </a:ln>
                <a:solidFill>
                  <a:srgbClr val="C40C67"/>
                </a:solidFill>
                <a:effectLst/>
                <a:uLnTx/>
                <a:uFillTx/>
                <a:latin typeface="Courier New" panose="02070309020205020404" pitchFamily="49" charset="0"/>
                <a:ea typeface="+mn-ea"/>
                <a:cs typeface="Courier New" panose="02070309020205020404" pitchFamily="49" charset="0"/>
              </a:rPr>
              <a:t>print("Joined Data:")</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HK" sz="1000" b="0" i="0" u="none" strike="noStrike" kern="1200" cap="none" spc="0" normalizeH="0" baseline="0" noProof="0" dirty="0" err="1">
                <a:ln>
                  <a:noFill/>
                </a:ln>
                <a:solidFill>
                  <a:srgbClr val="C40C67"/>
                </a:solidFill>
                <a:effectLst/>
                <a:uLnTx/>
                <a:uFillTx/>
                <a:latin typeface="Courier New" panose="02070309020205020404" pitchFamily="49" charset="0"/>
                <a:ea typeface="+mn-ea"/>
                <a:cs typeface="Courier New" panose="02070309020205020404" pitchFamily="49" charset="0"/>
              </a:rPr>
              <a:t>joined_data.show</a:t>
            </a:r>
            <a:r>
              <a:rPr kumimoji="0" lang="en-HK" sz="1000" b="0" i="0" u="none" strike="noStrike" kern="1200" cap="none" spc="0" normalizeH="0" baseline="0" noProof="0" dirty="0">
                <a:ln>
                  <a:noFill/>
                </a:ln>
                <a:solidFill>
                  <a:srgbClr val="C40C67"/>
                </a:solidFill>
                <a:effectLst/>
                <a:uLnTx/>
                <a:uFillTx/>
                <a:latin typeface="Courier New" panose="02070309020205020404" pitchFamily="49" charset="0"/>
                <a:ea typeface="+mn-ea"/>
                <a:cs typeface="Courier New" panose="02070309020205020404" pitchFamily="49" charset="0"/>
              </a:rPr>
              <a:t>()</a:t>
            </a:r>
          </a:p>
        </p:txBody>
      </p:sp>
      <p:pic>
        <p:nvPicPr>
          <p:cNvPr id="5" name="Picture 4">
            <a:extLst>
              <a:ext uri="{FF2B5EF4-FFF2-40B4-BE49-F238E27FC236}">
                <a16:creationId xmlns:a16="http://schemas.microsoft.com/office/drawing/2014/main" id="{BB109A05-B35B-8930-3CDB-D690830C9748}"/>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989748" y="3523467"/>
            <a:ext cx="5215505" cy="2649145"/>
          </a:xfrm>
          <a:prstGeom prst="rect">
            <a:avLst/>
          </a:prstGeom>
        </p:spPr>
      </p:pic>
    </p:spTree>
    <p:extLst>
      <p:ext uri="{BB962C8B-B14F-4D97-AF65-F5344CB8AC3E}">
        <p14:creationId xmlns:p14="http://schemas.microsoft.com/office/powerpoint/2010/main" val="359875171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AEA81F-A1F1-84E6-E85D-20A832145F5F}"/>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3757AFF-69BA-CE2C-C060-C9E68A5A5C5F}"/>
              </a:ext>
            </a:extLst>
          </p:cNvPr>
          <p:cNvSpPr>
            <a:spLocks noGrp="1"/>
          </p:cNvSpPr>
          <p:nvPr>
            <p:ph sz="quarter" idx="14"/>
          </p:nvPr>
        </p:nvSpPr>
        <p:spPr/>
        <p:txBody>
          <a:bodyPr/>
          <a:lstStyle/>
          <a:p>
            <a:pPr marL="514346" lvl="1" indent="-342900">
              <a:lnSpc>
                <a:spcPct val="120000"/>
              </a:lnSpc>
              <a:spcAft>
                <a:spcPts val="900"/>
              </a:spcAft>
            </a:pPr>
            <a:r>
              <a:rPr lang="en-HK" dirty="0"/>
              <a:t>Sort: Arrange rows based on one or more columns.</a:t>
            </a:r>
          </a:p>
          <a:p>
            <a:endParaRPr lang="en-US" dirty="0"/>
          </a:p>
        </p:txBody>
      </p:sp>
      <p:sp>
        <p:nvSpPr>
          <p:cNvPr id="3" name="Title 2">
            <a:extLst>
              <a:ext uri="{FF2B5EF4-FFF2-40B4-BE49-F238E27FC236}">
                <a16:creationId xmlns:a16="http://schemas.microsoft.com/office/drawing/2014/main" id="{225A0531-E051-B5E4-A167-6005AE088F46}"/>
              </a:ext>
            </a:extLst>
          </p:cNvPr>
          <p:cNvSpPr>
            <a:spLocks noGrp="1"/>
          </p:cNvSpPr>
          <p:nvPr>
            <p:ph type="title"/>
          </p:nvPr>
        </p:nvSpPr>
        <p:spPr/>
        <p:txBody>
          <a:bodyPr/>
          <a:lstStyle/>
          <a:p>
            <a:r>
              <a:rPr lang="en-US" dirty="0"/>
              <a:t>DataFrame Operations</a:t>
            </a:r>
          </a:p>
        </p:txBody>
      </p:sp>
      <p:sp>
        <p:nvSpPr>
          <p:cNvPr id="4" name="TextBox 3">
            <a:extLst>
              <a:ext uri="{FF2B5EF4-FFF2-40B4-BE49-F238E27FC236}">
                <a16:creationId xmlns:a16="http://schemas.microsoft.com/office/drawing/2014/main" id="{E51F1860-0B14-AC54-97EC-685115DFB542}"/>
              </a:ext>
            </a:extLst>
          </p:cNvPr>
          <p:cNvSpPr txBox="1"/>
          <p:nvPr/>
        </p:nvSpPr>
        <p:spPr>
          <a:xfrm>
            <a:off x="989748" y="2107275"/>
            <a:ext cx="6645492" cy="1227259"/>
          </a:xfrm>
          <a:prstGeom prst="rect">
            <a:avLst/>
          </a:prstGeom>
          <a:solidFill>
            <a:schemeClr val="accent4">
              <a:lumMod val="20000"/>
              <a:lumOff val="80000"/>
            </a:schemeClr>
          </a:solidFill>
          <a:ln>
            <a:solidFill>
              <a:srgbClr val="C40C67"/>
            </a:solidFill>
          </a:ln>
        </p:spPr>
        <p:txBody>
          <a:bodyPr wrap="square" rtlCol="0">
            <a:spAutoFit/>
          </a:bodyPr>
          <a:lstStyle>
            <a:defPPr>
              <a:defRPr lang="en-US"/>
            </a:defPPr>
            <a:lvl1pPr lvl="0">
              <a:lnSpc>
                <a:spcPct val="150000"/>
              </a:lnSpc>
              <a:defRPr sz="1200">
                <a:solidFill>
                  <a:srgbClr val="C40C67"/>
                </a:solidFill>
                <a:latin typeface="Courier New" panose="02070309020205020404" pitchFamily="49" charset="0"/>
                <a:cs typeface="Courier New" panose="02070309020205020404" pitchFamily="49" charset="0"/>
              </a:defRPr>
            </a:lvl1pPr>
            <a:lvl3pPr marL="0" lvl="2">
              <a:defRPr sz="1000">
                <a:latin typeface="Courier New" panose="02070309020205020404" pitchFamily="49" charset="0"/>
                <a:cs typeface="Courier New" panose="02070309020205020404" pitchFamily="49" charset="0"/>
              </a:defRPr>
            </a:lvl3p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HK" sz="1000" b="0" i="0" u="none" strike="noStrike" kern="1200" cap="none" spc="0" normalizeH="0" baseline="0" noProof="0" dirty="0">
                <a:ln>
                  <a:noFill/>
                </a:ln>
                <a:solidFill>
                  <a:srgbClr val="C40C67"/>
                </a:solidFill>
                <a:effectLst/>
                <a:uLnTx/>
                <a:uFillTx/>
                <a:latin typeface="Courier New" panose="02070309020205020404" pitchFamily="49" charset="0"/>
                <a:ea typeface="+mn-ea"/>
                <a:cs typeface="Courier New" panose="02070309020205020404" pitchFamily="49" charset="0"/>
              </a:rPr>
              <a:t># Sort by a column </a:t>
            </a:r>
            <a:r>
              <a:rPr kumimoji="0" lang="en-HK" sz="1000" b="0" i="0" u="none" strike="noStrike" kern="1200" cap="none" spc="0" normalizeH="0" baseline="0" noProof="0" dirty="0" err="1">
                <a:ln>
                  <a:noFill/>
                </a:ln>
                <a:solidFill>
                  <a:srgbClr val="C40C67"/>
                </a:solidFill>
                <a:effectLst/>
                <a:uLnTx/>
                <a:uFillTx/>
                <a:latin typeface="Courier New" panose="02070309020205020404" pitchFamily="49" charset="0"/>
                <a:ea typeface="+mn-ea"/>
                <a:cs typeface="Courier New" panose="02070309020205020404" pitchFamily="49" charset="0"/>
              </a:rPr>
              <a:t>desc</a:t>
            </a:r>
            <a:endParaRPr kumimoji="0" lang="en-HK" sz="1000" b="0" i="0" u="none" strike="noStrike" kern="1200" cap="none" spc="0" normalizeH="0" baseline="0" noProof="0" dirty="0">
              <a:ln>
                <a:noFill/>
              </a:ln>
              <a:solidFill>
                <a:srgbClr val="C40C67"/>
              </a:solidFill>
              <a:effectLst/>
              <a:uLnTx/>
              <a:uFillTx/>
              <a:latin typeface="Courier New" panose="02070309020205020404" pitchFamily="49" charset="0"/>
              <a:ea typeface="+mn-ea"/>
              <a:cs typeface="Courier New" panose="02070309020205020404" pitchFamily="49"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HK" sz="1000" b="0" i="0" u="none" strike="noStrike" kern="1200" cap="none" spc="0" normalizeH="0" baseline="0" noProof="0" dirty="0">
                <a:ln>
                  <a:noFill/>
                </a:ln>
                <a:solidFill>
                  <a:srgbClr val="C40C67"/>
                </a:solidFill>
                <a:effectLst/>
                <a:uLnTx/>
                <a:uFillTx/>
                <a:latin typeface="Courier New" panose="02070309020205020404" pitchFamily="49" charset="0"/>
                <a:ea typeface="+mn-ea"/>
                <a:cs typeface="Courier New" panose="02070309020205020404" pitchFamily="49" charset="0"/>
              </a:rPr>
              <a:t>from </a:t>
            </a:r>
            <a:r>
              <a:rPr kumimoji="0" lang="en-HK" sz="1000" b="0" i="0" u="none" strike="noStrike" kern="1200" cap="none" spc="0" normalizeH="0" baseline="0" noProof="0" dirty="0" err="1">
                <a:ln>
                  <a:noFill/>
                </a:ln>
                <a:solidFill>
                  <a:srgbClr val="C40C67"/>
                </a:solidFill>
                <a:effectLst/>
                <a:uLnTx/>
                <a:uFillTx/>
                <a:latin typeface="Courier New" panose="02070309020205020404" pitchFamily="49" charset="0"/>
                <a:ea typeface="+mn-ea"/>
                <a:cs typeface="Courier New" panose="02070309020205020404" pitchFamily="49" charset="0"/>
              </a:rPr>
              <a:t>pyspark.sql.functions</a:t>
            </a:r>
            <a:r>
              <a:rPr kumimoji="0" lang="en-HK" sz="1000" b="0" i="0" u="none" strike="noStrike" kern="1200" cap="none" spc="0" normalizeH="0" baseline="0" noProof="0" dirty="0">
                <a:ln>
                  <a:noFill/>
                </a:ln>
                <a:solidFill>
                  <a:srgbClr val="C40C67"/>
                </a:solidFill>
                <a:effectLst/>
                <a:uLnTx/>
                <a:uFillTx/>
                <a:latin typeface="Courier New" panose="02070309020205020404" pitchFamily="49" charset="0"/>
                <a:ea typeface="+mn-ea"/>
                <a:cs typeface="Courier New" panose="02070309020205020404" pitchFamily="49" charset="0"/>
              </a:rPr>
              <a:t> import col, </a:t>
            </a:r>
            <a:r>
              <a:rPr kumimoji="0" lang="en-HK" sz="1000" b="0" i="0" u="none" strike="noStrike" kern="1200" cap="none" spc="0" normalizeH="0" baseline="0" noProof="0" dirty="0" err="1">
                <a:ln>
                  <a:noFill/>
                </a:ln>
                <a:solidFill>
                  <a:srgbClr val="C40C67"/>
                </a:solidFill>
                <a:effectLst/>
                <a:uLnTx/>
                <a:uFillTx/>
                <a:latin typeface="Courier New" panose="02070309020205020404" pitchFamily="49" charset="0"/>
                <a:ea typeface="+mn-ea"/>
                <a:cs typeface="Courier New" panose="02070309020205020404" pitchFamily="49" charset="0"/>
              </a:rPr>
              <a:t>desc</a:t>
            </a:r>
            <a:endParaRPr kumimoji="0" lang="en-HK" sz="1000" b="0" i="0" u="none" strike="noStrike" kern="1200" cap="none" spc="0" normalizeH="0" baseline="0" noProof="0" dirty="0">
              <a:ln>
                <a:noFill/>
              </a:ln>
              <a:solidFill>
                <a:srgbClr val="C40C67"/>
              </a:solidFill>
              <a:effectLst/>
              <a:uLnTx/>
              <a:uFillTx/>
              <a:latin typeface="Courier New" panose="02070309020205020404" pitchFamily="49" charset="0"/>
              <a:ea typeface="+mn-ea"/>
              <a:cs typeface="Courier New" panose="02070309020205020404" pitchFamily="49"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HK" sz="1000" b="0" i="0" u="none" strike="noStrike" kern="1200" cap="none" spc="0" normalizeH="0" baseline="0" noProof="0" dirty="0" err="1">
                <a:ln>
                  <a:noFill/>
                </a:ln>
                <a:solidFill>
                  <a:srgbClr val="C40C67"/>
                </a:solidFill>
                <a:effectLst/>
                <a:uLnTx/>
                <a:uFillTx/>
                <a:latin typeface="Courier New" panose="02070309020205020404" pitchFamily="49" charset="0"/>
                <a:ea typeface="+mn-ea"/>
                <a:cs typeface="Courier New" panose="02070309020205020404" pitchFamily="49" charset="0"/>
              </a:rPr>
              <a:t>sorted_data</a:t>
            </a:r>
            <a:r>
              <a:rPr kumimoji="0" lang="en-HK" sz="1000" b="0" i="0" u="none" strike="noStrike" kern="1200" cap="none" spc="0" normalizeH="0" baseline="0" noProof="0" dirty="0">
                <a:ln>
                  <a:noFill/>
                </a:ln>
                <a:solidFill>
                  <a:srgbClr val="C40C67"/>
                </a:solidFill>
                <a:effectLst/>
                <a:uLnTx/>
                <a:uFillTx/>
                <a:latin typeface="Courier New" panose="02070309020205020404" pitchFamily="49" charset="0"/>
                <a:ea typeface="+mn-ea"/>
                <a:cs typeface="Courier New" panose="02070309020205020404" pitchFamily="49" charset="0"/>
              </a:rPr>
              <a:t> = </a:t>
            </a:r>
            <a:r>
              <a:rPr kumimoji="0" lang="en-HK" sz="1000" b="0" i="0" u="none" strike="noStrike" kern="1200" cap="none" spc="0" normalizeH="0" baseline="0" noProof="0" dirty="0" err="1">
                <a:ln>
                  <a:noFill/>
                </a:ln>
                <a:solidFill>
                  <a:srgbClr val="C40C67"/>
                </a:solidFill>
                <a:effectLst/>
                <a:uLnTx/>
                <a:uFillTx/>
                <a:latin typeface="Courier New" panose="02070309020205020404" pitchFamily="49" charset="0"/>
                <a:ea typeface="+mn-ea"/>
                <a:cs typeface="Courier New" panose="02070309020205020404" pitchFamily="49" charset="0"/>
              </a:rPr>
              <a:t>df.orderBy</a:t>
            </a:r>
            <a:r>
              <a:rPr kumimoji="0" lang="en-HK" sz="1000" b="0" i="0" u="none" strike="noStrike" kern="1200" cap="none" spc="0" normalizeH="0" baseline="0" noProof="0" dirty="0">
                <a:ln>
                  <a:noFill/>
                </a:ln>
                <a:solidFill>
                  <a:srgbClr val="C40C67"/>
                </a:solidFill>
                <a:effectLst/>
                <a:uLnTx/>
                <a:uFillTx/>
                <a:latin typeface="Courier New" panose="02070309020205020404" pitchFamily="49" charset="0"/>
                <a:ea typeface="+mn-ea"/>
                <a:cs typeface="Courier New" panose="02070309020205020404" pitchFamily="49" charset="0"/>
              </a:rPr>
              <a:t>(col("price").</a:t>
            </a:r>
            <a:r>
              <a:rPr kumimoji="0" lang="en-HK" sz="1000" b="0" i="0" u="none" strike="noStrike" kern="1200" cap="none" spc="0" normalizeH="0" baseline="0" noProof="0" dirty="0" err="1">
                <a:ln>
                  <a:noFill/>
                </a:ln>
                <a:solidFill>
                  <a:srgbClr val="C40C67"/>
                </a:solidFill>
                <a:effectLst/>
                <a:uLnTx/>
                <a:uFillTx/>
                <a:latin typeface="Courier New" panose="02070309020205020404" pitchFamily="49" charset="0"/>
                <a:ea typeface="+mn-ea"/>
                <a:cs typeface="Courier New" panose="02070309020205020404" pitchFamily="49" charset="0"/>
              </a:rPr>
              <a:t>desc</a:t>
            </a:r>
            <a:r>
              <a:rPr kumimoji="0" lang="en-HK" sz="1000" b="0" i="0" u="none" strike="noStrike" kern="1200" cap="none" spc="0" normalizeH="0" baseline="0" noProof="0" dirty="0">
                <a:ln>
                  <a:noFill/>
                </a:ln>
                <a:solidFill>
                  <a:srgbClr val="C40C67"/>
                </a:solidFill>
                <a:effectLst/>
                <a:uLnTx/>
                <a:uFillTx/>
                <a:latin typeface="Courier New" panose="02070309020205020404" pitchFamily="49" charset="0"/>
                <a:ea typeface="+mn-ea"/>
                <a:cs typeface="Courier New" panose="02070309020205020404" pitchFamily="49" charset="0"/>
              </a:rPr>
              <a:t>(), col("id").</a:t>
            </a:r>
            <a:r>
              <a:rPr kumimoji="0" lang="en-HK" sz="1000" b="0" i="0" u="none" strike="noStrike" kern="1200" cap="none" spc="0" normalizeH="0" baseline="0" noProof="0" dirty="0" err="1">
                <a:ln>
                  <a:noFill/>
                </a:ln>
                <a:solidFill>
                  <a:srgbClr val="C40C67"/>
                </a:solidFill>
                <a:effectLst/>
                <a:uLnTx/>
                <a:uFillTx/>
                <a:latin typeface="Courier New" panose="02070309020205020404" pitchFamily="49" charset="0"/>
                <a:ea typeface="+mn-ea"/>
                <a:cs typeface="Courier New" panose="02070309020205020404" pitchFamily="49" charset="0"/>
              </a:rPr>
              <a:t>desc</a:t>
            </a:r>
            <a:r>
              <a:rPr kumimoji="0" lang="en-HK" sz="1000" b="0" i="0" u="none" strike="noStrike" kern="1200" cap="none" spc="0" normalizeH="0" baseline="0" noProof="0" dirty="0">
                <a:ln>
                  <a:noFill/>
                </a:ln>
                <a:solidFill>
                  <a:srgbClr val="C40C67"/>
                </a:solidFill>
                <a:effectLst/>
                <a:uLnTx/>
                <a:uFillTx/>
                <a:latin typeface="Courier New" panose="02070309020205020404" pitchFamily="49" charset="0"/>
                <a:ea typeface="+mn-ea"/>
                <a:cs typeface="Courier New" panose="02070309020205020404" pitchFamily="49" charset="0"/>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HK" sz="1000" b="0" i="0" u="none" strike="noStrike" kern="1200" cap="none" spc="0" normalizeH="0" baseline="0" noProof="0" dirty="0">
                <a:ln>
                  <a:noFill/>
                </a:ln>
                <a:solidFill>
                  <a:srgbClr val="C40C67"/>
                </a:solidFill>
                <a:effectLst/>
                <a:uLnTx/>
                <a:uFillTx/>
                <a:latin typeface="Courier New" panose="02070309020205020404" pitchFamily="49" charset="0"/>
                <a:ea typeface="+mn-ea"/>
                <a:cs typeface="Courier New" panose="02070309020205020404" pitchFamily="49" charset="0"/>
              </a:rPr>
              <a:t>print("Sorted Data Descending:")</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HK" sz="1000" b="0" i="0" u="none" strike="noStrike" kern="1200" cap="none" spc="0" normalizeH="0" baseline="0" noProof="0" dirty="0" err="1">
                <a:ln>
                  <a:noFill/>
                </a:ln>
                <a:solidFill>
                  <a:srgbClr val="C40C67"/>
                </a:solidFill>
                <a:effectLst/>
                <a:uLnTx/>
                <a:uFillTx/>
                <a:latin typeface="Courier New" panose="02070309020205020404" pitchFamily="49" charset="0"/>
                <a:ea typeface="+mn-ea"/>
                <a:cs typeface="Courier New" panose="02070309020205020404" pitchFamily="49" charset="0"/>
              </a:rPr>
              <a:t>sorted_data.show</a:t>
            </a:r>
            <a:r>
              <a:rPr kumimoji="0" lang="en-HK" sz="1000" b="0" i="0" u="none" strike="noStrike" kern="1200" cap="none" spc="0" normalizeH="0" baseline="0" noProof="0" dirty="0">
                <a:ln>
                  <a:noFill/>
                </a:ln>
                <a:solidFill>
                  <a:srgbClr val="C40C67"/>
                </a:solidFill>
                <a:effectLst/>
                <a:uLnTx/>
                <a:uFillTx/>
                <a:latin typeface="Courier New" panose="02070309020205020404" pitchFamily="49" charset="0"/>
                <a:ea typeface="+mn-ea"/>
                <a:cs typeface="Courier New" panose="02070309020205020404" pitchFamily="49" charset="0"/>
              </a:rPr>
              <a:t>(10)</a:t>
            </a:r>
          </a:p>
        </p:txBody>
      </p:sp>
      <p:pic>
        <p:nvPicPr>
          <p:cNvPr id="6" name="Picture 5">
            <a:extLst>
              <a:ext uri="{FF2B5EF4-FFF2-40B4-BE49-F238E27FC236}">
                <a16:creationId xmlns:a16="http://schemas.microsoft.com/office/drawing/2014/main" id="{A513E876-2BA4-D4B5-8781-8EBA8E0935E7}"/>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989748" y="3467411"/>
            <a:ext cx="4176612" cy="2784408"/>
          </a:xfrm>
          <a:prstGeom prst="rect">
            <a:avLst/>
          </a:prstGeom>
        </p:spPr>
      </p:pic>
    </p:spTree>
    <p:extLst>
      <p:ext uri="{BB962C8B-B14F-4D97-AF65-F5344CB8AC3E}">
        <p14:creationId xmlns:p14="http://schemas.microsoft.com/office/powerpoint/2010/main" val="14812963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B04E4EA-4E5E-2BFE-5093-A42EA00A3827}"/>
              </a:ext>
            </a:extLst>
          </p:cNvPr>
          <p:cNvSpPr>
            <a:spLocks noGrp="1"/>
          </p:cNvSpPr>
          <p:nvPr>
            <p:ph sz="quarter" idx="14"/>
          </p:nvPr>
        </p:nvSpPr>
        <p:spPr/>
        <p:txBody>
          <a:bodyPr/>
          <a:lstStyle/>
          <a:p>
            <a:pPr marL="514346" lvl="1" indent="-342900">
              <a:lnSpc>
                <a:spcPct val="120000"/>
              </a:lnSpc>
              <a:spcAft>
                <a:spcPts val="900"/>
              </a:spcAft>
            </a:pPr>
            <a:r>
              <a:rPr lang="en-HK" dirty="0"/>
              <a:t>Distinct: Get unique rows.</a:t>
            </a:r>
          </a:p>
          <a:p>
            <a:endParaRPr lang="en-US" dirty="0"/>
          </a:p>
        </p:txBody>
      </p:sp>
      <p:sp>
        <p:nvSpPr>
          <p:cNvPr id="3" name="Title 2">
            <a:extLst>
              <a:ext uri="{FF2B5EF4-FFF2-40B4-BE49-F238E27FC236}">
                <a16:creationId xmlns:a16="http://schemas.microsoft.com/office/drawing/2014/main" id="{76AF5B4D-DB69-89CA-32EA-DCA55D0AFE6A}"/>
              </a:ext>
            </a:extLst>
          </p:cNvPr>
          <p:cNvSpPr>
            <a:spLocks noGrp="1"/>
          </p:cNvSpPr>
          <p:nvPr>
            <p:ph type="title"/>
          </p:nvPr>
        </p:nvSpPr>
        <p:spPr/>
        <p:txBody>
          <a:bodyPr/>
          <a:lstStyle/>
          <a:p>
            <a:r>
              <a:rPr lang="en-US" dirty="0"/>
              <a:t>DataFrame Operations</a:t>
            </a:r>
          </a:p>
        </p:txBody>
      </p:sp>
      <p:pic>
        <p:nvPicPr>
          <p:cNvPr id="4" name="Picture 3">
            <a:extLst>
              <a:ext uri="{FF2B5EF4-FFF2-40B4-BE49-F238E27FC236}">
                <a16:creationId xmlns:a16="http://schemas.microsoft.com/office/drawing/2014/main" id="{71DB8042-8198-5E09-6BBB-61015F5273E0}"/>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989748" y="3248276"/>
            <a:ext cx="2830131" cy="2329564"/>
          </a:xfrm>
          <a:prstGeom prst="rect">
            <a:avLst/>
          </a:prstGeom>
        </p:spPr>
      </p:pic>
      <p:sp>
        <p:nvSpPr>
          <p:cNvPr id="5" name="TextBox 4">
            <a:extLst>
              <a:ext uri="{FF2B5EF4-FFF2-40B4-BE49-F238E27FC236}">
                <a16:creationId xmlns:a16="http://schemas.microsoft.com/office/drawing/2014/main" id="{E58ACC35-5CA5-F519-98E7-C173ACFE52E4}"/>
              </a:ext>
            </a:extLst>
          </p:cNvPr>
          <p:cNvSpPr txBox="1"/>
          <p:nvPr/>
        </p:nvSpPr>
        <p:spPr>
          <a:xfrm>
            <a:off x="989748" y="2107275"/>
            <a:ext cx="6645492" cy="996427"/>
          </a:xfrm>
          <a:prstGeom prst="rect">
            <a:avLst/>
          </a:prstGeom>
          <a:solidFill>
            <a:schemeClr val="accent4">
              <a:lumMod val="20000"/>
              <a:lumOff val="80000"/>
            </a:schemeClr>
          </a:solidFill>
          <a:ln>
            <a:solidFill>
              <a:srgbClr val="C40C67"/>
            </a:solidFill>
          </a:ln>
        </p:spPr>
        <p:txBody>
          <a:bodyPr wrap="square" rtlCol="0">
            <a:spAutoFit/>
          </a:bodyPr>
          <a:lstStyle>
            <a:defPPr>
              <a:defRPr lang="en-US"/>
            </a:defPPr>
            <a:lvl1pPr lvl="0">
              <a:lnSpc>
                <a:spcPct val="150000"/>
              </a:lnSpc>
              <a:defRPr sz="1200">
                <a:solidFill>
                  <a:srgbClr val="C40C67"/>
                </a:solidFill>
                <a:latin typeface="Courier New" panose="02070309020205020404" pitchFamily="49" charset="0"/>
                <a:cs typeface="Courier New" panose="02070309020205020404" pitchFamily="49" charset="0"/>
              </a:defRPr>
            </a:lvl1pPr>
            <a:lvl3pPr marL="0" lvl="2">
              <a:defRPr sz="1000">
                <a:latin typeface="Courier New" panose="02070309020205020404" pitchFamily="49" charset="0"/>
                <a:cs typeface="Courier New" panose="02070309020205020404" pitchFamily="49" charset="0"/>
              </a:defRPr>
            </a:lvl3p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HK" sz="1000" b="0" i="0" u="none" strike="noStrike" kern="1200" cap="none" spc="0" normalizeH="0" baseline="0" noProof="0" dirty="0">
                <a:ln>
                  <a:noFill/>
                </a:ln>
                <a:solidFill>
                  <a:srgbClr val="C40C67"/>
                </a:solidFill>
                <a:effectLst/>
                <a:uLnTx/>
                <a:uFillTx/>
                <a:latin typeface="Courier New" panose="02070309020205020404" pitchFamily="49" charset="0"/>
                <a:ea typeface="+mn-ea"/>
                <a:cs typeface="Courier New" panose="02070309020205020404" pitchFamily="49" charset="0"/>
              </a:rPr>
              <a:t># Get distinct product category</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HK" sz="1000" b="0" i="0" u="none" strike="noStrike" kern="1200" cap="none" spc="0" normalizeH="0" baseline="0" noProof="0" dirty="0" err="1">
                <a:ln>
                  <a:noFill/>
                </a:ln>
                <a:solidFill>
                  <a:srgbClr val="C40C67"/>
                </a:solidFill>
                <a:effectLst/>
                <a:uLnTx/>
                <a:uFillTx/>
                <a:latin typeface="Courier New" panose="02070309020205020404" pitchFamily="49" charset="0"/>
                <a:ea typeface="+mn-ea"/>
                <a:cs typeface="Courier New" panose="02070309020205020404" pitchFamily="49" charset="0"/>
              </a:rPr>
              <a:t>distinct_rows</a:t>
            </a:r>
            <a:r>
              <a:rPr kumimoji="0" lang="en-HK" sz="1000" b="0" i="0" u="none" strike="noStrike" kern="1200" cap="none" spc="0" normalizeH="0" baseline="0" noProof="0" dirty="0">
                <a:ln>
                  <a:noFill/>
                </a:ln>
                <a:solidFill>
                  <a:srgbClr val="C40C67"/>
                </a:solidFill>
                <a:effectLst/>
                <a:uLnTx/>
                <a:uFillTx/>
                <a:latin typeface="Courier New" panose="02070309020205020404" pitchFamily="49" charset="0"/>
                <a:ea typeface="+mn-ea"/>
                <a:cs typeface="Courier New" panose="02070309020205020404" pitchFamily="49" charset="0"/>
              </a:rPr>
              <a:t> = </a:t>
            </a:r>
            <a:r>
              <a:rPr kumimoji="0" lang="en-HK" sz="1000" b="0" i="0" u="none" strike="noStrike" kern="1200" cap="none" spc="0" normalizeH="0" baseline="0" noProof="0" dirty="0" err="1">
                <a:ln>
                  <a:noFill/>
                </a:ln>
                <a:solidFill>
                  <a:srgbClr val="C40C67"/>
                </a:solidFill>
                <a:effectLst/>
                <a:uLnTx/>
                <a:uFillTx/>
                <a:latin typeface="Courier New" panose="02070309020205020404" pitchFamily="49" charset="0"/>
                <a:ea typeface="+mn-ea"/>
                <a:cs typeface="Courier New" panose="02070309020205020404" pitchFamily="49" charset="0"/>
              </a:rPr>
              <a:t>df.select</a:t>
            </a:r>
            <a:r>
              <a:rPr kumimoji="0" lang="en-HK" sz="1000" b="0" i="0" u="none" strike="noStrike" kern="1200" cap="none" spc="0" normalizeH="0" baseline="0" noProof="0" dirty="0">
                <a:ln>
                  <a:noFill/>
                </a:ln>
                <a:solidFill>
                  <a:srgbClr val="C40C67"/>
                </a:solidFill>
                <a:effectLst/>
                <a:uLnTx/>
                <a:uFillTx/>
                <a:latin typeface="Courier New" panose="02070309020205020404" pitchFamily="49" charset="0"/>
                <a:ea typeface="+mn-ea"/>
                <a:cs typeface="Courier New" panose="02070309020205020404" pitchFamily="49" charset="0"/>
              </a:rPr>
              <a:t>("category").distinct()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HK" sz="1000" b="0" i="0" u="none" strike="noStrike" kern="1200" cap="none" spc="0" normalizeH="0" baseline="0" noProof="0" dirty="0">
                <a:ln>
                  <a:noFill/>
                </a:ln>
                <a:solidFill>
                  <a:srgbClr val="C40C67"/>
                </a:solidFill>
                <a:effectLst/>
                <a:uLnTx/>
                <a:uFillTx/>
                <a:latin typeface="Courier New" panose="02070309020205020404" pitchFamily="49" charset="0"/>
                <a:ea typeface="+mn-ea"/>
                <a:cs typeface="Courier New" panose="02070309020205020404" pitchFamily="49" charset="0"/>
              </a:rPr>
              <a:t>print("Distinct Product Categories:")</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HK" sz="1000" b="0" i="0" u="none" strike="noStrike" kern="1200" cap="none" spc="0" normalizeH="0" baseline="0" noProof="0" dirty="0" err="1">
                <a:ln>
                  <a:noFill/>
                </a:ln>
                <a:solidFill>
                  <a:srgbClr val="C40C67"/>
                </a:solidFill>
                <a:effectLst/>
                <a:uLnTx/>
                <a:uFillTx/>
                <a:latin typeface="Courier New" panose="02070309020205020404" pitchFamily="49" charset="0"/>
                <a:ea typeface="+mn-ea"/>
                <a:cs typeface="Courier New" panose="02070309020205020404" pitchFamily="49" charset="0"/>
              </a:rPr>
              <a:t>distinct_rows.show</a:t>
            </a:r>
            <a:r>
              <a:rPr kumimoji="0" lang="en-HK" sz="1000" b="0" i="0" u="none" strike="noStrike" kern="1200" cap="none" spc="0" normalizeH="0" baseline="0" noProof="0" dirty="0">
                <a:ln>
                  <a:noFill/>
                </a:ln>
                <a:solidFill>
                  <a:srgbClr val="C40C67"/>
                </a:solidFill>
                <a:effectLst/>
                <a:uLnTx/>
                <a:uFillTx/>
                <a:latin typeface="Courier New" panose="02070309020205020404" pitchFamily="49" charset="0"/>
                <a:ea typeface="+mn-ea"/>
                <a:cs typeface="Courier New" panose="02070309020205020404" pitchFamily="49" charset="0"/>
              </a:rPr>
              <a:t>()</a:t>
            </a:r>
          </a:p>
        </p:txBody>
      </p:sp>
    </p:spTree>
    <p:extLst>
      <p:ext uri="{BB962C8B-B14F-4D97-AF65-F5344CB8AC3E}">
        <p14:creationId xmlns:p14="http://schemas.microsoft.com/office/powerpoint/2010/main" val="226270091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DA9AD6F-BA58-A002-B11A-58F05B4D2ECD}"/>
              </a:ext>
            </a:extLst>
          </p:cNvPr>
          <p:cNvSpPr>
            <a:spLocks noGrp="1"/>
          </p:cNvSpPr>
          <p:nvPr>
            <p:ph sz="quarter" idx="14"/>
          </p:nvPr>
        </p:nvSpPr>
        <p:spPr/>
        <p:txBody>
          <a:bodyPr/>
          <a:lstStyle/>
          <a:p>
            <a:pPr marL="514346" lvl="1" indent="-342900">
              <a:lnSpc>
                <a:spcPct val="120000"/>
              </a:lnSpc>
              <a:spcAft>
                <a:spcPts val="900"/>
              </a:spcAft>
            </a:pPr>
            <a:r>
              <a:rPr lang="en-HK" dirty="0" err="1"/>
              <a:t>WithColumn</a:t>
            </a:r>
            <a:r>
              <a:rPr lang="en-HK" dirty="0"/>
              <a:t>: Add new calculated columns.</a:t>
            </a:r>
          </a:p>
          <a:p>
            <a:endParaRPr lang="en-US" dirty="0"/>
          </a:p>
        </p:txBody>
      </p:sp>
      <p:sp>
        <p:nvSpPr>
          <p:cNvPr id="3" name="Title 2">
            <a:extLst>
              <a:ext uri="{FF2B5EF4-FFF2-40B4-BE49-F238E27FC236}">
                <a16:creationId xmlns:a16="http://schemas.microsoft.com/office/drawing/2014/main" id="{AED8168E-0FA4-26EA-6D89-A13208857D26}"/>
              </a:ext>
            </a:extLst>
          </p:cNvPr>
          <p:cNvSpPr>
            <a:spLocks noGrp="1"/>
          </p:cNvSpPr>
          <p:nvPr>
            <p:ph type="title"/>
          </p:nvPr>
        </p:nvSpPr>
        <p:spPr/>
        <p:txBody>
          <a:bodyPr/>
          <a:lstStyle/>
          <a:p>
            <a:r>
              <a:rPr lang="en-US" dirty="0"/>
              <a:t>DataFrame Operations</a:t>
            </a:r>
          </a:p>
        </p:txBody>
      </p:sp>
      <p:pic>
        <p:nvPicPr>
          <p:cNvPr id="4" name="Picture 3">
            <a:extLst>
              <a:ext uri="{FF2B5EF4-FFF2-40B4-BE49-F238E27FC236}">
                <a16:creationId xmlns:a16="http://schemas.microsoft.com/office/drawing/2014/main" id="{183A2166-84EC-F70E-A25A-147095A29784}"/>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989748" y="3310128"/>
            <a:ext cx="4280408" cy="2487264"/>
          </a:xfrm>
          <a:prstGeom prst="rect">
            <a:avLst/>
          </a:prstGeom>
        </p:spPr>
      </p:pic>
      <p:sp>
        <p:nvSpPr>
          <p:cNvPr id="5" name="TextBox 4">
            <a:extLst>
              <a:ext uri="{FF2B5EF4-FFF2-40B4-BE49-F238E27FC236}">
                <a16:creationId xmlns:a16="http://schemas.microsoft.com/office/drawing/2014/main" id="{0D913001-668F-5CDF-2F82-7539B1C116CD}"/>
              </a:ext>
            </a:extLst>
          </p:cNvPr>
          <p:cNvSpPr txBox="1"/>
          <p:nvPr/>
        </p:nvSpPr>
        <p:spPr>
          <a:xfrm>
            <a:off x="989748" y="2107275"/>
            <a:ext cx="6645492" cy="996427"/>
          </a:xfrm>
          <a:prstGeom prst="rect">
            <a:avLst/>
          </a:prstGeom>
          <a:solidFill>
            <a:schemeClr val="accent4">
              <a:lumMod val="20000"/>
              <a:lumOff val="80000"/>
            </a:schemeClr>
          </a:solidFill>
          <a:ln>
            <a:solidFill>
              <a:srgbClr val="C40C67"/>
            </a:solidFill>
          </a:ln>
        </p:spPr>
        <p:txBody>
          <a:bodyPr wrap="square" rtlCol="0">
            <a:spAutoFit/>
          </a:bodyPr>
          <a:lstStyle>
            <a:defPPr>
              <a:defRPr lang="en-US"/>
            </a:defPPr>
            <a:lvl1pPr lvl="0">
              <a:lnSpc>
                <a:spcPct val="150000"/>
              </a:lnSpc>
              <a:defRPr sz="1200">
                <a:solidFill>
                  <a:srgbClr val="C40C67"/>
                </a:solidFill>
                <a:latin typeface="Courier New" panose="02070309020205020404" pitchFamily="49" charset="0"/>
                <a:cs typeface="Courier New" panose="02070309020205020404" pitchFamily="49" charset="0"/>
              </a:defRPr>
            </a:lvl1pPr>
            <a:lvl3pPr marL="0" lvl="2">
              <a:defRPr sz="1000">
                <a:latin typeface="Courier New" panose="02070309020205020404" pitchFamily="49" charset="0"/>
                <a:cs typeface="Courier New" panose="02070309020205020404" pitchFamily="49" charset="0"/>
              </a:defRPr>
            </a:lvl3p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HK" sz="1000" b="0" i="0" u="none" strike="noStrike" kern="1200" cap="none" spc="0" normalizeH="0" baseline="0" noProof="0" dirty="0">
                <a:ln>
                  <a:noFill/>
                </a:ln>
                <a:solidFill>
                  <a:srgbClr val="C40C67"/>
                </a:solidFill>
                <a:effectLst/>
                <a:uLnTx/>
                <a:uFillTx/>
                <a:latin typeface="Courier New" panose="02070309020205020404" pitchFamily="49" charset="0"/>
                <a:ea typeface="+mn-ea"/>
                <a:cs typeface="Courier New" panose="02070309020205020404" pitchFamily="49" charset="0"/>
              </a:rPr>
              <a:t># Add a new calculated column</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HK" sz="1000" b="0" i="0" u="none" strike="noStrike" kern="1200" cap="none" spc="0" normalizeH="0" baseline="0" noProof="0" dirty="0" err="1">
                <a:ln>
                  <a:noFill/>
                </a:ln>
                <a:solidFill>
                  <a:srgbClr val="C40C67"/>
                </a:solidFill>
                <a:effectLst/>
                <a:uLnTx/>
                <a:uFillTx/>
                <a:latin typeface="Courier New" panose="02070309020205020404" pitchFamily="49" charset="0"/>
                <a:ea typeface="+mn-ea"/>
                <a:cs typeface="Courier New" panose="02070309020205020404" pitchFamily="49" charset="0"/>
              </a:rPr>
              <a:t>df_with_new_column</a:t>
            </a:r>
            <a:r>
              <a:rPr kumimoji="0" lang="en-HK" sz="1000" b="0" i="0" u="none" strike="noStrike" kern="1200" cap="none" spc="0" normalizeH="0" baseline="0" noProof="0" dirty="0">
                <a:ln>
                  <a:noFill/>
                </a:ln>
                <a:solidFill>
                  <a:srgbClr val="C40C67"/>
                </a:solidFill>
                <a:effectLst/>
                <a:uLnTx/>
                <a:uFillTx/>
                <a:latin typeface="Courier New" panose="02070309020205020404" pitchFamily="49" charset="0"/>
                <a:ea typeface="+mn-ea"/>
                <a:cs typeface="Courier New" panose="02070309020205020404" pitchFamily="49" charset="0"/>
              </a:rPr>
              <a:t> = </a:t>
            </a:r>
            <a:r>
              <a:rPr kumimoji="0" lang="en-HK" sz="1000" b="0" i="0" u="none" strike="noStrike" kern="1200" cap="none" spc="0" normalizeH="0" baseline="0" noProof="0" dirty="0" err="1">
                <a:ln>
                  <a:noFill/>
                </a:ln>
                <a:solidFill>
                  <a:srgbClr val="C40C67"/>
                </a:solidFill>
                <a:effectLst/>
                <a:uLnTx/>
                <a:uFillTx/>
                <a:latin typeface="Courier New" panose="02070309020205020404" pitchFamily="49" charset="0"/>
                <a:ea typeface="+mn-ea"/>
                <a:cs typeface="Courier New" panose="02070309020205020404" pitchFamily="49" charset="0"/>
              </a:rPr>
              <a:t>df.withColumn</a:t>
            </a:r>
            <a:r>
              <a:rPr kumimoji="0" lang="en-HK" sz="1000" b="0" i="0" u="none" strike="noStrike" kern="1200" cap="none" spc="0" normalizeH="0" baseline="0" noProof="0" dirty="0">
                <a:ln>
                  <a:noFill/>
                </a:ln>
                <a:solidFill>
                  <a:srgbClr val="C40C67"/>
                </a:solidFill>
                <a:effectLst/>
                <a:uLnTx/>
                <a:uFillTx/>
                <a:latin typeface="Courier New" panose="02070309020205020404" pitchFamily="49" charset="0"/>
                <a:ea typeface="+mn-ea"/>
                <a:cs typeface="Courier New" panose="02070309020205020404" pitchFamily="49" charset="0"/>
              </a:rPr>
              <a:t>("revenue", </a:t>
            </a:r>
            <a:r>
              <a:rPr kumimoji="0" lang="en-HK" sz="1000" b="0" i="0" u="none" strike="noStrike" kern="1200" cap="none" spc="0" normalizeH="0" baseline="0" noProof="0" dirty="0" err="1">
                <a:ln>
                  <a:noFill/>
                </a:ln>
                <a:solidFill>
                  <a:srgbClr val="C40C67"/>
                </a:solidFill>
                <a:effectLst/>
                <a:uLnTx/>
                <a:uFillTx/>
                <a:latin typeface="Courier New" panose="02070309020205020404" pitchFamily="49" charset="0"/>
                <a:ea typeface="+mn-ea"/>
                <a:cs typeface="Courier New" panose="02070309020205020404" pitchFamily="49" charset="0"/>
              </a:rPr>
              <a:t>df.quantity</a:t>
            </a:r>
            <a:r>
              <a:rPr kumimoji="0" lang="en-HK" sz="1000" b="0" i="0" u="none" strike="noStrike" kern="1200" cap="none" spc="0" normalizeH="0" baseline="0" noProof="0" dirty="0">
                <a:ln>
                  <a:noFill/>
                </a:ln>
                <a:solidFill>
                  <a:srgbClr val="C40C67"/>
                </a:solidFill>
                <a:effectLst/>
                <a:uLnTx/>
                <a:uFillTx/>
                <a:latin typeface="Courier New" panose="02070309020205020404" pitchFamily="49" charset="0"/>
                <a:ea typeface="+mn-ea"/>
                <a:cs typeface="Courier New" panose="02070309020205020404" pitchFamily="49" charset="0"/>
              </a:rPr>
              <a:t> * </a:t>
            </a:r>
            <a:r>
              <a:rPr kumimoji="0" lang="en-HK" sz="1000" b="0" i="0" u="none" strike="noStrike" kern="1200" cap="none" spc="0" normalizeH="0" baseline="0" noProof="0" dirty="0" err="1">
                <a:ln>
                  <a:noFill/>
                </a:ln>
                <a:solidFill>
                  <a:srgbClr val="C40C67"/>
                </a:solidFill>
                <a:effectLst/>
                <a:uLnTx/>
                <a:uFillTx/>
                <a:latin typeface="Courier New" panose="02070309020205020404" pitchFamily="49" charset="0"/>
                <a:ea typeface="+mn-ea"/>
                <a:cs typeface="Courier New" panose="02070309020205020404" pitchFamily="49" charset="0"/>
              </a:rPr>
              <a:t>df.price</a:t>
            </a:r>
            <a:r>
              <a:rPr kumimoji="0" lang="en-HK" sz="1000" b="0" i="0" u="none" strike="noStrike" kern="1200" cap="none" spc="0" normalizeH="0" baseline="0" noProof="0" dirty="0">
                <a:ln>
                  <a:noFill/>
                </a:ln>
                <a:solidFill>
                  <a:srgbClr val="C40C67"/>
                </a:solidFill>
                <a:effectLst/>
                <a:uLnTx/>
                <a:uFillTx/>
                <a:latin typeface="Courier New" panose="02070309020205020404" pitchFamily="49" charset="0"/>
                <a:ea typeface="+mn-ea"/>
                <a:cs typeface="Courier New" panose="02070309020205020404" pitchFamily="49" charset="0"/>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HK" sz="1000" b="0" i="0" u="none" strike="noStrike" kern="1200" cap="none" spc="0" normalizeH="0" baseline="0" noProof="0" dirty="0">
                <a:ln>
                  <a:noFill/>
                </a:ln>
                <a:solidFill>
                  <a:srgbClr val="C40C67"/>
                </a:solidFill>
                <a:effectLst/>
                <a:uLnTx/>
                <a:uFillTx/>
                <a:latin typeface="Courier New" panose="02070309020205020404" pitchFamily="49" charset="0"/>
                <a:ea typeface="+mn-ea"/>
                <a:cs typeface="Courier New" panose="02070309020205020404" pitchFamily="49" charset="0"/>
              </a:rPr>
              <a:t>print("DataFrame with New Column:")</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HK" sz="1000" b="0" i="0" u="none" strike="noStrike" kern="1200" cap="none" spc="0" normalizeH="0" baseline="0" noProof="0" dirty="0" err="1">
                <a:ln>
                  <a:noFill/>
                </a:ln>
                <a:solidFill>
                  <a:srgbClr val="C40C67"/>
                </a:solidFill>
                <a:effectLst/>
                <a:uLnTx/>
                <a:uFillTx/>
                <a:latin typeface="Courier New" panose="02070309020205020404" pitchFamily="49" charset="0"/>
                <a:ea typeface="+mn-ea"/>
                <a:cs typeface="Courier New" panose="02070309020205020404" pitchFamily="49" charset="0"/>
              </a:rPr>
              <a:t>df_with_new_column.show</a:t>
            </a:r>
            <a:r>
              <a:rPr kumimoji="0" lang="en-HK" sz="1000" b="0" i="0" u="none" strike="noStrike" kern="1200" cap="none" spc="0" normalizeH="0" baseline="0" noProof="0" dirty="0">
                <a:ln>
                  <a:noFill/>
                </a:ln>
                <a:solidFill>
                  <a:srgbClr val="C40C67"/>
                </a:solidFill>
                <a:effectLst/>
                <a:uLnTx/>
                <a:uFillTx/>
                <a:latin typeface="Courier New" panose="02070309020205020404" pitchFamily="49" charset="0"/>
                <a:ea typeface="+mn-ea"/>
                <a:cs typeface="Courier New" panose="02070309020205020404" pitchFamily="49" charset="0"/>
              </a:rPr>
              <a:t>(10)</a:t>
            </a:r>
          </a:p>
        </p:txBody>
      </p:sp>
    </p:spTree>
    <p:extLst>
      <p:ext uri="{BB962C8B-B14F-4D97-AF65-F5344CB8AC3E}">
        <p14:creationId xmlns:p14="http://schemas.microsoft.com/office/powerpoint/2010/main" val="86624781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1EC78B0-72F1-7585-7312-F40BAD7E76F3}"/>
              </a:ext>
            </a:extLst>
          </p:cNvPr>
          <p:cNvSpPr>
            <a:spLocks noGrp="1"/>
          </p:cNvSpPr>
          <p:nvPr>
            <p:ph sz="quarter" idx="14"/>
          </p:nvPr>
        </p:nvSpPr>
        <p:spPr/>
        <p:txBody>
          <a:bodyPr/>
          <a:lstStyle/>
          <a:p>
            <a:pPr marL="514346" lvl="1" indent="-342900">
              <a:lnSpc>
                <a:spcPct val="120000"/>
              </a:lnSpc>
              <a:spcAft>
                <a:spcPts val="900"/>
              </a:spcAft>
            </a:pPr>
            <a:r>
              <a:rPr lang="en-US" dirty="0"/>
              <a:t>We can also create DataFrame from Python object (e.g., list)</a:t>
            </a:r>
          </a:p>
          <a:p>
            <a:pPr marL="514346" lvl="1" indent="-342900">
              <a:lnSpc>
                <a:spcPct val="120000"/>
              </a:lnSpc>
              <a:spcAft>
                <a:spcPts val="900"/>
              </a:spcAft>
            </a:pPr>
            <a:endParaRPr lang="en-US" dirty="0"/>
          </a:p>
          <a:p>
            <a:endParaRPr lang="en-US" dirty="0"/>
          </a:p>
        </p:txBody>
      </p:sp>
      <p:sp>
        <p:nvSpPr>
          <p:cNvPr id="3" name="Title 2">
            <a:extLst>
              <a:ext uri="{FF2B5EF4-FFF2-40B4-BE49-F238E27FC236}">
                <a16:creationId xmlns:a16="http://schemas.microsoft.com/office/drawing/2014/main" id="{3BFF24E9-E880-2CCD-362C-0F968858F00F}"/>
              </a:ext>
            </a:extLst>
          </p:cNvPr>
          <p:cNvSpPr>
            <a:spLocks noGrp="1"/>
          </p:cNvSpPr>
          <p:nvPr>
            <p:ph type="title"/>
          </p:nvPr>
        </p:nvSpPr>
        <p:spPr/>
        <p:txBody>
          <a:bodyPr/>
          <a:lstStyle/>
          <a:p>
            <a:r>
              <a:rPr lang="en-US" dirty="0"/>
              <a:t>DataFrame Creation</a:t>
            </a:r>
          </a:p>
        </p:txBody>
      </p:sp>
      <p:pic>
        <p:nvPicPr>
          <p:cNvPr id="5" name="Picture 4">
            <a:extLst>
              <a:ext uri="{FF2B5EF4-FFF2-40B4-BE49-F238E27FC236}">
                <a16:creationId xmlns:a16="http://schemas.microsoft.com/office/drawing/2014/main" id="{A598B430-CD7A-4B4F-CD76-B0516D911E92}"/>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989748" y="2988278"/>
            <a:ext cx="1462887" cy="1153954"/>
          </a:xfrm>
          <a:prstGeom prst="rect">
            <a:avLst/>
          </a:prstGeom>
        </p:spPr>
      </p:pic>
      <p:sp>
        <p:nvSpPr>
          <p:cNvPr id="6" name="TextBox 5">
            <a:extLst>
              <a:ext uri="{FF2B5EF4-FFF2-40B4-BE49-F238E27FC236}">
                <a16:creationId xmlns:a16="http://schemas.microsoft.com/office/drawing/2014/main" id="{9802B1A3-48D5-0167-9864-D41E60D2ECAF}"/>
              </a:ext>
            </a:extLst>
          </p:cNvPr>
          <p:cNvSpPr txBox="1"/>
          <p:nvPr/>
        </p:nvSpPr>
        <p:spPr>
          <a:xfrm>
            <a:off x="989748" y="2107275"/>
            <a:ext cx="6645492" cy="765594"/>
          </a:xfrm>
          <a:prstGeom prst="rect">
            <a:avLst/>
          </a:prstGeom>
          <a:solidFill>
            <a:schemeClr val="accent4">
              <a:lumMod val="20000"/>
              <a:lumOff val="80000"/>
            </a:schemeClr>
          </a:solidFill>
          <a:ln>
            <a:solidFill>
              <a:srgbClr val="C40C67"/>
            </a:solidFill>
          </a:ln>
        </p:spPr>
        <p:txBody>
          <a:bodyPr wrap="square" rtlCol="0">
            <a:spAutoFit/>
          </a:bodyPr>
          <a:lstStyle>
            <a:defPPr>
              <a:defRPr lang="en-US"/>
            </a:defPPr>
            <a:lvl1pPr lvl="0">
              <a:lnSpc>
                <a:spcPct val="150000"/>
              </a:lnSpc>
              <a:defRPr sz="1200">
                <a:solidFill>
                  <a:srgbClr val="C40C67"/>
                </a:solidFill>
                <a:latin typeface="Courier New" panose="02070309020205020404" pitchFamily="49" charset="0"/>
                <a:cs typeface="Courier New" panose="02070309020205020404" pitchFamily="49" charset="0"/>
              </a:defRPr>
            </a:lvl1pPr>
            <a:lvl3pPr marL="0" lvl="2">
              <a:defRPr sz="1000">
                <a:latin typeface="Courier New" panose="02070309020205020404" pitchFamily="49" charset="0"/>
                <a:cs typeface="Courier New" panose="02070309020205020404" pitchFamily="49" charset="0"/>
              </a:defRPr>
            </a:lvl3p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HK" sz="1000" b="0" i="0" u="none" strike="noStrike" kern="1200" cap="none" spc="0" normalizeH="0" baseline="0" noProof="0" dirty="0" err="1">
                <a:ln>
                  <a:noFill/>
                </a:ln>
                <a:solidFill>
                  <a:srgbClr val="C40C67"/>
                </a:solidFill>
                <a:effectLst/>
                <a:uLnTx/>
                <a:uFillTx/>
                <a:latin typeface="Courier New" panose="02070309020205020404" pitchFamily="49" charset="0"/>
                <a:ea typeface="+mn-ea"/>
                <a:cs typeface="Courier New" panose="02070309020205020404" pitchFamily="49" charset="0"/>
              </a:rPr>
              <a:t>my_list</a:t>
            </a:r>
            <a:r>
              <a:rPr kumimoji="0" lang="en-HK" sz="1000" b="0" i="0" u="none" strike="noStrike" kern="1200" cap="none" spc="0" normalizeH="0" baseline="0" noProof="0" dirty="0">
                <a:ln>
                  <a:noFill/>
                </a:ln>
                <a:solidFill>
                  <a:srgbClr val="C40C67"/>
                </a:solidFill>
                <a:effectLst/>
                <a:uLnTx/>
                <a:uFillTx/>
                <a:latin typeface="Courier New" panose="02070309020205020404" pitchFamily="49" charset="0"/>
                <a:ea typeface="+mn-ea"/>
                <a:cs typeface="Courier New" panose="02070309020205020404" pitchFamily="49" charset="0"/>
              </a:rPr>
              <a:t> = [['a', 1], ['b', 2]]</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HK" sz="1000" b="0" i="0" u="none" strike="noStrike" kern="1200" cap="none" spc="0" normalizeH="0" baseline="0" noProof="0" dirty="0" err="1">
                <a:ln>
                  <a:noFill/>
                </a:ln>
                <a:solidFill>
                  <a:srgbClr val="C40C67"/>
                </a:solidFill>
                <a:effectLst/>
                <a:uLnTx/>
                <a:uFillTx/>
                <a:latin typeface="Courier New" panose="02070309020205020404" pitchFamily="49" charset="0"/>
                <a:ea typeface="+mn-ea"/>
                <a:cs typeface="Courier New" panose="02070309020205020404" pitchFamily="49" charset="0"/>
              </a:rPr>
              <a:t>df</a:t>
            </a:r>
            <a:r>
              <a:rPr kumimoji="0" lang="en-HK" sz="1000" b="0" i="0" u="none" strike="noStrike" kern="1200" cap="none" spc="0" normalizeH="0" baseline="0" noProof="0" dirty="0">
                <a:ln>
                  <a:noFill/>
                </a:ln>
                <a:solidFill>
                  <a:srgbClr val="C40C67"/>
                </a:solidFill>
                <a:effectLst/>
                <a:uLnTx/>
                <a:uFillTx/>
                <a:latin typeface="Courier New" panose="02070309020205020404" pitchFamily="49" charset="0"/>
                <a:ea typeface="+mn-ea"/>
                <a:cs typeface="Courier New" panose="02070309020205020404" pitchFamily="49" charset="0"/>
              </a:rPr>
              <a:t> = </a:t>
            </a:r>
            <a:r>
              <a:rPr kumimoji="0" lang="en-HK" sz="1000" b="0" i="0" u="none" strike="noStrike" kern="1200" cap="none" spc="0" normalizeH="0" baseline="0" noProof="0" dirty="0" err="1">
                <a:ln>
                  <a:noFill/>
                </a:ln>
                <a:solidFill>
                  <a:srgbClr val="C40C67"/>
                </a:solidFill>
                <a:effectLst/>
                <a:uLnTx/>
                <a:uFillTx/>
                <a:latin typeface="Courier New" panose="02070309020205020404" pitchFamily="49" charset="0"/>
                <a:ea typeface="+mn-ea"/>
                <a:cs typeface="Courier New" panose="02070309020205020404" pitchFamily="49" charset="0"/>
              </a:rPr>
              <a:t>spark.createDataFrame</a:t>
            </a:r>
            <a:r>
              <a:rPr kumimoji="0" lang="en-HK" sz="1000" b="0" i="0" u="none" strike="noStrike" kern="1200" cap="none" spc="0" normalizeH="0" baseline="0" noProof="0" dirty="0">
                <a:ln>
                  <a:noFill/>
                </a:ln>
                <a:solidFill>
                  <a:srgbClr val="C40C67"/>
                </a:solidFill>
                <a:effectLst/>
                <a:uLnTx/>
                <a:uFillTx/>
                <a:latin typeface="Courier New" panose="02070309020205020404" pitchFamily="49" charset="0"/>
                <a:ea typeface="+mn-ea"/>
                <a:cs typeface="Courier New" panose="02070309020205020404" pitchFamily="49" charset="0"/>
              </a:rPr>
              <a:t>(</a:t>
            </a:r>
            <a:r>
              <a:rPr kumimoji="0" lang="en-HK" sz="1000" b="0" i="0" u="none" strike="noStrike" kern="1200" cap="none" spc="0" normalizeH="0" baseline="0" noProof="0" dirty="0" err="1">
                <a:ln>
                  <a:noFill/>
                </a:ln>
                <a:solidFill>
                  <a:srgbClr val="C40C67"/>
                </a:solidFill>
                <a:effectLst/>
                <a:uLnTx/>
                <a:uFillTx/>
                <a:latin typeface="Courier New" panose="02070309020205020404" pitchFamily="49" charset="0"/>
                <a:ea typeface="+mn-ea"/>
                <a:cs typeface="Courier New" panose="02070309020205020404" pitchFamily="49" charset="0"/>
              </a:rPr>
              <a:t>my_list</a:t>
            </a:r>
            <a:r>
              <a:rPr kumimoji="0" lang="en-HK" sz="1000" b="0" i="0" u="none" strike="noStrike" kern="1200" cap="none" spc="0" normalizeH="0" baseline="0" noProof="0" dirty="0">
                <a:ln>
                  <a:noFill/>
                </a:ln>
                <a:solidFill>
                  <a:srgbClr val="C40C67"/>
                </a:solidFill>
                <a:effectLst/>
                <a:uLnTx/>
                <a:uFillTx/>
                <a:latin typeface="Courier New" panose="02070309020205020404" pitchFamily="49" charset="0"/>
                <a:ea typeface="+mn-ea"/>
                <a:cs typeface="Courier New" panose="02070309020205020404" pitchFamily="49" charset="0"/>
              </a:rPr>
              <a:t>, ['letter', 'number'])</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HK" sz="1000" b="0" i="0" u="none" strike="noStrike" kern="1200" cap="none" spc="0" normalizeH="0" baseline="0" noProof="0" dirty="0" err="1">
                <a:ln>
                  <a:noFill/>
                </a:ln>
                <a:solidFill>
                  <a:srgbClr val="C40C67"/>
                </a:solidFill>
                <a:effectLst/>
                <a:uLnTx/>
                <a:uFillTx/>
                <a:latin typeface="Courier New" panose="02070309020205020404" pitchFamily="49" charset="0"/>
                <a:ea typeface="+mn-ea"/>
                <a:cs typeface="Courier New" panose="02070309020205020404" pitchFamily="49" charset="0"/>
              </a:rPr>
              <a:t>df.show</a:t>
            </a:r>
            <a:r>
              <a:rPr kumimoji="0" lang="en-HK" sz="1000" b="0" i="0" u="none" strike="noStrike" kern="1200" cap="none" spc="0" normalizeH="0" baseline="0" noProof="0" dirty="0">
                <a:ln>
                  <a:noFill/>
                </a:ln>
                <a:solidFill>
                  <a:srgbClr val="C40C67"/>
                </a:solidFill>
                <a:effectLst/>
                <a:uLnTx/>
                <a:uFillTx/>
                <a:latin typeface="Courier New" panose="02070309020205020404" pitchFamily="49" charset="0"/>
                <a:ea typeface="+mn-ea"/>
                <a:cs typeface="Courier New" panose="02070309020205020404" pitchFamily="49" charset="0"/>
              </a:rPr>
              <a:t>()</a:t>
            </a:r>
          </a:p>
        </p:txBody>
      </p:sp>
    </p:spTree>
    <p:extLst>
      <p:ext uri="{BB962C8B-B14F-4D97-AF65-F5344CB8AC3E}">
        <p14:creationId xmlns:p14="http://schemas.microsoft.com/office/powerpoint/2010/main" val="332899463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A27F4F0-91E1-A6D1-333D-906B2F836BF2}"/>
              </a:ext>
            </a:extLst>
          </p:cNvPr>
          <p:cNvSpPr>
            <a:spLocks noGrp="1"/>
          </p:cNvSpPr>
          <p:nvPr>
            <p:ph sz="quarter" idx="14"/>
          </p:nvPr>
        </p:nvSpPr>
        <p:spPr/>
        <p:txBody>
          <a:bodyPr/>
          <a:lstStyle/>
          <a:p>
            <a:pPr marL="514346" lvl="1" indent="-342900">
              <a:lnSpc>
                <a:spcPct val="120000"/>
              </a:lnSpc>
              <a:spcAft>
                <a:spcPts val="900"/>
              </a:spcAft>
            </a:pPr>
            <a:r>
              <a:rPr lang="en-HK" dirty="0"/>
              <a:t>To execute data processing in a distributed manner, it is necessary to convert the DataFrame into an RDD.</a:t>
            </a:r>
          </a:p>
          <a:p>
            <a:pPr marL="971541" lvl="2" indent="-342900">
              <a:lnSpc>
                <a:spcPct val="120000"/>
              </a:lnSpc>
            </a:pPr>
            <a:r>
              <a:rPr lang="en-HK" dirty="0"/>
              <a:t>This can be done by calling the </a:t>
            </a:r>
            <a:r>
              <a:rPr lang="en-HK" dirty="0" err="1">
                <a:solidFill>
                  <a:srgbClr val="C40C67"/>
                </a:solidFill>
                <a:latin typeface="Courier New" panose="02070309020205020404" pitchFamily="49" charset="0"/>
                <a:cs typeface="Courier New" panose="02070309020205020404" pitchFamily="49" charset="0"/>
              </a:rPr>
              <a:t>pyspark.sql.DataFrame.rdd</a:t>
            </a:r>
            <a:r>
              <a:rPr lang="en-HK" dirty="0">
                <a:solidFill>
                  <a:srgbClr val="C40C67"/>
                </a:solidFill>
                <a:latin typeface="Courier New" panose="02070309020205020404" pitchFamily="49" charset="0"/>
                <a:cs typeface="Courier New" panose="02070309020205020404" pitchFamily="49" charset="0"/>
              </a:rPr>
              <a:t>()</a:t>
            </a:r>
          </a:p>
          <a:p>
            <a:pPr marL="971541" lvl="2" indent="-342900">
              <a:lnSpc>
                <a:spcPct val="120000"/>
              </a:lnSpc>
            </a:pPr>
            <a:r>
              <a:rPr lang="en-HK" dirty="0"/>
              <a:t>Each element in the returned RDD is an </a:t>
            </a:r>
            <a:r>
              <a:rPr lang="en-HK" dirty="0" err="1">
                <a:solidFill>
                  <a:srgbClr val="C40C67"/>
                </a:solidFill>
                <a:latin typeface="Courier New" panose="02070309020205020404" pitchFamily="49" charset="0"/>
                <a:cs typeface="Courier New" panose="02070309020205020404" pitchFamily="49" charset="0"/>
              </a:rPr>
              <a:t>pyspark.sql.Row</a:t>
            </a:r>
            <a:r>
              <a:rPr lang="en-HK" dirty="0"/>
              <a:t> object. </a:t>
            </a:r>
          </a:p>
          <a:p>
            <a:pPr marL="971541" lvl="2" indent="-342900">
              <a:lnSpc>
                <a:spcPct val="120000"/>
              </a:lnSpc>
            </a:pPr>
            <a:r>
              <a:rPr lang="en-HK" dirty="0"/>
              <a:t>An Row is a list of key-value pairs.</a:t>
            </a:r>
          </a:p>
          <a:p>
            <a:endParaRPr lang="en-US" dirty="0"/>
          </a:p>
        </p:txBody>
      </p:sp>
      <p:sp>
        <p:nvSpPr>
          <p:cNvPr id="3" name="Title 2">
            <a:extLst>
              <a:ext uri="{FF2B5EF4-FFF2-40B4-BE49-F238E27FC236}">
                <a16:creationId xmlns:a16="http://schemas.microsoft.com/office/drawing/2014/main" id="{9FD6DE3F-08EB-AB35-22C9-8EAF905D6763}"/>
              </a:ext>
            </a:extLst>
          </p:cNvPr>
          <p:cNvSpPr>
            <a:spLocks noGrp="1"/>
          </p:cNvSpPr>
          <p:nvPr>
            <p:ph type="title"/>
          </p:nvPr>
        </p:nvSpPr>
        <p:spPr/>
        <p:txBody>
          <a:bodyPr/>
          <a:lstStyle/>
          <a:p>
            <a:r>
              <a:rPr lang="en-US" dirty="0"/>
              <a:t>DataFrame to RDD</a:t>
            </a:r>
          </a:p>
        </p:txBody>
      </p:sp>
      <p:pic>
        <p:nvPicPr>
          <p:cNvPr id="5" name="Picture 4">
            <a:extLst>
              <a:ext uri="{FF2B5EF4-FFF2-40B4-BE49-F238E27FC236}">
                <a16:creationId xmlns:a16="http://schemas.microsoft.com/office/drawing/2014/main" id="{057151B0-985F-6B0B-FC22-B99E4363BB0D}"/>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446948" y="4675551"/>
            <a:ext cx="6526390" cy="950044"/>
          </a:xfrm>
          <a:prstGeom prst="rect">
            <a:avLst/>
          </a:prstGeom>
        </p:spPr>
      </p:pic>
      <p:sp>
        <p:nvSpPr>
          <p:cNvPr id="6" name="TextBox 5">
            <a:extLst>
              <a:ext uri="{FF2B5EF4-FFF2-40B4-BE49-F238E27FC236}">
                <a16:creationId xmlns:a16="http://schemas.microsoft.com/office/drawing/2014/main" id="{8DC16B73-CB0C-513B-DD55-4EF9CF0A17AB}"/>
              </a:ext>
            </a:extLst>
          </p:cNvPr>
          <p:cNvSpPr txBox="1"/>
          <p:nvPr/>
        </p:nvSpPr>
        <p:spPr>
          <a:xfrm>
            <a:off x="1446948" y="3563715"/>
            <a:ext cx="6645492" cy="996427"/>
          </a:xfrm>
          <a:prstGeom prst="rect">
            <a:avLst/>
          </a:prstGeom>
          <a:solidFill>
            <a:schemeClr val="accent4">
              <a:lumMod val="20000"/>
              <a:lumOff val="80000"/>
            </a:schemeClr>
          </a:solidFill>
          <a:ln>
            <a:solidFill>
              <a:srgbClr val="C40C67"/>
            </a:solidFill>
          </a:ln>
        </p:spPr>
        <p:txBody>
          <a:bodyPr wrap="square" rtlCol="0">
            <a:spAutoFit/>
          </a:bodyPr>
          <a:lstStyle>
            <a:defPPr>
              <a:defRPr lang="en-US"/>
            </a:defPPr>
            <a:lvl1pPr lvl="0">
              <a:lnSpc>
                <a:spcPct val="150000"/>
              </a:lnSpc>
              <a:defRPr sz="1200">
                <a:solidFill>
                  <a:srgbClr val="C40C67"/>
                </a:solidFill>
                <a:latin typeface="Courier New" panose="02070309020205020404" pitchFamily="49" charset="0"/>
                <a:cs typeface="Courier New" panose="02070309020205020404" pitchFamily="49" charset="0"/>
              </a:defRPr>
            </a:lvl1pPr>
            <a:lvl3pPr marL="0" lvl="2">
              <a:defRPr sz="1000">
                <a:latin typeface="Courier New" panose="02070309020205020404" pitchFamily="49" charset="0"/>
                <a:cs typeface="Courier New" panose="02070309020205020404" pitchFamily="49" charset="0"/>
              </a:defRPr>
            </a:lvl3p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HK" sz="1000" b="0" i="0" u="none" strike="noStrike" kern="1200" cap="none" spc="0" normalizeH="0" baseline="0" noProof="0" dirty="0" err="1">
                <a:ln>
                  <a:noFill/>
                </a:ln>
                <a:solidFill>
                  <a:srgbClr val="C40C67"/>
                </a:solidFill>
                <a:effectLst/>
                <a:uLnTx/>
                <a:uFillTx/>
                <a:latin typeface="Courier New" panose="02070309020205020404" pitchFamily="49" charset="0"/>
                <a:ea typeface="+mn-ea"/>
                <a:cs typeface="Courier New" panose="02070309020205020404" pitchFamily="49" charset="0"/>
              </a:rPr>
              <a:t>data_file_path</a:t>
            </a:r>
            <a:r>
              <a:rPr kumimoji="0" lang="en-HK" sz="1000" b="0" i="0" u="none" strike="noStrike" kern="1200" cap="none" spc="0" normalizeH="0" baseline="0" noProof="0" dirty="0">
                <a:ln>
                  <a:noFill/>
                </a:ln>
                <a:solidFill>
                  <a:srgbClr val="C40C67"/>
                </a:solidFill>
                <a:effectLst/>
                <a:uLnTx/>
                <a:uFillTx/>
                <a:latin typeface="Courier New" panose="02070309020205020404" pitchFamily="49" charset="0"/>
                <a:ea typeface="+mn-ea"/>
                <a:cs typeface="Courier New" panose="02070309020205020404" pitchFamily="49" charset="0"/>
              </a:rPr>
              <a:t> = "./data/</a:t>
            </a:r>
            <a:r>
              <a:rPr kumimoji="0" lang="en-HK" sz="1000" b="0" i="0" u="none" strike="noStrike" kern="1200" cap="none" spc="0" normalizeH="0" baseline="0" noProof="0" dirty="0" err="1">
                <a:ln>
                  <a:noFill/>
                </a:ln>
                <a:solidFill>
                  <a:srgbClr val="C40C67"/>
                </a:solidFill>
                <a:effectLst/>
                <a:uLnTx/>
                <a:uFillTx/>
                <a:latin typeface="Courier New" panose="02070309020205020404" pitchFamily="49" charset="0"/>
                <a:ea typeface="+mn-ea"/>
                <a:cs typeface="Courier New" panose="02070309020205020404" pitchFamily="49" charset="0"/>
              </a:rPr>
              <a:t>stocks.txt</a:t>
            </a:r>
            <a:r>
              <a:rPr kumimoji="0" lang="en-HK" sz="1000" b="0" i="0" u="none" strike="noStrike" kern="1200" cap="none" spc="0" normalizeH="0" baseline="0" noProof="0" dirty="0">
                <a:ln>
                  <a:noFill/>
                </a:ln>
                <a:solidFill>
                  <a:srgbClr val="C40C67"/>
                </a:solidFill>
                <a:effectLst/>
                <a:uLnTx/>
                <a:uFillTx/>
                <a:latin typeface="Courier New" panose="02070309020205020404" pitchFamily="49" charset="0"/>
                <a:ea typeface="+mn-ea"/>
                <a:cs typeface="Courier New" panose="02070309020205020404" pitchFamily="49" charset="0"/>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HK" sz="1000" b="0" i="0" u="none" strike="noStrike" kern="1200" cap="none" spc="0" normalizeH="0" baseline="0" noProof="0" dirty="0" err="1">
                <a:ln>
                  <a:noFill/>
                </a:ln>
                <a:solidFill>
                  <a:srgbClr val="C40C67"/>
                </a:solidFill>
                <a:effectLst/>
                <a:uLnTx/>
                <a:uFillTx/>
                <a:latin typeface="Courier New" panose="02070309020205020404" pitchFamily="49" charset="0"/>
                <a:ea typeface="+mn-ea"/>
                <a:cs typeface="Courier New" panose="02070309020205020404" pitchFamily="49" charset="0"/>
              </a:rPr>
              <a:t>df</a:t>
            </a:r>
            <a:r>
              <a:rPr kumimoji="0" lang="en-HK" sz="1000" b="0" i="0" u="none" strike="noStrike" kern="1200" cap="none" spc="0" normalizeH="0" baseline="0" noProof="0" dirty="0">
                <a:ln>
                  <a:noFill/>
                </a:ln>
                <a:solidFill>
                  <a:srgbClr val="C40C67"/>
                </a:solidFill>
                <a:effectLst/>
                <a:uLnTx/>
                <a:uFillTx/>
                <a:latin typeface="Courier New" panose="02070309020205020404" pitchFamily="49" charset="0"/>
                <a:ea typeface="+mn-ea"/>
                <a:cs typeface="Courier New" panose="02070309020205020404" pitchFamily="49" charset="0"/>
              </a:rPr>
              <a:t> = </a:t>
            </a:r>
            <a:r>
              <a:rPr kumimoji="0" lang="en-HK" sz="1000" b="0" i="0" u="none" strike="noStrike" kern="1200" cap="none" spc="0" normalizeH="0" baseline="0" noProof="0" dirty="0" err="1">
                <a:ln>
                  <a:noFill/>
                </a:ln>
                <a:solidFill>
                  <a:srgbClr val="C40C67"/>
                </a:solidFill>
                <a:effectLst/>
                <a:uLnTx/>
                <a:uFillTx/>
                <a:latin typeface="Courier New" panose="02070309020205020404" pitchFamily="49" charset="0"/>
                <a:ea typeface="+mn-ea"/>
                <a:cs typeface="Courier New" panose="02070309020205020404" pitchFamily="49" charset="0"/>
              </a:rPr>
              <a:t>spark.read.csv</a:t>
            </a:r>
            <a:r>
              <a:rPr kumimoji="0" lang="en-HK" sz="1000" b="0" i="0" u="none" strike="noStrike" kern="1200" cap="none" spc="0" normalizeH="0" baseline="0" noProof="0" dirty="0">
                <a:ln>
                  <a:noFill/>
                </a:ln>
                <a:solidFill>
                  <a:srgbClr val="C40C67"/>
                </a:solidFill>
                <a:effectLst/>
                <a:uLnTx/>
                <a:uFillTx/>
                <a:latin typeface="Courier New" panose="02070309020205020404" pitchFamily="49" charset="0"/>
                <a:ea typeface="+mn-ea"/>
                <a:cs typeface="Courier New" panose="02070309020205020404" pitchFamily="49" charset="0"/>
              </a:rPr>
              <a:t>(</a:t>
            </a:r>
            <a:r>
              <a:rPr kumimoji="0" lang="en-HK" sz="1000" b="0" i="0" u="none" strike="noStrike" kern="1200" cap="none" spc="0" normalizeH="0" baseline="0" noProof="0" dirty="0" err="1">
                <a:ln>
                  <a:noFill/>
                </a:ln>
                <a:solidFill>
                  <a:srgbClr val="C40C67"/>
                </a:solidFill>
                <a:effectLst/>
                <a:uLnTx/>
                <a:uFillTx/>
                <a:latin typeface="Courier New" panose="02070309020205020404" pitchFamily="49" charset="0"/>
                <a:ea typeface="+mn-ea"/>
                <a:cs typeface="Courier New" panose="02070309020205020404" pitchFamily="49" charset="0"/>
              </a:rPr>
              <a:t>data_file_path</a:t>
            </a:r>
            <a:r>
              <a:rPr kumimoji="0" lang="en-HK" sz="1000" b="0" i="0" u="none" strike="noStrike" kern="1200" cap="none" spc="0" normalizeH="0" baseline="0" noProof="0" dirty="0">
                <a:ln>
                  <a:noFill/>
                </a:ln>
                <a:solidFill>
                  <a:srgbClr val="C40C67"/>
                </a:solidFill>
                <a:effectLst/>
                <a:uLnTx/>
                <a:uFillTx/>
                <a:latin typeface="Courier New" panose="02070309020205020404" pitchFamily="49" charset="0"/>
                <a:ea typeface="+mn-ea"/>
                <a:cs typeface="Courier New" panose="02070309020205020404" pitchFamily="49" charset="0"/>
              </a:rPr>
              <a:t>, header=True, </a:t>
            </a:r>
            <a:r>
              <a:rPr kumimoji="0" lang="en-HK" sz="1000" b="0" i="0" u="none" strike="noStrike" kern="1200" cap="none" spc="0" normalizeH="0" baseline="0" noProof="0" dirty="0" err="1">
                <a:ln>
                  <a:noFill/>
                </a:ln>
                <a:solidFill>
                  <a:srgbClr val="C40C67"/>
                </a:solidFill>
                <a:effectLst/>
                <a:uLnTx/>
                <a:uFillTx/>
                <a:latin typeface="Courier New" panose="02070309020205020404" pitchFamily="49" charset="0"/>
                <a:ea typeface="+mn-ea"/>
                <a:cs typeface="Courier New" panose="02070309020205020404" pitchFamily="49" charset="0"/>
              </a:rPr>
              <a:t>inferSchema</a:t>
            </a:r>
            <a:r>
              <a:rPr kumimoji="0" lang="en-HK" sz="1000" b="0" i="0" u="none" strike="noStrike" kern="1200" cap="none" spc="0" normalizeH="0" baseline="0" noProof="0" dirty="0">
                <a:ln>
                  <a:noFill/>
                </a:ln>
                <a:solidFill>
                  <a:srgbClr val="C40C67"/>
                </a:solidFill>
                <a:effectLst/>
                <a:uLnTx/>
                <a:uFillTx/>
                <a:latin typeface="Courier New" panose="02070309020205020404" pitchFamily="49" charset="0"/>
                <a:ea typeface="+mn-ea"/>
                <a:cs typeface="Courier New" panose="02070309020205020404" pitchFamily="49" charset="0"/>
              </a:rPr>
              <a:t>=True)</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HK" sz="1000" b="0" i="0" u="none" strike="noStrike" kern="1200" cap="none" spc="0" normalizeH="0" baseline="0" noProof="0" dirty="0" err="1">
                <a:ln>
                  <a:noFill/>
                </a:ln>
                <a:solidFill>
                  <a:srgbClr val="C40C67"/>
                </a:solidFill>
                <a:effectLst/>
                <a:uLnTx/>
                <a:uFillTx/>
                <a:latin typeface="Courier New" panose="02070309020205020404" pitchFamily="49" charset="0"/>
                <a:ea typeface="+mn-ea"/>
                <a:cs typeface="Courier New" panose="02070309020205020404" pitchFamily="49" charset="0"/>
              </a:rPr>
              <a:t>df_rdds</a:t>
            </a:r>
            <a:r>
              <a:rPr kumimoji="0" lang="en-HK" sz="1000" b="0" i="0" u="none" strike="noStrike" kern="1200" cap="none" spc="0" normalizeH="0" baseline="0" noProof="0" dirty="0">
                <a:ln>
                  <a:noFill/>
                </a:ln>
                <a:solidFill>
                  <a:srgbClr val="C40C67"/>
                </a:solidFill>
                <a:effectLst/>
                <a:uLnTx/>
                <a:uFillTx/>
                <a:latin typeface="Courier New" panose="02070309020205020404" pitchFamily="49" charset="0"/>
                <a:ea typeface="+mn-ea"/>
                <a:cs typeface="Courier New" panose="02070309020205020404" pitchFamily="49" charset="0"/>
              </a:rPr>
              <a:t> = </a:t>
            </a:r>
            <a:r>
              <a:rPr kumimoji="0" lang="en-HK" sz="1000" b="0" i="0" u="none" strike="noStrike" kern="1200" cap="none" spc="0" normalizeH="0" baseline="0" noProof="0" dirty="0" err="1">
                <a:ln>
                  <a:noFill/>
                </a:ln>
                <a:solidFill>
                  <a:srgbClr val="C40C67"/>
                </a:solidFill>
                <a:effectLst/>
                <a:uLnTx/>
                <a:uFillTx/>
                <a:latin typeface="Courier New" panose="02070309020205020404" pitchFamily="49" charset="0"/>
                <a:ea typeface="+mn-ea"/>
                <a:cs typeface="Courier New" panose="02070309020205020404" pitchFamily="49" charset="0"/>
              </a:rPr>
              <a:t>df.rdd</a:t>
            </a:r>
            <a:endParaRPr kumimoji="0" lang="en-HK" sz="1000" b="0" i="0" u="none" strike="noStrike" kern="1200" cap="none" spc="0" normalizeH="0" baseline="0" noProof="0" dirty="0">
              <a:ln>
                <a:noFill/>
              </a:ln>
              <a:solidFill>
                <a:srgbClr val="C40C67"/>
              </a:solidFill>
              <a:effectLst/>
              <a:uLnTx/>
              <a:uFillTx/>
              <a:latin typeface="Courier New" panose="02070309020205020404" pitchFamily="49" charset="0"/>
              <a:ea typeface="+mn-ea"/>
              <a:cs typeface="Courier New" panose="02070309020205020404" pitchFamily="49"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HK" sz="1000" b="0" i="0" u="none" strike="noStrike" kern="1200" cap="none" spc="0" normalizeH="0" baseline="0" noProof="0" dirty="0" err="1">
                <a:ln>
                  <a:noFill/>
                </a:ln>
                <a:solidFill>
                  <a:srgbClr val="C40C67"/>
                </a:solidFill>
                <a:effectLst/>
                <a:uLnTx/>
                <a:uFillTx/>
                <a:latin typeface="Courier New" panose="02070309020205020404" pitchFamily="49" charset="0"/>
                <a:ea typeface="+mn-ea"/>
                <a:cs typeface="Courier New" panose="02070309020205020404" pitchFamily="49" charset="0"/>
              </a:rPr>
              <a:t>df_rdds.take</a:t>
            </a:r>
            <a:r>
              <a:rPr kumimoji="0" lang="en-HK" sz="1000" b="0" i="0" u="none" strike="noStrike" kern="1200" cap="none" spc="0" normalizeH="0" baseline="0" noProof="0" dirty="0">
                <a:ln>
                  <a:noFill/>
                </a:ln>
                <a:solidFill>
                  <a:srgbClr val="C40C67"/>
                </a:solidFill>
                <a:effectLst/>
                <a:uLnTx/>
                <a:uFillTx/>
                <a:latin typeface="Courier New" panose="02070309020205020404" pitchFamily="49" charset="0"/>
                <a:ea typeface="+mn-ea"/>
                <a:cs typeface="Courier New" panose="02070309020205020404" pitchFamily="49" charset="0"/>
              </a:rPr>
              <a:t>(5)</a:t>
            </a:r>
          </a:p>
        </p:txBody>
      </p:sp>
    </p:spTree>
    <p:extLst>
      <p:ext uri="{BB962C8B-B14F-4D97-AF65-F5344CB8AC3E}">
        <p14:creationId xmlns:p14="http://schemas.microsoft.com/office/powerpoint/2010/main" val="144679800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D4538C0-CF84-8FC7-8B6C-AC0FCBB67199}"/>
              </a:ext>
            </a:extLst>
          </p:cNvPr>
          <p:cNvSpPr>
            <a:spLocks noGrp="1"/>
          </p:cNvSpPr>
          <p:nvPr>
            <p:ph sz="quarter" idx="14"/>
          </p:nvPr>
        </p:nvSpPr>
        <p:spPr/>
        <p:txBody>
          <a:bodyPr/>
          <a:lstStyle/>
          <a:p>
            <a:pPr marL="514346" lvl="1" indent="-342900">
              <a:lnSpc>
                <a:spcPct val="120000"/>
              </a:lnSpc>
              <a:spcAft>
                <a:spcPts val="900"/>
              </a:spcAft>
            </a:pPr>
            <a:r>
              <a:rPr lang="en-HK" dirty="0"/>
              <a:t>With an RDD object, we can apply a set of mapping functions, such as </a:t>
            </a:r>
            <a:r>
              <a:rPr lang="en-HK" dirty="0">
                <a:solidFill>
                  <a:srgbClr val="C40C67"/>
                </a:solidFill>
                <a:latin typeface="Courier New" panose="02070309020205020404" pitchFamily="49" charset="0"/>
                <a:cs typeface="Courier New" panose="02070309020205020404" pitchFamily="49" charset="0"/>
              </a:rPr>
              <a:t>map()</a:t>
            </a:r>
            <a:r>
              <a:rPr lang="en-HK" dirty="0"/>
              <a:t>and </a:t>
            </a:r>
            <a:r>
              <a:rPr lang="en-HK" dirty="0" err="1">
                <a:solidFill>
                  <a:srgbClr val="C40C67"/>
                </a:solidFill>
                <a:latin typeface="Courier New" panose="02070309020205020404" pitchFamily="49" charset="0"/>
                <a:cs typeface="Courier New" panose="02070309020205020404" pitchFamily="49" charset="0"/>
              </a:rPr>
              <a:t>mapValue</a:t>
            </a:r>
            <a:r>
              <a:rPr lang="en-HK" dirty="0">
                <a:solidFill>
                  <a:srgbClr val="C40C67"/>
                </a:solidFill>
                <a:latin typeface="Courier New" panose="02070309020205020404" pitchFamily="49" charset="0"/>
                <a:cs typeface="Courier New" panose="02070309020205020404" pitchFamily="49" charset="0"/>
              </a:rPr>
              <a:t>()</a:t>
            </a:r>
          </a:p>
          <a:p>
            <a:pPr marL="514346" lvl="1" indent="-342900">
              <a:lnSpc>
                <a:spcPct val="120000"/>
              </a:lnSpc>
              <a:spcAft>
                <a:spcPts val="900"/>
              </a:spcAft>
            </a:pPr>
            <a:r>
              <a:rPr lang="en-HK" sz="1600" dirty="0">
                <a:solidFill>
                  <a:srgbClr val="C40C67"/>
                </a:solidFill>
                <a:latin typeface="Courier New" panose="02070309020205020404" pitchFamily="49" charset="0"/>
                <a:cs typeface="Courier New" panose="02070309020205020404" pitchFamily="49" charset="0"/>
              </a:rPr>
              <a:t>map()</a:t>
            </a:r>
            <a:r>
              <a:rPr lang="en-HK" u="sng" dirty="0">
                <a:solidFill>
                  <a:srgbClr val="C40C67"/>
                </a:solidFill>
              </a:rPr>
              <a:t>applies a function to each elements of the RDD</a:t>
            </a:r>
            <a:r>
              <a:rPr lang="en-HK" dirty="0"/>
              <a:t>. </a:t>
            </a:r>
          </a:p>
          <a:p>
            <a:pPr marL="971541" lvl="2" indent="-342900">
              <a:lnSpc>
                <a:spcPct val="120000"/>
              </a:lnSpc>
            </a:pPr>
            <a:r>
              <a:rPr lang="en-HK" dirty="0"/>
              <a:t>Each element has to be a valid input to the function. </a:t>
            </a:r>
          </a:p>
          <a:p>
            <a:pPr marL="971541" lvl="2" indent="-342900">
              <a:lnSpc>
                <a:spcPct val="120000"/>
              </a:lnSpc>
            </a:pPr>
            <a:r>
              <a:rPr lang="en-HK" dirty="0"/>
              <a:t>The returned RDD has the function outputs as its new elements</a:t>
            </a:r>
          </a:p>
          <a:p>
            <a:pPr marL="514346" lvl="1" indent="-342900">
              <a:lnSpc>
                <a:spcPct val="120000"/>
              </a:lnSpc>
            </a:pPr>
            <a:r>
              <a:rPr lang="en-HK" dirty="0"/>
              <a:t>The </a:t>
            </a:r>
            <a:r>
              <a:rPr lang="en-HK" sz="1800" dirty="0" err="1">
                <a:solidFill>
                  <a:srgbClr val="C40C67"/>
                </a:solidFill>
                <a:latin typeface="Courier New" panose="02070309020205020404" pitchFamily="49" charset="0"/>
                <a:cs typeface="Courier New" panose="02070309020205020404" pitchFamily="49" charset="0"/>
              </a:rPr>
              <a:t>mapValues</a:t>
            </a:r>
            <a:r>
              <a:rPr lang="en-HK" sz="1800" dirty="0">
                <a:solidFill>
                  <a:srgbClr val="C40C67"/>
                </a:solidFill>
                <a:latin typeface="Courier New" panose="02070309020205020404" pitchFamily="49" charset="0"/>
                <a:cs typeface="Courier New" panose="02070309020205020404" pitchFamily="49" charset="0"/>
              </a:rPr>
              <a:t>()</a:t>
            </a:r>
            <a:r>
              <a:rPr lang="en-HK" dirty="0"/>
              <a:t>function requires that each element in the RDD has a </a:t>
            </a:r>
            <a:r>
              <a:rPr lang="en-HK" dirty="0">
                <a:solidFill>
                  <a:srgbClr val="C40C67"/>
                </a:solidFill>
              </a:rPr>
              <a:t>key/value </a:t>
            </a:r>
            <a:r>
              <a:rPr lang="en-HK" dirty="0"/>
              <a:t>pair structure.</a:t>
            </a:r>
          </a:p>
          <a:p>
            <a:pPr marL="971541" lvl="2" indent="-342900">
              <a:lnSpc>
                <a:spcPct val="120000"/>
              </a:lnSpc>
            </a:pPr>
            <a:r>
              <a:rPr lang="en-HK" dirty="0"/>
              <a:t>For example, a tuple of 2 items, or a list of 2 items. </a:t>
            </a:r>
          </a:p>
          <a:p>
            <a:pPr marL="971541" lvl="2" indent="-342900">
              <a:lnSpc>
                <a:spcPct val="120000"/>
              </a:lnSpc>
            </a:pPr>
            <a:r>
              <a:rPr lang="en-HK" dirty="0"/>
              <a:t>The </a:t>
            </a:r>
            <a:r>
              <a:rPr lang="en-HK" dirty="0" err="1">
                <a:solidFill>
                  <a:srgbClr val="C40C67"/>
                </a:solidFill>
                <a:latin typeface="Courier New" panose="02070309020205020404" pitchFamily="49" charset="0"/>
                <a:cs typeface="Courier New" panose="02070309020205020404" pitchFamily="49" charset="0"/>
              </a:rPr>
              <a:t>mapValues</a:t>
            </a:r>
            <a:r>
              <a:rPr lang="en-HK" dirty="0">
                <a:solidFill>
                  <a:srgbClr val="C40C67"/>
                </a:solidFill>
                <a:latin typeface="Courier New" panose="02070309020205020404" pitchFamily="49" charset="0"/>
                <a:cs typeface="Courier New" panose="02070309020205020404" pitchFamily="49" charset="0"/>
              </a:rPr>
              <a:t>()</a:t>
            </a:r>
            <a:r>
              <a:rPr lang="en-HK" dirty="0"/>
              <a:t> applies a function to each of the element values. The element key will remain unchanged</a:t>
            </a:r>
          </a:p>
          <a:p>
            <a:pPr marL="971541" lvl="2" indent="-342900">
              <a:lnSpc>
                <a:spcPct val="120000"/>
              </a:lnSpc>
            </a:pPr>
            <a:endParaRPr lang="en-HK" dirty="0"/>
          </a:p>
          <a:p>
            <a:endParaRPr lang="en-US" dirty="0"/>
          </a:p>
        </p:txBody>
      </p:sp>
      <p:sp>
        <p:nvSpPr>
          <p:cNvPr id="3" name="Title 2">
            <a:extLst>
              <a:ext uri="{FF2B5EF4-FFF2-40B4-BE49-F238E27FC236}">
                <a16:creationId xmlns:a16="http://schemas.microsoft.com/office/drawing/2014/main" id="{A94ACB39-805C-580E-77E8-55DC37CBB454}"/>
              </a:ext>
            </a:extLst>
          </p:cNvPr>
          <p:cNvSpPr>
            <a:spLocks noGrp="1"/>
          </p:cNvSpPr>
          <p:nvPr>
            <p:ph type="title"/>
          </p:nvPr>
        </p:nvSpPr>
        <p:spPr/>
        <p:txBody>
          <a:bodyPr/>
          <a:lstStyle/>
          <a:p>
            <a:r>
              <a:rPr lang="en-US" dirty="0"/>
              <a:t>RDD Examples: map() and </a:t>
            </a:r>
            <a:r>
              <a:rPr lang="en-US" dirty="0" err="1"/>
              <a:t>mapValue</a:t>
            </a:r>
            <a:r>
              <a:rPr lang="en-US" dirty="0"/>
              <a:t>()</a:t>
            </a:r>
          </a:p>
        </p:txBody>
      </p:sp>
    </p:spTree>
    <p:extLst>
      <p:ext uri="{BB962C8B-B14F-4D97-AF65-F5344CB8AC3E}">
        <p14:creationId xmlns:p14="http://schemas.microsoft.com/office/powerpoint/2010/main" val="3489552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dissolv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dissolve">
                                      <p:cBhvr>
                                        <p:cTn id="12" dur="500"/>
                                        <p:tgtEl>
                                          <p:spTgt spid="2">
                                            <p:txEl>
                                              <p:pRg st="1" end="1"/>
                                            </p:txEl>
                                          </p:spTgt>
                                        </p:tgtEl>
                                      </p:cBhvr>
                                    </p:animEffect>
                                  </p:childTnLst>
                                </p:cTn>
                              </p:par>
                              <p:par>
                                <p:cTn id="13" presetID="9" presetClass="entr" presetSubtype="0" fill="hold" nodeType="with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dissolve">
                                      <p:cBhvr>
                                        <p:cTn id="15" dur="500"/>
                                        <p:tgtEl>
                                          <p:spTgt spid="2">
                                            <p:txEl>
                                              <p:pRg st="2" end="2"/>
                                            </p:txEl>
                                          </p:spTgt>
                                        </p:tgtEl>
                                      </p:cBhvr>
                                    </p:animEffect>
                                  </p:childTnLst>
                                </p:cTn>
                              </p:par>
                              <p:par>
                                <p:cTn id="16" presetID="9" presetClass="entr" presetSubtype="0" fill="hold" nodeType="withEffect">
                                  <p:stCondLst>
                                    <p:cond delay="0"/>
                                  </p:stCondLst>
                                  <p:childTnLst>
                                    <p:set>
                                      <p:cBhvr>
                                        <p:cTn id="17" dur="1" fill="hold">
                                          <p:stCondLst>
                                            <p:cond delay="0"/>
                                          </p:stCondLst>
                                        </p:cTn>
                                        <p:tgtEl>
                                          <p:spTgt spid="2">
                                            <p:txEl>
                                              <p:pRg st="3" end="3"/>
                                            </p:txEl>
                                          </p:spTgt>
                                        </p:tgtEl>
                                        <p:attrNameLst>
                                          <p:attrName>style.visibility</p:attrName>
                                        </p:attrNameLst>
                                      </p:cBhvr>
                                      <p:to>
                                        <p:strVal val="visible"/>
                                      </p:to>
                                    </p:set>
                                    <p:animEffect transition="in" filter="dissolve">
                                      <p:cBhvr>
                                        <p:cTn id="18" dur="500"/>
                                        <p:tgtEl>
                                          <p:spTgt spid="2">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animEffect transition="in" filter="dissolve">
                                      <p:cBhvr>
                                        <p:cTn id="23" dur="500"/>
                                        <p:tgtEl>
                                          <p:spTgt spid="2">
                                            <p:txEl>
                                              <p:pRg st="4" end="4"/>
                                            </p:txEl>
                                          </p:spTgt>
                                        </p:tgtEl>
                                      </p:cBhvr>
                                    </p:animEffect>
                                  </p:childTnLst>
                                </p:cTn>
                              </p:par>
                              <p:par>
                                <p:cTn id="24" presetID="9" presetClass="entr" presetSubtype="0" fill="hold" nodeType="withEffect">
                                  <p:stCondLst>
                                    <p:cond delay="0"/>
                                  </p:stCondLst>
                                  <p:childTnLst>
                                    <p:set>
                                      <p:cBhvr>
                                        <p:cTn id="25" dur="1" fill="hold">
                                          <p:stCondLst>
                                            <p:cond delay="0"/>
                                          </p:stCondLst>
                                        </p:cTn>
                                        <p:tgtEl>
                                          <p:spTgt spid="2">
                                            <p:txEl>
                                              <p:pRg st="5" end="5"/>
                                            </p:txEl>
                                          </p:spTgt>
                                        </p:tgtEl>
                                        <p:attrNameLst>
                                          <p:attrName>style.visibility</p:attrName>
                                        </p:attrNameLst>
                                      </p:cBhvr>
                                      <p:to>
                                        <p:strVal val="visible"/>
                                      </p:to>
                                    </p:set>
                                    <p:animEffect transition="in" filter="dissolve">
                                      <p:cBhvr>
                                        <p:cTn id="26" dur="500"/>
                                        <p:tgtEl>
                                          <p:spTgt spid="2">
                                            <p:txEl>
                                              <p:pRg st="5" end="5"/>
                                            </p:txEl>
                                          </p:spTgt>
                                        </p:tgtEl>
                                      </p:cBhvr>
                                    </p:animEffect>
                                  </p:childTnLst>
                                </p:cTn>
                              </p:par>
                              <p:par>
                                <p:cTn id="27" presetID="9" presetClass="entr" presetSubtype="0" fill="hold" nodeType="withEffect">
                                  <p:stCondLst>
                                    <p:cond delay="0"/>
                                  </p:stCondLst>
                                  <p:childTnLst>
                                    <p:set>
                                      <p:cBhvr>
                                        <p:cTn id="28" dur="1" fill="hold">
                                          <p:stCondLst>
                                            <p:cond delay="0"/>
                                          </p:stCondLst>
                                        </p:cTn>
                                        <p:tgtEl>
                                          <p:spTgt spid="2">
                                            <p:txEl>
                                              <p:pRg st="6" end="6"/>
                                            </p:txEl>
                                          </p:spTgt>
                                        </p:tgtEl>
                                        <p:attrNameLst>
                                          <p:attrName>style.visibility</p:attrName>
                                        </p:attrNameLst>
                                      </p:cBhvr>
                                      <p:to>
                                        <p:strVal val="visible"/>
                                      </p:to>
                                    </p:set>
                                    <p:animEffect transition="in" filter="dissolve">
                                      <p:cBhvr>
                                        <p:cTn id="29"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7A42880-48E5-7924-A975-9BA0FD78C7F8}"/>
              </a:ext>
            </a:extLst>
          </p:cNvPr>
          <p:cNvSpPr>
            <a:spLocks noGrp="1"/>
          </p:cNvSpPr>
          <p:nvPr>
            <p:ph type="title"/>
          </p:nvPr>
        </p:nvSpPr>
        <p:spPr/>
        <p:txBody>
          <a:bodyPr/>
          <a:lstStyle/>
          <a:p>
            <a:r>
              <a:rPr lang="en-US" dirty="0"/>
              <a:t>RDD Examples: map() and </a:t>
            </a:r>
            <a:r>
              <a:rPr lang="en-US" dirty="0" err="1"/>
              <a:t>mapValue</a:t>
            </a:r>
            <a:r>
              <a:rPr lang="en-US" dirty="0"/>
              <a:t>()</a:t>
            </a:r>
          </a:p>
        </p:txBody>
      </p:sp>
      <p:sp>
        <p:nvSpPr>
          <p:cNvPr id="5" name="TextBox 4">
            <a:extLst>
              <a:ext uri="{FF2B5EF4-FFF2-40B4-BE49-F238E27FC236}">
                <a16:creationId xmlns:a16="http://schemas.microsoft.com/office/drawing/2014/main" id="{EDF28CD2-C7E2-DD20-BD35-C731D5E13954}"/>
              </a:ext>
            </a:extLst>
          </p:cNvPr>
          <p:cNvSpPr txBox="1"/>
          <p:nvPr/>
        </p:nvSpPr>
        <p:spPr>
          <a:xfrm>
            <a:off x="468540" y="1740076"/>
            <a:ext cx="6645492" cy="1688924"/>
          </a:xfrm>
          <a:prstGeom prst="rect">
            <a:avLst/>
          </a:prstGeom>
          <a:solidFill>
            <a:schemeClr val="accent4">
              <a:lumMod val="20000"/>
              <a:lumOff val="80000"/>
            </a:schemeClr>
          </a:solidFill>
          <a:ln>
            <a:solidFill>
              <a:srgbClr val="C40C67"/>
            </a:solidFill>
          </a:ln>
        </p:spPr>
        <p:txBody>
          <a:bodyPr wrap="square" rtlCol="0">
            <a:spAutoFit/>
          </a:bodyPr>
          <a:lstStyle>
            <a:defPPr>
              <a:defRPr lang="en-US"/>
            </a:defPPr>
            <a:lvl1pPr lvl="0">
              <a:lnSpc>
                <a:spcPct val="150000"/>
              </a:lnSpc>
              <a:defRPr sz="1200">
                <a:solidFill>
                  <a:srgbClr val="C40C67"/>
                </a:solidFill>
                <a:latin typeface="Courier New" panose="02070309020205020404" pitchFamily="49" charset="0"/>
                <a:cs typeface="Courier New" panose="02070309020205020404" pitchFamily="49" charset="0"/>
              </a:defRPr>
            </a:lvl1pPr>
            <a:lvl3pPr marL="0" lvl="2">
              <a:defRPr sz="1000">
                <a:latin typeface="Courier New" panose="02070309020205020404" pitchFamily="49" charset="0"/>
                <a:cs typeface="Courier New" panose="02070309020205020404" pitchFamily="49" charset="0"/>
              </a:defRPr>
            </a:lvl3p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HK" sz="1000" b="0" i="0" u="none" strike="noStrike" kern="1200" cap="none" spc="0" normalizeH="0" baseline="0" noProof="0" dirty="0">
                <a:ln>
                  <a:noFill/>
                </a:ln>
                <a:solidFill>
                  <a:srgbClr val="C40C67"/>
                </a:solidFill>
                <a:effectLst/>
                <a:uLnTx/>
                <a:uFillTx/>
                <a:latin typeface="Courier New" panose="02070309020205020404" pitchFamily="49" charset="0"/>
                <a:ea typeface="+mn-ea"/>
                <a:cs typeface="Courier New" panose="02070309020205020404" pitchFamily="49" charset="0"/>
              </a:rPr>
              <a:t># retrieve the 'name' and 'quantity' columns from </a:t>
            </a:r>
            <a:r>
              <a:rPr kumimoji="0" lang="en-HK" sz="1000" b="0" i="0" u="none" strike="noStrike" kern="1200" cap="none" spc="0" normalizeH="0" baseline="0" noProof="0" dirty="0" err="1">
                <a:ln>
                  <a:noFill/>
                </a:ln>
                <a:solidFill>
                  <a:srgbClr val="C40C67"/>
                </a:solidFill>
                <a:effectLst/>
                <a:uLnTx/>
                <a:uFillTx/>
                <a:latin typeface="Courier New" panose="02070309020205020404" pitchFamily="49" charset="0"/>
                <a:ea typeface="+mn-ea"/>
                <a:cs typeface="Courier New" panose="02070309020205020404" pitchFamily="49" charset="0"/>
              </a:rPr>
              <a:t>df</a:t>
            </a:r>
            <a:endParaRPr kumimoji="0" lang="en-HK" sz="1000" b="0" i="0" u="none" strike="noStrike" kern="1200" cap="none" spc="0" normalizeH="0" baseline="0" noProof="0" dirty="0">
              <a:ln>
                <a:noFill/>
              </a:ln>
              <a:solidFill>
                <a:srgbClr val="C40C67"/>
              </a:solidFill>
              <a:effectLst/>
              <a:uLnTx/>
              <a:uFillTx/>
              <a:latin typeface="Courier New" panose="02070309020205020404" pitchFamily="49" charset="0"/>
              <a:ea typeface="+mn-ea"/>
              <a:cs typeface="Courier New" panose="02070309020205020404" pitchFamily="49"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HK" sz="1000" b="0" i="0" u="none" strike="noStrike" kern="1200" cap="none" spc="0" normalizeH="0" baseline="0" noProof="0" dirty="0" err="1">
                <a:ln>
                  <a:noFill/>
                </a:ln>
                <a:solidFill>
                  <a:srgbClr val="C40C67"/>
                </a:solidFill>
                <a:effectLst/>
                <a:uLnTx/>
                <a:uFillTx/>
                <a:latin typeface="Courier New" panose="02070309020205020404" pitchFamily="49" charset="0"/>
                <a:ea typeface="+mn-ea"/>
                <a:cs typeface="Courier New" panose="02070309020205020404" pitchFamily="49" charset="0"/>
              </a:rPr>
              <a:t>df_rdds_map</a:t>
            </a:r>
            <a:r>
              <a:rPr kumimoji="0" lang="en-HK" sz="1000" b="0" i="0" u="none" strike="noStrike" kern="1200" cap="none" spc="0" normalizeH="0" baseline="0" noProof="0" dirty="0">
                <a:ln>
                  <a:noFill/>
                </a:ln>
                <a:solidFill>
                  <a:srgbClr val="C40C67"/>
                </a:solidFill>
                <a:effectLst/>
                <a:uLnTx/>
                <a:uFillTx/>
                <a:latin typeface="Courier New" panose="02070309020205020404" pitchFamily="49" charset="0"/>
                <a:ea typeface="+mn-ea"/>
                <a:cs typeface="Courier New" panose="02070309020205020404" pitchFamily="49" charset="0"/>
              </a:rPr>
              <a:t> = </a:t>
            </a:r>
            <a:r>
              <a:rPr kumimoji="0" lang="en-HK" sz="1000" b="0" i="0" u="none" strike="noStrike" kern="1200" cap="none" spc="0" normalizeH="0" baseline="0" noProof="0" dirty="0" err="1">
                <a:ln>
                  <a:noFill/>
                </a:ln>
                <a:solidFill>
                  <a:srgbClr val="C40C67"/>
                </a:solidFill>
                <a:effectLst/>
                <a:uLnTx/>
                <a:uFillTx/>
                <a:latin typeface="Courier New" panose="02070309020205020404" pitchFamily="49" charset="0"/>
                <a:ea typeface="+mn-ea"/>
                <a:cs typeface="Courier New" panose="02070309020205020404" pitchFamily="49" charset="0"/>
              </a:rPr>
              <a:t>df_rdds.map</a:t>
            </a:r>
            <a:r>
              <a:rPr kumimoji="0" lang="en-HK" sz="1000" b="0" i="0" u="none" strike="noStrike" kern="1200" cap="none" spc="0" normalizeH="0" baseline="0" noProof="0" dirty="0">
                <a:ln>
                  <a:noFill/>
                </a:ln>
                <a:solidFill>
                  <a:srgbClr val="C40C67"/>
                </a:solidFill>
                <a:effectLst/>
                <a:uLnTx/>
                <a:uFillTx/>
                <a:latin typeface="Courier New" panose="02070309020205020404" pitchFamily="49" charset="0"/>
                <a:ea typeface="+mn-ea"/>
                <a:cs typeface="Courier New" panose="02070309020205020404" pitchFamily="49" charset="0"/>
              </a:rPr>
              <a:t>(lambda x: (x['name'], x['quantity']))</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HK" sz="1000" b="0" i="0" u="none" strike="noStrike" kern="1200" cap="none" spc="0" normalizeH="0" baseline="0" noProof="0" dirty="0">
                <a:ln>
                  <a:noFill/>
                </a:ln>
                <a:solidFill>
                  <a:srgbClr val="C40C67"/>
                </a:solidFill>
                <a:effectLst/>
                <a:uLnTx/>
                <a:uFillTx/>
                <a:latin typeface="Courier New" panose="02070309020205020404" pitchFamily="49" charset="0"/>
                <a:ea typeface="+mn-ea"/>
                <a:cs typeface="Courier New" panose="02070309020205020404" pitchFamily="49" charset="0"/>
              </a:rPr>
              <a:t>print('Map: \n', </a:t>
            </a:r>
            <a:r>
              <a:rPr kumimoji="0" lang="en-HK" sz="1000" b="0" i="0" u="none" strike="noStrike" kern="1200" cap="none" spc="0" normalizeH="0" baseline="0" noProof="0" dirty="0" err="1">
                <a:ln>
                  <a:noFill/>
                </a:ln>
                <a:solidFill>
                  <a:srgbClr val="C40C67"/>
                </a:solidFill>
                <a:effectLst/>
                <a:uLnTx/>
                <a:uFillTx/>
                <a:latin typeface="Courier New" panose="02070309020205020404" pitchFamily="49" charset="0"/>
                <a:ea typeface="+mn-ea"/>
                <a:cs typeface="Courier New" panose="02070309020205020404" pitchFamily="49" charset="0"/>
              </a:rPr>
              <a:t>df_rdds_map.take</a:t>
            </a:r>
            <a:r>
              <a:rPr kumimoji="0" lang="en-HK" sz="1000" b="0" i="0" u="none" strike="noStrike" kern="1200" cap="none" spc="0" normalizeH="0" baseline="0" noProof="0" dirty="0">
                <a:ln>
                  <a:noFill/>
                </a:ln>
                <a:solidFill>
                  <a:srgbClr val="C40C67"/>
                </a:solidFill>
                <a:effectLst/>
                <a:uLnTx/>
                <a:uFillTx/>
                <a:latin typeface="Courier New" panose="02070309020205020404" pitchFamily="49" charset="0"/>
                <a:ea typeface="+mn-ea"/>
                <a:cs typeface="Courier New" panose="02070309020205020404" pitchFamily="49" charset="0"/>
              </a:rPr>
              <a:t>(5), '\n')</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HK" sz="1000" b="0" i="0" u="none" strike="noStrike" kern="1200" cap="none" spc="0" normalizeH="0" baseline="0" noProof="0" dirty="0">
              <a:ln>
                <a:noFill/>
              </a:ln>
              <a:solidFill>
                <a:srgbClr val="C40C67"/>
              </a:solidFill>
              <a:effectLst/>
              <a:uLnTx/>
              <a:uFillTx/>
              <a:latin typeface="Courier New" panose="02070309020205020404" pitchFamily="49" charset="0"/>
              <a:ea typeface="+mn-ea"/>
              <a:cs typeface="Courier New" panose="02070309020205020404" pitchFamily="49"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HK" sz="1000" b="0" i="0" u="none" strike="noStrike" kern="1200" cap="none" spc="0" normalizeH="0" baseline="0" noProof="0" dirty="0">
                <a:ln>
                  <a:noFill/>
                </a:ln>
                <a:solidFill>
                  <a:srgbClr val="C40C67"/>
                </a:solidFill>
                <a:effectLst/>
                <a:uLnTx/>
                <a:uFillTx/>
                <a:latin typeface="Courier New" panose="02070309020205020404" pitchFamily="49" charset="0"/>
                <a:ea typeface="+mn-ea"/>
                <a:cs typeface="Courier New" panose="02070309020205020404" pitchFamily="49" charset="0"/>
              </a:rPr>
              <a:t># multiply each value in 'quantity' by 10</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HK" sz="1000" b="0" i="0" u="none" strike="noStrike" kern="1200" cap="none" spc="0" normalizeH="0" baseline="0" noProof="0" dirty="0" err="1">
                <a:ln>
                  <a:noFill/>
                </a:ln>
                <a:solidFill>
                  <a:srgbClr val="C40C67"/>
                </a:solidFill>
                <a:effectLst/>
                <a:uLnTx/>
                <a:uFillTx/>
                <a:latin typeface="Courier New" panose="02070309020205020404" pitchFamily="49" charset="0"/>
                <a:ea typeface="+mn-ea"/>
                <a:cs typeface="Courier New" panose="02070309020205020404" pitchFamily="49" charset="0"/>
              </a:rPr>
              <a:t>df_rdds_mapvalues</a:t>
            </a:r>
            <a:r>
              <a:rPr kumimoji="0" lang="en-HK" sz="1000" b="0" i="0" u="none" strike="noStrike" kern="1200" cap="none" spc="0" normalizeH="0" baseline="0" noProof="0" dirty="0">
                <a:ln>
                  <a:noFill/>
                </a:ln>
                <a:solidFill>
                  <a:srgbClr val="C40C67"/>
                </a:solidFill>
                <a:effectLst/>
                <a:uLnTx/>
                <a:uFillTx/>
                <a:latin typeface="Courier New" panose="02070309020205020404" pitchFamily="49" charset="0"/>
                <a:ea typeface="+mn-ea"/>
                <a:cs typeface="Courier New" panose="02070309020205020404" pitchFamily="49" charset="0"/>
              </a:rPr>
              <a:t> = </a:t>
            </a:r>
            <a:r>
              <a:rPr kumimoji="0" lang="en-HK" sz="1000" b="0" i="0" u="none" strike="noStrike" kern="1200" cap="none" spc="0" normalizeH="0" baseline="0" noProof="0" dirty="0" err="1">
                <a:ln>
                  <a:noFill/>
                </a:ln>
                <a:solidFill>
                  <a:srgbClr val="C40C67"/>
                </a:solidFill>
                <a:effectLst/>
                <a:uLnTx/>
                <a:uFillTx/>
                <a:latin typeface="Courier New" panose="02070309020205020404" pitchFamily="49" charset="0"/>
                <a:ea typeface="+mn-ea"/>
                <a:cs typeface="Courier New" panose="02070309020205020404" pitchFamily="49" charset="0"/>
              </a:rPr>
              <a:t>df_rdds_map.mapValues</a:t>
            </a:r>
            <a:r>
              <a:rPr kumimoji="0" lang="en-HK" sz="1000" b="0" i="0" u="none" strike="noStrike" kern="1200" cap="none" spc="0" normalizeH="0" baseline="0" noProof="0" dirty="0">
                <a:ln>
                  <a:noFill/>
                </a:ln>
                <a:solidFill>
                  <a:srgbClr val="C40C67"/>
                </a:solidFill>
                <a:effectLst/>
                <a:uLnTx/>
                <a:uFillTx/>
                <a:latin typeface="Courier New" panose="02070309020205020404" pitchFamily="49" charset="0"/>
                <a:ea typeface="+mn-ea"/>
                <a:cs typeface="Courier New" panose="02070309020205020404" pitchFamily="49" charset="0"/>
              </a:rPr>
              <a:t>(lambda x: [x, x*10])</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HK" sz="1000" b="0" i="0" u="none" strike="noStrike" kern="1200" cap="none" spc="0" normalizeH="0" baseline="0" noProof="0" dirty="0">
                <a:ln>
                  <a:noFill/>
                </a:ln>
                <a:solidFill>
                  <a:srgbClr val="C40C67"/>
                </a:solidFill>
                <a:effectLst/>
                <a:uLnTx/>
                <a:uFillTx/>
                <a:latin typeface="Courier New" panose="02070309020205020404" pitchFamily="49" charset="0"/>
                <a:ea typeface="+mn-ea"/>
                <a:cs typeface="Courier New" panose="02070309020205020404" pitchFamily="49" charset="0"/>
              </a:rPr>
              <a:t>print(‘</a:t>
            </a:r>
            <a:r>
              <a:rPr kumimoji="0" lang="en-HK" sz="1000" b="0" i="0" u="none" strike="noStrike" kern="1200" cap="none" spc="0" normalizeH="0" baseline="0" noProof="0" dirty="0" err="1">
                <a:ln>
                  <a:noFill/>
                </a:ln>
                <a:solidFill>
                  <a:srgbClr val="C40C67"/>
                </a:solidFill>
                <a:effectLst/>
                <a:uLnTx/>
                <a:uFillTx/>
                <a:latin typeface="Courier New" panose="02070309020205020404" pitchFamily="49" charset="0"/>
                <a:ea typeface="+mn-ea"/>
                <a:cs typeface="Courier New" panose="02070309020205020404" pitchFamily="49" charset="0"/>
              </a:rPr>
              <a:t>MapValues</a:t>
            </a:r>
            <a:r>
              <a:rPr kumimoji="0" lang="en-HK" sz="1000" b="0" i="0" u="none" strike="noStrike" kern="1200" cap="none" spc="0" normalizeH="0" baseline="0" noProof="0" dirty="0">
                <a:ln>
                  <a:noFill/>
                </a:ln>
                <a:solidFill>
                  <a:srgbClr val="C40C67"/>
                </a:solidFill>
                <a:effectLst/>
                <a:uLnTx/>
                <a:uFillTx/>
                <a:latin typeface="Courier New" panose="02070309020205020404" pitchFamily="49" charset="0"/>
                <a:ea typeface="+mn-ea"/>
                <a:cs typeface="Courier New" panose="02070309020205020404" pitchFamily="49" charset="0"/>
              </a:rPr>
              <a:t>: \n', </a:t>
            </a:r>
            <a:r>
              <a:rPr kumimoji="0" lang="en-HK" sz="1000" b="0" i="0" u="none" strike="noStrike" kern="1200" cap="none" spc="0" normalizeH="0" baseline="0" noProof="0" dirty="0" err="1">
                <a:ln>
                  <a:noFill/>
                </a:ln>
                <a:solidFill>
                  <a:srgbClr val="C40C67"/>
                </a:solidFill>
                <a:effectLst/>
                <a:uLnTx/>
                <a:uFillTx/>
                <a:latin typeface="Courier New" panose="02070309020205020404" pitchFamily="49" charset="0"/>
                <a:ea typeface="+mn-ea"/>
                <a:cs typeface="Courier New" panose="02070309020205020404" pitchFamily="49" charset="0"/>
              </a:rPr>
              <a:t>df_rdds_mapvalues.take</a:t>
            </a:r>
            <a:r>
              <a:rPr kumimoji="0" lang="en-HK" sz="1000" b="0" i="0" u="none" strike="noStrike" kern="1200" cap="none" spc="0" normalizeH="0" baseline="0" noProof="0" dirty="0">
                <a:ln>
                  <a:noFill/>
                </a:ln>
                <a:solidFill>
                  <a:srgbClr val="C40C67"/>
                </a:solidFill>
                <a:effectLst/>
                <a:uLnTx/>
                <a:uFillTx/>
                <a:latin typeface="Courier New" panose="02070309020205020404" pitchFamily="49" charset="0"/>
                <a:ea typeface="+mn-ea"/>
                <a:cs typeface="Courier New" panose="02070309020205020404" pitchFamily="49" charset="0"/>
              </a:rPr>
              <a:t>(5), '\n')</a:t>
            </a:r>
          </a:p>
        </p:txBody>
      </p:sp>
      <p:pic>
        <p:nvPicPr>
          <p:cNvPr id="6" name="Picture 5">
            <a:extLst>
              <a:ext uri="{FF2B5EF4-FFF2-40B4-BE49-F238E27FC236}">
                <a16:creationId xmlns:a16="http://schemas.microsoft.com/office/drawing/2014/main" id="{1BE0FF3B-F96A-1DE3-535B-B86C41CE5A09}"/>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468540" y="3597728"/>
            <a:ext cx="7772400" cy="778605"/>
          </a:xfrm>
          <a:prstGeom prst="rect">
            <a:avLst/>
          </a:prstGeom>
        </p:spPr>
      </p:pic>
    </p:spTree>
    <p:extLst>
      <p:ext uri="{BB962C8B-B14F-4D97-AF65-F5344CB8AC3E}">
        <p14:creationId xmlns:p14="http://schemas.microsoft.com/office/powerpoint/2010/main" val="29144650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F544CB-EB56-6AE6-7610-24EC86852EA1}"/>
              </a:ext>
            </a:extLst>
          </p:cNvPr>
          <p:cNvSpPr>
            <a:spLocks noGrp="1"/>
          </p:cNvSpPr>
          <p:nvPr>
            <p:ph type="title"/>
          </p:nvPr>
        </p:nvSpPr>
        <p:spPr/>
        <p:txBody>
          <a:bodyPr/>
          <a:lstStyle/>
          <a:p>
            <a:r>
              <a:rPr lang="en-HK" dirty="0"/>
              <a:t>Veracity</a:t>
            </a:r>
            <a:endParaRPr lang="en-US" dirty="0"/>
          </a:p>
        </p:txBody>
      </p:sp>
      <p:sp>
        <p:nvSpPr>
          <p:cNvPr id="3" name="Content Placeholder 2">
            <a:extLst>
              <a:ext uri="{FF2B5EF4-FFF2-40B4-BE49-F238E27FC236}">
                <a16:creationId xmlns:a16="http://schemas.microsoft.com/office/drawing/2014/main" id="{11ED7334-1AB5-28CC-43C4-A4BA3741104D}"/>
              </a:ext>
            </a:extLst>
          </p:cNvPr>
          <p:cNvSpPr>
            <a:spLocks noGrp="1"/>
          </p:cNvSpPr>
          <p:nvPr>
            <p:ph sz="quarter" idx="14"/>
          </p:nvPr>
        </p:nvSpPr>
        <p:spPr/>
        <p:txBody>
          <a:bodyPr/>
          <a:lstStyle/>
          <a:p>
            <a:pPr marL="514346" lvl="1" indent="-342900">
              <a:buFont typeface="Courier New" panose="02070309020205020404" pitchFamily="49" charset="0"/>
              <a:buChar char="o"/>
            </a:pPr>
            <a:r>
              <a:rPr lang="en-US" dirty="0">
                <a:solidFill>
                  <a:srgbClr val="C40C67"/>
                </a:solidFill>
              </a:rPr>
              <a:t>The quality and accuracy of data </a:t>
            </a:r>
            <a:r>
              <a:rPr lang="en-US" dirty="0"/>
              <a:t>(</a:t>
            </a:r>
            <a:r>
              <a:rPr lang="en-HK" dirty="0"/>
              <a:t>Trustworthiness of Data</a:t>
            </a:r>
            <a:r>
              <a:rPr lang="en-US" dirty="0"/>
              <a:t>)</a:t>
            </a:r>
          </a:p>
          <a:p>
            <a:pPr marL="857237" lvl="2" indent="-342900">
              <a:buFont typeface="Courier New" panose="02070309020205020404" pitchFamily="49" charset="0"/>
              <a:buChar char="o"/>
            </a:pPr>
            <a:r>
              <a:rPr lang="en-HK" dirty="0"/>
              <a:t>It is useless if the data being analysed are </a:t>
            </a:r>
            <a:r>
              <a:rPr lang="en-HK" dirty="0">
                <a:solidFill>
                  <a:srgbClr val="C40C67"/>
                </a:solidFill>
              </a:rPr>
              <a:t>inaccurate</a:t>
            </a:r>
            <a:r>
              <a:rPr lang="en-HK" dirty="0"/>
              <a:t> or </a:t>
            </a:r>
            <a:r>
              <a:rPr lang="en-HK" dirty="0">
                <a:solidFill>
                  <a:srgbClr val="C40C67"/>
                </a:solidFill>
              </a:rPr>
              <a:t>incomplete</a:t>
            </a:r>
            <a:r>
              <a:rPr lang="en-HK" dirty="0"/>
              <a:t>.</a:t>
            </a:r>
          </a:p>
          <a:p>
            <a:pPr marL="857237" lvl="2" indent="-342900">
              <a:buFont typeface="Courier New" panose="02070309020205020404" pitchFamily="49" charset="0"/>
              <a:buChar char="o"/>
            </a:pPr>
            <a:r>
              <a:rPr lang="en-HK" dirty="0"/>
              <a:t>Data which is available can sometimes </a:t>
            </a:r>
          </a:p>
          <a:p>
            <a:pPr marL="1200128" lvl="3" indent="-342900">
              <a:buFont typeface="Courier New" panose="02070309020205020404" pitchFamily="49" charset="0"/>
              <a:buChar char="o"/>
            </a:pPr>
            <a:r>
              <a:rPr lang="en-HK" dirty="0">
                <a:solidFill>
                  <a:srgbClr val="C40C67"/>
                </a:solidFill>
              </a:rPr>
              <a:t>Get messy </a:t>
            </a:r>
          </a:p>
          <a:p>
            <a:pPr marL="1200128" lvl="3" indent="-342900">
              <a:buFont typeface="Courier New" panose="02070309020205020404" pitchFamily="49" charset="0"/>
              <a:buChar char="o"/>
            </a:pPr>
            <a:r>
              <a:rPr lang="en-HK" dirty="0">
                <a:solidFill>
                  <a:srgbClr val="C40C67"/>
                </a:solidFill>
              </a:rPr>
              <a:t>Quality and accuracy are difficult to control</a:t>
            </a:r>
          </a:p>
          <a:p>
            <a:pPr marL="1543020" lvl="4" indent="-342900">
              <a:buFont typeface="Courier New" panose="02070309020205020404" pitchFamily="49" charset="0"/>
              <a:buChar char="o"/>
            </a:pPr>
            <a:r>
              <a:rPr lang="en-HK" dirty="0"/>
              <a:t>Measurement error</a:t>
            </a:r>
          </a:p>
          <a:p>
            <a:pPr marL="1543020" lvl="4" indent="-342900">
              <a:buFont typeface="Courier New" panose="02070309020205020404" pitchFamily="49" charset="0"/>
              <a:buChar char="o"/>
            </a:pPr>
            <a:r>
              <a:rPr lang="en-HK" dirty="0"/>
              <a:t>Human errors like typos in names/addresses</a:t>
            </a:r>
          </a:p>
          <a:p>
            <a:pPr marL="1543020" lvl="4" indent="-342900">
              <a:buFont typeface="Courier New" panose="02070309020205020404" pitchFamily="49" charset="0"/>
              <a:buChar char="o"/>
            </a:pPr>
            <a:r>
              <a:rPr lang="en-HK" dirty="0"/>
              <a:t>Data from different sources may not be consistent</a:t>
            </a:r>
          </a:p>
        </p:txBody>
      </p:sp>
    </p:spTree>
    <p:extLst>
      <p:ext uri="{BB962C8B-B14F-4D97-AF65-F5344CB8AC3E}">
        <p14:creationId xmlns:p14="http://schemas.microsoft.com/office/powerpoint/2010/main" val="3364224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7" dur="500"/>
                                        <p:tgtEl>
                                          <p:spTgt spid="3">
                                            <p:txEl>
                                              <p:pRg st="2" end="2"/>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randombar(horizontal)">
                                      <p:cBhvr>
                                        <p:cTn id="10" dur="500"/>
                                        <p:tgtEl>
                                          <p:spTgt spid="3">
                                            <p:txEl>
                                              <p:pRg st="3" end="3"/>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randombar(horizontal)">
                                      <p:cBhvr>
                                        <p:cTn id="15" dur="500"/>
                                        <p:tgtEl>
                                          <p:spTgt spid="3">
                                            <p:txEl>
                                              <p:pRg st="4" end="4"/>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3">
                                            <p:txEl>
                                              <p:pRg st="5" end="5"/>
                                            </p:txEl>
                                          </p:spTgt>
                                        </p:tgtEl>
                                        <p:attrNameLst>
                                          <p:attrName>style.visibility</p:attrName>
                                        </p:attrNameLst>
                                      </p:cBhvr>
                                      <p:to>
                                        <p:strVal val="visible"/>
                                      </p:to>
                                    </p:set>
                                    <p:animEffect transition="in" filter="randombar(horizontal)">
                                      <p:cBhvr>
                                        <p:cTn id="20" dur="500"/>
                                        <p:tgtEl>
                                          <p:spTgt spid="3">
                                            <p:txEl>
                                              <p:pRg st="5" end="5"/>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randombar(horizontal)">
                                      <p:cBhvr>
                                        <p:cTn id="25" dur="500"/>
                                        <p:tgtEl>
                                          <p:spTgt spid="3">
                                            <p:txEl>
                                              <p:pRg st="6" end="6"/>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3">
                                            <p:txEl>
                                              <p:pRg st="7" end="7"/>
                                            </p:txEl>
                                          </p:spTgt>
                                        </p:tgtEl>
                                        <p:attrNameLst>
                                          <p:attrName>style.visibility</p:attrName>
                                        </p:attrNameLst>
                                      </p:cBhvr>
                                      <p:to>
                                        <p:strVal val="visible"/>
                                      </p:to>
                                    </p:set>
                                    <p:animEffect transition="in" filter="randombar(horizontal)">
                                      <p:cBhvr>
                                        <p:cTn id="30"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F892048-934D-1EBA-44BE-0724B4613760}"/>
              </a:ext>
            </a:extLst>
          </p:cNvPr>
          <p:cNvSpPr>
            <a:spLocks noGrp="1"/>
          </p:cNvSpPr>
          <p:nvPr>
            <p:ph sz="quarter" idx="14"/>
          </p:nvPr>
        </p:nvSpPr>
        <p:spPr/>
        <p:txBody>
          <a:bodyPr/>
          <a:lstStyle/>
          <a:p>
            <a:pPr marL="514346" lvl="1" indent="-342900">
              <a:lnSpc>
                <a:spcPct val="120000"/>
              </a:lnSpc>
              <a:spcAft>
                <a:spcPts val="900"/>
              </a:spcAft>
            </a:pPr>
            <a:r>
              <a:rPr lang="en-HK" dirty="0"/>
              <a:t>Sometimes we want to flatten multiple output elements for each input elements. The operation to do this is called </a:t>
            </a:r>
            <a:r>
              <a:rPr lang="en-HK" dirty="0" err="1">
                <a:solidFill>
                  <a:srgbClr val="C40C67"/>
                </a:solidFill>
                <a:latin typeface="Courier New" panose="02070309020205020404" pitchFamily="49" charset="0"/>
                <a:cs typeface="Courier New" panose="02070309020205020404" pitchFamily="49" charset="0"/>
              </a:rPr>
              <a:t>flatMapValues</a:t>
            </a:r>
            <a:r>
              <a:rPr lang="en-HK" dirty="0">
                <a:solidFill>
                  <a:srgbClr val="C40C67"/>
                </a:solidFill>
                <a:latin typeface="Courier New" panose="02070309020205020404" pitchFamily="49" charset="0"/>
                <a:cs typeface="Courier New" panose="02070309020205020404" pitchFamily="49" charset="0"/>
              </a:rPr>
              <a:t>()</a:t>
            </a:r>
          </a:p>
          <a:p>
            <a:pPr marL="514346" lvl="1" indent="-342900">
              <a:lnSpc>
                <a:spcPct val="120000"/>
              </a:lnSpc>
              <a:spcAft>
                <a:spcPts val="900"/>
              </a:spcAft>
            </a:pPr>
            <a:r>
              <a:rPr lang="en-HK" dirty="0">
                <a:solidFill>
                  <a:srgbClr val="C40C67"/>
                </a:solidFill>
                <a:latin typeface="Courier New" panose="02070309020205020404" pitchFamily="49" charset="0"/>
                <a:cs typeface="Courier New" panose="02070309020205020404" pitchFamily="49" charset="0"/>
              </a:rPr>
              <a:t>map()</a:t>
            </a:r>
            <a:r>
              <a:rPr lang="en-HK" dirty="0"/>
              <a:t>will not flatten the results. Hence, there will have multiple output. </a:t>
            </a:r>
          </a:p>
          <a:p>
            <a:pPr marL="514346" lvl="1" indent="-342900">
              <a:lnSpc>
                <a:spcPct val="120000"/>
              </a:lnSpc>
              <a:spcAft>
                <a:spcPts val="900"/>
              </a:spcAft>
            </a:pPr>
            <a:r>
              <a:rPr lang="en-HK" dirty="0"/>
              <a:t>In contrast, </a:t>
            </a:r>
            <a:r>
              <a:rPr lang="en-HK" dirty="0" err="1">
                <a:solidFill>
                  <a:srgbClr val="C40C67"/>
                </a:solidFill>
                <a:latin typeface="Courier New" panose="02070309020205020404" pitchFamily="49" charset="0"/>
                <a:cs typeface="Courier New" panose="02070309020205020404" pitchFamily="49" charset="0"/>
              </a:rPr>
              <a:t>flatMap</a:t>
            </a:r>
            <a:r>
              <a:rPr lang="en-HK" dirty="0">
                <a:solidFill>
                  <a:srgbClr val="C40C67"/>
                </a:solidFill>
                <a:latin typeface="Courier New" panose="02070309020205020404" pitchFamily="49" charset="0"/>
                <a:cs typeface="Courier New" panose="02070309020205020404" pitchFamily="49" charset="0"/>
              </a:rPr>
              <a:t>()</a:t>
            </a:r>
            <a:r>
              <a:rPr lang="en-HK" dirty="0"/>
              <a:t>flatten the output, so there always have 1 output.</a:t>
            </a:r>
          </a:p>
          <a:p>
            <a:endParaRPr lang="en-US" dirty="0"/>
          </a:p>
        </p:txBody>
      </p:sp>
      <p:sp>
        <p:nvSpPr>
          <p:cNvPr id="3" name="Title 2">
            <a:extLst>
              <a:ext uri="{FF2B5EF4-FFF2-40B4-BE49-F238E27FC236}">
                <a16:creationId xmlns:a16="http://schemas.microsoft.com/office/drawing/2014/main" id="{CD5AC186-F4C1-C4B0-4A24-63006DEB00A8}"/>
              </a:ext>
            </a:extLst>
          </p:cNvPr>
          <p:cNvSpPr>
            <a:spLocks noGrp="1"/>
          </p:cNvSpPr>
          <p:nvPr>
            <p:ph type="title"/>
          </p:nvPr>
        </p:nvSpPr>
        <p:spPr/>
        <p:txBody>
          <a:bodyPr/>
          <a:lstStyle/>
          <a:p>
            <a:r>
              <a:rPr lang="en-HK" dirty="0" err="1"/>
              <a:t>flatMapValues</a:t>
            </a:r>
            <a:r>
              <a:rPr lang="en-HK" dirty="0"/>
              <a:t>()</a:t>
            </a:r>
            <a:endParaRPr lang="en-US" dirty="0"/>
          </a:p>
        </p:txBody>
      </p:sp>
      <p:sp>
        <p:nvSpPr>
          <p:cNvPr id="6" name="TextBox 5">
            <a:extLst>
              <a:ext uri="{FF2B5EF4-FFF2-40B4-BE49-F238E27FC236}">
                <a16:creationId xmlns:a16="http://schemas.microsoft.com/office/drawing/2014/main" id="{D72E1D40-206A-6D3E-2117-C622525D8A50}"/>
              </a:ext>
            </a:extLst>
          </p:cNvPr>
          <p:cNvSpPr txBox="1"/>
          <p:nvPr/>
        </p:nvSpPr>
        <p:spPr>
          <a:xfrm>
            <a:off x="998892" y="3230548"/>
            <a:ext cx="6645492" cy="1458091"/>
          </a:xfrm>
          <a:prstGeom prst="rect">
            <a:avLst/>
          </a:prstGeom>
          <a:solidFill>
            <a:schemeClr val="accent4">
              <a:lumMod val="20000"/>
              <a:lumOff val="80000"/>
            </a:schemeClr>
          </a:solidFill>
          <a:ln>
            <a:solidFill>
              <a:srgbClr val="C40C67"/>
            </a:solidFill>
          </a:ln>
        </p:spPr>
        <p:txBody>
          <a:bodyPr wrap="square" rtlCol="0">
            <a:spAutoFit/>
          </a:bodyPr>
          <a:lstStyle>
            <a:defPPr>
              <a:defRPr lang="en-US"/>
            </a:defPPr>
            <a:lvl1pPr lvl="0">
              <a:lnSpc>
                <a:spcPct val="150000"/>
              </a:lnSpc>
              <a:defRPr sz="1200">
                <a:solidFill>
                  <a:srgbClr val="C40C67"/>
                </a:solidFill>
                <a:latin typeface="Courier New" panose="02070309020205020404" pitchFamily="49" charset="0"/>
                <a:cs typeface="Courier New" panose="02070309020205020404" pitchFamily="49" charset="0"/>
              </a:defRPr>
            </a:lvl1pPr>
            <a:lvl3pPr marL="0" lvl="2">
              <a:defRPr sz="1000">
                <a:latin typeface="Courier New" panose="02070309020205020404" pitchFamily="49" charset="0"/>
                <a:cs typeface="Courier New" panose="02070309020205020404" pitchFamily="49" charset="0"/>
              </a:defRPr>
            </a:lvl3p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HK" sz="1000" b="0" i="0" u="none" strike="noStrike" kern="1200" cap="none" spc="0" normalizeH="0" baseline="0" noProof="0" dirty="0">
                <a:ln>
                  <a:noFill/>
                </a:ln>
                <a:solidFill>
                  <a:srgbClr val="C40C67"/>
                </a:solidFill>
                <a:effectLst/>
                <a:uLnTx/>
                <a:uFillTx/>
                <a:latin typeface="Courier New" panose="02070309020205020404" pitchFamily="49" charset="0"/>
                <a:ea typeface="+mn-ea"/>
                <a:cs typeface="Courier New" panose="02070309020205020404" pitchFamily="49" charset="0"/>
              </a:rPr>
              <a:t># multiply each value in 'quantity' by 10</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HK" sz="1000" b="0" i="0" u="none" strike="noStrike" kern="1200" cap="none" spc="0" normalizeH="0" baseline="0" noProof="0" dirty="0" err="1">
                <a:ln>
                  <a:noFill/>
                </a:ln>
                <a:solidFill>
                  <a:srgbClr val="C40C67"/>
                </a:solidFill>
                <a:effectLst/>
                <a:uLnTx/>
                <a:uFillTx/>
                <a:latin typeface="Courier New" panose="02070309020205020404" pitchFamily="49" charset="0"/>
                <a:ea typeface="+mn-ea"/>
                <a:cs typeface="Courier New" panose="02070309020205020404" pitchFamily="49" charset="0"/>
              </a:rPr>
              <a:t>df_rdds_mapvalues</a:t>
            </a:r>
            <a:r>
              <a:rPr kumimoji="0" lang="en-HK" sz="1000" b="0" i="0" u="none" strike="noStrike" kern="1200" cap="none" spc="0" normalizeH="0" baseline="0" noProof="0" dirty="0">
                <a:ln>
                  <a:noFill/>
                </a:ln>
                <a:solidFill>
                  <a:srgbClr val="C40C67"/>
                </a:solidFill>
                <a:effectLst/>
                <a:uLnTx/>
                <a:uFillTx/>
                <a:latin typeface="Courier New" panose="02070309020205020404" pitchFamily="49" charset="0"/>
                <a:ea typeface="+mn-ea"/>
                <a:cs typeface="Courier New" panose="02070309020205020404" pitchFamily="49" charset="0"/>
              </a:rPr>
              <a:t> = </a:t>
            </a:r>
            <a:r>
              <a:rPr kumimoji="0" lang="en-HK" sz="1000" b="0" i="0" u="none" strike="noStrike" kern="1200" cap="none" spc="0" normalizeH="0" baseline="0" noProof="0" dirty="0" err="1">
                <a:ln>
                  <a:noFill/>
                </a:ln>
                <a:solidFill>
                  <a:srgbClr val="C40C67"/>
                </a:solidFill>
                <a:effectLst/>
                <a:uLnTx/>
                <a:uFillTx/>
                <a:latin typeface="Courier New" panose="02070309020205020404" pitchFamily="49" charset="0"/>
                <a:ea typeface="+mn-ea"/>
                <a:cs typeface="Courier New" panose="02070309020205020404" pitchFamily="49" charset="0"/>
              </a:rPr>
              <a:t>df_rdds_map.mapValues</a:t>
            </a:r>
            <a:r>
              <a:rPr kumimoji="0" lang="en-HK" sz="1000" b="0" i="0" u="none" strike="noStrike" kern="1200" cap="none" spc="0" normalizeH="0" baseline="0" noProof="0" dirty="0">
                <a:ln>
                  <a:noFill/>
                </a:ln>
                <a:solidFill>
                  <a:srgbClr val="C40C67"/>
                </a:solidFill>
                <a:effectLst/>
                <a:uLnTx/>
                <a:uFillTx/>
                <a:latin typeface="Courier New" panose="02070309020205020404" pitchFamily="49" charset="0"/>
                <a:ea typeface="+mn-ea"/>
                <a:cs typeface="Courier New" panose="02070309020205020404" pitchFamily="49" charset="0"/>
              </a:rPr>
              <a:t>(lambda x: [x, x*10])</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HK" sz="1000" b="0" i="0" u="none" strike="noStrike" kern="1200" cap="none" spc="0" normalizeH="0" baseline="0" noProof="0" dirty="0">
                <a:ln>
                  <a:noFill/>
                </a:ln>
                <a:solidFill>
                  <a:srgbClr val="C40C67"/>
                </a:solidFill>
                <a:effectLst/>
                <a:uLnTx/>
                <a:uFillTx/>
                <a:latin typeface="Courier New" panose="02070309020205020404" pitchFamily="49" charset="0"/>
                <a:ea typeface="+mn-ea"/>
                <a:cs typeface="Courier New" panose="02070309020205020404" pitchFamily="49" charset="0"/>
              </a:rPr>
              <a:t>print('</a:t>
            </a:r>
            <a:r>
              <a:rPr kumimoji="0" lang="en-HK" sz="1000" b="0" i="0" u="none" strike="noStrike" kern="1200" cap="none" spc="0" normalizeH="0" baseline="0" noProof="0" dirty="0" err="1">
                <a:ln>
                  <a:noFill/>
                </a:ln>
                <a:solidFill>
                  <a:srgbClr val="C40C67"/>
                </a:solidFill>
                <a:effectLst/>
                <a:uLnTx/>
                <a:uFillTx/>
                <a:latin typeface="Courier New" panose="02070309020205020404" pitchFamily="49" charset="0"/>
                <a:ea typeface="+mn-ea"/>
                <a:cs typeface="Courier New" panose="02070309020205020404" pitchFamily="49" charset="0"/>
              </a:rPr>
              <a:t>MapValues</a:t>
            </a:r>
            <a:r>
              <a:rPr kumimoji="0" lang="en-HK" sz="1000" b="0" i="0" u="none" strike="noStrike" kern="1200" cap="none" spc="0" normalizeH="0" baseline="0" noProof="0" dirty="0">
                <a:ln>
                  <a:noFill/>
                </a:ln>
                <a:solidFill>
                  <a:srgbClr val="C40C67"/>
                </a:solidFill>
                <a:effectLst/>
                <a:uLnTx/>
                <a:uFillTx/>
                <a:latin typeface="Courier New" panose="02070309020205020404" pitchFamily="49" charset="0"/>
                <a:ea typeface="+mn-ea"/>
                <a:cs typeface="Courier New" panose="02070309020205020404" pitchFamily="49" charset="0"/>
              </a:rPr>
              <a:t>: \n', </a:t>
            </a:r>
            <a:r>
              <a:rPr kumimoji="0" lang="en-HK" sz="1000" b="0" i="0" u="none" strike="noStrike" kern="1200" cap="none" spc="0" normalizeH="0" baseline="0" noProof="0" dirty="0" err="1">
                <a:ln>
                  <a:noFill/>
                </a:ln>
                <a:solidFill>
                  <a:srgbClr val="C40C67"/>
                </a:solidFill>
                <a:effectLst/>
                <a:uLnTx/>
                <a:uFillTx/>
                <a:latin typeface="Courier New" panose="02070309020205020404" pitchFamily="49" charset="0"/>
                <a:ea typeface="+mn-ea"/>
                <a:cs typeface="Courier New" panose="02070309020205020404" pitchFamily="49" charset="0"/>
              </a:rPr>
              <a:t>df_rdds_mapvalues.take</a:t>
            </a:r>
            <a:r>
              <a:rPr kumimoji="0" lang="en-HK" sz="1000" b="0" i="0" u="none" strike="noStrike" kern="1200" cap="none" spc="0" normalizeH="0" baseline="0" noProof="0" dirty="0">
                <a:ln>
                  <a:noFill/>
                </a:ln>
                <a:solidFill>
                  <a:srgbClr val="C40C67"/>
                </a:solidFill>
                <a:effectLst/>
                <a:uLnTx/>
                <a:uFillTx/>
                <a:latin typeface="Courier New" panose="02070309020205020404" pitchFamily="49" charset="0"/>
                <a:ea typeface="+mn-ea"/>
                <a:cs typeface="Courier New" panose="02070309020205020404" pitchFamily="49" charset="0"/>
              </a:rPr>
              <a:t>(5), '\n')</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HK" sz="1000" b="0" i="0" u="none" strike="noStrike" kern="1200" cap="none" spc="0" normalizeH="0" baseline="0" noProof="0" dirty="0">
              <a:ln>
                <a:noFill/>
              </a:ln>
              <a:solidFill>
                <a:srgbClr val="C40C67"/>
              </a:solidFill>
              <a:effectLst/>
              <a:uLnTx/>
              <a:uFillTx/>
              <a:latin typeface="Courier New" panose="02070309020205020404" pitchFamily="49" charset="0"/>
              <a:ea typeface="+mn-ea"/>
              <a:cs typeface="Courier New" panose="02070309020205020404" pitchFamily="49"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HK" sz="1000" b="0" i="0" u="none" strike="noStrike" kern="1200" cap="none" spc="0" normalizeH="0" baseline="0" noProof="0" dirty="0" err="1">
                <a:ln>
                  <a:noFill/>
                </a:ln>
                <a:solidFill>
                  <a:srgbClr val="C40C67"/>
                </a:solidFill>
                <a:effectLst/>
                <a:uLnTx/>
                <a:uFillTx/>
                <a:latin typeface="Courier New" panose="02070309020205020404" pitchFamily="49" charset="0"/>
                <a:ea typeface="+mn-ea"/>
                <a:cs typeface="Courier New" panose="02070309020205020404" pitchFamily="49" charset="0"/>
              </a:rPr>
              <a:t>df_rdds_mapvalues</a:t>
            </a:r>
            <a:r>
              <a:rPr kumimoji="0" lang="en-HK" sz="1000" b="0" i="0" u="none" strike="noStrike" kern="1200" cap="none" spc="0" normalizeH="0" baseline="0" noProof="0" dirty="0">
                <a:ln>
                  <a:noFill/>
                </a:ln>
                <a:solidFill>
                  <a:srgbClr val="C40C67"/>
                </a:solidFill>
                <a:effectLst/>
                <a:uLnTx/>
                <a:uFillTx/>
                <a:latin typeface="Courier New" panose="02070309020205020404" pitchFamily="49" charset="0"/>
                <a:ea typeface="+mn-ea"/>
                <a:cs typeface="Courier New" panose="02070309020205020404" pitchFamily="49" charset="0"/>
              </a:rPr>
              <a:t> = </a:t>
            </a:r>
            <a:r>
              <a:rPr kumimoji="0" lang="en-HK" sz="1000" b="0" i="0" u="none" strike="noStrike" kern="1200" cap="none" spc="0" normalizeH="0" baseline="0" noProof="0" dirty="0" err="1">
                <a:ln>
                  <a:noFill/>
                </a:ln>
                <a:solidFill>
                  <a:srgbClr val="C40C67"/>
                </a:solidFill>
                <a:effectLst/>
                <a:uLnTx/>
                <a:uFillTx/>
                <a:latin typeface="Courier New" panose="02070309020205020404" pitchFamily="49" charset="0"/>
                <a:ea typeface="+mn-ea"/>
                <a:cs typeface="Courier New" panose="02070309020205020404" pitchFamily="49" charset="0"/>
              </a:rPr>
              <a:t>df_rdds_map.flatMapValues</a:t>
            </a:r>
            <a:r>
              <a:rPr kumimoji="0" lang="en-HK" sz="1000" b="0" i="0" u="none" strike="noStrike" kern="1200" cap="none" spc="0" normalizeH="0" baseline="0" noProof="0" dirty="0">
                <a:ln>
                  <a:noFill/>
                </a:ln>
                <a:solidFill>
                  <a:srgbClr val="C40C67"/>
                </a:solidFill>
                <a:effectLst/>
                <a:uLnTx/>
                <a:uFillTx/>
                <a:latin typeface="Courier New" panose="02070309020205020404" pitchFamily="49" charset="0"/>
                <a:ea typeface="+mn-ea"/>
                <a:cs typeface="Courier New" panose="02070309020205020404" pitchFamily="49" charset="0"/>
              </a:rPr>
              <a:t>(lambda x: [x, x*10])</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HK" sz="1000" b="0" i="0" u="none" strike="noStrike" kern="1200" cap="none" spc="0" normalizeH="0" baseline="0" noProof="0" dirty="0">
                <a:ln>
                  <a:noFill/>
                </a:ln>
                <a:solidFill>
                  <a:srgbClr val="C40C67"/>
                </a:solidFill>
                <a:effectLst/>
                <a:uLnTx/>
                <a:uFillTx/>
                <a:latin typeface="Courier New" panose="02070309020205020404" pitchFamily="49" charset="0"/>
                <a:ea typeface="+mn-ea"/>
                <a:cs typeface="Courier New" panose="02070309020205020404" pitchFamily="49" charset="0"/>
              </a:rPr>
              <a:t>print('</a:t>
            </a:r>
            <a:r>
              <a:rPr kumimoji="0" lang="en-HK" sz="1000" b="0" i="0" u="none" strike="noStrike" kern="1200" cap="none" spc="0" normalizeH="0" baseline="0" noProof="0" dirty="0" err="1">
                <a:ln>
                  <a:noFill/>
                </a:ln>
                <a:solidFill>
                  <a:srgbClr val="C40C67"/>
                </a:solidFill>
                <a:effectLst/>
                <a:uLnTx/>
                <a:uFillTx/>
                <a:latin typeface="Courier New" panose="02070309020205020404" pitchFamily="49" charset="0"/>
                <a:ea typeface="+mn-ea"/>
                <a:cs typeface="Courier New" panose="02070309020205020404" pitchFamily="49" charset="0"/>
              </a:rPr>
              <a:t>FlatMapValues</a:t>
            </a:r>
            <a:r>
              <a:rPr kumimoji="0" lang="en-HK" sz="1000" b="0" i="0" u="none" strike="noStrike" kern="1200" cap="none" spc="0" normalizeH="0" baseline="0" noProof="0" dirty="0">
                <a:ln>
                  <a:noFill/>
                </a:ln>
                <a:solidFill>
                  <a:srgbClr val="C40C67"/>
                </a:solidFill>
                <a:effectLst/>
                <a:uLnTx/>
                <a:uFillTx/>
                <a:latin typeface="Courier New" panose="02070309020205020404" pitchFamily="49" charset="0"/>
                <a:ea typeface="+mn-ea"/>
                <a:cs typeface="Courier New" panose="02070309020205020404" pitchFamily="49" charset="0"/>
              </a:rPr>
              <a:t>: \n', </a:t>
            </a:r>
            <a:r>
              <a:rPr kumimoji="0" lang="en-HK" sz="1000" b="0" i="0" u="none" strike="noStrike" kern="1200" cap="none" spc="0" normalizeH="0" baseline="0" noProof="0" dirty="0" err="1">
                <a:ln>
                  <a:noFill/>
                </a:ln>
                <a:solidFill>
                  <a:srgbClr val="C40C67"/>
                </a:solidFill>
                <a:effectLst/>
                <a:uLnTx/>
                <a:uFillTx/>
                <a:latin typeface="Courier New" panose="02070309020205020404" pitchFamily="49" charset="0"/>
                <a:ea typeface="+mn-ea"/>
                <a:cs typeface="Courier New" panose="02070309020205020404" pitchFamily="49" charset="0"/>
              </a:rPr>
              <a:t>df_rdds_mapvalues.take</a:t>
            </a:r>
            <a:r>
              <a:rPr kumimoji="0" lang="en-HK" sz="1000" b="0" i="0" u="none" strike="noStrike" kern="1200" cap="none" spc="0" normalizeH="0" baseline="0" noProof="0" dirty="0">
                <a:ln>
                  <a:noFill/>
                </a:ln>
                <a:solidFill>
                  <a:srgbClr val="C40C67"/>
                </a:solidFill>
                <a:effectLst/>
                <a:uLnTx/>
                <a:uFillTx/>
                <a:latin typeface="Courier New" panose="02070309020205020404" pitchFamily="49" charset="0"/>
                <a:ea typeface="+mn-ea"/>
                <a:cs typeface="Courier New" panose="02070309020205020404" pitchFamily="49" charset="0"/>
              </a:rPr>
              <a:t>(5), '\n')</a:t>
            </a:r>
          </a:p>
        </p:txBody>
      </p:sp>
      <p:pic>
        <p:nvPicPr>
          <p:cNvPr id="7" name="Picture 6">
            <a:extLst>
              <a:ext uri="{FF2B5EF4-FFF2-40B4-BE49-F238E27FC236}">
                <a16:creationId xmlns:a16="http://schemas.microsoft.com/office/drawing/2014/main" id="{6387B080-ACEA-13A4-40DD-501346157EF9}"/>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962546" y="4900573"/>
            <a:ext cx="7772400" cy="897334"/>
          </a:xfrm>
          <a:prstGeom prst="rect">
            <a:avLst/>
          </a:prstGeom>
        </p:spPr>
      </p:pic>
    </p:spTree>
    <p:extLst>
      <p:ext uri="{BB962C8B-B14F-4D97-AF65-F5344CB8AC3E}">
        <p14:creationId xmlns:p14="http://schemas.microsoft.com/office/powerpoint/2010/main" val="356116851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D65C60-EF0B-295C-E67D-FDEC29F11C2E}"/>
              </a:ext>
            </a:extLst>
          </p:cNvPr>
          <p:cNvSpPr>
            <a:spLocks noGrp="1"/>
          </p:cNvSpPr>
          <p:nvPr>
            <p:ph type="title"/>
          </p:nvPr>
        </p:nvSpPr>
        <p:spPr/>
        <p:txBody>
          <a:bodyPr/>
          <a:lstStyle/>
          <a:p>
            <a:r>
              <a:rPr lang="en-US" dirty="0"/>
              <a:t>Common Tasks in Text Processing</a:t>
            </a:r>
          </a:p>
        </p:txBody>
      </p:sp>
      <p:sp>
        <p:nvSpPr>
          <p:cNvPr id="3" name="Content Placeholder 2">
            <a:extLst>
              <a:ext uri="{FF2B5EF4-FFF2-40B4-BE49-F238E27FC236}">
                <a16:creationId xmlns:a16="http://schemas.microsoft.com/office/drawing/2014/main" id="{968FCE85-1A69-6CD6-5EDF-4278FFACC01F}"/>
              </a:ext>
            </a:extLst>
          </p:cNvPr>
          <p:cNvSpPr>
            <a:spLocks noGrp="1"/>
          </p:cNvSpPr>
          <p:nvPr>
            <p:ph sz="quarter" idx="14"/>
          </p:nvPr>
        </p:nvSpPr>
        <p:spPr/>
        <p:txBody>
          <a:bodyPr>
            <a:normAutofit/>
          </a:bodyPr>
          <a:lstStyle/>
          <a:p>
            <a:pPr marL="514346" lvl="1" indent="-342900">
              <a:lnSpc>
                <a:spcPct val="140000"/>
              </a:lnSpc>
              <a:spcBef>
                <a:spcPts val="0"/>
              </a:spcBef>
              <a:buFont typeface="Courier New" panose="02070309020205020404" pitchFamily="49" charset="0"/>
              <a:buChar char="o"/>
            </a:pPr>
            <a:r>
              <a:rPr lang="en-US" sz="1600" b="1" dirty="0">
                <a:solidFill>
                  <a:srgbClr val="C40C67"/>
                </a:solidFill>
              </a:rPr>
              <a:t>Data Cleaning</a:t>
            </a:r>
            <a:r>
              <a:rPr lang="en-US" sz="1600" dirty="0"/>
              <a:t>: Strip unwanted characters/markup  (e.g. HTML tags, punctuation, numbers, etc.) </a:t>
            </a:r>
            <a:endParaRPr lang="en-US" sz="1600" b="1" dirty="0">
              <a:solidFill>
                <a:srgbClr val="C40C67"/>
              </a:solidFill>
            </a:endParaRPr>
          </a:p>
          <a:p>
            <a:pPr marL="514346" lvl="1" indent="-342900">
              <a:lnSpc>
                <a:spcPct val="140000"/>
              </a:lnSpc>
              <a:spcBef>
                <a:spcPts val="0"/>
              </a:spcBef>
              <a:buFont typeface="Courier New" panose="02070309020205020404" pitchFamily="49" charset="0"/>
              <a:buChar char="o"/>
            </a:pPr>
            <a:r>
              <a:rPr lang="en-US" sz="1600" b="1" dirty="0">
                <a:solidFill>
                  <a:srgbClr val="C40C67"/>
                </a:solidFill>
              </a:rPr>
              <a:t>Tokenization</a:t>
            </a:r>
            <a:r>
              <a:rPr lang="en-US" sz="1600" dirty="0"/>
              <a:t>: Tokenization is the process of segmenting text into units called tokens.</a:t>
            </a:r>
          </a:p>
          <a:p>
            <a:pPr marL="514346" lvl="1" indent="-342900">
              <a:lnSpc>
                <a:spcPct val="140000"/>
              </a:lnSpc>
              <a:spcBef>
                <a:spcPts val="0"/>
              </a:spcBef>
              <a:buFont typeface="Courier New" panose="02070309020205020404" pitchFamily="49" charset="0"/>
              <a:buChar char="o"/>
            </a:pPr>
            <a:r>
              <a:rPr lang="en-US" sz="1600" b="1" dirty="0">
                <a:solidFill>
                  <a:srgbClr val="C40C67"/>
                </a:solidFill>
              </a:rPr>
              <a:t>Stemming</a:t>
            </a:r>
            <a:r>
              <a:rPr lang="en-US" sz="1600" dirty="0"/>
              <a:t>: reduce inflected word to their word </a:t>
            </a:r>
            <a:r>
              <a:rPr lang="en-US" sz="1600" dirty="0">
                <a:solidFill>
                  <a:srgbClr val="C40C67"/>
                </a:solidFill>
              </a:rPr>
              <a:t>stems </a:t>
            </a:r>
          </a:p>
          <a:p>
            <a:pPr marL="857237" lvl="2" indent="-342900">
              <a:lnSpc>
                <a:spcPct val="140000"/>
              </a:lnSpc>
              <a:spcBef>
                <a:spcPts val="0"/>
              </a:spcBef>
              <a:buFont typeface="Courier New" panose="02070309020205020404" pitchFamily="49" charset="0"/>
              <a:buChar char="o"/>
            </a:pPr>
            <a:r>
              <a:rPr lang="en-US" sz="1200" dirty="0"/>
              <a:t>computational </a:t>
            </a:r>
            <a:r>
              <a:rPr lang="en-US" sz="1200" dirty="0">
                <a:sym typeface="Wingdings" pitchFamily="2" charset="2"/>
              </a:rPr>
              <a:t></a:t>
            </a:r>
            <a:r>
              <a:rPr lang="en-US" sz="1200" dirty="0"/>
              <a:t> </a:t>
            </a:r>
            <a:r>
              <a:rPr lang="en-US" sz="1200" dirty="0" err="1"/>
              <a:t>comput</a:t>
            </a:r>
            <a:endParaRPr lang="en-US" sz="1200" dirty="0"/>
          </a:p>
          <a:p>
            <a:pPr marL="857237" lvl="2" indent="-342900">
              <a:lnSpc>
                <a:spcPct val="140000"/>
              </a:lnSpc>
              <a:spcBef>
                <a:spcPts val="0"/>
              </a:spcBef>
              <a:buFont typeface="Courier New" panose="02070309020205020404" pitchFamily="49" charset="0"/>
              <a:buChar char="o"/>
            </a:pPr>
            <a:r>
              <a:rPr lang="en-US" sz="1200" dirty="0"/>
              <a:t>computing </a:t>
            </a:r>
            <a:r>
              <a:rPr lang="en-US" sz="1200" dirty="0">
                <a:sym typeface="Wingdings" pitchFamily="2" charset="2"/>
              </a:rPr>
              <a:t></a:t>
            </a:r>
            <a:r>
              <a:rPr lang="en-US" sz="1200" dirty="0"/>
              <a:t> </a:t>
            </a:r>
            <a:r>
              <a:rPr lang="en-US" sz="1200" dirty="0" err="1"/>
              <a:t>comput</a:t>
            </a:r>
            <a:endParaRPr lang="en-US" sz="1200" dirty="0"/>
          </a:p>
          <a:p>
            <a:pPr marL="514346" lvl="1" indent="-342900">
              <a:lnSpc>
                <a:spcPct val="140000"/>
              </a:lnSpc>
              <a:spcBef>
                <a:spcPts val="0"/>
              </a:spcBef>
              <a:buFont typeface="Courier New" panose="02070309020205020404" pitchFamily="49" charset="0"/>
              <a:buChar char="o"/>
            </a:pPr>
            <a:r>
              <a:rPr lang="en-US" sz="1600" b="1" dirty="0">
                <a:solidFill>
                  <a:srgbClr val="C40C67"/>
                </a:solidFill>
              </a:rPr>
              <a:t>Lemmatization</a:t>
            </a:r>
            <a:r>
              <a:rPr lang="en-US" sz="1600" dirty="0"/>
              <a:t>: return the word in its </a:t>
            </a:r>
            <a:r>
              <a:rPr lang="en-US" sz="1600" dirty="0">
                <a:solidFill>
                  <a:srgbClr val="C40C67"/>
                </a:solidFill>
              </a:rPr>
              <a:t>root form </a:t>
            </a:r>
            <a:r>
              <a:rPr lang="en-US" sz="1600" dirty="0"/>
              <a:t>(e.g., run, ran &gt; run)</a:t>
            </a:r>
          </a:p>
          <a:p>
            <a:pPr marL="514346" lvl="1" indent="-342900">
              <a:lnSpc>
                <a:spcPct val="140000"/>
              </a:lnSpc>
              <a:spcBef>
                <a:spcPts val="0"/>
              </a:spcBef>
              <a:buFont typeface="Courier New" panose="02070309020205020404" pitchFamily="49" charset="0"/>
              <a:buChar char="o"/>
            </a:pPr>
            <a:r>
              <a:rPr lang="en-US" sz="1600" b="1" dirty="0">
                <a:solidFill>
                  <a:srgbClr val="C40C67"/>
                </a:solidFill>
              </a:rPr>
              <a:t>Stop words removal</a:t>
            </a:r>
            <a:r>
              <a:rPr lang="en-US" sz="1600" dirty="0"/>
              <a:t>: Remove </a:t>
            </a:r>
            <a:r>
              <a:rPr lang="en-HK" sz="1600" dirty="0"/>
              <a:t>frequent words that are </a:t>
            </a:r>
            <a:r>
              <a:rPr lang="en-HK" sz="1600" dirty="0">
                <a:solidFill>
                  <a:srgbClr val="C40C67"/>
                </a:solidFill>
              </a:rPr>
              <a:t>not informative </a:t>
            </a:r>
          </a:p>
          <a:p>
            <a:pPr marL="857237" lvl="2" indent="-342900">
              <a:lnSpc>
                <a:spcPct val="140000"/>
              </a:lnSpc>
              <a:spcBef>
                <a:spcPts val="0"/>
              </a:spcBef>
              <a:buFont typeface="Courier New" panose="02070309020205020404" pitchFamily="49" charset="0"/>
              <a:buChar char="o"/>
            </a:pPr>
            <a:r>
              <a:rPr lang="en-US" sz="1200" dirty="0"/>
              <a:t>e.g. a, an, the, it, she, it, …</a:t>
            </a:r>
          </a:p>
          <a:p>
            <a:pPr marL="514346" lvl="1" indent="-342900">
              <a:lnSpc>
                <a:spcPct val="140000"/>
              </a:lnSpc>
              <a:spcBef>
                <a:spcPts val="0"/>
              </a:spcBef>
              <a:buFont typeface="Courier New" panose="02070309020205020404" pitchFamily="49" charset="0"/>
              <a:buChar char="o"/>
            </a:pPr>
            <a:r>
              <a:rPr lang="en-US" sz="1600" b="1" dirty="0">
                <a:solidFill>
                  <a:srgbClr val="C40C67"/>
                </a:solidFill>
              </a:rPr>
              <a:t>POS</a:t>
            </a:r>
            <a:r>
              <a:rPr lang="en-US" sz="1600" b="1" dirty="0"/>
              <a:t> </a:t>
            </a:r>
            <a:r>
              <a:rPr lang="en-US" sz="1600" b="1" dirty="0">
                <a:solidFill>
                  <a:srgbClr val="C40C67"/>
                </a:solidFill>
              </a:rPr>
              <a:t>Tagging</a:t>
            </a:r>
            <a:r>
              <a:rPr lang="en-US" sz="1600" dirty="0"/>
              <a:t>: extract the word form of text (e.g., noun, verb, etc.)</a:t>
            </a:r>
          </a:p>
          <a:p>
            <a:pPr marL="514346" lvl="1" indent="-342900">
              <a:lnSpc>
                <a:spcPct val="140000"/>
              </a:lnSpc>
              <a:spcBef>
                <a:spcPts val="0"/>
              </a:spcBef>
              <a:buFont typeface="Courier New" panose="02070309020205020404" pitchFamily="49" charset="0"/>
              <a:buChar char="o"/>
            </a:pPr>
            <a:endParaRPr lang="en-US" sz="1600" dirty="0"/>
          </a:p>
          <a:p>
            <a:pPr marL="514346" lvl="1" indent="-342900">
              <a:lnSpc>
                <a:spcPct val="140000"/>
              </a:lnSpc>
              <a:spcBef>
                <a:spcPts val="0"/>
              </a:spcBef>
              <a:buFont typeface="Courier New" panose="02070309020205020404" pitchFamily="49" charset="0"/>
              <a:buChar char="o"/>
            </a:pPr>
            <a:endParaRPr lang="en-US" sz="1600" dirty="0"/>
          </a:p>
        </p:txBody>
      </p:sp>
    </p:spTree>
    <p:extLst>
      <p:ext uri="{BB962C8B-B14F-4D97-AF65-F5344CB8AC3E}">
        <p14:creationId xmlns:p14="http://schemas.microsoft.com/office/powerpoint/2010/main" val="216976992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53AA4E-E60E-216B-D44C-54AE74235D1E}"/>
              </a:ext>
            </a:extLst>
          </p:cNvPr>
          <p:cNvSpPr>
            <a:spLocks noGrp="1"/>
          </p:cNvSpPr>
          <p:nvPr>
            <p:ph type="title"/>
          </p:nvPr>
        </p:nvSpPr>
        <p:spPr/>
        <p:txBody>
          <a:bodyPr/>
          <a:lstStyle/>
          <a:p>
            <a:r>
              <a:rPr lang="en-US" dirty="0" err="1"/>
              <a:t>Subword</a:t>
            </a:r>
            <a:r>
              <a:rPr lang="en-US" dirty="0"/>
              <a:t> Tokenization</a:t>
            </a:r>
          </a:p>
        </p:txBody>
      </p:sp>
      <p:sp>
        <p:nvSpPr>
          <p:cNvPr id="3" name="Content Placeholder 2">
            <a:extLst>
              <a:ext uri="{FF2B5EF4-FFF2-40B4-BE49-F238E27FC236}">
                <a16:creationId xmlns:a16="http://schemas.microsoft.com/office/drawing/2014/main" id="{F802050F-C120-F90C-C5FA-0E13F5B32A94}"/>
              </a:ext>
            </a:extLst>
          </p:cNvPr>
          <p:cNvSpPr>
            <a:spLocks noGrp="1"/>
          </p:cNvSpPr>
          <p:nvPr>
            <p:ph sz="quarter" idx="14"/>
          </p:nvPr>
        </p:nvSpPr>
        <p:spPr/>
        <p:txBody>
          <a:bodyPr>
            <a:normAutofit fontScale="92500" lnSpcReduction="10000"/>
          </a:bodyPr>
          <a:lstStyle/>
          <a:p>
            <a:pPr marL="514346" lvl="1" indent="-342900">
              <a:lnSpc>
                <a:spcPct val="120000"/>
              </a:lnSpc>
              <a:spcBef>
                <a:spcPts val="0"/>
              </a:spcBef>
              <a:buFont typeface="Courier New" panose="02070309020205020404" pitchFamily="49" charset="0"/>
              <a:buChar char="o"/>
            </a:pPr>
            <a:r>
              <a:rPr lang="en-US" sz="1400" dirty="0"/>
              <a:t>The scheme consists of THREE algorithms</a:t>
            </a:r>
          </a:p>
          <a:p>
            <a:pPr marL="857237" lvl="2" indent="-342900">
              <a:lnSpc>
                <a:spcPct val="120000"/>
              </a:lnSpc>
              <a:spcBef>
                <a:spcPts val="0"/>
              </a:spcBef>
              <a:buFont typeface="Courier New" panose="02070309020205020404" pitchFamily="49" charset="0"/>
              <a:buChar char="o"/>
            </a:pPr>
            <a:r>
              <a:rPr lang="en-US" sz="1400" dirty="0">
                <a:solidFill>
                  <a:srgbClr val="C40C67"/>
                </a:solidFill>
              </a:rPr>
              <a:t>Token learner</a:t>
            </a:r>
            <a:r>
              <a:rPr lang="en-US" sz="1400" dirty="0"/>
              <a:t>:</a:t>
            </a:r>
          </a:p>
          <a:p>
            <a:pPr marL="1200128" lvl="3" indent="-342900">
              <a:lnSpc>
                <a:spcPct val="120000"/>
              </a:lnSpc>
              <a:spcBef>
                <a:spcPts val="0"/>
              </a:spcBef>
              <a:buFont typeface="Courier New" panose="02070309020205020404" pitchFamily="49" charset="0"/>
              <a:buChar char="o"/>
            </a:pPr>
            <a:r>
              <a:rPr lang="en-US" sz="1400" dirty="0"/>
              <a:t>Processes a raw training corpus to </a:t>
            </a:r>
            <a:r>
              <a:rPr lang="en-US" sz="1400" dirty="0">
                <a:solidFill>
                  <a:srgbClr val="C40C67"/>
                </a:solidFill>
              </a:rPr>
              <a:t>generate a set of tokens</a:t>
            </a:r>
            <a:r>
              <a:rPr lang="en-US" sz="1400" dirty="0"/>
              <a:t>, referred to as the </a:t>
            </a:r>
            <a:r>
              <a:rPr lang="en-US" sz="1400" dirty="0">
                <a:solidFill>
                  <a:srgbClr val="C40C67"/>
                </a:solidFill>
              </a:rPr>
              <a:t>vocabulary</a:t>
            </a:r>
            <a:r>
              <a:rPr lang="en-US" sz="1400" dirty="0"/>
              <a:t>.</a:t>
            </a:r>
          </a:p>
          <a:p>
            <a:pPr marL="1200128" lvl="3" indent="-342900">
              <a:lnSpc>
                <a:spcPct val="120000"/>
              </a:lnSpc>
              <a:spcBef>
                <a:spcPts val="0"/>
              </a:spcBef>
              <a:buFont typeface="Courier New" panose="02070309020205020404" pitchFamily="49" charset="0"/>
              <a:buChar char="o"/>
            </a:pPr>
            <a:r>
              <a:rPr lang="en-HK" sz="1200" dirty="0"/>
              <a:t>Training Steps: </a:t>
            </a:r>
          </a:p>
          <a:p>
            <a:pPr marL="1543020" lvl="4" indent="-342900">
              <a:lnSpc>
                <a:spcPct val="120000"/>
              </a:lnSpc>
              <a:spcBef>
                <a:spcPts val="0"/>
              </a:spcBef>
              <a:buFont typeface="Courier New" panose="02070309020205020404" pitchFamily="49" charset="0"/>
              <a:buChar char="o"/>
            </a:pPr>
            <a:r>
              <a:rPr lang="en-HK" sz="1200" dirty="0"/>
              <a:t>1. Starts with splitting the input words into single characters (each of them corresponds to a symbol in the final vocabulary)</a:t>
            </a:r>
          </a:p>
          <a:p>
            <a:pPr marL="1543020" lvl="4" indent="-342900">
              <a:lnSpc>
                <a:spcPct val="120000"/>
              </a:lnSpc>
              <a:spcBef>
                <a:spcPts val="0"/>
              </a:spcBef>
              <a:buFont typeface="Courier New" panose="02070309020205020404" pitchFamily="49" charset="0"/>
              <a:buChar char="o"/>
            </a:pPr>
            <a:r>
              <a:rPr lang="en-HK" sz="1200" dirty="0"/>
              <a:t>2. Find the most frequent occurring pair of symbols from the current vocabulary </a:t>
            </a:r>
          </a:p>
          <a:p>
            <a:pPr marL="1543020" lvl="4" indent="-342900">
              <a:lnSpc>
                <a:spcPct val="120000"/>
              </a:lnSpc>
              <a:spcBef>
                <a:spcPts val="0"/>
              </a:spcBef>
              <a:buFont typeface="Courier New" panose="02070309020205020404" pitchFamily="49" charset="0"/>
              <a:buChar char="o"/>
            </a:pPr>
            <a:r>
              <a:rPr lang="en-HK" sz="1200" dirty="0"/>
              <a:t>3. Add this to the vocabulary and size of vocabulary increases by one </a:t>
            </a:r>
          </a:p>
          <a:p>
            <a:pPr marL="1543020" lvl="4" indent="-342900">
              <a:lnSpc>
                <a:spcPct val="120000"/>
              </a:lnSpc>
              <a:spcBef>
                <a:spcPts val="0"/>
              </a:spcBef>
              <a:buFont typeface="Courier New" panose="02070309020205020404" pitchFamily="49" charset="0"/>
              <a:buChar char="o"/>
            </a:pPr>
            <a:r>
              <a:rPr lang="en-HK" sz="1200" dirty="0"/>
              <a:t>4. Repeat steps (2) and (3) till the defined number of tokens are built or no new combination of symbols exist with required frequency</a:t>
            </a:r>
            <a:endParaRPr lang="en-US" sz="1400" dirty="0"/>
          </a:p>
          <a:p>
            <a:pPr marL="857237" lvl="2" indent="-342900">
              <a:lnSpc>
                <a:spcPct val="120000"/>
              </a:lnSpc>
              <a:spcBef>
                <a:spcPts val="0"/>
              </a:spcBef>
              <a:buFont typeface="Courier New" panose="02070309020205020404" pitchFamily="49" charset="0"/>
              <a:buChar char="o"/>
            </a:pPr>
            <a:r>
              <a:rPr lang="en-US" sz="1400" dirty="0">
                <a:solidFill>
                  <a:srgbClr val="C40C67"/>
                </a:solidFill>
              </a:rPr>
              <a:t>Token</a:t>
            </a:r>
            <a:r>
              <a:rPr lang="en-US" sz="1400" dirty="0"/>
              <a:t> </a:t>
            </a:r>
            <a:r>
              <a:rPr lang="en-US" sz="1400" dirty="0">
                <a:solidFill>
                  <a:srgbClr val="C40C67"/>
                </a:solidFill>
              </a:rPr>
              <a:t>Segmenter</a:t>
            </a:r>
            <a:r>
              <a:rPr lang="en-US" sz="1400" dirty="0"/>
              <a:t> (</a:t>
            </a:r>
            <a:r>
              <a:rPr lang="en-US" sz="1400" dirty="0">
                <a:solidFill>
                  <a:srgbClr val="C40C67"/>
                </a:solidFill>
              </a:rPr>
              <a:t>Encoder</a:t>
            </a:r>
            <a:r>
              <a:rPr lang="en-US" sz="1400" dirty="0"/>
              <a:t>)</a:t>
            </a:r>
          </a:p>
          <a:p>
            <a:pPr marL="1200128" lvl="3" indent="-342900">
              <a:lnSpc>
                <a:spcPct val="120000"/>
              </a:lnSpc>
              <a:spcBef>
                <a:spcPts val="0"/>
              </a:spcBef>
              <a:buFont typeface="Courier New" panose="02070309020205020404" pitchFamily="49" charset="0"/>
              <a:buChar char="o"/>
            </a:pPr>
            <a:r>
              <a:rPr lang="en-US" sz="1400" dirty="0"/>
              <a:t>Utilizes the vocabulary and a raw test sentence to </a:t>
            </a:r>
            <a:r>
              <a:rPr lang="en-US" sz="1400" dirty="0">
                <a:solidFill>
                  <a:srgbClr val="C40C67"/>
                </a:solidFill>
              </a:rPr>
              <a:t>segment the sentence into tokens</a:t>
            </a:r>
            <a:r>
              <a:rPr lang="en-US" sz="1400" dirty="0"/>
              <a:t>.</a:t>
            </a:r>
          </a:p>
          <a:p>
            <a:pPr marL="857237" lvl="2" indent="-342900">
              <a:lnSpc>
                <a:spcPct val="120000"/>
              </a:lnSpc>
              <a:spcBef>
                <a:spcPts val="0"/>
              </a:spcBef>
              <a:buFont typeface="Courier New" panose="02070309020205020404" pitchFamily="49" charset="0"/>
              <a:buChar char="o"/>
            </a:pPr>
            <a:r>
              <a:rPr lang="en-US" sz="1400" dirty="0">
                <a:solidFill>
                  <a:srgbClr val="C40C67"/>
                </a:solidFill>
              </a:rPr>
              <a:t>Token</a:t>
            </a:r>
            <a:r>
              <a:rPr lang="en-US" sz="1400" dirty="0"/>
              <a:t> </a:t>
            </a:r>
            <a:r>
              <a:rPr lang="en-US" sz="1400" dirty="0">
                <a:solidFill>
                  <a:srgbClr val="C40C67"/>
                </a:solidFill>
              </a:rPr>
              <a:t>Merger</a:t>
            </a:r>
            <a:r>
              <a:rPr lang="en-US" sz="1400" dirty="0"/>
              <a:t> (</a:t>
            </a:r>
            <a:r>
              <a:rPr lang="en-US" sz="1400" dirty="0">
                <a:solidFill>
                  <a:srgbClr val="C40C67"/>
                </a:solidFill>
              </a:rPr>
              <a:t>Decoder</a:t>
            </a:r>
            <a:r>
              <a:rPr lang="en-US" sz="1400" dirty="0"/>
              <a:t>)</a:t>
            </a:r>
          </a:p>
          <a:p>
            <a:pPr marL="1200128" lvl="3" indent="-342900">
              <a:lnSpc>
                <a:spcPct val="120000"/>
              </a:lnSpc>
              <a:spcBef>
                <a:spcPts val="0"/>
              </a:spcBef>
              <a:buFont typeface="Courier New" panose="02070309020205020404" pitchFamily="49" charset="0"/>
              <a:buChar char="o"/>
            </a:pPr>
            <a:r>
              <a:rPr lang="en-US" sz="1400" dirty="0"/>
              <a:t>Takes a </a:t>
            </a:r>
            <a:r>
              <a:rPr lang="en-US" sz="1400" dirty="0">
                <a:solidFill>
                  <a:srgbClr val="C40C67"/>
                </a:solidFill>
              </a:rPr>
              <a:t>sequence of tokens </a:t>
            </a:r>
            <a:r>
              <a:rPr lang="en-US" sz="1400" dirty="0"/>
              <a:t>and </a:t>
            </a:r>
            <a:r>
              <a:rPr lang="en-US" sz="1400" dirty="0">
                <a:solidFill>
                  <a:srgbClr val="C40C67"/>
                </a:solidFill>
              </a:rPr>
              <a:t>reconstructs the original sentence</a:t>
            </a:r>
            <a:r>
              <a:rPr lang="en-US" sz="1400" dirty="0"/>
              <a:t>.</a:t>
            </a:r>
          </a:p>
          <a:p>
            <a:endParaRPr lang="en-US" sz="1400" dirty="0"/>
          </a:p>
        </p:txBody>
      </p:sp>
    </p:spTree>
    <p:extLst>
      <p:ext uri="{BB962C8B-B14F-4D97-AF65-F5344CB8AC3E}">
        <p14:creationId xmlns:p14="http://schemas.microsoft.com/office/powerpoint/2010/main" val="1499158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par>
                                <p:cTn id="13" presetID="9"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dissolve">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dissolve">
                                      <p:cBhvr>
                                        <p:cTn id="20" dur="500"/>
                                        <p:tgtEl>
                                          <p:spTgt spid="3">
                                            <p:txEl>
                                              <p:pRg st="3" end="3"/>
                                            </p:txEl>
                                          </p:spTgt>
                                        </p:tgtEl>
                                      </p:cBhvr>
                                    </p:animEffect>
                                  </p:childTnLst>
                                </p:cTn>
                              </p:par>
                              <p:par>
                                <p:cTn id="21" presetID="9" presetClass="entr" presetSubtype="0"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dissolve">
                                      <p:cBhvr>
                                        <p:cTn id="23" dur="500"/>
                                        <p:tgtEl>
                                          <p:spTgt spid="3">
                                            <p:txEl>
                                              <p:pRg st="4" end="4"/>
                                            </p:txEl>
                                          </p:spTgt>
                                        </p:tgtEl>
                                      </p:cBhvr>
                                    </p:animEffect>
                                  </p:childTnLst>
                                </p:cTn>
                              </p:par>
                              <p:par>
                                <p:cTn id="24" presetID="9" presetClass="entr" presetSubtype="0" fill="hold"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dissolve">
                                      <p:cBhvr>
                                        <p:cTn id="26" dur="500"/>
                                        <p:tgtEl>
                                          <p:spTgt spid="3">
                                            <p:txEl>
                                              <p:pRg st="5" end="5"/>
                                            </p:txEl>
                                          </p:spTgt>
                                        </p:tgtEl>
                                      </p:cBhvr>
                                    </p:animEffect>
                                  </p:childTnLst>
                                </p:cTn>
                              </p:par>
                              <p:par>
                                <p:cTn id="27" presetID="9" presetClass="entr" presetSubtype="0" fill="hold"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dissolve">
                                      <p:cBhvr>
                                        <p:cTn id="29" dur="500"/>
                                        <p:tgtEl>
                                          <p:spTgt spid="3">
                                            <p:txEl>
                                              <p:pRg st="6" end="6"/>
                                            </p:txEl>
                                          </p:spTgt>
                                        </p:tgtEl>
                                      </p:cBhvr>
                                    </p:animEffect>
                                  </p:childTnLst>
                                </p:cTn>
                              </p:par>
                              <p:par>
                                <p:cTn id="30" presetID="9" presetClass="entr" presetSubtype="0" fill="hold" nodeType="with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dissolve">
                                      <p:cBhvr>
                                        <p:cTn id="32" dur="500"/>
                                        <p:tgtEl>
                                          <p:spTgt spid="3">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Effect transition="in" filter="dissolve">
                                      <p:cBhvr>
                                        <p:cTn id="37" dur="500"/>
                                        <p:tgtEl>
                                          <p:spTgt spid="3">
                                            <p:txEl>
                                              <p:pRg st="8" end="8"/>
                                            </p:txEl>
                                          </p:spTgt>
                                        </p:tgtEl>
                                      </p:cBhvr>
                                    </p:animEffect>
                                  </p:childTnLst>
                                </p:cTn>
                              </p:par>
                              <p:par>
                                <p:cTn id="38" presetID="9" presetClass="entr" presetSubtype="0" fill="hold" nodeType="withEffect">
                                  <p:stCondLst>
                                    <p:cond delay="0"/>
                                  </p:stCondLst>
                                  <p:childTnLst>
                                    <p:set>
                                      <p:cBhvr>
                                        <p:cTn id="39" dur="1" fill="hold">
                                          <p:stCondLst>
                                            <p:cond delay="0"/>
                                          </p:stCondLst>
                                        </p:cTn>
                                        <p:tgtEl>
                                          <p:spTgt spid="3">
                                            <p:txEl>
                                              <p:pRg st="9" end="9"/>
                                            </p:txEl>
                                          </p:spTgt>
                                        </p:tgtEl>
                                        <p:attrNameLst>
                                          <p:attrName>style.visibility</p:attrName>
                                        </p:attrNameLst>
                                      </p:cBhvr>
                                      <p:to>
                                        <p:strVal val="visible"/>
                                      </p:to>
                                    </p:set>
                                    <p:animEffect transition="in" filter="dissolve">
                                      <p:cBhvr>
                                        <p:cTn id="40" dur="500"/>
                                        <p:tgtEl>
                                          <p:spTgt spid="3">
                                            <p:txEl>
                                              <p:pRg st="9" end="9"/>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9" presetClass="entr" presetSubtype="0" fill="hold" nodeType="clickEffect">
                                  <p:stCondLst>
                                    <p:cond delay="0"/>
                                  </p:stCondLst>
                                  <p:childTnLst>
                                    <p:set>
                                      <p:cBhvr>
                                        <p:cTn id="44" dur="1" fill="hold">
                                          <p:stCondLst>
                                            <p:cond delay="0"/>
                                          </p:stCondLst>
                                        </p:cTn>
                                        <p:tgtEl>
                                          <p:spTgt spid="3">
                                            <p:txEl>
                                              <p:pRg st="10" end="10"/>
                                            </p:txEl>
                                          </p:spTgt>
                                        </p:tgtEl>
                                        <p:attrNameLst>
                                          <p:attrName>style.visibility</p:attrName>
                                        </p:attrNameLst>
                                      </p:cBhvr>
                                      <p:to>
                                        <p:strVal val="visible"/>
                                      </p:to>
                                    </p:set>
                                    <p:animEffect transition="in" filter="dissolve">
                                      <p:cBhvr>
                                        <p:cTn id="45" dur="500"/>
                                        <p:tgtEl>
                                          <p:spTgt spid="3">
                                            <p:txEl>
                                              <p:pRg st="10" end="10"/>
                                            </p:txEl>
                                          </p:spTgt>
                                        </p:tgtEl>
                                      </p:cBhvr>
                                    </p:animEffect>
                                  </p:childTnLst>
                                </p:cTn>
                              </p:par>
                              <p:par>
                                <p:cTn id="46" presetID="9" presetClass="entr" presetSubtype="0" fill="hold" nodeType="withEffect">
                                  <p:stCondLst>
                                    <p:cond delay="0"/>
                                  </p:stCondLst>
                                  <p:childTnLst>
                                    <p:set>
                                      <p:cBhvr>
                                        <p:cTn id="47" dur="1" fill="hold">
                                          <p:stCondLst>
                                            <p:cond delay="0"/>
                                          </p:stCondLst>
                                        </p:cTn>
                                        <p:tgtEl>
                                          <p:spTgt spid="3">
                                            <p:txEl>
                                              <p:pRg st="11" end="11"/>
                                            </p:txEl>
                                          </p:spTgt>
                                        </p:tgtEl>
                                        <p:attrNameLst>
                                          <p:attrName>style.visibility</p:attrName>
                                        </p:attrNameLst>
                                      </p:cBhvr>
                                      <p:to>
                                        <p:strVal val="visible"/>
                                      </p:to>
                                    </p:set>
                                    <p:animEffect transition="in" filter="dissolve">
                                      <p:cBhvr>
                                        <p:cTn id="48"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29D596-9144-7BB7-C172-178FE1F505A7}"/>
              </a:ext>
            </a:extLst>
          </p:cNvPr>
          <p:cNvSpPr>
            <a:spLocks noGrp="1"/>
          </p:cNvSpPr>
          <p:nvPr>
            <p:ph type="title"/>
          </p:nvPr>
        </p:nvSpPr>
        <p:spPr/>
        <p:txBody>
          <a:bodyPr>
            <a:normAutofit fontScale="90000"/>
          </a:bodyPr>
          <a:lstStyle/>
          <a:p>
            <a:r>
              <a:rPr lang="en-US" dirty="0"/>
              <a:t>Byte Pair Encoding (BPE) Learner Example</a:t>
            </a:r>
          </a:p>
        </p:txBody>
      </p:sp>
      <p:sp>
        <p:nvSpPr>
          <p:cNvPr id="3" name="Content Placeholder 2">
            <a:extLst>
              <a:ext uri="{FF2B5EF4-FFF2-40B4-BE49-F238E27FC236}">
                <a16:creationId xmlns:a16="http://schemas.microsoft.com/office/drawing/2014/main" id="{7DB16094-9CED-23EB-5642-E7C8D3E23A92}"/>
              </a:ext>
            </a:extLst>
          </p:cNvPr>
          <p:cNvSpPr>
            <a:spLocks noGrp="1"/>
          </p:cNvSpPr>
          <p:nvPr>
            <p:ph sz="quarter" idx="14"/>
          </p:nvPr>
        </p:nvSpPr>
        <p:spPr/>
        <p:txBody>
          <a:bodyPr/>
          <a:lstStyle/>
          <a:p>
            <a:pPr marL="514346" lvl="1" indent="-342900">
              <a:lnSpc>
                <a:spcPct val="120000"/>
              </a:lnSpc>
              <a:spcBef>
                <a:spcPts val="0"/>
              </a:spcBef>
              <a:buFont typeface="Courier New" panose="02070309020205020404" pitchFamily="49" charset="0"/>
              <a:buChar char="o"/>
            </a:pPr>
            <a:r>
              <a:rPr lang="en-US" sz="1400" dirty="0"/>
              <a:t>Given the sample sentence </a:t>
            </a:r>
            <a:r>
              <a:rPr lang="en-HK" sz="1400" dirty="0"/>
              <a:t>"hug", "pug", "pun", "bun", "hugs”</a:t>
            </a:r>
          </a:p>
          <a:p>
            <a:pPr marL="514346" lvl="1" indent="-342900">
              <a:lnSpc>
                <a:spcPct val="120000"/>
              </a:lnSpc>
              <a:spcBef>
                <a:spcPts val="0"/>
              </a:spcBef>
              <a:buFont typeface="Courier New" panose="02070309020205020404" pitchFamily="49" charset="0"/>
              <a:buChar char="o"/>
            </a:pPr>
            <a:r>
              <a:rPr lang="en-US" sz="1400" dirty="0"/>
              <a:t>The base vocabulary will then be ["b", "g", "h", "n", "p", "s", "u"]</a:t>
            </a:r>
          </a:p>
          <a:p>
            <a:pPr marL="514346" lvl="1" indent="-342900">
              <a:lnSpc>
                <a:spcPct val="120000"/>
              </a:lnSpc>
              <a:spcBef>
                <a:spcPts val="0"/>
              </a:spcBef>
              <a:buFont typeface="Courier New" panose="02070309020205020404" pitchFamily="49" charset="0"/>
              <a:buChar char="o"/>
            </a:pPr>
            <a:r>
              <a:rPr lang="en-HK" sz="1400" dirty="0"/>
              <a:t>("hug", 10), ("pug", 5), ("pun", 12), ("bun", 4), ("hugs", 5)</a:t>
            </a:r>
          </a:p>
          <a:p>
            <a:pPr marL="514346" lvl="1" indent="-342900">
              <a:lnSpc>
                <a:spcPct val="120000"/>
              </a:lnSpc>
              <a:spcBef>
                <a:spcPts val="0"/>
              </a:spcBef>
              <a:buFont typeface="Courier New" panose="02070309020205020404" pitchFamily="49" charset="0"/>
              <a:buChar char="o"/>
            </a:pPr>
            <a:r>
              <a:rPr lang="en-HK" sz="1400" dirty="0"/>
              <a:t>We start the training by splitting each word into characters (the ones that form our initial vocabulary) so we can see each word as a list of tokens:</a:t>
            </a:r>
          </a:p>
          <a:p>
            <a:pPr marL="857237" lvl="2" indent="-342900">
              <a:lnSpc>
                <a:spcPct val="120000"/>
              </a:lnSpc>
              <a:spcBef>
                <a:spcPts val="0"/>
              </a:spcBef>
              <a:buFont typeface="Courier New" panose="02070309020205020404" pitchFamily="49" charset="0"/>
              <a:buChar char="o"/>
            </a:pPr>
            <a:endParaRPr lang="en-US" sz="1200" dirty="0"/>
          </a:p>
        </p:txBody>
      </p:sp>
      <p:graphicFrame>
        <p:nvGraphicFramePr>
          <p:cNvPr id="6" name="Table 5">
            <a:extLst>
              <a:ext uri="{FF2B5EF4-FFF2-40B4-BE49-F238E27FC236}">
                <a16:creationId xmlns:a16="http://schemas.microsoft.com/office/drawing/2014/main" id="{3093C93E-6117-65A8-CD31-641C6AD6480B}"/>
              </a:ext>
            </a:extLst>
          </p:cNvPr>
          <p:cNvGraphicFramePr>
            <a:graphicFrameLocks noGrp="1"/>
          </p:cNvGraphicFramePr>
          <p:nvPr/>
        </p:nvGraphicFramePr>
        <p:xfrm>
          <a:off x="958390" y="4767956"/>
          <a:ext cx="4165600" cy="297180"/>
        </p:xfrm>
        <a:graphic>
          <a:graphicData uri="http://schemas.openxmlformats.org/drawingml/2006/table">
            <a:tbl>
              <a:tblPr bandRow="1">
                <a:tableStyleId>{21E4AEA4-8DFA-4A89-87EB-49C32662AFE0}</a:tableStyleId>
              </a:tblPr>
              <a:tblGrid>
                <a:gridCol w="624840">
                  <a:extLst>
                    <a:ext uri="{9D8B030D-6E8A-4147-A177-3AD203B41FA5}">
                      <a16:colId xmlns:a16="http://schemas.microsoft.com/office/drawing/2014/main" val="2583849266"/>
                    </a:ext>
                  </a:extLst>
                </a:gridCol>
                <a:gridCol w="416560">
                  <a:extLst>
                    <a:ext uri="{9D8B030D-6E8A-4147-A177-3AD203B41FA5}">
                      <a16:colId xmlns:a16="http://schemas.microsoft.com/office/drawing/2014/main" val="1353032503"/>
                    </a:ext>
                  </a:extLst>
                </a:gridCol>
                <a:gridCol w="416560">
                  <a:extLst>
                    <a:ext uri="{9D8B030D-6E8A-4147-A177-3AD203B41FA5}">
                      <a16:colId xmlns:a16="http://schemas.microsoft.com/office/drawing/2014/main" val="1918739667"/>
                    </a:ext>
                  </a:extLst>
                </a:gridCol>
                <a:gridCol w="416560">
                  <a:extLst>
                    <a:ext uri="{9D8B030D-6E8A-4147-A177-3AD203B41FA5}">
                      <a16:colId xmlns:a16="http://schemas.microsoft.com/office/drawing/2014/main" val="814946479"/>
                    </a:ext>
                  </a:extLst>
                </a:gridCol>
                <a:gridCol w="416560">
                  <a:extLst>
                    <a:ext uri="{9D8B030D-6E8A-4147-A177-3AD203B41FA5}">
                      <a16:colId xmlns:a16="http://schemas.microsoft.com/office/drawing/2014/main" val="811991661"/>
                    </a:ext>
                  </a:extLst>
                </a:gridCol>
                <a:gridCol w="208280">
                  <a:extLst>
                    <a:ext uri="{9D8B030D-6E8A-4147-A177-3AD203B41FA5}">
                      <a16:colId xmlns:a16="http://schemas.microsoft.com/office/drawing/2014/main" val="246704793"/>
                    </a:ext>
                  </a:extLst>
                </a:gridCol>
                <a:gridCol w="208280">
                  <a:extLst>
                    <a:ext uri="{9D8B030D-6E8A-4147-A177-3AD203B41FA5}">
                      <a16:colId xmlns:a16="http://schemas.microsoft.com/office/drawing/2014/main" val="1856957216"/>
                    </a:ext>
                  </a:extLst>
                </a:gridCol>
                <a:gridCol w="416560">
                  <a:extLst>
                    <a:ext uri="{9D8B030D-6E8A-4147-A177-3AD203B41FA5}">
                      <a16:colId xmlns:a16="http://schemas.microsoft.com/office/drawing/2014/main" val="1054665288"/>
                    </a:ext>
                  </a:extLst>
                </a:gridCol>
                <a:gridCol w="208280">
                  <a:extLst>
                    <a:ext uri="{9D8B030D-6E8A-4147-A177-3AD203B41FA5}">
                      <a16:colId xmlns:a16="http://schemas.microsoft.com/office/drawing/2014/main" val="3017436000"/>
                    </a:ext>
                  </a:extLst>
                </a:gridCol>
                <a:gridCol w="624840">
                  <a:extLst>
                    <a:ext uri="{9D8B030D-6E8A-4147-A177-3AD203B41FA5}">
                      <a16:colId xmlns:a16="http://schemas.microsoft.com/office/drawing/2014/main" val="1088877013"/>
                    </a:ext>
                  </a:extLst>
                </a:gridCol>
                <a:gridCol w="208280">
                  <a:extLst>
                    <a:ext uri="{9D8B030D-6E8A-4147-A177-3AD203B41FA5}">
                      <a16:colId xmlns:a16="http://schemas.microsoft.com/office/drawing/2014/main" val="3033084467"/>
                    </a:ext>
                  </a:extLst>
                </a:gridCol>
              </a:tblGrid>
              <a:tr h="232757">
                <a:tc>
                  <a:txBody>
                    <a:bodyPr/>
                    <a:lstStyle/>
                    <a:p>
                      <a:r>
                        <a:rPr lang="en-US" dirty="0"/>
                        <a:t>hug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6D5"/>
                    </a:solidFill>
                  </a:tcPr>
                </a:tc>
                <a:tc>
                  <a:txBody>
                    <a:bodyPr/>
                    <a:lstStyle/>
                    <a:p>
                      <a:pPr algn="r"/>
                      <a:r>
                        <a:rPr lang="en-US" dirty="0"/>
                        <a:t>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7FFE9"/>
                    </a:solidFill>
                  </a:tcPr>
                </a:tc>
                <a:tc>
                  <a:txBody>
                    <a:bodyPr/>
                    <a:lstStyle/>
                    <a:p>
                      <a:r>
                        <a:rPr lang="en-US" dirty="0"/>
                        <a:t>ug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6D5"/>
                    </a:solidFill>
                  </a:tcPr>
                </a:tc>
                <a:tc>
                  <a:txBody>
                    <a:bodyPr/>
                    <a:lstStyle/>
                    <a:p>
                      <a:pPr algn="r"/>
                      <a:r>
                        <a:rPr lang="en-US" dirty="0"/>
                        <a:t>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7FFE9"/>
                    </a:solidFill>
                  </a:tcPr>
                </a:tc>
                <a:tc>
                  <a:txBody>
                    <a:bodyPr/>
                    <a:lstStyle/>
                    <a:p>
                      <a:r>
                        <a:rPr lang="en-US" dirty="0"/>
                        <a:t>un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6D5"/>
                    </a:solidFill>
                  </a:tcPr>
                </a:tc>
                <a:tc>
                  <a:txBody>
                    <a:bodyPr/>
                    <a:lstStyle/>
                    <a:p>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6D5"/>
                    </a:solidFill>
                  </a:tcPr>
                </a:tc>
                <a:tc>
                  <a:txBody>
                    <a:bodyPr/>
                    <a:lstStyle/>
                    <a:p>
                      <a:r>
                        <a:rPr lang="en-US" dirty="0"/>
                        <a:t>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6D5"/>
                    </a:solidFill>
                  </a:tcPr>
                </a:tc>
                <a:tc>
                  <a:txBody>
                    <a:bodyPr/>
                    <a:lstStyle/>
                    <a:p>
                      <a:r>
                        <a:rPr lang="en-US" dirty="0"/>
                        <a:t>un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6D5"/>
                    </a:solidFill>
                  </a:tcPr>
                </a:tc>
                <a:tc>
                  <a:txBody>
                    <a:bodyPr/>
                    <a:lstStyle/>
                    <a:p>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6D5"/>
                    </a:solidFill>
                  </a:tcPr>
                </a:tc>
                <a:tc>
                  <a:txBody>
                    <a:bodyPr/>
                    <a:lstStyle/>
                    <a:p>
                      <a:r>
                        <a:rPr lang="en-US" dirty="0"/>
                        <a:t>hug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6D5"/>
                    </a:solidFill>
                  </a:tcPr>
                </a:tc>
                <a:tc>
                  <a:txBody>
                    <a:bodyPr/>
                    <a:lstStyle/>
                    <a:p>
                      <a:r>
                        <a:rPr lang="en-US" dirty="0"/>
                        <a: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6D5"/>
                    </a:solidFill>
                  </a:tcPr>
                </a:tc>
                <a:extLst>
                  <a:ext uri="{0D108BD9-81ED-4DB2-BD59-A6C34878D82A}">
                    <a16:rowId xmlns:a16="http://schemas.microsoft.com/office/drawing/2014/main" val="3955859393"/>
                  </a:ext>
                </a:extLst>
              </a:tr>
            </a:tbl>
          </a:graphicData>
        </a:graphic>
      </p:graphicFrame>
      <p:sp>
        <p:nvSpPr>
          <p:cNvPr id="9" name="TextBox 8">
            <a:extLst>
              <a:ext uri="{FF2B5EF4-FFF2-40B4-BE49-F238E27FC236}">
                <a16:creationId xmlns:a16="http://schemas.microsoft.com/office/drawing/2014/main" id="{08120850-B3F9-32C0-9229-2036A87BCF3C}"/>
              </a:ext>
            </a:extLst>
          </p:cNvPr>
          <p:cNvSpPr txBox="1"/>
          <p:nvPr/>
        </p:nvSpPr>
        <p:spPr>
          <a:xfrm>
            <a:off x="5163795" y="3575672"/>
            <a:ext cx="3021814" cy="276999"/>
          </a:xfrm>
          <a:prstGeom prst="rect">
            <a:avLst/>
          </a:prstGeom>
          <a:noFill/>
        </p:spPr>
        <p:txBody>
          <a:bodyPr wrap="square">
            <a:spAutoFit/>
          </a:bodyPr>
          <a:lstStyle/>
          <a:p>
            <a:r>
              <a:rPr lang="en-US" sz="1200" dirty="0"/>
              <a:t>vocab = [</a:t>
            </a:r>
            <a:r>
              <a:rPr lang="en-HK" sz="1200" dirty="0"/>
              <a:t>'b', 'g', 'h', 'n', 'p', 's', 'u', '</a:t>
            </a:r>
            <a:r>
              <a:rPr lang="en-HK" sz="1200" dirty="0" err="1"/>
              <a:t>Ġ</a:t>
            </a:r>
            <a:r>
              <a:rPr lang="en-HK" sz="1200" dirty="0"/>
              <a:t>'</a:t>
            </a:r>
            <a:r>
              <a:rPr lang="en-US" sz="1200" dirty="0"/>
              <a:t>]</a:t>
            </a:r>
          </a:p>
        </p:txBody>
      </p:sp>
      <p:sp>
        <p:nvSpPr>
          <p:cNvPr id="10" name="TextBox 9">
            <a:extLst>
              <a:ext uri="{FF2B5EF4-FFF2-40B4-BE49-F238E27FC236}">
                <a16:creationId xmlns:a16="http://schemas.microsoft.com/office/drawing/2014/main" id="{D925ECA3-6098-C891-B808-16DDB150E3B4}"/>
              </a:ext>
            </a:extLst>
          </p:cNvPr>
          <p:cNvSpPr txBox="1"/>
          <p:nvPr/>
        </p:nvSpPr>
        <p:spPr>
          <a:xfrm>
            <a:off x="5163794" y="3852671"/>
            <a:ext cx="3131793" cy="276999"/>
          </a:xfrm>
          <a:prstGeom prst="rect">
            <a:avLst/>
          </a:prstGeom>
          <a:noFill/>
        </p:spPr>
        <p:txBody>
          <a:bodyPr wrap="square">
            <a:spAutoFit/>
          </a:bodyPr>
          <a:lstStyle/>
          <a:p>
            <a:r>
              <a:rPr lang="en-US" sz="1200" dirty="0"/>
              <a:t>vocab = [</a:t>
            </a:r>
            <a:r>
              <a:rPr lang="en-HK" sz="1200" dirty="0"/>
              <a:t>'b', 'g', 'h', 'n', 'p', 's', 'u', ‘</a:t>
            </a:r>
            <a:r>
              <a:rPr lang="en-HK" sz="1200" dirty="0" err="1"/>
              <a:t>Ġ</a:t>
            </a:r>
            <a:r>
              <a:rPr lang="en-HK" sz="1200" dirty="0"/>
              <a:t>’, </a:t>
            </a:r>
            <a:r>
              <a:rPr lang="en-US" sz="1200" dirty="0"/>
              <a:t>‘ug’]</a:t>
            </a:r>
          </a:p>
        </p:txBody>
      </p:sp>
      <p:sp>
        <p:nvSpPr>
          <p:cNvPr id="11" name="TextBox 10">
            <a:extLst>
              <a:ext uri="{FF2B5EF4-FFF2-40B4-BE49-F238E27FC236}">
                <a16:creationId xmlns:a16="http://schemas.microsoft.com/office/drawing/2014/main" id="{ED06F8F3-315F-E887-E088-DBBD2AC18622}"/>
              </a:ext>
            </a:extLst>
          </p:cNvPr>
          <p:cNvSpPr txBox="1"/>
          <p:nvPr/>
        </p:nvSpPr>
        <p:spPr>
          <a:xfrm>
            <a:off x="5163793" y="4180122"/>
            <a:ext cx="3571153" cy="276999"/>
          </a:xfrm>
          <a:prstGeom prst="rect">
            <a:avLst/>
          </a:prstGeom>
          <a:noFill/>
        </p:spPr>
        <p:txBody>
          <a:bodyPr wrap="square">
            <a:spAutoFit/>
          </a:bodyPr>
          <a:lstStyle/>
          <a:p>
            <a:r>
              <a:rPr lang="en-US" sz="1200" dirty="0"/>
              <a:t>vocab = [</a:t>
            </a:r>
            <a:r>
              <a:rPr lang="en-HK" sz="1200" dirty="0"/>
              <a:t>'b', 'g', 'h', 'n', 'p', 's', 'u', ‘</a:t>
            </a:r>
            <a:r>
              <a:rPr lang="en-HK" sz="1200" dirty="0" err="1"/>
              <a:t>Ġ</a:t>
            </a:r>
            <a:r>
              <a:rPr lang="en-HK" sz="1200" dirty="0"/>
              <a:t>’, </a:t>
            </a:r>
            <a:r>
              <a:rPr lang="en-US" sz="1200" dirty="0"/>
              <a:t>‘ug’, ‘un’]</a:t>
            </a:r>
          </a:p>
        </p:txBody>
      </p:sp>
      <p:sp>
        <p:nvSpPr>
          <p:cNvPr id="12" name="TextBox 11">
            <a:extLst>
              <a:ext uri="{FF2B5EF4-FFF2-40B4-BE49-F238E27FC236}">
                <a16:creationId xmlns:a16="http://schemas.microsoft.com/office/drawing/2014/main" id="{731E9DC2-5A08-3207-6376-6ED69123804B}"/>
              </a:ext>
            </a:extLst>
          </p:cNvPr>
          <p:cNvSpPr txBox="1"/>
          <p:nvPr/>
        </p:nvSpPr>
        <p:spPr>
          <a:xfrm>
            <a:off x="5163792" y="4457121"/>
            <a:ext cx="3980208" cy="276999"/>
          </a:xfrm>
          <a:prstGeom prst="rect">
            <a:avLst/>
          </a:prstGeom>
          <a:noFill/>
        </p:spPr>
        <p:txBody>
          <a:bodyPr wrap="square">
            <a:spAutoFit/>
          </a:bodyPr>
          <a:lstStyle/>
          <a:p>
            <a:r>
              <a:rPr lang="en-US" sz="1200" dirty="0"/>
              <a:t>vocab = [</a:t>
            </a:r>
            <a:r>
              <a:rPr lang="en-HK" sz="1200" dirty="0"/>
              <a:t>'b', 'g', 'h', 'n', 'p', 's', 'u', ‘</a:t>
            </a:r>
            <a:r>
              <a:rPr lang="en-HK" sz="1200" dirty="0" err="1"/>
              <a:t>Ġ</a:t>
            </a:r>
            <a:r>
              <a:rPr lang="en-HK" sz="1200" dirty="0"/>
              <a:t>’, </a:t>
            </a:r>
            <a:r>
              <a:rPr lang="en-US" sz="1200" dirty="0"/>
              <a:t>‘ug’, ‘un’, ‘hug’]</a:t>
            </a:r>
          </a:p>
        </p:txBody>
      </p:sp>
      <p:sp>
        <p:nvSpPr>
          <p:cNvPr id="13" name="TextBox 12">
            <a:extLst>
              <a:ext uri="{FF2B5EF4-FFF2-40B4-BE49-F238E27FC236}">
                <a16:creationId xmlns:a16="http://schemas.microsoft.com/office/drawing/2014/main" id="{E29E7FC6-F9C2-8B7A-04DC-8E036CDC7E85}"/>
              </a:ext>
            </a:extLst>
          </p:cNvPr>
          <p:cNvSpPr txBox="1"/>
          <p:nvPr/>
        </p:nvSpPr>
        <p:spPr>
          <a:xfrm>
            <a:off x="4042841" y="6437277"/>
            <a:ext cx="4219232" cy="307777"/>
          </a:xfrm>
          <a:prstGeom prst="rect">
            <a:avLst/>
          </a:prstGeom>
          <a:solidFill>
            <a:srgbClr val="C40C67"/>
          </a:solidFill>
          <a:ln>
            <a:solidFill>
              <a:schemeClr val="tx1"/>
            </a:solidFill>
          </a:ln>
        </p:spPr>
        <p:txBody>
          <a:bodyPr wrap="square" rtlCol="0">
            <a:spAutoFit/>
          </a:bodyPr>
          <a:lstStyle>
            <a:defPPr>
              <a:defRPr lang="en-US"/>
            </a:defPPr>
            <a:lvl1pPr>
              <a:defRPr sz="1400">
                <a:solidFill>
                  <a:schemeClr val="bg1"/>
                </a:solidFill>
              </a:defRPr>
            </a:lvl1pPr>
          </a:lstStyle>
          <a:p>
            <a:r>
              <a:rPr lang="en-HK" dirty="0"/>
              <a:t>Spaces are converted in a special character (the </a:t>
            </a:r>
            <a:r>
              <a:rPr lang="en-HK" dirty="0" err="1"/>
              <a:t>Ġ</a:t>
            </a:r>
            <a:r>
              <a:rPr lang="en-HK" dirty="0"/>
              <a:t> )</a:t>
            </a:r>
            <a:endParaRPr lang="en-US" dirty="0"/>
          </a:p>
        </p:txBody>
      </p:sp>
      <p:sp>
        <p:nvSpPr>
          <p:cNvPr id="14" name="TextBox 13">
            <a:extLst>
              <a:ext uri="{FF2B5EF4-FFF2-40B4-BE49-F238E27FC236}">
                <a16:creationId xmlns:a16="http://schemas.microsoft.com/office/drawing/2014/main" id="{28B1572B-F95B-5391-C236-AF7BF89D1E3E}"/>
              </a:ext>
            </a:extLst>
          </p:cNvPr>
          <p:cNvSpPr txBox="1"/>
          <p:nvPr/>
        </p:nvSpPr>
        <p:spPr>
          <a:xfrm>
            <a:off x="881927" y="5061571"/>
            <a:ext cx="7988695" cy="1384995"/>
          </a:xfrm>
          <a:prstGeom prst="rect">
            <a:avLst/>
          </a:prstGeom>
          <a:noFill/>
        </p:spPr>
        <p:txBody>
          <a:bodyPr wrap="square" rtlCol="0">
            <a:spAutoFit/>
          </a:bodyPr>
          <a:lstStyle/>
          <a:p>
            <a:r>
              <a:rPr lang="en-HK" sz="1050" dirty="0"/>
              <a:t>If size of vocab = 20:</a:t>
            </a:r>
          </a:p>
          <a:p>
            <a:endParaRPr lang="en-HK" sz="1050" dirty="0"/>
          </a:p>
          <a:p>
            <a:r>
              <a:rPr lang="en-HK" sz="1050" dirty="0"/>
              <a:t>Merge Rules: </a:t>
            </a:r>
          </a:p>
          <a:p>
            <a:r>
              <a:rPr lang="en-HK" sz="1050" dirty="0"/>
              <a:t>{('u', 'g'): 'ug', ('u', 'n'): 'un', ('h', 'ug'): 'hug', ('</a:t>
            </a:r>
            <a:r>
              <a:rPr lang="en-HK" sz="1050" dirty="0" err="1"/>
              <a:t>Ġ</a:t>
            </a:r>
            <a:r>
              <a:rPr lang="en-HK" sz="1050" dirty="0"/>
              <a:t>', 'p'): '</a:t>
            </a:r>
            <a:r>
              <a:rPr lang="en-HK" sz="1050" dirty="0" err="1"/>
              <a:t>Ġp</a:t>
            </a:r>
            <a:r>
              <a:rPr lang="en-HK" sz="1050" dirty="0"/>
              <a:t>', ('</a:t>
            </a:r>
            <a:r>
              <a:rPr lang="en-HK" sz="1050" dirty="0" err="1"/>
              <a:t>Ġ</a:t>
            </a:r>
            <a:r>
              <a:rPr lang="en-HK" sz="1050" dirty="0"/>
              <a:t>', 'hug'): '</a:t>
            </a:r>
            <a:r>
              <a:rPr lang="en-HK" sz="1050" dirty="0" err="1"/>
              <a:t>Ġhug</a:t>
            </a:r>
            <a:r>
              <a:rPr lang="en-HK" sz="1050" dirty="0"/>
              <a:t>', ('</a:t>
            </a:r>
            <a:r>
              <a:rPr lang="en-HK" sz="1050" dirty="0" err="1"/>
              <a:t>Ġp</a:t>
            </a:r>
            <a:r>
              <a:rPr lang="en-HK" sz="1050" dirty="0"/>
              <a:t>', 'un'): '</a:t>
            </a:r>
            <a:r>
              <a:rPr lang="en-HK" sz="1050" dirty="0" err="1"/>
              <a:t>Ġpun</a:t>
            </a:r>
            <a:r>
              <a:rPr lang="en-HK" sz="1050" dirty="0"/>
              <a:t>', ('</a:t>
            </a:r>
            <a:r>
              <a:rPr lang="en-HK" sz="1050" dirty="0" err="1"/>
              <a:t>Ġp</a:t>
            </a:r>
            <a:r>
              <a:rPr lang="en-HK" sz="1050" dirty="0"/>
              <a:t>', 'ug'): '</a:t>
            </a:r>
            <a:r>
              <a:rPr lang="en-HK" sz="1050" dirty="0" err="1"/>
              <a:t>Ġpug</a:t>
            </a:r>
            <a:r>
              <a:rPr lang="en-HK" sz="1050" dirty="0"/>
              <a:t>', ('b', 'un'): 'bun', ('</a:t>
            </a:r>
            <a:r>
              <a:rPr lang="en-HK" sz="1050" dirty="0" err="1"/>
              <a:t>Ġhug</a:t>
            </a:r>
            <a:r>
              <a:rPr lang="en-HK" sz="1050" dirty="0"/>
              <a:t>', 's'): '</a:t>
            </a:r>
            <a:r>
              <a:rPr lang="en-HK" sz="1050" dirty="0" err="1"/>
              <a:t>Ġhugs</a:t>
            </a:r>
            <a:r>
              <a:rPr lang="en-HK" sz="1050" dirty="0"/>
              <a:t>', ('</a:t>
            </a:r>
            <a:r>
              <a:rPr lang="en-HK" sz="1050" dirty="0" err="1"/>
              <a:t>Ġ</a:t>
            </a:r>
            <a:r>
              <a:rPr lang="en-HK" sz="1050" dirty="0"/>
              <a:t>', 'bun'): '</a:t>
            </a:r>
            <a:r>
              <a:rPr lang="en-HK" sz="1050" dirty="0" err="1"/>
              <a:t>Ġbun</a:t>
            </a:r>
            <a:r>
              <a:rPr lang="en-HK" sz="1050" dirty="0"/>
              <a:t>’}</a:t>
            </a:r>
          </a:p>
          <a:p>
            <a:endParaRPr lang="en-HK" sz="1050" dirty="0"/>
          </a:p>
          <a:p>
            <a:r>
              <a:rPr lang="en-HK" sz="1050" dirty="0"/>
              <a:t>Vocab:</a:t>
            </a:r>
          </a:p>
          <a:p>
            <a:r>
              <a:rPr lang="en-HK" sz="1050" dirty="0"/>
              <a:t>['&lt;|</a:t>
            </a:r>
            <a:r>
              <a:rPr lang="en-HK" sz="1050" dirty="0" err="1"/>
              <a:t>endoftext</a:t>
            </a:r>
            <a:r>
              <a:rPr lang="en-HK" sz="1050" dirty="0"/>
              <a:t>|&gt;', 'b', 'g', 'h', 'n', 'p', 's', 'u', '</a:t>
            </a:r>
            <a:r>
              <a:rPr lang="en-HK" sz="1050" dirty="0" err="1"/>
              <a:t>Ġ</a:t>
            </a:r>
            <a:r>
              <a:rPr lang="en-HK" sz="1050" dirty="0"/>
              <a:t>', 'ug', 'ug', 'un', 'hug', '</a:t>
            </a:r>
            <a:r>
              <a:rPr lang="en-HK" sz="1050" dirty="0" err="1"/>
              <a:t>Ġp</a:t>
            </a:r>
            <a:r>
              <a:rPr lang="en-HK" sz="1050" dirty="0"/>
              <a:t>', '</a:t>
            </a:r>
            <a:r>
              <a:rPr lang="en-HK" sz="1050" dirty="0" err="1"/>
              <a:t>Ġhug</a:t>
            </a:r>
            <a:r>
              <a:rPr lang="en-HK" sz="1050" dirty="0"/>
              <a:t>', '</a:t>
            </a:r>
            <a:r>
              <a:rPr lang="en-HK" sz="1050" dirty="0" err="1"/>
              <a:t>Ġpun</a:t>
            </a:r>
            <a:r>
              <a:rPr lang="en-HK" sz="1050" dirty="0"/>
              <a:t>', '</a:t>
            </a:r>
            <a:r>
              <a:rPr lang="en-HK" sz="1050" dirty="0" err="1"/>
              <a:t>Ġpug</a:t>
            </a:r>
            <a:r>
              <a:rPr lang="en-HK" sz="1050" dirty="0"/>
              <a:t>', 'bun', '</a:t>
            </a:r>
            <a:r>
              <a:rPr lang="en-HK" sz="1050" dirty="0" err="1"/>
              <a:t>Ġhugs</a:t>
            </a:r>
            <a:r>
              <a:rPr lang="en-HK" sz="1050" dirty="0"/>
              <a:t>', '</a:t>
            </a:r>
            <a:r>
              <a:rPr lang="en-HK" sz="1050" dirty="0" err="1"/>
              <a:t>Ġbun</a:t>
            </a:r>
            <a:r>
              <a:rPr lang="en-HK" sz="1050" dirty="0"/>
              <a:t>']</a:t>
            </a:r>
          </a:p>
        </p:txBody>
      </p:sp>
      <p:sp>
        <p:nvSpPr>
          <p:cNvPr id="15" name="TextBox 14">
            <a:extLst>
              <a:ext uri="{FF2B5EF4-FFF2-40B4-BE49-F238E27FC236}">
                <a16:creationId xmlns:a16="http://schemas.microsoft.com/office/drawing/2014/main" id="{227CD0CD-FF8C-6C0C-EE33-B25B9F1B6C78}"/>
              </a:ext>
            </a:extLst>
          </p:cNvPr>
          <p:cNvSpPr txBox="1"/>
          <p:nvPr/>
        </p:nvSpPr>
        <p:spPr>
          <a:xfrm>
            <a:off x="5163791" y="4739792"/>
            <a:ext cx="4086077" cy="276999"/>
          </a:xfrm>
          <a:prstGeom prst="rect">
            <a:avLst/>
          </a:prstGeom>
          <a:noFill/>
        </p:spPr>
        <p:txBody>
          <a:bodyPr wrap="square">
            <a:spAutoFit/>
          </a:bodyPr>
          <a:lstStyle/>
          <a:p>
            <a:r>
              <a:rPr lang="en-US" sz="1200" dirty="0"/>
              <a:t>vocab = [</a:t>
            </a:r>
            <a:r>
              <a:rPr lang="en-HK" sz="1200" dirty="0"/>
              <a:t>'b', 'g', 'h', 'n', 'p', 's', 'u', ‘</a:t>
            </a:r>
            <a:r>
              <a:rPr lang="en-HK" sz="1200" dirty="0" err="1"/>
              <a:t>Ġ</a:t>
            </a:r>
            <a:r>
              <a:rPr lang="en-HK" sz="1200" dirty="0"/>
              <a:t>’, </a:t>
            </a:r>
            <a:r>
              <a:rPr lang="en-US" sz="1200" dirty="0"/>
              <a:t>‘ug’, ‘un’, ‘hug’, ‘</a:t>
            </a:r>
            <a:r>
              <a:rPr lang="en-HK" sz="1200" dirty="0" err="1"/>
              <a:t>Ġ</a:t>
            </a:r>
            <a:r>
              <a:rPr lang="en-US" sz="1200" dirty="0"/>
              <a:t>p’]</a:t>
            </a:r>
          </a:p>
        </p:txBody>
      </p:sp>
      <p:graphicFrame>
        <p:nvGraphicFramePr>
          <p:cNvPr id="4" name="Table 3">
            <a:extLst>
              <a:ext uri="{FF2B5EF4-FFF2-40B4-BE49-F238E27FC236}">
                <a16:creationId xmlns:a16="http://schemas.microsoft.com/office/drawing/2014/main" id="{11C563CF-0121-1E87-84ED-5731259C8692}"/>
              </a:ext>
            </a:extLst>
          </p:cNvPr>
          <p:cNvGraphicFramePr>
            <a:graphicFrameLocks noGrp="1"/>
          </p:cNvGraphicFramePr>
          <p:nvPr/>
        </p:nvGraphicFramePr>
        <p:xfrm>
          <a:off x="958391" y="3564273"/>
          <a:ext cx="4165600" cy="297180"/>
        </p:xfrm>
        <a:graphic>
          <a:graphicData uri="http://schemas.openxmlformats.org/drawingml/2006/table">
            <a:tbl>
              <a:tblPr bandRow="1">
                <a:tableStyleId>{21E4AEA4-8DFA-4A89-87EB-49C32662AFE0}</a:tableStyleId>
              </a:tblPr>
              <a:tblGrid>
                <a:gridCol w="208280">
                  <a:extLst>
                    <a:ext uri="{9D8B030D-6E8A-4147-A177-3AD203B41FA5}">
                      <a16:colId xmlns:a16="http://schemas.microsoft.com/office/drawing/2014/main" val="2289871318"/>
                    </a:ext>
                  </a:extLst>
                </a:gridCol>
                <a:gridCol w="208280">
                  <a:extLst>
                    <a:ext uri="{9D8B030D-6E8A-4147-A177-3AD203B41FA5}">
                      <a16:colId xmlns:a16="http://schemas.microsoft.com/office/drawing/2014/main" val="2549113916"/>
                    </a:ext>
                  </a:extLst>
                </a:gridCol>
                <a:gridCol w="208280">
                  <a:extLst>
                    <a:ext uri="{9D8B030D-6E8A-4147-A177-3AD203B41FA5}">
                      <a16:colId xmlns:a16="http://schemas.microsoft.com/office/drawing/2014/main" val="731996569"/>
                    </a:ext>
                  </a:extLst>
                </a:gridCol>
                <a:gridCol w="208280">
                  <a:extLst>
                    <a:ext uri="{9D8B030D-6E8A-4147-A177-3AD203B41FA5}">
                      <a16:colId xmlns:a16="http://schemas.microsoft.com/office/drawing/2014/main" val="2138970325"/>
                    </a:ext>
                  </a:extLst>
                </a:gridCol>
                <a:gridCol w="208280">
                  <a:extLst>
                    <a:ext uri="{9D8B030D-6E8A-4147-A177-3AD203B41FA5}">
                      <a16:colId xmlns:a16="http://schemas.microsoft.com/office/drawing/2014/main" val="873632790"/>
                    </a:ext>
                  </a:extLst>
                </a:gridCol>
                <a:gridCol w="208280">
                  <a:extLst>
                    <a:ext uri="{9D8B030D-6E8A-4147-A177-3AD203B41FA5}">
                      <a16:colId xmlns:a16="http://schemas.microsoft.com/office/drawing/2014/main" val="2536365552"/>
                    </a:ext>
                  </a:extLst>
                </a:gridCol>
                <a:gridCol w="208280">
                  <a:extLst>
                    <a:ext uri="{9D8B030D-6E8A-4147-A177-3AD203B41FA5}">
                      <a16:colId xmlns:a16="http://schemas.microsoft.com/office/drawing/2014/main" val="2985619345"/>
                    </a:ext>
                  </a:extLst>
                </a:gridCol>
                <a:gridCol w="208280">
                  <a:extLst>
                    <a:ext uri="{9D8B030D-6E8A-4147-A177-3AD203B41FA5}">
                      <a16:colId xmlns:a16="http://schemas.microsoft.com/office/drawing/2014/main" val="2477499456"/>
                    </a:ext>
                  </a:extLst>
                </a:gridCol>
                <a:gridCol w="208280">
                  <a:extLst>
                    <a:ext uri="{9D8B030D-6E8A-4147-A177-3AD203B41FA5}">
                      <a16:colId xmlns:a16="http://schemas.microsoft.com/office/drawing/2014/main" val="2196630675"/>
                    </a:ext>
                  </a:extLst>
                </a:gridCol>
                <a:gridCol w="208280">
                  <a:extLst>
                    <a:ext uri="{9D8B030D-6E8A-4147-A177-3AD203B41FA5}">
                      <a16:colId xmlns:a16="http://schemas.microsoft.com/office/drawing/2014/main" val="3357732455"/>
                    </a:ext>
                  </a:extLst>
                </a:gridCol>
                <a:gridCol w="208280">
                  <a:extLst>
                    <a:ext uri="{9D8B030D-6E8A-4147-A177-3AD203B41FA5}">
                      <a16:colId xmlns:a16="http://schemas.microsoft.com/office/drawing/2014/main" val="1436499377"/>
                    </a:ext>
                  </a:extLst>
                </a:gridCol>
                <a:gridCol w="208280">
                  <a:extLst>
                    <a:ext uri="{9D8B030D-6E8A-4147-A177-3AD203B41FA5}">
                      <a16:colId xmlns:a16="http://schemas.microsoft.com/office/drawing/2014/main" val="589585319"/>
                    </a:ext>
                  </a:extLst>
                </a:gridCol>
                <a:gridCol w="208280">
                  <a:extLst>
                    <a:ext uri="{9D8B030D-6E8A-4147-A177-3AD203B41FA5}">
                      <a16:colId xmlns:a16="http://schemas.microsoft.com/office/drawing/2014/main" val="323304064"/>
                    </a:ext>
                  </a:extLst>
                </a:gridCol>
                <a:gridCol w="208280">
                  <a:extLst>
                    <a:ext uri="{9D8B030D-6E8A-4147-A177-3AD203B41FA5}">
                      <a16:colId xmlns:a16="http://schemas.microsoft.com/office/drawing/2014/main" val="991016509"/>
                    </a:ext>
                  </a:extLst>
                </a:gridCol>
                <a:gridCol w="208280">
                  <a:extLst>
                    <a:ext uri="{9D8B030D-6E8A-4147-A177-3AD203B41FA5}">
                      <a16:colId xmlns:a16="http://schemas.microsoft.com/office/drawing/2014/main" val="3583942231"/>
                    </a:ext>
                  </a:extLst>
                </a:gridCol>
                <a:gridCol w="208280">
                  <a:extLst>
                    <a:ext uri="{9D8B030D-6E8A-4147-A177-3AD203B41FA5}">
                      <a16:colId xmlns:a16="http://schemas.microsoft.com/office/drawing/2014/main" val="1456414066"/>
                    </a:ext>
                  </a:extLst>
                </a:gridCol>
                <a:gridCol w="208280">
                  <a:extLst>
                    <a:ext uri="{9D8B030D-6E8A-4147-A177-3AD203B41FA5}">
                      <a16:colId xmlns:a16="http://schemas.microsoft.com/office/drawing/2014/main" val="3737262251"/>
                    </a:ext>
                  </a:extLst>
                </a:gridCol>
                <a:gridCol w="208280">
                  <a:extLst>
                    <a:ext uri="{9D8B030D-6E8A-4147-A177-3AD203B41FA5}">
                      <a16:colId xmlns:a16="http://schemas.microsoft.com/office/drawing/2014/main" val="297731436"/>
                    </a:ext>
                  </a:extLst>
                </a:gridCol>
                <a:gridCol w="208280">
                  <a:extLst>
                    <a:ext uri="{9D8B030D-6E8A-4147-A177-3AD203B41FA5}">
                      <a16:colId xmlns:a16="http://schemas.microsoft.com/office/drawing/2014/main" val="1359985047"/>
                    </a:ext>
                  </a:extLst>
                </a:gridCol>
                <a:gridCol w="208280">
                  <a:extLst>
                    <a:ext uri="{9D8B030D-6E8A-4147-A177-3AD203B41FA5}">
                      <a16:colId xmlns:a16="http://schemas.microsoft.com/office/drawing/2014/main" val="2404237793"/>
                    </a:ext>
                  </a:extLst>
                </a:gridCol>
              </a:tblGrid>
              <a:tr h="232757">
                <a:tc>
                  <a:txBody>
                    <a:bodyPr/>
                    <a:lstStyle/>
                    <a:p>
                      <a:r>
                        <a:rPr lang="en-US" dirty="0"/>
                        <a:t>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60004253"/>
                  </a:ext>
                </a:extLst>
              </a:tr>
            </a:tbl>
          </a:graphicData>
        </a:graphic>
      </p:graphicFrame>
      <p:graphicFrame>
        <p:nvGraphicFramePr>
          <p:cNvPr id="5" name="Table 4">
            <a:extLst>
              <a:ext uri="{FF2B5EF4-FFF2-40B4-BE49-F238E27FC236}">
                <a16:creationId xmlns:a16="http://schemas.microsoft.com/office/drawing/2014/main" id="{62274D04-B812-A357-B942-EC6A01E658ED}"/>
              </a:ext>
            </a:extLst>
          </p:cNvPr>
          <p:cNvGraphicFramePr>
            <a:graphicFrameLocks noGrp="1"/>
          </p:cNvGraphicFramePr>
          <p:nvPr/>
        </p:nvGraphicFramePr>
        <p:xfrm>
          <a:off x="958390" y="3861453"/>
          <a:ext cx="4165600" cy="297180"/>
        </p:xfrm>
        <a:graphic>
          <a:graphicData uri="http://schemas.openxmlformats.org/drawingml/2006/table">
            <a:tbl>
              <a:tblPr bandRow="1">
                <a:tableStyleId>{21E4AEA4-8DFA-4A89-87EB-49C32662AFE0}</a:tableStyleId>
              </a:tblPr>
              <a:tblGrid>
                <a:gridCol w="208280">
                  <a:extLst>
                    <a:ext uri="{9D8B030D-6E8A-4147-A177-3AD203B41FA5}">
                      <a16:colId xmlns:a16="http://schemas.microsoft.com/office/drawing/2014/main" val="2308067487"/>
                    </a:ext>
                  </a:extLst>
                </a:gridCol>
                <a:gridCol w="416560">
                  <a:extLst>
                    <a:ext uri="{9D8B030D-6E8A-4147-A177-3AD203B41FA5}">
                      <a16:colId xmlns:a16="http://schemas.microsoft.com/office/drawing/2014/main" val="599148490"/>
                    </a:ext>
                  </a:extLst>
                </a:gridCol>
                <a:gridCol w="208280">
                  <a:extLst>
                    <a:ext uri="{9D8B030D-6E8A-4147-A177-3AD203B41FA5}">
                      <a16:colId xmlns:a16="http://schemas.microsoft.com/office/drawing/2014/main" val="2823065075"/>
                    </a:ext>
                  </a:extLst>
                </a:gridCol>
                <a:gridCol w="208280">
                  <a:extLst>
                    <a:ext uri="{9D8B030D-6E8A-4147-A177-3AD203B41FA5}">
                      <a16:colId xmlns:a16="http://schemas.microsoft.com/office/drawing/2014/main" val="2894857229"/>
                    </a:ext>
                  </a:extLst>
                </a:gridCol>
                <a:gridCol w="416560">
                  <a:extLst>
                    <a:ext uri="{9D8B030D-6E8A-4147-A177-3AD203B41FA5}">
                      <a16:colId xmlns:a16="http://schemas.microsoft.com/office/drawing/2014/main" val="1618829448"/>
                    </a:ext>
                  </a:extLst>
                </a:gridCol>
                <a:gridCol w="208280">
                  <a:extLst>
                    <a:ext uri="{9D8B030D-6E8A-4147-A177-3AD203B41FA5}">
                      <a16:colId xmlns:a16="http://schemas.microsoft.com/office/drawing/2014/main" val="3658335818"/>
                    </a:ext>
                  </a:extLst>
                </a:gridCol>
                <a:gridCol w="208280">
                  <a:extLst>
                    <a:ext uri="{9D8B030D-6E8A-4147-A177-3AD203B41FA5}">
                      <a16:colId xmlns:a16="http://schemas.microsoft.com/office/drawing/2014/main" val="2642656325"/>
                    </a:ext>
                  </a:extLst>
                </a:gridCol>
                <a:gridCol w="208280">
                  <a:extLst>
                    <a:ext uri="{9D8B030D-6E8A-4147-A177-3AD203B41FA5}">
                      <a16:colId xmlns:a16="http://schemas.microsoft.com/office/drawing/2014/main" val="2844186220"/>
                    </a:ext>
                  </a:extLst>
                </a:gridCol>
                <a:gridCol w="208280">
                  <a:extLst>
                    <a:ext uri="{9D8B030D-6E8A-4147-A177-3AD203B41FA5}">
                      <a16:colId xmlns:a16="http://schemas.microsoft.com/office/drawing/2014/main" val="3910095809"/>
                    </a:ext>
                  </a:extLst>
                </a:gridCol>
                <a:gridCol w="208280">
                  <a:extLst>
                    <a:ext uri="{9D8B030D-6E8A-4147-A177-3AD203B41FA5}">
                      <a16:colId xmlns:a16="http://schemas.microsoft.com/office/drawing/2014/main" val="171800330"/>
                    </a:ext>
                  </a:extLst>
                </a:gridCol>
                <a:gridCol w="208280">
                  <a:extLst>
                    <a:ext uri="{9D8B030D-6E8A-4147-A177-3AD203B41FA5}">
                      <a16:colId xmlns:a16="http://schemas.microsoft.com/office/drawing/2014/main" val="455027665"/>
                    </a:ext>
                  </a:extLst>
                </a:gridCol>
                <a:gridCol w="208280">
                  <a:extLst>
                    <a:ext uri="{9D8B030D-6E8A-4147-A177-3AD203B41FA5}">
                      <a16:colId xmlns:a16="http://schemas.microsoft.com/office/drawing/2014/main" val="1174570817"/>
                    </a:ext>
                  </a:extLst>
                </a:gridCol>
                <a:gridCol w="208280">
                  <a:extLst>
                    <a:ext uri="{9D8B030D-6E8A-4147-A177-3AD203B41FA5}">
                      <a16:colId xmlns:a16="http://schemas.microsoft.com/office/drawing/2014/main" val="841759743"/>
                    </a:ext>
                  </a:extLst>
                </a:gridCol>
                <a:gridCol w="208280">
                  <a:extLst>
                    <a:ext uri="{9D8B030D-6E8A-4147-A177-3AD203B41FA5}">
                      <a16:colId xmlns:a16="http://schemas.microsoft.com/office/drawing/2014/main" val="1286828330"/>
                    </a:ext>
                  </a:extLst>
                </a:gridCol>
                <a:gridCol w="208280">
                  <a:extLst>
                    <a:ext uri="{9D8B030D-6E8A-4147-A177-3AD203B41FA5}">
                      <a16:colId xmlns:a16="http://schemas.microsoft.com/office/drawing/2014/main" val="1549983823"/>
                    </a:ext>
                  </a:extLst>
                </a:gridCol>
                <a:gridCol w="416560">
                  <a:extLst>
                    <a:ext uri="{9D8B030D-6E8A-4147-A177-3AD203B41FA5}">
                      <a16:colId xmlns:a16="http://schemas.microsoft.com/office/drawing/2014/main" val="1557902261"/>
                    </a:ext>
                  </a:extLst>
                </a:gridCol>
                <a:gridCol w="208280">
                  <a:extLst>
                    <a:ext uri="{9D8B030D-6E8A-4147-A177-3AD203B41FA5}">
                      <a16:colId xmlns:a16="http://schemas.microsoft.com/office/drawing/2014/main" val="1696679747"/>
                    </a:ext>
                  </a:extLst>
                </a:gridCol>
              </a:tblGrid>
              <a:tr h="232757">
                <a:tc>
                  <a:txBody>
                    <a:bodyPr/>
                    <a:lstStyle/>
                    <a:p>
                      <a:r>
                        <a:rPr lang="en-US" dirty="0"/>
                        <a:t>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ug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7FFE9"/>
                    </a:solidFill>
                  </a:tcPr>
                </a:tc>
                <a:tc>
                  <a:txBody>
                    <a:bodyPr/>
                    <a:lstStyle/>
                    <a:p>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ug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7FFE9"/>
                    </a:solidFill>
                  </a:tcPr>
                </a:tc>
                <a:tc>
                  <a:txBody>
                    <a:bodyPr/>
                    <a:lstStyle/>
                    <a:p>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ug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7FFE9"/>
                    </a:solidFill>
                  </a:tcPr>
                </a:tc>
                <a:tc>
                  <a:txBody>
                    <a:bodyPr/>
                    <a:lstStyle/>
                    <a:p>
                      <a:r>
                        <a:rPr lang="en-US" dirty="0"/>
                        <a: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79688836"/>
                  </a:ext>
                </a:extLst>
              </a:tr>
            </a:tbl>
          </a:graphicData>
        </a:graphic>
      </p:graphicFrame>
      <p:graphicFrame>
        <p:nvGraphicFramePr>
          <p:cNvPr id="7" name="Table 6">
            <a:extLst>
              <a:ext uri="{FF2B5EF4-FFF2-40B4-BE49-F238E27FC236}">
                <a16:creationId xmlns:a16="http://schemas.microsoft.com/office/drawing/2014/main" id="{D6B7D19A-52DC-81D7-A231-CAEC5777BD1D}"/>
              </a:ext>
            </a:extLst>
          </p:cNvPr>
          <p:cNvGraphicFramePr>
            <a:graphicFrameLocks noGrp="1"/>
          </p:cNvGraphicFramePr>
          <p:nvPr/>
        </p:nvGraphicFramePr>
        <p:xfrm>
          <a:off x="958390" y="4163678"/>
          <a:ext cx="4165600" cy="297180"/>
        </p:xfrm>
        <a:graphic>
          <a:graphicData uri="http://schemas.openxmlformats.org/drawingml/2006/table">
            <a:tbl>
              <a:tblPr bandRow="1">
                <a:tableStyleId>{21E4AEA4-8DFA-4A89-87EB-49C32662AFE0}</a:tableStyleId>
              </a:tblPr>
              <a:tblGrid>
                <a:gridCol w="208280">
                  <a:extLst>
                    <a:ext uri="{9D8B030D-6E8A-4147-A177-3AD203B41FA5}">
                      <a16:colId xmlns:a16="http://schemas.microsoft.com/office/drawing/2014/main" val="221751572"/>
                    </a:ext>
                  </a:extLst>
                </a:gridCol>
                <a:gridCol w="416560">
                  <a:extLst>
                    <a:ext uri="{9D8B030D-6E8A-4147-A177-3AD203B41FA5}">
                      <a16:colId xmlns:a16="http://schemas.microsoft.com/office/drawing/2014/main" val="1293823157"/>
                    </a:ext>
                  </a:extLst>
                </a:gridCol>
                <a:gridCol w="208280">
                  <a:extLst>
                    <a:ext uri="{9D8B030D-6E8A-4147-A177-3AD203B41FA5}">
                      <a16:colId xmlns:a16="http://schemas.microsoft.com/office/drawing/2014/main" val="1774064388"/>
                    </a:ext>
                  </a:extLst>
                </a:gridCol>
                <a:gridCol w="208280">
                  <a:extLst>
                    <a:ext uri="{9D8B030D-6E8A-4147-A177-3AD203B41FA5}">
                      <a16:colId xmlns:a16="http://schemas.microsoft.com/office/drawing/2014/main" val="2779207442"/>
                    </a:ext>
                  </a:extLst>
                </a:gridCol>
                <a:gridCol w="416560">
                  <a:extLst>
                    <a:ext uri="{9D8B030D-6E8A-4147-A177-3AD203B41FA5}">
                      <a16:colId xmlns:a16="http://schemas.microsoft.com/office/drawing/2014/main" val="3687133616"/>
                    </a:ext>
                  </a:extLst>
                </a:gridCol>
                <a:gridCol w="208280">
                  <a:extLst>
                    <a:ext uri="{9D8B030D-6E8A-4147-A177-3AD203B41FA5}">
                      <a16:colId xmlns:a16="http://schemas.microsoft.com/office/drawing/2014/main" val="2698729269"/>
                    </a:ext>
                  </a:extLst>
                </a:gridCol>
                <a:gridCol w="208280">
                  <a:extLst>
                    <a:ext uri="{9D8B030D-6E8A-4147-A177-3AD203B41FA5}">
                      <a16:colId xmlns:a16="http://schemas.microsoft.com/office/drawing/2014/main" val="650893528"/>
                    </a:ext>
                  </a:extLst>
                </a:gridCol>
                <a:gridCol w="416560">
                  <a:extLst>
                    <a:ext uri="{9D8B030D-6E8A-4147-A177-3AD203B41FA5}">
                      <a16:colId xmlns:a16="http://schemas.microsoft.com/office/drawing/2014/main" val="2642848151"/>
                    </a:ext>
                  </a:extLst>
                </a:gridCol>
                <a:gridCol w="208280">
                  <a:extLst>
                    <a:ext uri="{9D8B030D-6E8A-4147-A177-3AD203B41FA5}">
                      <a16:colId xmlns:a16="http://schemas.microsoft.com/office/drawing/2014/main" val="3518278112"/>
                    </a:ext>
                  </a:extLst>
                </a:gridCol>
                <a:gridCol w="208280">
                  <a:extLst>
                    <a:ext uri="{9D8B030D-6E8A-4147-A177-3AD203B41FA5}">
                      <a16:colId xmlns:a16="http://schemas.microsoft.com/office/drawing/2014/main" val="2181902668"/>
                    </a:ext>
                  </a:extLst>
                </a:gridCol>
                <a:gridCol w="416560">
                  <a:extLst>
                    <a:ext uri="{9D8B030D-6E8A-4147-A177-3AD203B41FA5}">
                      <a16:colId xmlns:a16="http://schemas.microsoft.com/office/drawing/2014/main" val="3557115633"/>
                    </a:ext>
                  </a:extLst>
                </a:gridCol>
                <a:gridCol w="208280">
                  <a:extLst>
                    <a:ext uri="{9D8B030D-6E8A-4147-A177-3AD203B41FA5}">
                      <a16:colId xmlns:a16="http://schemas.microsoft.com/office/drawing/2014/main" val="3747958116"/>
                    </a:ext>
                  </a:extLst>
                </a:gridCol>
                <a:gridCol w="208280">
                  <a:extLst>
                    <a:ext uri="{9D8B030D-6E8A-4147-A177-3AD203B41FA5}">
                      <a16:colId xmlns:a16="http://schemas.microsoft.com/office/drawing/2014/main" val="994090378"/>
                    </a:ext>
                  </a:extLst>
                </a:gridCol>
                <a:gridCol w="416560">
                  <a:extLst>
                    <a:ext uri="{9D8B030D-6E8A-4147-A177-3AD203B41FA5}">
                      <a16:colId xmlns:a16="http://schemas.microsoft.com/office/drawing/2014/main" val="4212128466"/>
                    </a:ext>
                  </a:extLst>
                </a:gridCol>
                <a:gridCol w="208280">
                  <a:extLst>
                    <a:ext uri="{9D8B030D-6E8A-4147-A177-3AD203B41FA5}">
                      <a16:colId xmlns:a16="http://schemas.microsoft.com/office/drawing/2014/main" val="2982404182"/>
                    </a:ext>
                  </a:extLst>
                </a:gridCol>
              </a:tblGrid>
              <a:tr h="232757">
                <a:tc>
                  <a:txBody>
                    <a:bodyPr/>
                    <a:lstStyle/>
                    <a:p>
                      <a:r>
                        <a:rPr lang="en-US" dirty="0"/>
                        <a:t>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6D5"/>
                    </a:solidFill>
                  </a:tcPr>
                </a:tc>
                <a:tc>
                  <a:txBody>
                    <a:bodyPr/>
                    <a:lstStyle/>
                    <a:p>
                      <a:r>
                        <a:rPr lang="en-US" dirty="0"/>
                        <a:t>ug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6D5"/>
                    </a:solidFill>
                  </a:tcPr>
                </a:tc>
                <a:tc>
                  <a:txBody>
                    <a:bodyPr/>
                    <a:lstStyle/>
                    <a:p>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6D5"/>
                    </a:solidFill>
                  </a:tcPr>
                </a:tc>
                <a:tc>
                  <a:txBody>
                    <a:bodyPr/>
                    <a:lstStyle/>
                    <a:p>
                      <a:r>
                        <a:rPr lang="en-US" dirty="0"/>
                        <a:t>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6D5"/>
                    </a:solidFill>
                  </a:tcPr>
                </a:tc>
                <a:tc>
                  <a:txBody>
                    <a:bodyPr/>
                    <a:lstStyle/>
                    <a:p>
                      <a:r>
                        <a:rPr lang="en-US" dirty="0"/>
                        <a:t>ug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6D5"/>
                    </a:solidFill>
                  </a:tcPr>
                </a:tc>
                <a:tc>
                  <a:txBody>
                    <a:bodyPr/>
                    <a:lstStyle/>
                    <a:p>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6D5"/>
                    </a:solidFill>
                  </a:tcPr>
                </a:tc>
                <a:tc>
                  <a:txBody>
                    <a:bodyPr/>
                    <a:lstStyle/>
                    <a:p>
                      <a:r>
                        <a:rPr lang="en-US" dirty="0"/>
                        <a:t>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6D5"/>
                    </a:solidFill>
                  </a:tcPr>
                </a:tc>
                <a:tc>
                  <a:txBody>
                    <a:bodyPr/>
                    <a:lstStyle/>
                    <a:p>
                      <a:r>
                        <a:rPr lang="en-US" dirty="0"/>
                        <a:t>un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7FFE9"/>
                    </a:solidFill>
                  </a:tcPr>
                </a:tc>
                <a:tc>
                  <a:txBody>
                    <a:bodyPr/>
                    <a:lstStyle/>
                    <a:p>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6D5"/>
                    </a:solidFill>
                  </a:tcPr>
                </a:tc>
                <a:tc>
                  <a:txBody>
                    <a:bodyPr/>
                    <a:lstStyle/>
                    <a:p>
                      <a:r>
                        <a:rPr lang="en-US" dirty="0"/>
                        <a:t>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6D5"/>
                    </a:solidFill>
                  </a:tcPr>
                </a:tc>
                <a:tc>
                  <a:txBody>
                    <a:bodyPr/>
                    <a:lstStyle/>
                    <a:p>
                      <a:r>
                        <a:rPr lang="en-US" dirty="0"/>
                        <a:t>un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7FFE9"/>
                    </a:solidFill>
                  </a:tcPr>
                </a:tc>
                <a:tc>
                  <a:txBody>
                    <a:bodyPr/>
                    <a:lstStyle/>
                    <a:p>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6D5"/>
                    </a:solidFill>
                  </a:tcPr>
                </a:tc>
                <a:tc>
                  <a:txBody>
                    <a:bodyPr/>
                    <a:lstStyle/>
                    <a:p>
                      <a:r>
                        <a:rPr lang="en-US" dirty="0"/>
                        <a:t>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6D5"/>
                    </a:solidFill>
                  </a:tcPr>
                </a:tc>
                <a:tc>
                  <a:txBody>
                    <a:bodyPr/>
                    <a:lstStyle/>
                    <a:p>
                      <a:r>
                        <a:rPr lang="en-US" dirty="0"/>
                        <a:t>ug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6D5"/>
                    </a:solidFill>
                  </a:tcPr>
                </a:tc>
                <a:tc>
                  <a:txBody>
                    <a:bodyPr/>
                    <a:lstStyle/>
                    <a:p>
                      <a:r>
                        <a:rPr lang="en-US" dirty="0"/>
                        <a: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6D5"/>
                    </a:solidFill>
                  </a:tcPr>
                </a:tc>
                <a:extLst>
                  <a:ext uri="{0D108BD9-81ED-4DB2-BD59-A6C34878D82A}">
                    <a16:rowId xmlns:a16="http://schemas.microsoft.com/office/drawing/2014/main" val="961810359"/>
                  </a:ext>
                </a:extLst>
              </a:tr>
            </a:tbl>
          </a:graphicData>
        </a:graphic>
      </p:graphicFrame>
      <p:graphicFrame>
        <p:nvGraphicFramePr>
          <p:cNvPr id="8" name="Table 7">
            <a:extLst>
              <a:ext uri="{FF2B5EF4-FFF2-40B4-BE49-F238E27FC236}">
                <a16:creationId xmlns:a16="http://schemas.microsoft.com/office/drawing/2014/main" id="{58AECEAD-57C9-7B43-581E-7BE1761C573A}"/>
              </a:ext>
            </a:extLst>
          </p:cNvPr>
          <p:cNvGraphicFramePr>
            <a:graphicFrameLocks noGrp="1"/>
          </p:cNvGraphicFramePr>
          <p:nvPr/>
        </p:nvGraphicFramePr>
        <p:xfrm>
          <a:off x="958390" y="4474341"/>
          <a:ext cx="4165600" cy="297180"/>
        </p:xfrm>
        <a:graphic>
          <a:graphicData uri="http://schemas.openxmlformats.org/drawingml/2006/table">
            <a:tbl>
              <a:tblPr bandRow="1">
                <a:tableStyleId>{21E4AEA4-8DFA-4A89-87EB-49C32662AFE0}</a:tableStyleId>
              </a:tblPr>
              <a:tblGrid>
                <a:gridCol w="624840">
                  <a:extLst>
                    <a:ext uri="{9D8B030D-6E8A-4147-A177-3AD203B41FA5}">
                      <a16:colId xmlns:a16="http://schemas.microsoft.com/office/drawing/2014/main" val="3253837646"/>
                    </a:ext>
                  </a:extLst>
                </a:gridCol>
                <a:gridCol w="208280">
                  <a:extLst>
                    <a:ext uri="{9D8B030D-6E8A-4147-A177-3AD203B41FA5}">
                      <a16:colId xmlns:a16="http://schemas.microsoft.com/office/drawing/2014/main" val="4110542123"/>
                    </a:ext>
                  </a:extLst>
                </a:gridCol>
                <a:gridCol w="208280">
                  <a:extLst>
                    <a:ext uri="{9D8B030D-6E8A-4147-A177-3AD203B41FA5}">
                      <a16:colId xmlns:a16="http://schemas.microsoft.com/office/drawing/2014/main" val="3598854360"/>
                    </a:ext>
                  </a:extLst>
                </a:gridCol>
                <a:gridCol w="416560">
                  <a:extLst>
                    <a:ext uri="{9D8B030D-6E8A-4147-A177-3AD203B41FA5}">
                      <a16:colId xmlns:a16="http://schemas.microsoft.com/office/drawing/2014/main" val="2378784864"/>
                    </a:ext>
                  </a:extLst>
                </a:gridCol>
                <a:gridCol w="208280">
                  <a:extLst>
                    <a:ext uri="{9D8B030D-6E8A-4147-A177-3AD203B41FA5}">
                      <a16:colId xmlns:a16="http://schemas.microsoft.com/office/drawing/2014/main" val="348862558"/>
                    </a:ext>
                  </a:extLst>
                </a:gridCol>
                <a:gridCol w="208280">
                  <a:extLst>
                    <a:ext uri="{9D8B030D-6E8A-4147-A177-3AD203B41FA5}">
                      <a16:colId xmlns:a16="http://schemas.microsoft.com/office/drawing/2014/main" val="3447280424"/>
                    </a:ext>
                  </a:extLst>
                </a:gridCol>
                <a:gridCol w="416560">
                  <a:extLst>
                    <a:ext uri="{9D8B030D-6E8A-4147-A177-3AD203B41FA5}">
                      <a16:colId xmlns:a16="http://schemas.microsoft.com/office/drawing/2014/main" val="1502817050"/>
                    </a:ext>
                  </a:extLst>
                </a:gridCol>
                <a:gridCol w="208280">
                  <a:extLst>
                    <a:ext uri="{9D8B030D-6E8A-4147-A177-3AD203B41FA5}">
                      <a16:colId xmlns:a16="http://schemas.microsoft.com/office/drawing/2014/main" val="2038817984"/>
                    </a:ext>
                  </a:extLst>
                </a:gridCol>
                <a:gridCol w="208280">
                  <a:extLst>
                    <a:ext uri="{9D8B030D-6E8A-4147-A177-3AD203B41FA5}">
                      <a16:colId xmlns:a16="http://schemas.microsoft.com/office/drawing/2014/main" val="4133679149"/>
                    </a:ext>
                  </a:extLst>
                </a:gridCol>
                <a:gridCol w="416560">
                  <a:extLst>
                    <a:ext uri="{9D8B030D-6E8A-4147-A177-3AD203B41FA5}">
                      <a16:colId xmlns:a16="http://schemas.microsoft.com/office/drawing/2014/main" val="804723809"/>
                    </a:ext>
                  </a:extLst>
                </a:gridCol>
                <a:gridCol w="208280">
                  <a:extLst>
                    <a:ext uri="{9D8B030D-6E8A-4147-A177-3AD203B41FA5}">
                      <a16:colId xmlns:a16="http://schemas.microsoft.com/office/drawing/2014/main" val="3065035987"/>
                    </a:ext>
                  </a:extLst>
                </a:gridCol>
                <a:gridCol w="624840">
                  <a:extLst>
                    <a:ext uri="{9D8B030D-6E8A-4147-A177-3AD203B41FA5}">
                      <a16:colId xmlns:a16="http://schemas.microsoft.com/office/drawing/2014/main" val="3240794184"/>
                    </a:ext>
                  </a:extLst>
                </a:gridCol>
                <a:gridCol w="208280">
                  <a:extLst>
                    <a:ext uri="{9D8B030D-6E8A-4147-A177-3AD203B41FA5}">
                      <a16:colId xmlns:a16="http://schemas.microsoft.com/office/drawing/2014/main" val="4048408917"/>
                    </a:ext>
                  </a:extLst>
                </a:gridCol>
              </a:tblGrid>
              <a:tr h="232757">
                <a:tc>
                  <a:txBody>
                    <a:bodyPr/>
                    <a:lstStyle/>
                    <a:p>
                      <a:r>
                        <a:rPr lang="en-US" dirty="0"/>
                        <a:t>hug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7FFE9"/>
                    </a:solidFill>
                  </a:tcPr>
                </a:tc>
                <a:tc>
                  <a:txBody>
                    <a:bodyPr/>
                    <a:lstStyle/>
                    <a:p>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6D5"/>
                    </a:solidFill>
                  </a:tcPr>
                </a:tc>
                <a:tc>
                  <a:txBody>
                    <a:bodyPr/>
                    <a:lstStyle/>
                    <a:p>
                      <a:r>
                        <a:rPr lang="en-US" dirty="0"/>
                        <a:t>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6D5"/>
                    </a:solidFill>
                  </a:tcPr>
                </a:tc>
                <a:tc>
                  <a:txBody>
                    <a:bodyPr/>
                    <a:lstStyle/>
                    <a:p>
                      <a:r>
                        <a:rPr lang="en-US" dirty="0"/>
                        <a:t>ug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6D5"/>
                    </a:solidFill>
                  </a:tcPr>
                </a:tc>
                <a:tc>
                  <a:txBody>
                    <a:bodyPr/>
                    <a:lstStyle/>
                    <a:p>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6D5"/>
                    </a:solidFill>
                  </a:tcPr>
                </a:tc>
                <a:tc>
                  <a:txBody>
                    <a:bodyPr/>
                    <a:lstStyle/>
                    <a:p>
                      <a:r>
                        <a:rPr lang="en-US" dirty="0"/>
                        <a:t>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6D5"/>
                    </a:solidFill>
                  </a:tcPr>
                </a:tc>
                <a:tc>
                  <a:txBody>
                    <a:bodyPr/>
                    <a:lstStyle/>
                    <a:p>
                      <a:r>
                        <a:rPr lang="en-US" dirty="0"/>
                        <a:t>un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6D5"/>
                    </a:solidFill>
                  </a:tcPr>
                </a:tc>
                <a:tc>
                  <a:txBody>
                    <a:bodyPr/>
                    <a:lstStyle/>
                    <a:p>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6D5"/>
                    </a:solidFill>
                  </a:tcPr>
                </a:tc>
                <a:tc>
                  <a:txBody>
                    <a:bodyPr/>
                    <a:lstStyle/>
                    <a:p>
                      <a:r>
                        <a:rPr lang="en-US" dirty="0"/>
                        <a:t>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6D5"/>
                    </a:solidFill>
                  </a:tcPr>
                </a:tc>
                <a:tc>
                  <a:txBody>
                    <a:bodyPr/>
                    <a:lstStyle/>
                    <a:p>
                      <a:r>
                        <a:rPr lang="en-US" dirty="0"/>
                        <a:t>un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6D5"/>
                    </a:solidFill>
                  </a:tcPr>
                </a:tc>
                <a:tc>
                  <a:txBody>
                    <a:bodyPr/>
                    <a:lstStyle/>
                    <a:p>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6D5"/>
                    </a:solidFill>
                  </a:tcPr>
                </a:tc>
                <a:tc>
                  <a:txBody>
                    <a:bodyPr/>
                    <a:lstStyle/>
                    <a:p>
                      <a:r>
                        <a:rPr lang="en-US" dirty="0"/>
                        <a:t>hug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7FFE9"/>
                    </a:solidFill>
                  </a:tcPr>
                </a:tc>
                <a:tc>
                  <a:txBody>
                    <a:bodyPr/>
                    <a:lstStyle/>
                    <a:p>
                      <a:r>
                        <a:rPr lang="en-US" dirty="0"/>
                        <a: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6D5"/>
                    </a:solidFill>
                  </a:tcPr>
                </a:tc>
                <a:extLst>
                  <a:ext uri="{0D108BD9-81ED-4DB2-BD59-A6C34878D82A}">
                    <a16:rowId xmlns:a16="http://schemas.microsoft.com/office/drawing/2014/main" val="4278501478"/>
                  </a:ext>
                </a:extLst>
              </a:tr>
            </a:tbl>
          </a:graphicData>
        </a:graphic>
      </p:graphicFrame>
    </p:spTree>
    <p:extLst>
      <p:ext uri="{BB962C8B-B14F-4D97-AF65-F5344CB8AC3E}">
        <p14:creationId xmlns:p14="http://schemas.microsoft.com/office/powerpoint/2010/main" val="2972157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ssolv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1000" fill="hold"/>
                                        <p:tgtEl>
                                          <p:spTgt spid="4"/>
                                        </p:tgtEl>
                                        <p:attrNameLst>
                                          <p:attrName>ppt_y</p:attrName>
                                        </p:attrNameLst>
                                      </p:cBhvr>
                                      <p:tavLst>
                                        <p:tav tm="0">
                                          <p:val>
                                            <p:strVal val="#ppt_y+.1"/>
                                          </p:val>
                                        </p:tav>
                                        <p:tav tm="100000">
                                          <p:val>
                                            <p:strVal val="#ppt_y"/>
                                          </p:val>
                                        </p:tav>
                                      </p:tavLst>
                                    </p:anim>
                                  </p:childTnLst>
                                </p:cTn>
                              </p:par>
                            </p:childTnLst>
                          </p:cTn>
                        </p:par>
                        <p:par>
                          <p:cTn id="30" fill="hold">
                            <p:stCondLst>
                              <p:cond delay="1000"/>
                            </p:stCondLst>
                            <p:childTnLst>
                              <p:par>
                                <p:cTn id="31" presetID="22" presetClass="entr" presetSubtype="8" fill="hold" grpId="0" nodeType="after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wipe(left)">
                                      <p:cBhvr>
                                        <p:cTn id="33" dur="500"/>
                                        <p:tgtEl>
                                          <p:spTgt spid="9"/>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fade">
                                      <p:cBhvr>
                                        <p:cTn id="38" dur="1000"/>
                                        <p:tgtEl>
                                          <p:spTgt spid="5"/>
                                        </p:tgtEl>
                                      </p:cBhvr>
                                    </p:animEffect>
                                    <p:anim calcmode="lin" valueType="num">
                                      <p:cBhvr>
                                        <p:cTn id="39" dur="1000" fill="hold"/>
                                        <p:tgtEl>
                                          <p:spTgt spid="5"/>
                                        </p:tgtEl>
                                        <p:attrNameLst>
                                          <p:attrName>ppt_x</p:attrName>
                                        </p:attrNameLst>
                                      </p:cBhvr>
                                      <p:tavLst>
                                        <p:tav tm="0">
                                          <p:val>
                                            <p:strVal val="#ppt_x"/>
                                          </p:val>
                                        </p:tav>
                                        <p:tav tm="100000">
                                          <p:val>
                                            <p:strVal val="#ppt_x"/>
                                          </p:val>
                                        </p:tav>
                                      </p:tavLst>
                                    </p:anim>
                                    <p:anim calcmode="lin" valueType="num">
                                      <p:cBhvr>
                                        <p:cTn id="40" dur="1000" fill="hold"/>
                                        <p:tgtEl>
                                          <p:spTgt spid="5"/>
                                        </p:tgtEl>
                                        <p:attrNameLst>
                                          <p:attrName>ppt_y</p:attrName>
                                        </p:attrNameLst>
                                      </p:cBhvr>
                                      <p:tavLst>
                                        <p:tav tm="0">
                                          <p:val>
                                            <p:strVal val="#ppt_y+.1"/>
                                          </p:val>
                                        </p:tav>
                                        <p:tav tm="100000">
                                          <p:val>
                                            <p:strVal val="#ppt_y"/>
                                          </p:val>
                                        </p:tav>
                                      </p:tavLst>
                                    </p:anim>
                                  </p:childTnLst>
                                </p:cTn>
                              </p:par>
                            </p:childTnLst>
                          </p:cTn>
                        </p:par>
                        <p:par>
                          <p:cTn id="41" fill="hold">
                            <p:stCondLst>
                              <p:cond delay="1000"/>
                            </p:stCondLst>
                            <p:childTnLst>
                              <p:par>
                                <p:cTn id="42" presetID="22" presetClass="entr" presetSubtype="8" fill="hold" grpId="0" nodeType="after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wipe(left)">
                                      <p:cBhvr>
                                        <p:cTn id="44" dur="500"/>
                                        <p:tgtEl>
                                          <p:spTgt spid="10"/>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7"/>
                                        </p:tgtEl>
                                        <p:attrNameLst>
                                          <p:attrName>style.visibility</p:attrName>
                                        </p:attrNameLst>
                                      </p:cBhvr>
                                      <p:to>
                                        <p:strVal val="visible"/>
                                      </p:to>
                                    </p:set>
                                    <p:animEffect transition="in" filter="fade">
                                      <p:cBhvr>
                                        <p:cTn id="49" dur="1000"/>
                                        <p:tgtEl>
                                          <p:spTgt spid="7"/>
                                        </p:tgtEl>
                                      </p:cBhvr>
                                    </p:animEffect>
                                    <p:anim calcmode="lin" valueType="num">
                                      <p:cBhvr>
                                        <p:cTn id="50" dur="1000" fill="hold"/>
                                        <p:tgtEl>
                                          <p:spTgt spid="7"/>
                                        </p:tgtEl>
                                        <p:attrNameLst>
                                          <p:attrName>ppt_x</p:attrName>
                                        </p:attrNameLst>
                                      </p:cBhvr>
                                      <p:tavLst>
                                        <p:tav tm="0">
                                          <p:val>
                                            <p:strVal val="#ppt_x"/>
                                          </p:val>
                                        </p:tav>
                                        <p:tav tm="100000">
                                          <p:val>
                                            <p:strVal val="#ppt_x"/>
                                          </p:val>
                                        </p:tav>
                                      </p:tavLst>
                                    </p:anim>
                                    <p:anim calcmode="lin" valueType="num">
                                      <p:cBhvr>
                                        <p:cTn id="51" dur="1000" fill="hold"/>
                                        <p:tgtEl>
                                          <p:spTgt spid="7"/>
                                        </p:tgtEl>
                                        <p:attrNameLst>
                                          <p:attrName>ppt_y</p:attrName>
                                        </p:attrNameLst>
                                      </p:cBhvr>
                                      <p:tavLst>
                                        <p:tav tm="0">
                                          <p:val>
                                            <p:strVal val="#ppt_y+.1"/>
                                          </p:val>
                                        </p:tav>
                                        <p:tav tm="100000">
                                          <p:val>
                                            <p:strVal val="#ppt_y"/>
                                          </p:val>
                                        </p:tav>
                                      </p:tavLst>
                                    </p:anim>
                                  </p:childTnLst>
                                </p:cTn>
                              </p:par>
                            </p:childTnLst>
                          </p:cTn>
                        </p:par>
                        <p:par>
                          <p:cTn id="52" fill="hold">
                            <p:stCondLst>
                              <p:cond delay="1000"/>
                            </p:stCondLst>
                            <p:childTnLst>
                              <p:par>
                                <p:cTn id="53" presetID="22" presetClass="entr" presetSubtype="8" fill="hold" grpId="0" nodeType="after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wipe(left)">
                                      <p:cBhvr>
                                        <p:cTn id="55" dur="500"/>
                                        <p:tgtEl>
                                          <p:spTgt spid="11"/>
                                        </p:tgtEl>
                                      </p:cBhvr>
                                    </p:animEffect>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nodeType="clickEffect">
                                  <p:stCondLst>
                                    <p:cond delay="0"/>
                                  </p:stCondLst>
                                  <p:childTnLst>
                                    <p:set>
                                      <p:cBhvr>
                                        <p:cTn id="59" dur="1" fill="hold">
                                          <p:stCondLst>
                                            <p:cond delay="0"/>
                                          </p:stCondLst>
                                        </p:cTn>
                                        <p:tgtEl>
                                          <p:spTgt spid="8"/>
                                        </p:tgtEl>
                                        <p:attrNameLst>
                                          <p:attrName>style.visibility</p:attrName>
                                        </p:attrNameLst>
                                      </p:cBhvr>
                                      <p:to>
                                        <p:strVal val="visible"/>
                                      </p:to>
                                    </p:set>
                                    <p:animEffect transition="in" filter="fade">
                                      <p:cBhvr>
                                        <p:cTn id="60" dur="1000"/>
                                        <p:tgtEl>
                                          <p:spTgt spid="8"/>
                                        </p:tgtEl>
                                      </p:cBhvr>
                                    </p:animEffect>
                                    <p:anim calcmode="lin" valueType="num">
                                      <p:cBhvr>
                                        <p:cTn id="61" dur="1000" fill="hold"/>
                                        <p:tgtEl>
                                          <p:spTgt spid="8"/>
                                        </p:tgtEl>
                                        <p:attrNameLst>
                                          <p:attrName>ppt_x</p:attrName>
                                        </p:attrNameLst>
                                      </p:cBhvr>
                                      <p:tavLst>
                                        <p:tav tm="0">
                                          <p:val>
                                            <p:strVal val="#ppt_x"/>
                                          </p:val>
                                        </p:tav>
                                        <p:tav tm="100000">
                                          <p:val>
                                            <p:strVal val="#ppt_x"/>
                                          </p:val>
                                        </p:tav>
                                      </p:tavLst>
                                    </p:anim>
                                    <p:anim calcmode="lin" valueType="num">
                                      <p:cBhvr>
                                        <p:cTn id="62" dur="1000" fill="hold"/>
                                        <p:tgtEl>
                                          <p:spTgt spid="8"/>
                                        </p:tgtEl>
                                        <p:attrNameLst>
                                          <p:attrName>ppt_y</p:attrName>
                                        </p:attrNameLst>
                                      </p:cBhvr>
                                      <p:tavLst>
                                        <p:tav tm="0">
                                          <p:val>
                                            <p:strVal val="#ppt_y+.1"/>
                                          </p:val>
                                        </p:tav>
                                        <p:tav tm="100000">
                                          <p:val>
                                            <p:strVal val="#ppt_y"/>
                                          </p:val>
                                        </p:tav>
                                      </p:tavLst>
                                    </p:anim>
                                  </p:childTnLst>
                                </p:cTn>
                              </p:par>
                            </p:childTnLst>
                          </p:cTn>
                        </p:par>
                        <p:par>
                          <p:cTn id="63" fill="hold">
                            <p:stCondLst>
                              <p:cond delay="1000"/>
                            </p:stCondLst>
                            <p:childTnLst>
                              <p:par>
                                <p:cTn id="64" presetID="22" presetClass="entr" presetSubtype="8" fill="hold" grpId="0" nodeType="afterEffect">
                                  <p:stCondLst>
                                    <p:cond delay="0"/>
                                  </p:stCondLst>
                                  <p:childTnLst>
                                    <p:set>
                                      <p:cBhvr>
                                        <p:cTn id="65" dur="1" fill="hold">
                                          <p:stCondLst>
                                            <p:cond delay="0"/>
                                          </p:stCondLst>
                                        </p:cTn>
                                        <p:tgtEl>
                                          <p:spTgt spid="12"/>
                                        </p:tgtEl>
                                        <p:attrNameLst>
                                          <p:attrName>style.visibility</p:attrName>
                                        </p:attrNameLst>
                                      </p:cBhvr>
                                      <p:to>
                                        <p:strVal val="visible"/>
                                      </p:to>
                                    </p:set>
                                    <p:animEffect transition="in" filter="wipe(left)">
                                      <p:cBhvr>
                                        <p:cTn id="66" dur="500"/>
                                        <p:tgtEl>
                                          <p:spTgt spid="12"/>
                                        </p:tgtEl>
                                      </p:cBhvr>
                                    </p:animEffect>
                                  </p:childTnLst>
                                </p:cTn>
                              </p:par>
                            </p:childTnLst>
                          </p:cTn>
                        </p:par>
                      </p:childTnLst>
                    </p:cTn>
                  </p:par>
                  <p:par>
                    <p:cTn id="67" fill="hold">
                      <p:stCondLst>
                        <p:cond delay="indefinite"/>
                      </p:stCondLst>
                      <p:childTnLst>
                        <p:par>
                          <p:cTn id="68" fill="hold">
                            <p:stCondLst>
                              <p:cond delay="0"/>
                            </p:stCondLst>
                            <p:childTnLst>
                              <p:par>
                                <p:cTn id="69" presetID="42" presetClass="entr" presetSubtype="0" fill="hold" nodeType="clickEffect">
                                  <p:stCondLst>
                                    <p:cond delay="0"/>
                                  </p:stCondLst>
                                  <p:childTnLst>
                                    <p:set>
                                      <p:cBhvr>
                                        <p:cTn id="70" dur="1" fill="hold">
                                          <p:stCondLst>
                                            <p:cond delay="0"/>
                                          </p:stCondLst>
                                        </p:cTn>
                                        <p:tgtEl>
                                          <p:spTgt spid="6"/>
                                        </p:tgtEl>
                                        <p:attrNameLst>
                                          <p:attrName>style.visibility</p:attrName>
                                        </p:attrNameLst>
                                      </p:cBhvr>
                                      <p:to>
                                        <p:strVal val="visible"/>
                                      </p:to>
                                    </p:set>
                                    <p:animEffect transition="in" filter="fade">
                                      <p:cBhvr>
                                        <p:cTn id="71" dur="1000"/>
                                        <p:tgtEl>
                                          <p:spTgt spid="6"/>
                                        </p:tgtEl>
                                      </p:cBhvr>
                                    </p:animEffect>
                                    <p:anim calcmode="lin" valueType="num">
                                      <p:cBhvr>
                                        <p:cTn id="72" dur="1000" fill="hold"/>
                                        <p:tgtEl>
                                          <p:spTgt spid="6"/>
                                        </p:tgtEl>
                                        <p:attrNameLst>
                                          <p:attrName>ppt_x</p:attrName>
                                        </p:attrNameLst>
                                      </p:cBhvr>
                                      <p:tavLst>
                                        <p:tav tm="0">
                                          <p:val>
                                            <p:strVal val="#ppt_x"/>
                                          </p:val>
                                        </p:tav>
                                        <p:tav tm="100000">
                                          <p:val>
                                            <p:strVal val="#ppt_x"/>
                                          </p:val>
                                        </p:tav>
                                      </p:tavLst>
                                    </p:anim>
                                    <p:anim calcmode="lin" valueType="num">
                                      <p:cBhvr>
                                        <p:cTn id="73" dur="1000" fill="hold"/>
                                        <p:tgtEl>
                                          <p:spTgt spid="6"/>
                                        </p:tgtEl>
                                        <p:attrNameLst>
                                          <p:attrName>ppt_y</p:attrName>
                                        </p:attrNameLst>
                                      </p:cBhvr>
                                      <p:tavLst>
                                        <p:tav tm="0">
                                          <p:val>
                                            <p:strVal val="#ppt_y+.1"/>
                                          </p:val>
                                        </p:tav>
                                        <p:tav tm="100000">
                                          <p:val>
                                            <p:strVal val="#ppt_y"/>
                                          </p:val>
                                        </p:tav>
                                      </p:tavLst>
                                    </p:anim>
                                  </p:childTnLst>
                                </p:cTn>
                              </p:par>
                            </p:childTnLst>
                          </p:cTn>
                        </p:par>
                        <p:par>
                          <p:cTn id="74" fill="hold">
                            <p:stCondLst>
                              <p:cond delay="1000"/>
                            </p:stCondLst>
                            <p:childTnLst>
                              <p:par>
                                <p:cTn id="75" presetID="22" presetClass="entr" presetSubtype="8" fill="hold" grpId="0" nodeType="afterEffect">
                                  <p:stCondLst>
                                    <p:cond delay="0"/>
                                  </p:stCondLst>
                                  <p:childTnLst>
                                    <p:set>
                                      <p:cBhvr>
                                        <p:cTn id="76" dur="1" fill="hold">
                                          <p:stCondLst>
                                            <p:cond delay="0"/>
                                          </p:stCondLst>
                                        </p:cTn>
                                        <p:tgtEl>
                                          <p:spTgt spid="15"/>
                                        </p:tgtEl>
                                        <p:attrNameLst>
                                          <p:attrName>style.visibility</p:attrName>
                                        </p:attrNameLst>
                                      </p:cBhvr>
                                      <p:to>
                                        <p:strVal val="visible"/>
                                      </p:to>
                                    </p:set>
                                    <p:animEffect transition="in" filter="wipe(left)">
                                      <p:cBhvr>
                                        <p:cTn id="77" dur="500"/>
                                        <p:tgtEl>
                                          <p:spTgt spid="15"/>
                                        </p:tgtEl>
                                      </p:cBhvr>
                                    </p:animEffect>
                                  </p:childTnLst>
                                </p:cTn>
                              </p:par>
                            </p:childTnLst>
                          </p:cTn>
                        </p:par>
                      </p:childTnLst>
                    </p:cTn>
                  </p:par>
                  <p:par>
                    <p:cTn id="78" fill="hold">
                      <p:stCondLst>
                        <p:cond delay="indefinite"/>
                      </p:stCondLst>
                      <p:childTnLst>
                        <p:par>
                          <p:cTn id="79" fill="hold">
                            <p:stCondLst>
                              <p:cond delay="0"/>
                            </p:stCondLst>
                            <p:childTnLst>
                              <p:par>
                                <p:cTn id="80" presetID="42" presetClass="entr" presetSubtype="0" fill="hold" grpId="0" nodeType="clickEffect">
                                  <p:stCondLst>
                                    <p:cond delay="0"/>
                                  </p:stCondLst>
                                  <p:childTnLst>
                                    <p:set>
                                      <p:cBhvr>
                                        <p:cTn id="81" dur="1" fill="hold">
                                          <p:stCondLst>
                                            <p:cond delay="0"/>
                                          </p:stCondLst>
                                        </p:cTn>
                                        <p:tgtEl>
                                          <p:spTgt spid="14"/>
                                        </p:tgtEl>
                                        <p:attrNameLst>
                                          <p:attrName>style.visibility</p:attrName>
                                        </p:attrNameLst>
                                      </p:cBhvr>
                                      <p:to>
                                        <p:strVal val="visible"/>
                                      </p:to>
                                    </p:set>
                                    <p:animEffect transition="in" filter="fade">
                                      <p:cBhvr>
                                        <p:cTn id="82" dur="1000"/>
                                        <p:tgtEl>
                                          <p:spTgt spid="14"/>
                                        </p:tgtEl>
                                      </p:cBhvr>
                                    </p:animEffect>
                                    <p:anim calcmode="lin" valueType="num">
                                      <p:cBhvr>
                                        <p:cTn id="83" dur="1000" fill="hold"/>
                                        <p:tgtEl>
                                          <p:spTgt spid="14"/>
                                        </p:tgtEl>
                                        <p:attrNameLst>
                                          <p:attrName>ppt_x</p:attrName>
                                        </p:attrNameLst>
                                      </p:cBhvr>
                                      <p:tavLst>
                                        <p:tav tm="0">
                                          <p:val>
                                            <p:strVal val="#ppt_x"/>
                                          </p:val>
                                        </p:tav>
                                        <p:tav tm="100000">
                                          <p:val>
                                            <p:strVal val="#ppt_x"/>
                                          </p:val>
                                        </p:tav>
                                      </p:tavLst>
                                    </p:anim>
                                    <p:anim calcmode="lin" valueType="num">
                                      <p:cBhvr>
                                        <p:cTn id="8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53" presetClass="entr" presetSubtype="16" fill="hold" grpId="0" nodeType="clickEffect">
                                  <p:stCondLst>
                                    <p:cond delay="0"/>
                                  </p:stCondLst>
                                  <p:childTnLst>
                                    <p:set>
                                      <p:cBhvr>
                                        <p:cTn id="88" dur="1" fill="hold">
                                          <p:stCondLst>
                                            <p:cond delay="0"/>
                                          </p:stCondLst>
                                        </p:cTn>
                                        <p:tgtEl>
                                          <p:spTgt spid="13"/>
                                        </p:tgtEl>
                                        <p:attrNameLst>
                                          <p:attrName>style.visibility</p:attrName>
                                        </p:attrNameLst>
                                      </p:cBhvr>
                                      <p:to>
                                        <p:strVal val="visible"/>
                                      </p:to>
                                    </p:set>
                                    <p:anim calcmode="lin" valueType="num">
                                      <p:cBhvr>
                                        <p:cTn id="89" dur="500" fill="hold"/>
                                        <p:tgtEl>
                                          <p:spTgt spid="13"/>
                                        </p:tgtEl>
                                        <p:attrNameLst>
                                          <p:attrName>ppt_w</p:attrName>
                                        </p:attrNameLst>
                                      </p:cBhvr>
                                      <p:tavLst>
                                        <p:tav tm="0">
                                          <p:val>
                                            <p:fltVal val="0"/>
                                          </p:val>
                                        </p:tav>
                                        <p:tav tm="100000">
                                          <p:val>
                                            <p:strVal val="#ppt_w"/>
                                          </p:val>
                                        </p:tav>
                                      </p:tavLst>
                                    </p:anim>
                                    <p:anim calcmode="lin" valueType="num">
                                      <p:cBhvr>
                                        <p:cTn id="90" dur="500" fill="hold"/>
                                        <p:tgtEl>
                                          <p:spTgt spid="13"/>
                                        </p:tgtEl>
                                        <p:attrNameLst>
                                          <p:attrName>ppt_h</p:attrName>
                                        </p:attrNameLst>
                                      </p:cBhvr>
                                      <p:tavLst>
                                        <p:tav tm="0">
                                          <p:val>
                                            <p:fltVal val="0"/>
                                          </p:val>
                                        </p:tav>
                                        <p:tav tm="100000">
                                          <p:val>
                                            <p:strVal val="#ppt_h"/>
                                          </p:val>
                                        </p:tav>
                                      </p:tavLst>
                                    </p:anim>
                                    <p:animEffect transition="in" filter="fade">
                                      <p:cBhvr>
                                        <p:cTn id="9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animBg="1"/>
      <p:bldP spid="14" grpId="0"/>
      <p:bldP spid="15"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1AD60-67A1-780D-3CB9-A8ADD1A31D76}"/>
              </a:ext>
            </a:extLst>
          </p:cNvPr>
          <p:cNvSpPr>
            <a:spLocks noGrp="1"/>
          </p:cNvSpPr>
          <p:nvPr>
            <p:ph type="title"/>
          </p:nvPr>
        </p:nvSpPr>
        <p:spPr/>
        <p:txBody>
          <a:bodyPr/>
          <a:lstStyle/>
          <a:p>
            <a:r>
              <a:rPr lang="en-US" dirty="0"/>
              <a:t>Tokenizing a new sentence</a:t>
            </a:r>
          </a:p>
        </p:txBody>
      </p:sp>
      <p:sp>
        <p:nvSpPr>
          <p:cNvPr id="3" name="Content Placeholder 2">
            <a:extLst>
              <a:ext uri="{FF2B5EF4-FFF2-40B4-BE49-F238E27FC236}">
                <a16:creationId xmlns:a16="http://schemas.microsoft.com/office/drawing/2014/main" id="{F59E6E2D-79F9-AC1B-75A4-1AAA2DD9D64B}"/>
              </a:ext>
            </a:extLst>
          </p:cNvPr>
          <p:cNvSpPr>
            <a:spLocks noGrp="1"/>
          </p:cNvSpPr>
          <p:nvPr>
            <p:ph sz="quarter" idx="14"/>
          </p:nvPr>
        </p:nvSpPr>
        <p:spPr>
          <a:xfrm>
            <a:off x="367003" y="1686757"/>
            <a:ext cx="8513045" cy="4519510"/>
          </a:xfrm>
        </p:spPr>
        <p:txBody>
          <a:bodyPr/>
          <a:lstStyle/>
          <a:p>
            <a:pPr marL="514346" lvl="1" indent="-342900">
              <a:lnSpc>
                <a:spcPct val="120000"/>
              </a:lnSpc>
              <a:spcBef>
                <a:spcPts val="0"/>
              </a:spcBef>
              <a:buFont typeface="Courier New" panose="02070309020205020404" pitchFamily="49" charset="0"/>
              <a:buChar char="o"/>
            </a:pPr>
            <a:r>
              <a:rPr lang="en-US" sz="1400" dirty="0" err="1"/>
              <a:t>fred</a:t>
            </a:r>
            <a:r>
              <a:rPr lang="en-US" sz="1400" dirty="0"/>
              <a:t> fed ted bread, and ted fed </a:t>
            </a:r>
            <a:r>
              <a:rPr lang="en-US" sz="1400" dirty="0" err="1"/>
              <a:t>fred</a:t>
            </a:r>
            <a:r>
              <a:rPr lang="en-US" sz="1400" dirty="0"/>
              <a:t> bread</a:t>
            </a:r>
          </a:p>
          <a:p>
            <a:pPr marL="514346" lvl="1" indent="-342900">
              <a:lnSpc>
                <a:spcPct val="120000"/>
              </a:lnSpc>
              <a:spcBef>
                <a:spcPts val="0"/>
              </a:spcBef>
              <a:buFont typeface="Courier New" panose="02070309020205020404" pitchFamily="49" charset="0"/>
              <a:buChar char="o"/>
            </a:pPr>
            <a:r>
              <a:rPr lang="en-US" sz="1400" dirty="0"/>
              <a:t>vocabulary = {‘a’, ‘b’, ‘d’, ‘e’, ‘f’, ‘n’, ‘r’, ‘t’, ‘ ‘}</a:t>
            </a:r>
          </a:p>
          <a:p>
            <a:pPr marL="514346" lvl="1" indent="-342900">
              <a:lnSpc>
                <a:spcPct val="120000"/>
              </a:lnSpc>
              <a:spcBef>
                <a:spcPts val="0"/>
              </a:spcBef>
              <a:buFont typeface="Courier New" panose="02070309020205020404" pitchFamily="49" charset="0"/>
              <a:buChar char="o"/>
            </a:pPr>
            <a:r>
              <a:rPr lang="en-US" sz="1400" dirty="0"/>
              <a:t>vocabulary = </a:t>
            </a:r>
            <a:r>
              <a:rPr lang="en-US" sz="1200" dirty="0">
                <a:latin typeface="Courier New" panose="02070309020205020404" pitchFamily="49" charset="0"/>
                <a:cs typeface="Courier New" panose="02070309020205020404" pitchFamily="49" charset="0"/>
              </a:rPr>
              <a:t>{‘a’, ‘b’, ‘d’, ‘e’, ‘f’, ‘n’, ‘r’, ‘t’, ‘ ‘, ’d ‘, ‘ed ’, ‘</a:t>
            </a:r>
            <a:r>
              <a:rPr lang="en-US" sz="1200" dirty="0" err="1">
                <a:latin typeface="Courier New" panose="02070309020205020404" pitchFamily="49" charset="0"/>
                <a:cs typeface="Courier New" panose="02070309020205020404" pitchFamily="49" charset="0"/>
              </a:rPr>
              <a:t>fr</a:t>
            </a:r>
            <a:r>
              <a:rPr lang="en-US" sz="1200" dirty="0">
                <a:latin typeface="Courier New" panose="02070309020205020404" pitchFamily="49" charset="0"/>
                <a:cs typeface="Courier New" panose="02070309020205020404" pitchFamily="49" charset="0"/>
              </a:rPr>
              <a:t>’, ‘</a:t>
            </a:r>
            <a:r>
              <a:rPr lang="en-US" sz="1200" dirty="0" err="1">
                <a:latin typeface="Courier New" panose="02070309020205020404" pitchFamily="49" charset="0"/>
                <a:cs typeface="Courier New" panose="02070309020205020404" pitchFamily="49" charset="0"/>
              </a:rPr>
              <a:t>fred</a:t>
            </a:r>
            <a:r>
              <a:rPr lang="en-US" sz="1200" dirty="0">
                <a:latin typeface="Courier New" panose="02070309020205020404" pitchFamily="49" charset="0"/>
                <a:cs typeface="Courier New" panose="02070309020205020404" pitchFamily="49" charset="0"/>
              </a:rPr>
              <a:t>’}</a:t>
            </a:r>
            <a:br>
              <a:rPr lang="en-US" sz="1200" dirty="0">
                <a:latin typeface="Courier New" panose="02070309020205020404" pitchFamily="49" charset="0"/>
                <a:cs typeface="Courier New" panose="02070309020205020404" pitchFamily="49" charset="0"/>
              </a:rPr>
            </a:br>
            <a:endParaRPr lang="en-US" dirty="0"/>
          </a:p>
          <a:p>
            <a:pPr marL="514346" lvl="1" indent="-342900">
              <a:lnSpc>
                <a:spcPct val="120000"/>
              </a:lnSpc>
              <a:spcBef>
                <a:spcPts val="0"/>
              </a:spcBef>
              <a:buFont typeface="Courier New" panose="02070309020205020404" pitchFamily="49" charset="0"/>
              <a:buChar char="o"/>
            </a:pPr>
            <a:r>
              <a:rPr lang="en-US" sz="1400" dirty="0"/>
              <a:t>Tokenize a new sentence</a:t>
            </a:r>
          </a:p>
        </p:txBody>
      </p:sp>
      <p:graphicFrame>
        <p:nvGraphicFramePr>
          <p:cNvPr id="5" name="Table 4">
            <a:extLst>
              <a:ext uri="{FF2B5EF4-FFF2-40B4-BE49-F238E27FC236}">
                <a16:creationId xmlns:a16="http://schemas.microsoft.com/office/drawing/2014/main" id="{F457CA06-26C0-2715-7ED0-86598A89C1AD}"/>
              </a:ext>
            </a:extLst>
          </p:cNvPr>
          <p:cNvGraphicFramePr>
            <a:graphicFrameLocks noGrp="1"/>
          </p:cNvGraphicFramePr>
          <p:nvPr/>
        </p:nvGraphicFramePr>
        <p:xfrm>
          <a:off x="1001873" y="4710939"/>
          <a:ext cx="5206992" cy="297180"/>
        </p:xfrm>
        <a:graphic>
          <a:graphicData uri="http://schemas.openxmlformats.org/drawingml/2006/table">
            <a:tbl>
              <a:tblPr bandRow="1">
                <a:tableStyleId>{21E4AEA4-8DFA-4A89-87EB-49C32662AFE0}</a:tableStyleId>
              </a:tblPr>
              <a:tblGrid>
                <a:gridCol w="216958">
                  <a:extLst>
                    <a:ext uri="{9D8B030D-6E8A-4147-A177-3AD203B41FA5}">
                      <a16:colId xmlns:a16="http://schemas.microsoft.com/office/drawing/2014/main" val="208674563"/>
                    </a:ext>
                  </a:extLst>
                </a:gridCol>
                <a:gridCol w="650874">
                  <a:extLst>
                    <a:ext uri="{9D8B030D-6E8A-4147-A177-3AD203B41FA5}">
                      <a16:colId xmlns:a16="http://schemas.microsoft.com/office/drawing/2014/main" val="116331525"/>
                    </a:ext>
                  </a:extLst>
                </a:gridCol>
                <a:gridCol w="216958">
                  <a:extLst>
                    <a:ext uri="{9D8B030D-6E8A-4147-A177-3AD203B41FA5}">
                      <a16:colId xmlns:a16="http://schemas.microsoft.com/office/drawing/2014/main" val="3976440178"/>
                    </a:ext>
                  </a:extLst>
                </a:gridCol>
                <a:gridCol w="216958">
                  <a:extLst>
                    <a:ext uri="{9D8B030D-6E8A-4147-A177-3AD203B41FA5}">
                      <a16:colId xmlns:a16="http://schemas.microsoft.com/office/drawing/2014/main" val="1840670539"/>
                    </a:ext>
                  </a:extLst>
                </a:gridCol>
                <a:gridCol w="433916">
                  <a:extLst>
                    <a:ext uri="{9D8B030D-6E8A-4147-A177-3AD203B41FA5}">
                      <a16:colId xmlns:a16="http://schemas.microsoft.com/office/drawing/2014/main" val="4014770801"/>
                    </a:ext>
                  </a:extLst>
                </a:gridCol>
                <a:gridCol w="1084790">
                  <a:extLst>
                    <a:ext uri="{9D8B030D-6E8A-4147-A177-3AD203B41FA5}">
                      <a16:colId xmlns:a16="http://schemas.microsoft.com/office/drawing/2014/main" val="3401686869"/>
                    </a:ext>
                  </a:extLst>
                </a:gridCol>
                <a:gridCol w="216958">
                  <a:extLst>
                    <a:ext uri="{9D8B030D-6E8A-4147-A177-3AD203B41FA5}">
                      <a16:colId xmlns:a16="http://schemas.microsoft.com/office/drawing/2014/main" val="3260285399"/>
                    </a:ext>
                  </a:extLst>
                </a:gridCol>
                <a:gridCol w="216958">
                  <a:extLst>
                    <a:ext uri="{9D8B030D-6E8A-4147-A177-3AD203B41FA5}">
                      <a16:colId xmlns:a16="http://schemas.microsoft.com/office/drawing/2014/main" val="253422532"/>
                    </a:ext>
                  </a:extLst>
                </a:gridCol>
                <a:gridCol w="216958">
                  <a:extLst>
                    <a:ext uri="{9D8B030D-6E8A-4147-A177-3AD203B41FA5}">
                      <a16:colId xmlns:a16="http://schemas.microsoft.com/office/drawing/2014/main" val="2726894728"/>
                    </a:ext>
                  </a:extLst>
                </a:gridCol>
                <a:gridCol w="216958">
                  <a:extLst>
                    <a:ext uri="{9D8B030D-6E8A-4147-A177-3AD203B41FA5}">
                      <a16:colId xmlns:a16="http://schemas.microsoft.com/office/drawing/2014/main" val="1106130363"/>
                    </a:ext>
                  </a:extLst>
                </a:gridCol>
                <a:gridCol w="433916">
                  <a:extLst>
                    <a:ext uri="{9D8B030D-6E8A-4147-A177-3AD203B41FA5}">
                      <a16:colId xmlns:a16="http://schemas.microsoft.com/office/drawing/2014/main" val="2475407619"/>
                    </a:ext>
                  </a:extLst>
                </a:gridCol>
                <a:gridCol w="216958">
                  <a:extLst>
                    <a:ext uri="{9D8B030D-6E8A-4147-A177-3AD203B41FA5}">
                      <a16:colId xmlns:a16="http://schemas.microsoft.com/office/drawing/2014/main" val="1768317090"/>
                    </a:ext>
                  </a:extLst>
                </a:gridCol>
                <a:gridCol w="216958">
                  <a:extLst>
                    <a:ext uri="{9D8B030D-6E8A-4147-A177-3AD203B41FA5}">
                      <a16:colId xmlns:a16="http://schemas.microsoft.com/office/drawing/2014/main" val="3604307496"/>
                    </a:ext>
                  </a:extLst>
                </a:gridCol>
                <a:gridCol w="216958">
                  <a:extLst>
                    <a:ext uri="{9D8B030D-6E8A-4147-A177-3AD203B41FA5}">
                      <a16:colId xmlns:a16="http://schemas.microsoft.com/office/drawing/2014/main" val="812714832"/>
                    </a:ext>
                  </a:extLst>
                </a:gridCol>
                <a:gridCol w="216958">
                  <a:extLst>
                    <a:ext uri="{9D8B030D-6E8A-4147-A177-3AD203B41FA5}">
                      <a16:colId xmlns:a16="http://schemas.microsoft.com/office/drawing/2014/main" val="4213667076"/>
                    </a:ext>
                  </a:extLst>
                </a:gridCol>
                <a:gridCol w="216958">
                  <a:extLst>
                    <a:ext uri="{9D8B030D-6E8A-4147-A177-3AD203B41FA5}">
                      <a16:colId xmlns:a16="http://schemas.microsoft.com/office/drawing/2014/main" val="1231031378"/>
                    </a:ext>
                  </a:extLst>
                </a:gridCol>
              </a:tblGrid>
              <a:tr h="196851">
                <a:tc>
                  <a:txBody>
                    <a:bodyPr/>
                    <a:lstStyle/>
                    <a:p>
                      <a:pPr algn="ctr"/>
                      <a:r>
                        <a:rPr lang="en-US" u="sng" dirty="0">
                          <a:latin typeface="Courier New" panose="02070309020205020404" pitchFamily="49" charset="0"/>
                          <a:cs typeface="Courier New" panose="02070309020205020404" pitchFamily="49" charset="0"/>
                        </a:rPr>
                        <a:t>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u="sng" dirty="0">
                          <a:latin typeface="Courier New" panose="02070309020205020404" pitchFamily="49" charset="0"/>
                          <a:cs typeface="Courier New" panose="02070309020205020404" pitchFamily="49" charset="0"/>
                        </a:rPr>
                        <a:t>ed_</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u="sng" dirty="0">
                          <a:latin typeface="Courier New" panose="02070309020205020404" pitchFamily="49" charset="0"/>
                          <a:cs typeface="Courier New" panose="02070309020205020404" pitchFamily="49" charset="0"/>
                        </a:rPr>
                        <a:t>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u="sng" dirty="0">
                          <a:latin typeface="Courier New" panose="02070309020205020404" pitchFamily="49" charset="0"/>
                          <a:cs typeface="Courier New" panose="02070309020205020404" pitchFamily="49" charset="0"/>
                        </a:rPr>
                        <a:t>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u="sng" dirty="0">
                          <a:latin typeface="Courier New" panose="02070309020205020404" pitchFamily="49" charset="0"/>
                          <a:cs typeface="Courier New" panose="02070309020205020404" pitchFamily="49" charset="0"/>
                        </a:rPr>
                        <a:t>d_</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u="sng" dirty="0" err="1">
                          <a:solidFill>
                            <a:srgbClr val="C40C67"/>
                          </a:solidFill>
                          <a:latin typeface="Courier New" panose="02070309020205020404" pitchFamily="49" charset="0"/>
                          <a:cs typeface="Courier New" panose="02070309020205020404" pitchFamily="49" charset="0"/>
                        </a:rPr>
                        <a:t>fred</a:t>
                      </a:r>
                      <a:r>
                        <a:rPr lang="en-US" u="sng" dirty="0">
                          <a:latin typeface="Courier New" panose="02070309020205020404" pitchFamily="49" charset="0"/>
                          <a:cs typeface="Courier New" panose="02070309020205020404" pitchFamily="49" charset="0"/>
                        </a:rPr>
                        <a:t>_</a:t>
                      </a:r>
                    </a:p>
                  </a:txBody>
                  <a:tcPr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u="sng" dirty="0">
                          <a:latin typeface="Courier New" panose="02070309020205020404" pitchFamily="49" charset="0"/>
                          <a:cs typeface="Courier New" panose="02070309020205020404" pitchFamily="49" charset="0"/>
                        </a:rPr>
                        <a:t>a</a:t>
                      </a:r>
                    </a:p>
                  </a:txBody>
                  <a:tcPr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u="sng" dirty="0">
                          <a:latin typeface="Courier New" panose="02070309020205020404" pitchFamily="49" charset="0"/>
                          <a:cs typeface="Courier New" panose="02070309020205020404" pitchFamily="49" charset="0"/>
                        </a:rPr>
                        <a:t>r</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u="sng" dirty="0">
                          <a:latin typeface="Courier New" panose="02070309020205020404" pitchFamily="49" charset="0"/>
                          <a:cs typeface="Courier New" panose="02070309020205020404" pitchFamily="49" charset="0"/>
                        </a:rPr>
                        <a:t>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u="sng" dirty="0">
                          <a:latin typeface="Courier New" panose="02070309020205020404" pitchFamily="49" charset="0"/>
                          <a:cs typeface="Courier New" panose="02070309020205020404" pitchFamily="49" charset="0"/>
                        </a:rPr>
                        <a:t>_</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u="sng" dirty="0" err="1">
                          <a:latin typeface="Courier New" panose="02070309020205020404" pitchFamily="49" charset="0"/>
                          <a:cs typeface="Courier New" panose="02070309020205020404" pitchFamily="49" charset="0"/>
                        </a:rPr>
                        <a:t>fr</a:t>
                      </a:r>
                      <a:endParaRPr lang="en-US" u="sng" dirty="0">
                        <a:latin typeface="Courier New" panose="02070309020205020404" pitchFamily="49" charset="0"/>
                        <a:cs typeface="Courier New" panose="02070309020205020404" pitchFamily="49"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u="sng" dirty="0" err="1">
                          <a:latin typeface="Courier New" panose="02070309020205020404" pitchFamily="49" charset="0"/>
                          <a:cs typeface="Courier New" panose="02070309020205020404" pitchFamily="49" charset="0"/>
                        </a:rPr>
                        <a:t>i</a:t>
                      </a:r>
                      <a:endParaRPr lang="en-US" u="sng" dirty="0">
                        <a:latin typeface="Courier New" panose="02070309020205020404" pitchFamily="49" charset="0"/>
                        <a:cs typeface="Courier New" panose="02070309020205020404" pitchFamily="49"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u="sng" dirty="0">
                          <a:latin typeface="Courier New" panose="02070309020205020404" pitchFamily="49" charset="0"/>
                          <a:cs typeface="Courier New" panose="02070309020205020404" pitchFamily="49" charset="0"/>
                        </a:rPr>
                        <a:t>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u="sng" dirty="0">
                          <a:latin typeface="Courier New" panose="02070309020205020404" pitchFamily="49" charset="0"/>
                          <a:cs typeface="Courier New" panose="02070309020205020404" pitchFamily="49" charset="0"/>
                        </a:rPr>
                        <a:t>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u="sng" dirty="0">
                          <a:latin typeface="Courier New" panose="02070309020205020404" pitchFamily="49" charset="0"/>
                          <a:cs typeface="Courier New" panose="02070309020205020404" pitchFamily="49" charset="0"/>
                        </a:rPr>
                        <a:t>d</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u="sng" dirty="0">
                          <a:latin typeface="Courier New" panose="02070309020205020404" pitchFamily="49" charset="0"/>
                          <a:cs typeface="Courier New" panose="02070309020205020404" pitchFamily="49" charset="0"/>
                        </a:rPr>
                        <a:t>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63123487"/>
                  </a:ext>
                </a:extLst>
              </a:tr>
            </a:tbl>
          </a:graphicData>
        </a:graphic>
      </p:graphicFrame>
      <p:sp>
        <p:nvSpPr>
          <p:cNvPr id="14" name="TextBox 13">
            <a:extLst>
              <a:ext uri="{FF2B5EF4-FFF2-40B4-BE49-F238E27FC236}">
                <a16:creationId xmlns:a16="http://schemas.microsoft.com/office/drawing/2014/main" id="{B33118CE-A6C6-3FEB-D7DF-A0A0EE112020}"/>
              </a:ext>
            </a:extLst>
          </p:cNvPr>
          <p:cNvSpPr txBox="1"/>
          <p:nvPr/>
        </p:nvSpPr>
        <p:spPr>
          <a:xfrm>
            <a:off x="2121031" y="2665029"/>
            <a:ext cx="268022" cy="276999"/>
          </a:xfrm>
          <a:prstGeom prst="rect">
            <a:avLst/>
          </a:prstGeom>
          <a:noFill/>
        </p:spPr>
        <p:txBody>
          <a:bodyPr wrap="none" rtlCol="0">
            <a:spAutoFit/>
          </a:bodyPr>
          <a:lstStyle/>
          <a:p>
            <a:r>
              <a:rPr lang="en-US" sz="1200" dirty="0"/>
              <a:t>1</a:t>
            </a:r>
          </a:p>
        </p:txBody>
      </p:sp>
      <p:sp>
        <p:nvSpPr>
          <p:cNvPr id="15" name="TextBox 14">
            <a:extLst>
              <a:ext uri="{FF2B5EF4-FFF2-40B4-BE49-F238E27FC236}">
                <a16:creationId xmlns:a16="http://schemas.microsoft.com/office/drawing/2014/main" id="{A321CFBC-6F2D-E139-5111-E290F840145C}"/>
              </a:ext>
            </a:extLst>
          </p:cNvPr>
          <p:cNvSpPr txBox="1"/>
          <p:nvPr/>
        </p:nvSpPr>
        <p:spPr>
          <a:xfrm>
            <a:off x="2595850" y="2665028"/>
            <a:ext cx="268022" cy="276999"/>
          </a:xfrm>
          <a:prstGeom prst="rect">
            <a:avLst/>
          </a:prstGeom>
          <a:noFill/>
        </p:spPr>
        <p:txBody>
          <a:bodyPr wrap="none" rtlCol="0">
            <a:spAutoFit/>
          </a:bodyPr>
          <a:lstStyle/>
          <a:p>
            <a:r>
              <a:rPr lang="en-US" sz="1200" dirty="0"/>
              <a:t>2</a:t>
            </a:r>
          </a:p>
        </p:txBody>
      </p:sp>
      <p:sp>
        <p:nvSpPr>
          <p:cNvPr id="16" name="TextBox 15">
            <a:extLst>
              <a:ext uri="{FF2B5EF4-FFF2-40B4-BE49-F238E27FC236}">
                <a16:creationId xmlns:a16="http://schemas.microsoft.com/office/drawing/2014/main" id="{18CD4C7B-564C-7929-0E89-7D7F2D62103D}"/>
              </a:ext>
            </a:extLst>
          </p:cNvPr>
          <p:cNvSpPr txBox="1"/>
          <p:nvPr/>
        </p:nvSpPr>
        <p:spPr>
          <a:xfrm>
            <a:off x="3070669" y="2665028"/>
            <a:ext cx="268022" cy="276999"/>
          </a:xfrm>
          <a:prstGeom prst="rect">
            <a:avLst/>
          </a:prstGeom>
          <a:noFill/>
        </p:spPr>
        <p:txBody>
          <a:bodyPr wrap="none" rtlCol="0">
            <a:spAutoFit/>
          </a:bodyPr>
          <a:lstStyle/>
          <a:p>
            <a:r>
              <a:rPr lang="en-US" sz="1200" dirty="0"/>
              <a:t>3</a:t>
            </a:r>
          </a:p>
        </p:txBody>
      </p:sp>
      <p:sp>
        <p:nvSpPr>
          <p:cNvPr id="17" name="TextBox 16">
            <a:extLst>
              <a:ext uri="{FF2B5EF4-FFF2-40B4-BE49-F238E27FC236}">
                <a16:creationId xmlns:a16="http://schemas.microsoft.com/office/drawing/2014/main" id="{F094B980-3180-C784-2C1C-D60CECE4031B}"/>
              </a:ext>
            </a:extLst>
          </p:cNvPr>
          <p:cNvSpPr txBox="1"/>
          <p:nvPr/>
        </p:nvSpPr>
        <p:spPr>
          <a:xfrm>
            <a:off x="3545488" y="2665027"/>
            <a:ext cx="268022" cy="276999"/>
          </a:xfrm>
          <a:prstGeom prst="rect">
            <a:avLst/>
          </a:prstGeom>
          <a:noFill/>
        </p:spPr>
        <p:txBody>
          <a:bodyPr wrap="none" rtlCol="0">
            <a:spAutoFit/>
          </a:bodyPr>
          <a:lstStyle/>
          <a:p>
            <a:r>
              <a:rPr lang="en-US" sz="1200" dirty="0"/>
              <a:t>4</a:t>
            </a:r>
          </a:p>
        </p:txBody>
      </p:sp>
      <p:sp>
        <p:nvSpPr>
          <p:cNvPr id="18" name="TextBox 17">
            <a:extLst>
              <a:ext uri="{FF2B5EF4-FFF2-40B4-BE49-F238E27FC236}">
                <a16:creationId xmlns:a16="http://schemas.microsoft.com/office/drawing/2014/main" id="{04CA4EA7-ADDA-FD81-2AA1-3FFB6062BD38}"/>
              </a:ext>
            </a:extLst>
          </p:cNvPr>
          <p:cNvSpPr txBox="1"/>
          <p:nvPr/>
        </p:nvSpPr>
        <p:spPr>
          <a:xfrm>
            <a:off x="3990356" y="2665026"/>
            <a:ext cx="268022" cy="276999"/>
          </a:xfrm>
          <a:prstGeom prst="rect">
            <a:avLst/>
          </a:prstGeom>
          <a:noFill/>
        </p:spPr>
        <p:txBody>
          <a:bodyPr wrap="none" rtlCol="0">
            <a:spAutoFit/>
          </a:bodyPr>
          <a:lstStyle/>
          <a:p>
            <a:r>
              <a:rPr lang="en-US" sz="1200" dirty="0"/>
              <a:t>5</a:t>
            </a:r>
          </a:p>
        </p:txBody>
      </p:sp>
      <p:sp>
        <p:nvSpPr>
          <p:cNvPr id="19" name="TextBox 18">
            <a:extLst>
              <a:ext uri="{FF2B5EF4-FFF2-40B4-BE49-F238E27FC236}">
                <a16:creationId xmlns:a16="http://schemas.microsoft.com/office/drawing/2014/main" id="{0B935203-B0BB-2FCC-C79E-C5DD1AC1EF5D}"/>
              </a:ext>
            </a:extLst>
          </p:cNvPr>
          <p:cNvSpPr txBox="1"/>
          <p:nvPr/>
        </p:nvSpPr>
        <p:spPr>
          <a:xfrm>
            <a:off x="4435224" y="2665026"/>
            <a:ext cx="268022" cy="276999"/>
          </a:xfrm>
          <a:prstGeom prst="rect">
            <a:avLst/>
          </a:prstGeom>
          <a:noFill/>
        </p:spPr>
        <p:txBody>
          <a:bodyPr wrap="none" rtlCol="0">
            <a:spAutoFit/>
          </a:bodyPr>
          <a:lstStyle/>
          <a:p>
            <a:r>
              <a:rPr lang="en-US" sz="1200" dirty="0"/>
              <a:t>6</a:t>
            </a:r>
          </a:p>
        </p:txBody>
      </p:sp>
      <p:sp>
        <p:nvSpPr>
          <p:cNvPr id="20" name="TextBox 19">
            <a:extLst>
              <a:ext uri="{FF2B5EF4-FFF2-40B4-BE49-F238E27FC236}">
                <a16:creationId xmlns:a16="http://schemas.microsoft.com/office/drawing/2014/main" id="{95025925-A4EC-CC2D-75BA-61C045903FC2}"/>
              </a:ext>
            </a:extLst>
          </p:cNvPr>
          <p:cNvSpPr txBox="1"/>
          <p:nvPr/>
        </p:nvSpPr>
        <p:spPr>
          <a:xfrm>
            <a:off x="4910043" y="2665026"/>
            <a:ext cx="268022" cy="276999"/>
          </a:xfrm>
          <a:prstGeom prst="rect">
            <a:avLst/>
          </a:prstGeom>
          <a:noFill/>
        </p:spPr>
        <p:txBody>
          <a:bodyPr wrap="none" rtlCol="0">
            <a:spAutoFit/>
          </a:bodyPr>
          <a:lstStyle/>
          <a:p>
            <a:r>
              <a:rPr lang="en-US" sz="1200" dirty="0"/>
              <a:t>7</a:t>
            </a:r>
          </a:p>
        </p:txBody>
      </p:sp>
      <p:sp>
        <p:nvSpPr>
          <p:cNvPr id="21" name="TextBox 20">
            <a:extLst>
              <a:ext uri="{FF2B5EF4-FFF2-40B4-BE49-F238E27FC236}">
                <a16:creationId xmlns:a16="http://schemas.microsoft.com/office/drawing/2014/main" id="{4C7B5E02-6E28-8A26-76FC-CAB04747825F}"/>
              </a:ext>
            </a:extLst>
          </p:cNvPr>
          <p:cNvSpPr txBox="1"/>
          <p:nvPr/>
        </p:nvSpPr>
        <p:spPr>
          <a:xfrm>
            <a:off x="5384862" y="2665025"/>
            <a:ext cx="268022" cy="276999"/>
          </a:xfrm>
          <a:prstGeom prst="rect">
            <a:avLst/>
          </a:prstGeom>
          <a:noFill/>
        </p:spPr>
        <p:txBody>
          <a:bodyPr wrap="none" rtlCol="0">
            <a:spAutoFit/>
          </a:bodyPr>
          <a:lstStyle/>
          <a:p>
            <a:r>
              <a:rPr lang="en-US" sz="1200" dirty="0"/>
              <a:t>8</a:t>
            </a:r>
          </a:p>
        </p:txBody>
      </p:sp>
      <p:sp>
        <p:nvSpPr>
          <p:cNvPr id="22" name="TextBox 21">
            <a:extLst>
              <a:ext uri="{FF2B5EF4-FFF2-40B4-BE49-F238E27FC236}">
                <a16:creationId xmlns:a16="http://schemas.microsoft.com/office/drawing/2014/main" id="{53D0B6A1-6AE4-ECA5-F3B1-73C72C40EA49}"/>
              </a:ext>
            </a:extLst>
          </p:cNvPr>
          <p:cNvSpPr txBox="1"/>
          <p:nvPr/>
        </p:nvSpPr>
        <p:spPr>
          <a:xfrm>
            <a:off x="5859681" y="2665024"/>
            <a:ext cx="268022" cy="276999"/>
          </a:xfrm>
          <a:prstGeom prst="rect">
            <a:avLst/>
          </a:prstGeom>
          <a:noFill/>
        </p:spPr>
        <p:txBody>
          <a:bodyPr wrap="none" rtlCol="0">
            <a:spAutoFit/>
          </a:bodyPr>
          <a:lstStyle/>
          <a:p>
            <a:r>
              <a:rPr lang="en-US" sz="1200" dirty="0"/>
              <a:t>9</a:t>
            </a:r>
          </a:p>
        </p:txBody>
      </p:sp>
      <p:sp>
        <p:nvSpPr>
          <p:cNvPr id="23" name="TextBox 22">
            <a:extLst>
              <a:ext uri="{FF2B5EF4-FFF2-40B4-BE49-F238E27FC236}">
                <a16:creationId xmlns:a16="http://schemas.microsoft.com/office/drawing/2014/main" id="{D00E3598-449F-7FA9-7E99-4668CCA3F09D}"/>
              </a:ext>
            </a:extLst>
          </p:cNvPr>
          <p:cNvSpPr txBox="1"/>
          <p:nvPr/>
        </p:nvSpPr>
        <p:spPr>
          <a:xfrm>
            <a:off x="6312693" y="2665022"/>
            <a:ext cx="351378" cy="276999"/>
          </a:xfrm>
          <a:prstGeom prst="rect">
            <a:avLst/>
          </a:prstGeom>
          <a:noFill/>
        </p:spPr>
        <p:txBody>
          <a:bodyPr wrap="none" rtlCol="0">
            <a:spAutoFit/>
          </a:bodyPr>
          <a:lstStyle/>
          <a:p>
            <a:r>
              <a:rPr lang="en-US" sz="1200" dirty="0"/>
              <a:t>10</a:t>
            </a:r>
          </a:p>
        </p:txBody>
      </p:sp>
      <p:sp>
        <p:nvSpPr>
          <p:cNvPr id="24" name="TextBox 23">
            <a:extLst>
              <a:ext uri="{FF2B5EF4-FFF2-40B4-BE49-F238E27FC236}">
                <a16:creationId xmlns:a16="http://schemas.microsoft.com/office/drawing/2014/main" id="{FA968001-E778-491B-A3C4-AD7FF6FC694B}"/>
              </a:ext>
            </a:extLst>
          </p:cNvPr>
          <p:cNvSpPr txBox="1"/>
          <p:nvPr/>
        </p:nvSpPr>
        <p:spPr>
          <a:xfrm>
            <a:off x="6872025" y="2665022"/>
            <a:ext cx="351378" cy="276999"/>
          </a:xfrm>
          <a:prstGeom prst="rect">
            <a:avLst/>
          </a:prstGeom>
          <a:noFill/>
        </p:spPr>
        <p:txBody>
          <a:bodyPr wrap="none" rtlCol="0">
            <a:spAutoFit/>
          </a:bodyPr>
          <a:lstStyle/>
          <a:p>
            <a:r>
              <a:rPr lang="en-US" sz="1200" dirty="0"/>
              <a:t>11</a:t>
            </a:r>
          </a:p>
        </p:txBody>
      </p:sp>
      <p:sp>
        <p:nvSpPr>
          <p:cNvPr id="25" name="TextBox 24">
            <a:extLst>
              <a:ext uri="{FF2B5EF4-FFF2-40B4-BE49-F238E27FC236}">
                <a16:creationId xmlns:a16="http://schemas.microsoft.com/office/drawing/2014/main" id="{F6750571-1B90-6704-B7A2-449F15C9A84A}"/>
              </a:ext>
            </a:extLst>
          </p:cNvPr>
          <p:cNvSpPr txBox="1"/>
          <p:nvPr/>
        </p:nvSpPr>
        <p:spPr>
          <a:xfrm>
            <a:off x="7406912" y="2665022"/>
            <a:ext cx="351378" cy="276999"/>
          </a:xfrm>
          <a:prstGeom prst="rect">
            <a:avLst/>
          </a:prstGeom>
          <a:noFill/>
        </p:spPr>
        <p:txBody>
          <a:bodyPr wrap="none" rtlCol="0">
            <a:spAutoFit/>
          </a:bodyPr>
          <a:lstStyle/>
          <a:p>
            <a:r>
              <a:rPr lang="en-US" sz="1200" dirty="0"/>
              <a:t>12</a:t>
            </a:r>
          </a:p>
        </p:txBody>
      </p:sp>
      <p:sp>
        <p:nvSpPr>
          <p:cNvPr id="26" name="TextBox 25">
            <a:extLst>
              <a:ext uri="{FF2B5EF4-FFF2-40B4-BE49-F238E27FC236}">
                <a16:creationId xmlns:a16="http://schemas.microsoft.com/office/drawing/2014/main" id="{BFEC2439-97F9-ABC6-20FD-94FF4AF0476D}"/>
              </a:ext>
            </a:extLst>
          </p:cNvPr>
          <p:cNvSpPr txBox="1"/>
          <p:nvPr/>
        </p:nvSpPr>
        <p:spPr>
          <a:xfrm>
            <a:off x="8088528" y="2665023"/>
            <a:ext cx="351378" cy="276999"/>
          </a:xfrm>
          <a:prstGeom prst="rect">
            <a:avLst/>
          </a:prstGeom>
          <a:noFill/>
        </p:spPr>
        <p:txBody>
          <a:bodyPr wrap="none" rtlCol="0">
            <a:spAutoFit/>
          </a:bodyPr>
          <a:lstStyle/>
          <a:p>
            <a:r>
              <a:rPr lang="en-US" sz="1200" dirty="0"/>
              <a:t>13</a:t>
            </a:r>
          </a:p>
        </p:txBody>
      </p:sp>
      <p:sp>
        <p:nvSpPr>
          <p:cNvPr id="27" name="TextBox 26">
            <a:extLst>
              <a:ext uri="{FF2B5EF4-FFF2-40B4-BE49-F238E27FC236}">
                <a16:creationId xmlns:a16="http://schemas.microsoft.com/office/drawing/2014/main" id="{A46F8C50-9F5B-992C-E691-B939CA75EE19}"/>
              </a:ext>
            </a:extLst>
          </p:cNvPr>
          <p:cNvSpPr txBox="1"/>
          <p:nvPr/>
        </p:nvSpPr>
        <p:spPr>
          <a:xfrm>
            <a:off x="3070669" y="4974940"/>
            <a:ext cx="351378" cy="276999"/>
          </a:xfrm>
          <a:prstGeom prst="rect">
            <a:avLst/>
          </a:prstGeom>
          <a:noFill/>
        </p:spPr>
        <p:txBody>
          <a:bodyPr wrap="none" rtlCol="0">
            <a:spAutoFit/>
          </a:bodyPr>
          <a:lstStyle/>
          <a:p>
            <a:r>
              <a:rPr lang="en-US" sz="1200" dirty="0"/>
              <a:t>13</a:t>
            </a:r>
          </a:p>
        </p:txBody>
      </p:sp>
      <p:sp>
        <p:nvSpPr>
          <p:cNvPr id="28" name="TextBox 27">
            <a:extLst>
              <a:ext uri="{FF2B5EF4-FFF2-40B4-BE49-F238E27FC236}">
                <a16:creationId xmlns:a16="http://schemas.microsoft.com/office/drawing/2014/main" id="{DA038906-16D2-0DCD-2783-CB88F5E066F0}"/>
              </a:ext>
            </a:extLst>
          </p:cNvPr>
          <p:cNvSpPr txBox="1"/>
          <p:nvPr/>
        </p:nvSpPr>
        <p:spPr>
          <a:xfrm>
            <a:off x="1853009" y="4974939"/>
            <a:ext cx="268022" cy="276999"/>
          </a:xfrm>
          <a:prstGeom prst="rect">
            <a:avLst/>
          </a:prstGeom>
          <a:noFill/>
        </p:spPr>
        <p:txBody>
          <a:bodyPr wrap="none" rtlCol="0">
            <a:spAutoFit/>
          </a:bodyPr>
          <a:lstStyle/>
          <a:p>
            <a:r>
              <a:rPr lang="en-US" sz="1200" dirty="0"/>
              <a:t>1</a:t>
            </a:r>
          </a:p>
        </p:txBody>
      </p:sp>
      <p:sp>
        <p:nvSpPr>
          <p:cNvPr id="29" name="TextBox 28">
            <a:extLst>
              <a:ext uri="{FF2B5EF4-FFF2-40B4-BE49-F238E27FC236}">
                <a16:creationId xmlns:a16="http://schemas.microsoft.com/office/drawing/2014/main" id="{37E320FC-D362-8900-6EAD-2DB6B50A4EDB}"/>
              </a:ext>
            </a:extLst>
          </p:cNvPr>
          <p:cNvSpPr txBox="1"/>
          <p:nvPr/>
        </p:nvSpPr>
        <p:spPr>
          <a:xfrm>
            <a:off x="3813510" y="4951849"/>
            <a:ext cx="268022" cy="276999"/>
          </a:xfrm>
          <a:prstGeom prst="rect">
            <a:avLst/>
          </a:prstGeom>
          <a:noFill/>
        </p:spPr>
        <p:txBody>
          <a:bodyPr wrap="none" rtlCol="0">
            <a:spAutoFit/>
          </a:bodyPr>
          <a:lstStyle/>
          <a:p>
            <a:r>
              <a:rPr lang="en-US" sz="1200" dirty="0"/>
              <a:t>1</a:t>
            </a:r>
          </a:p>
        </p:txBody>
      </p:sp>
      <p:sp>
        <p:nvSpPr>
          <p:cNvPr id="30" name="TextBox 29">
            <a:extLst>
              <a:ext uri="{FF2B5EF4-FFF2-40B4-BE49-F238E27FC236}">
                <a16:creationId xmlns:a16="http://schemas.microsoft.com/office/drawing/2014/main" id="{41731B7B-2C35-7E42-62B2-D06B218312B1}"/>
              </a:ext>
            </a:extLst>
          </p:cNvPr>
          <p:cNvSpPr txBox="1"/>
          <p:nvPr/>
        </p:nvSpPr>
        <p:spPr>
          <a:xfrm>
            <a:off x="1343965" y="4974939"/>
            <a:ext cx="351378" cy="276999"/>
          </a:xfrm>
          <a:prstGeom prst="rect">
            <a:avLst/>
          </a:prstGeom>
          <a:noFill/>
        </p:spPr>
        <p:txBody>
          <a:bodyPr wrap="none" rtlCol="0">
            <a:spAutoFit/>
          </a:bodyPr>
          <a:lstStyle/>
          <a:p>
            <a:r>
              <a:rPr lang="en-US" sz="1200" dirty="0"/>
              <a:t>11</a:t>
            </a:r>
          </a:p>
        </p:txBody>
      </p:sp>
      <p:sp>
        <p:nvSpPr>
          <p:cNvPr id="31" name="TextBox 30">
            <a:extLst>
              <a:ext uri="{FF2B5EF4-FFF2-40B4-BE49-F238E27FC236}">
                <a16:creationId xmlns:a16="http://schemas.microsoft.com/office/drawing/2014/main" id="{8D20136B-5706-28C3-6FED-DE8AED730776}"/>
              </a:ext>
            </a:extLst>
          </p:cNvPr>
          <p:cNvSpPr txBox="1"/>
          <p:nvPr/>
        </p:nvSpPr>
        <p:spPr>
          <a:xfrm>
            <a:off x="952502" y="4974939"/>
            <a:ext cx="268022" cy="276999"/>
          </a:xfrm>
          <a:prstGeom prst="rect">
            <a:avLst/>
          </a:prstGeom>
          <a:noFill/>
        </p:spPr>
        <p:txBody>
          <a:bodyPr wrap="none" rtlCol="0">
            <a:spAutoFit/>
          </a:bodyPr>
          <a:lstStyle/>
          <a:p>
            <a:r>
              <a:rPr lang="en-US" sz="1200" dirty="0"/>
              <a:t>8</a:t>
            </a:r>
          </a:p>
        </p:txBody>
      </p:sp>
      <p:sp>
        <p:nvSpPr>
          <p:cNvPr id="32" name="TextBox 31">
            <a:extLst>
              <a:ext uri="{FF2B5EF4-FFF2-40B4-BE49-F238E27FC236}">
                <a16:creationId xmlns:a16="http://schemas.microsoft.com/office/drawing/2014/main" id="{33057442-442A-57FC-8AC0-A856095D0BD4}"/>
              </a:ext>
            </a:extLst>
          </p:cNvPr>
          <p:cNvSpPr txBox="1"/>
          <p:nvPr/>
        </p:nvSpPr>
        <p:spPr>
          <a:xfrm>
            <a:off x="4020307" y="4948000"/>
            <a:ext cx="268022" cy="276999"/>
          </a:xfrm>
          <a:prstGeom prst="rect">
            <a:avLst/>
          </a:prstGeom>
          <a:noFill/>
        </p:spPr>
        <p:txBody>
          <a:bodyPr wrap="none" rtlCol="0">
            <a:spAutoFit/>
          </a:bodyPr>
          <a:lstStyle/>
          <a:p>
            <a:r>
              <a:rPr lang="en-US" sz="1200" dirty="0"/>
              <a:t>7</a:t>
            </a:r>
          </a:p>
        </p:txBody>
      </p:sp>
      <p:sp>
        <p:nvSpPr>
          <p:cNvPr id="33" name="TextBox 32">
            <a:extLst>
              <a:ext uri="{FF2B5EF4-FFF2-40B4-BE49-F238E27FC236}">
                <a16:creationId xmlns:a16="http://schemas.microsoft.com/office/drawing/2014/main" id="{8A1F5701-2DDF-2A66-FFA2-259866D006DD}"/>
              </a:ext>
            </a:extLst>
          </p:cNvPr>
          <p:cNvSpPr txBox="1"/>
          <p:nvPr/>
        </p:nvSpPr>
        <p:spPr>
          <a:xfrm>
            <a:off x="4237674" y="4948001"/>
            <a:ext cx="268022" cy="276999"/>
          </a:xfrm>
          <a:prstGeom prst="rect">
            <a:avLst/>
          </a:prstGeom>
          <a:noFill/>
        </p:spPr>
        <p:txBody>
          <a:bodyPr wrap="none" rtlCol="0">
            <a:spAutoFit/>
          </a:bodyPr>
          <a:lstStyle/>
          <a:p>
            <a:r>
              <a:rPr lang="en-US" sz="1200" dirty="0"/>
              <a:t>4</a:t>
            </a:r>
          </a:p>
        </p:txBody>
      </p:sp>
      <p:sp>
        <p:nvSpPr>
          <p:cNvPr id="34" name="TextBox 33">
            <a:extLst>
              <a:ext uri="{FF2B5EF4-FFF2-40B4-BE49-F238E27FC236}">
                <a16:creationId xmlns:a16="http://schemas.microsoft.com/office/drawing/2014/main" id="{D269E851-0331-F021-4B4D-9D727856A92F}"/>
              </a:ext>
            </a:extLst>
          </p:cNvPr>
          <p:cNvSpPr txBox="1"/>
          <p:nvPr/>
        </p:nvSpPr>
        <p:spPr>
          <a:xfrm>
            <a:off x="4455041" y="4951848"/>
            <a:ext cx="268022" cy="276999"/>
          </a:xfrm>
          <a:prstGeom prst="rect">
            <a:avLst/>
          </a:prstGeom>
          <a:noFill/>
        </p:spPr>
        <p:txBody>
          <a:bodyPr wrap="none" rtlCol="0">
            <a:spAutoFit/>
          </a:bodyPr>
          <a:lstStyle/>
          <a:p>
            <a:r>
              <a:rPr lang="en-US" sz="1200" dirty="0"/>
              <a:t>9</a:t>
            </a:r>
          </a:p>
        </p:txBody>
      </p:sp>
      <p:sp>
        <p:nvSpPr>
          <p:cNvPr id="35" name="TextBox 34">
            <a:extLst>
              <a:ext uri="{FF2B5EF4-FFF2-40B4-BE49-F238E27FC236}">
                <a16:creationId xmlns:a16="http://schemas.microsoft.com/office/drawing/2014/main" id="{A8412254-7F2C-DF50-20CD-5846B5223D39}"/>
              </a:ext>
            </a:extLst>
          </p:cNvPr>
          <p:cNvSpPr txBox="1"/>
          <p:nvPr/>
        </p:nvSpPr>
        <p:spPr>
          <a:xfrm>
            <a:off x="4723063" y="4951848"/>
            <a:ext cx="351378" cy="276999"/>
          </a:xfrm>
          <a:prstGeom prst="rect">
            <a:avLst/>
          </a:prstGeom>
          <a:noFill/>
        </p:spPr>
        <p:txBody>
          <a:bodyPr wrap="none" rtlCol="0">
            <a:spAutoFit/>
          </a:bodyPr>
          <a:lstStyle/>
          <a:p>
            <a:r>
              <a:rPr lang="en-US" sz="1200" dirty="0"/>
              <a:t>12</a:t>
            </a:r>
          </a:p>
        </p:txBody>
      </p:sp>
      <p:sp>
        <p:nvSpPr>
          <p:cNvPr id="36" name="TextBox 35">
            <a:extLst>
              <a:ext uri="{FF2B5EF4-FFF2-40B4-BE49-F238E27FC236}">
                <a16:creationId xmlns:a16="http://schemas.microsoft.com/office/drawing/2014/main" id="{DAB6670C-7FA8-2260-B4A7-1689E2A1D7E3}"/>
              </a:ext>
            </a:extLst>
          </p:cNvPr>
          <p:cNvSpPr txBox="1"/>
          <p:nvPr/>
        </p:nvSpPr>
        <p:spPr>
          <a:xfrm>
            <a:off x="2318851" y="4974938"/>
            <a:ext cx="351378" cy="276999"/>
          </a:xfrm>
          <a:prstGeom prst="rect">
            <a:avLst/>
          </a:prstGeom>
          <a:noFill/>
        </p:spPr>
        <p:txBody>
          <a:bodyPr wrap="none" rtlCol="0">
            <a:spAutoFit/>
          </a:bodyPr>
          <a:lstStyle/>
          <a:p>
            <a:r>
              <a:rPr lang="en-US" sz="1200" dirty="0"/>
              <a:t>10</a:t>
            </a:r>
          </a:p>
        </p:txBody>
      </p:sp>
      <p:sp>
        <p:nvSpPr>
          <p:cNvPr id="37" name="TextBox 36">
            <a:extLst>
              <a:ext uri="{FF2B5EF4-FFF2-40B4-BE49-F238E27FC236}">
                <a16:creationId xmlns:a16="http://schemas.microsoft.com/office/drawing/2014/main" id="{F362BC17-4261-1DA8-8C93-7373FD89B531}"/>
              </a:ext>
            </a:extLst>
          </p:cNvPr>
          <p:cNvSpPr txBox="1"/>
          <p:nvPr/>
        </p:nvSpPr>
        <p:spPr>
          <a:xfrm>
            <a:off x="2050829" y="4974938"/>
            <a:ext cx="268022" cy="276999"/>
          </a:xfrm>
          <a:prstGeom prst="rect">
            <a:avLst/>
          </a:prstGeom>
          <a:noFill/>
        </p:spPr>
        <p:txBody>
          <a:bodyPr wrap="none" rtlCol="0">
            <a:spAutoFit/>
          </a:bodyPr>
          <a:lstStyle/>
          <a:p>
            <a:r>
              <a:rPr lang="en-US" sz="1200" dirty="0"/>
              <a:t>6</a:t>
            </a:r>
          </a:p>
        </p:txBody>
      </p:sp>
      <p:sp>
        <p:nvSpPr>
          <p:cNvPr id="38" name="TextBox 37">
            <a:extLst>
              <a:ext uri="{FF2B5EF4-FFF2-40B4-BE49-F238E27FC236}">
                <a16:creationId xmlns:a16="http://schemas.microsoft.com/office/drawing/2014/main" id="{A4A6ACBA-3792-E736-59FA-F34544168A3B}"/>
              </a:ext>
            </a:extLst>
          </p:cNvPr>
          <p:cNvSpPr txBox="1"/>
          <p:nvPr/>
        </p:nvSpPr>
        <p:spPr>
          <a:xfrm>
            <a:off x="5090001" y="4948000"/>
            <a:ext cx="253596" cy="276999"/>
          </a:xfrm>
          <a:prstGeom prst="rect">
            <a:avLst/>
          </a:prstGeom>
          <a:noFill/>
        </p:spPr>
        <p:txBody>
          <a:bodyPr wrap="none" rtlCol="0">
            <a:spAutoFit/>
          </a:bodyPr>
          <a:lstStyle/>
          <a:p>
            <a:r>
              <a:rPr lang="en-US" sz="1200" dirty="0"/>
              <a:t>?</a:t>
            </a:r>
          </a:p>
        </p:txBody>
      </p:sp>
      <p:sp>
        <p:nvSpPr>
          <p:cNvPr id="39" name="TextBox 38">
            <a:extLst>
              <a:ext uri="{FF2B5EF4-FFF2-40B4-BE49-F238E27FC236}">
                <a16:creationId xmlns:a16="http://schemas.microsoft.com/office/drawing/2014/main" id="{A8B59F24-B9F9-6E74-47AB-97A4EC4A6B0B}"/>
              </a:ext>
            </a:extLst>
          </p:cNvPr>
          <p:cNvSpPr txBox="1"/>
          <p:nvPr/>
        </p:nvSpPr>
        <p:spPr>
          <a:xfrm>
            <a:off x="5307353" y="4961470"/>
            <a:ext cx="268022" cy="276999"/>
          </a:xfrm>
          <a:prstGeom prst="rect">
            <a:avLst/>
          </a:prstGeom>
          <a:noFill/>
        </p:spPr>
        <p:txBody>
          <a:bodyPr wrap="none" rtlCol="0">
            <a:spAutoFit/>
          </a:bodyPr>
          <a:lstStyle/>
          <a:p>
            <a:r>
              <a:rPr lang="en-US" sz="1200" dirty="0"/>
              <a:t>4</a:t>
            </a:r>
          </a:p>
        </p:txBody>
      </p:sp>
      <p:sp>
        <p:nvSpPr>
          <p:cNvPr id="40" name="TextBox 39">
            <a:extLst>
              <a:ext uri="{FF2B5EF4-FFF2-40B4-BE49-F238E27FC236}">
                <a16:creationId xmlns:a16="http://schemas.microsoft.com/office/drawing/2014/main" id="{1B24DBA9-1B32-754F-E5F3-5E665F6B9862}"/>
              </a:ext>
            </a:extLst>
          </p:cNvPr>
          <p:cNvSpPr txBox="1"/>
          <p:nvPr/>
        </p:nvSpPr>
        <p:spPr>
          <a:xfrm>
            <a:off x="5538632" y="4948000"/>
            <a:ext cx="268022" cy="276999"/>
          </a:xfrm>
          <a:prstGeom prst="rect">
            <a:avLst/>
          </a:prstGeom>
          <a:noFill/>
        </p:spPr>
        <p:txBody>
          <a:bodyPr wrap="none" rtlCol="0">
            <a:spAutoFit/>
          </a:bodyPr>
          <a:lstStyle/>
          <a:p>
            <a:r>
              <a:rPr lang="en-US" sz="1200" dirty="0"/>
              <a:t>6</a:t>
            </a:r>
          </a:p>
        </p:txBody>
      </p:sp>
      <p:sp>
        <p:nvSpPr>
          <p:cNvPr id="41" name="TextBox 40">
            <a:extLst>
              <a:ext uri="{FF2B5EF4-FFF2-40B4-BE49-F238E27FC236}">
                <a16:creationId xmlns:a16="http://schemas.microsoft.com/office/drawing/2014/main" id="{B2C93691-A143-D41F-289B-CD16487E913E}"/>
              </a:ext>
            </a:extLst>
          </p:cNvPr>
          <p:cNvSpPr txBox="1"/>
          <p:nvPr/>
        </p:nvSpPr>
        <p:spPr>
          <a:xfrm>
            <a:off x="5749253" y="4947999"/>
            <a:ext cx="268022" cy="276999"/>
          </a:xfrm>
          <a:prstGeom prst="rect">
            <a:avLst/>
          </a:prstGeom>
          <a:noFill/>
        </p:spPr>
        <p:txBody>
          <a:bodyPr wrap="none" rtlCol="0">
            <a:spAutoFit/>
          </a:bodyPr>
          <a:lstStyle/>
          <a:p>
            <a:r>
              <a:rPr lang="en-US" sz="1200" dirty="0"/>
              <a:t>3</a:t>
            </a:r>
          </a:p>
        </p:txBody>
      </p:sp>
      <p:sp>
        <p:nvSpPr>
          <p:cNvPr id="42" name="TextBox 41">
            <a:extLst>
              <a:ext uri="{FF2B5EF4-FFF2-40B4-BE49-F238E27FC236}">
                <a16:creationId xmlns:a16="http://schemas.microsoft.com/office/drawing/2014/main" id="{863682EA-0D42-A4A6-8842-A2B39FBCE829}"/>
              </a:ext>
            </a:extLst>
          </p:cNvPr>
          <p:cNvSpPr txBox="1"/>
          <p:nvPr/>
        </p:nvSpPr>
        <p:spPr>
          <a:xfrm>
            <a:off x="5966606" y="4947998"/>
            <a:ext cx="253596" cy="276999"/>
          </a:xfrm>
          <a:prstGeom prst="rect">
            <a:avLst/>
          </a:prstGeom>
          <a:noFill/>
        </p:spPr>
        <p:txBody>
          <a:bodyPr wrap="none" rtlCol="0">
            <a:spAutoFit/>
          </a:bodyPr>
          <a:lstStyle/>
          <a:p>
            <a:r>
              <a:rPr lang="en-US" sz="1200" dirty="0"/>
              <a:t>?</a:t>
            </a:r>
          </a:p>
        </p:txBody>
      </p:sp>
      <p:pic>
        <p:nvPicPr>
          <p:cNvPr id="43" name="Picture 2" descr="Breaking Down Words: Byte Pair Encoding | by Yugen.ai ...">
            <a:extLst>
              <a:ext uri="{FF2B5EF4-FFF2-40B4-BE49-F238E27FC236}">
                <a16:creationId xmlns:a16="http://schemas.microsoft.com/office/drawing/2014/main" id="{88B37064-7524-A563-59A1-B8AB17693C97}"/>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025530" y="3300168"/>
            <a:ext cx="2900608" cy="3349540"/>
          </a:xfrm>
          <a:prstGeom prst="rect">
            <a:avLst/>
          </a:prstGeom>
          <a:noFill/>
          <a:extLst>
            <a:ext uri="{909E8E84-426E-40DD-AFC4-6F175D3DCCD1}">
              <a14:hiddenFill xmlns:a14="http://schemas.microsoft.com/office/drawing/2010/main">
                <a:solidFill>
                  <a:srgbClr val="FFFFFF"/>
                </a:solidFill>
              </a14:hiddenFill>
            </a:ext>
          </a:extLst>
        </p:spPr>
      </p:pic>
      <p:sp>
        <p:nvSpPr>
          <p:cNvPr id="45" name="TextBox 44">
            <a:extLst>
              <a:ext uri="{FF2B5EF4-FFF2-40B4-BE49-F238E27FC236}">
                <a16:creationId xmlns:a16="http://schemas.microsoft.com/office/drawing/2014/main" id="{6462EAA6-D5B8-C15F-E75D-CAA1A9A451FF}"/>
              </a:ext>
            </a:extLst>
          </p:cNvPr>
          <p:cNvSpPr txBox="1"/>
          <p:nvPr/>
        </p:nvSpPr>
        <p:spPr>
          <a:xfrm>
            <a:off x="6087710" y="3173208"/>
            <a:ext cx="2811656" cy="253916"/>
          </a:xfrm>
          <a:prstGeom prst="rect">
            <a:avLst/>
          </a:prstGeom>
          <a:solidFill>
            <a:srgbClr val="C40C67"/>
          </a:solidFill>
          <a:ln>
            <a:solidFill>
              <a:schemeClr val="tx1"/>
            </a:solidFill>
          </a:ln>
        </p:spPr>
        <p:txBody>
          <a:bodyPr wrap="square" rtlCol="0">
            <a:spAutoFit/>
          </a:bodyPr>
          <a:lstStyle>
            <a:defPPr>
              <a:defRPr lang="en-US"/>
            </a:defPPr>
            <a:lvl1pPr>
              <a:defRPr sz="1400">
                <a:solidFill>
                  <a:schemeClr val="bg1"/>
                </a:solidFill>
              </a:defRPr>
            </a:lvl1pPr>
          </a:lstStyle>
          <a:p>
            <a:pPr marL="0" lvl="1"/>
            <a:r>
              <a:rPr lang="en-US" sz="1000" dirty="0">
                <a:solidFill>
                  <a:schemeClr val="bg1"/>
                </a:solidFill>
              </a:rPr>
              <a:t>Decoder: reconstructs the original sentence </a:t>
            </a:r>
          </a:p>
        </p:txBody>
      </p:sp>
      <p:graphicFrame>
        <p:nvGraphicFramePr>
          <p:cNvPr id="4" name="Table 3">
            <a:extLst>
              <a:ext uri="{FF2B5EF4-FFF2-40B4-BE49-F238E27FC236}">
                <a16:creationId xmlns:a16="http://schemas.microsoft.com/office/drawing/2014/main" id="{D107CDED-DEEA-11A7-843B-F5B2C06B77BC}"/>
              </a:ext>
            </a:extLst>
          </p:cNvPr>
          <p:cNvGraphicFramePr>
            <a:graphicFrameLocks noGrp="1"/>
          </p:cNvGraphicFramePr>
          <p:nvPr/>
        </p:nvGraphicFramePr>
        <p:xfrm>
          <a:off x="999044" y="3443325"/>
          <a:ext cx="5206992" cy="297180"/>
        </p:xfrm>
        <a:graphic>
          <a:graphicData uri="http://schemas.openxmlformats.org/drawingml/2006/table">
            <a:tbl>
              <a:tblPr bandRow="1">
                <a:tableStyleId>{21E4AEA4-8DFA-4A89-87EB-49C32662AFE0}</a:tableStyleId>
              </a:tblPr>
              <a:tblGrid>
                <a:gridCol w="216958">
                  <a:extLst>
                    <a:ext uri="{9D8B030D-6E8A-4147-A177-3AD203B41FA5}">
                      <a16:colId xmlns:a16="http://schemas.microsoft.com/office/drawing/2014/main" val="4264421981"/>
                    </a:ext>
                  </a:extLst>
                </a:gridCol>
                <a:gridCol w="216958">
                  <a:extLst>
                    <a:ext uri="{9D8B030D-6E8A-4147-A177-3AD203B41FA5}">
                      <a16:colId xmlns:a16="http://schemas.microsoft.com/office/drawing/2014/main" val="942430433"/>
                    </a:ext>
                  </a:extLst>
                </a:gridCol>
                <a:gridCol w="216958">
                  <a:extLst>
                    <a:ext uri="{9D8B030D-6E8A-4147-A177-3AD203B41FA5}">
                      <a16:colId xmlns:a16="http://schemas.microsoft.com/office/drawing/2014/main" val="2304844857"/>
                    </a:ext>
                  </a:extLst>
                </a:gridCol>
                <a:gridCol w="216958">
                  <a:extLst>
                    <a:ext uri="{9D8B030D-6E8A-4147-A177-3AD203B41FA5}">
                      <a16:colId xmlns:a16="http://schemas.microsoft.com/office/drawing/2014/main" val="224419460"/>
                    </a:ext>
                  </a:extLst>
                </a:gridCol>
                <a:gridCol w="216958">
                  <a:extLst>
                    <a:ext uri="{9D8B030D-6E8A-4147-A177-3AD203B41FA5}">
                      <a16:colId xmlns:a16="http://schemas.microsoft.com/office/drawing/2014/main" val="1472370814"/>
                    </a:ext>
                  </a:extLst>
                </a:gridCol>
                <a:gridCol w="216958">
                  <a:extLst>
                    <a:ext uri="{9D8B030D-6E8A-4147-A177-3AD203B41FA5}">
                      <a16:colId xmlns:a16="http://schemas.microsoft.com/office/drawing/2014/main" val="1528607195"/>
                    </a:ext>
                  </a:extLst>
                </a:gridCol>
                <a:gridCol w="216958">
                  <a:extLst>
                    <a:ext uri="{9D8B030D-6E8A-4147-A177-3AD203B41FA5}">
                      <a16:colId xmlns:a16="http://schemas.microsoft.com/office/drawing/2014/main" val="7116077"/>
                    </a:ext>
                  </a:extLst>
                </a:gridCol>
                <a:gridCol w="216958">
                  <a:extLst>
                    <a:ext uri="{9D8B030D-6E8A-4147-A177-3AD203B41FA5}">
                      <a16:colId xmlns:a16="http://schemas.microsoft.com/office/drawing/2014/main" val="2461143054"/>
                    </a:ext>
                  </a:extLst>
                </a:gridCol>
                <a:gridCol w="216958">
                  <a:extLst>
                    <a:ext uri="{9D8B030D-6E8A-4147-A177-3AD203B41FA5}">
                      <a16:colId xmlns:a16="http://schemas.microsoft.com/office/drawing/2014/main" val="1659992638"/>
                    </a:ext>
                  </a:extLst>
                </a:gridCol>
                <a:gridCol w="216958">
                  <a:extLst>
                    <a:ext uri="{9D8B030D-6E8A-4147-A177-3AD203B41FA5}">
                      <a16:colId xmlns:a16="http://schemas.microsoft.com/office/drawing/2014/main" val="3715559023"/>
                    </a:ext>
                  </a:extLst>
                </a:gridCol>
                <a:gridCol w="216958">
                  <a:extLst>
                    <a:ext uri="{9D8B030D-6E8A-4147-A177-3AD203B41FA5}">
                      <a16:colId xmlns:a16="http://schemas.microsoft.com/office/drawing/2014/main" val="3518691829"/>
                    </a:ext>
                  </a:extLst>
                </a:gridCol>
                <a:gridCol w="216958">
                  <a:extLst>
                    <a:ext uri="{9D8B030D-6E8A-4147-A177-3AD203B41FA5}">
                      <a16:colId xmlns:a16="http://schemas.microsoft.com/office/drawing/2014/main" val="2123592982"/>
                    </a:ext>
                  </a:extLst>
                </a:gridCol>
                <a:gridCol w="216958">
                  <a:extLst>
                    <a:ext uri="{9D8B030D-6E8A-4147-A177-3AD203B41FA5}">
                      <a16:colId xmlns:a16="http://schemas.microsoft.com/office/drawing/2014/main" val="1392846887"/>
                    </a:ext>
                  </a:extLst>
                </a:gridCol>
                <a:gridCol w="216958">
                  <a:extLst>
                    <a:ext uri="{9D8B030D-6E8A-4147-A177-3AD203B41FA5}">
                      <a16:colId xmlns:a16="http://schemas.microsoft.com/office/drawing/2014/main" val="3556846380"/>
                    </a:ext>
                  </a:extLst>
                </a:gridCol>
                <a:gridCol w="216958">
                  <a:extLst>
                    <a:ext uri="{9D8B030D-6E8A-4147-A177-3AD203B41FA5}">
                      <a16:colId xmlns:a16="http://schemas.microsoft.com/office/drawing/2014/main" val="3224627112"/>
                    </a:ext>
                  </a:extLst>
                </a:gridCol>
                <a:gridCol w="216958">
                  <a:extLst>
                    <a:ext uri="{9D8B030D-6E8A-4147-A177-3AD203B41FA5}">
                      <a16:colId xmlns:a16="http://schemas.microsoft.com/office/drawing/2014/main" val="1783978531"/>
                    </a:ext>
                  </a:extLst>
                </a:gridCol>
                <a:gridCol w="216958">
                  <a:extLst>
                    <a:ext uri="{9D8B030D-6E8A-4147-A177-3AD203B41FA5}">
                      <a16:colId xmlns:a16="http://schemas.microsoft.com/office/drawing/2014/main" val="2312147762"/>
                    </a:ext>
                  </a:extLst>
                </a:gridCol>
                <a:gridCol w="216958">
                  <a:extLst>
                    <a:ext uri="{9D8B030D-6E8A-4147-A177-3AD203B41FA5}">
                      <a16:colId xmlns:a16="http://schemas.microsoft.com/office/drawing/2014/main" val="2983128577"/>
                    </a:ext>
                  </a:extLst>
                </a:gridCol>
                <a:gridCol w="216958">
                  <a:extLst>
                    <a:ext uri="{9D8B030D-6E8A-4147-A177-3AD203B41FA5}">
                      <a16:colId xmlns:a16="http://schemas.microsoft.com/office/drawing/2014/main" val="253449828"/>
                    </a:ext>
                  </a:extLst>
                </a:gridCol>
                <a:gridCol w="216958">
                  <a:extLst>
                    <a:ext uri="{9D8B030D-6E8A-4147-A177-3AD203B41FA5}">
                      <a16:colId xmlns:a16="http://schemas.microsoft.com/office/drawing/2014/main" val="1323837592"/>
                    </a:ext>
                  </a:extLst>
                </a:gridCol>
                <a:gridCol w="216958">
                  <a:extLst>
                    <a:ext uri="{9D8B030D-6E8A-4147-A177-3AD203B41FA5}">
                      <a16:colId xmlns:a16="http://schemas.microsoft.com/office/drawing/2014/main" val="3448083203"/>
                    </a:ext>
                  </a:extLst>
                </a:gridCol>
                <a:gridCol w="216958">
                  <a:extLst>
                    <a:ext uri="{9D8B030D-6E8A-4147-A177-3AD203B41FA5}">
                      <a16:colId xmlns:a16="http://schemas.microsoft.com/office/drawing/2014/main" val="238300011"/>
                    </a:ext>
                  </a:extLst>
                </a:gridCol>
                <a:gridCol w="216958">
                  <a:extLst>
                    <a:ext uri="{9D8B030D-6E8A-4147-A177-3AD203B41FA5}">
                      <a16:colId xmlns:a16="http://schemas.microsoft.com/office/drawing/2014/main" val="3627970976"/>
                    </a:ext>
                  </a:extLst>
                </a:gridCol>
                <a:gridCol w="216958">
                  <a:extLst>
                    <a:ext uri="{9D8B030D-6E8A-4147-A177-3AD203B41FA5}">
                      <a16:colId xmlns:a16="http://schemas.microsoft.com/office/drawing/2014/main" val="786515038"/>
                    </a:ext>
                  </a:extLst>
                </a:gridCol>
              </a:tblGrid>
              <a:tr h="196851">
                <a:tc>
                  <a:txBody>
                    <a:bodyPr/>
                    <a:lstStyle/>
                    <a:p>
                      <a:pPr algn="ctr"/>
                      <a:r>
                        <a:rPr lang="en-US" u="sng" dirty="0">
                          <a:latin typeface="Courier New" panose="02070309020205020404" pitchFamily="49" charset="0"/>
                          <a:cs typeface="Courier New" panose="02070309020205020404" pitchFamily="49" charset="0"/>
                        </a:rPr>
                        <a:t>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u="sng" dirty="0">
                          <a:latin typeface="Courier New" panose="02070309020205020404" pitchFamily="49" charset="0"/>
                          <a:cs typeface="Courier New" panose="02070309020205020404" pitchFamily="49" charset="0"/>
                        </a:rPr>
                        <a:t>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u="sng" dirty="0">
                          <a:latin typeface="Courier New" panose="02070309020205020404" pitchFamily="49" charset="0"/>
                          <a:cs typeface="Courier New" panose="02070309020205020404" pitchFamily="49" charset="0"/>
                        </a:rPr>
                        <a:t>d</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u="sng" dirty="0">
                          <a:latin typeface="Courier New" panose="02070309020205020404" pitchFamily="49" charset="0"/>
                          <a:cs typeface="Courier New" panose="02070309020205020404" pitchFamily="49" charset="0"/>
                        </a:rPr>
                        <a:t>_</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u="sng" dirty="0">
                          <a:latin typeface="Courier New" panose="02070309020205020404" pitchFamily="49" charset="0"/>
                          <a:cs typeface="Courier New" panose="02070309020205020404" pitchFamily="49" charset="0"/>
                        </a:rPr>
                        <a:t>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u="sng" dirty="0">
                          <a:latin typeface="Courier New" panose="02070309020205020404" pitchFamily="49" charset="0"/>
                          <a:cs typeface="Courier New" panose="02070309020205020404" pitchFamily="49" charset="0"/>
                        </a:rPr>
                        <a:t>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u="sng" dirty="0">
                          <a:latin typeface="Courier New" panose="02070309020205020404" pitchFamily="49" charset="0"/>
                          <a:cs typeface="Courier New" panose="02070309020205020404" pitchFamily="49" charset="0"/>
                        </a:rPr>
                        <a:t>d</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u="sng" dirty="0">
                          <a:latin typeface="Courier New" panose="02070309020205020404" pitchFamily="49" charset="0"/>
                          <a:cs typeface="Courier New" panose="02070309020205020404" pitchFamily="49" charset="0"/>
                        </a:rPr>
                        <a:t>_</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u="sng" dirty="0">
                          <a:latin typeface="Courier New" panose="02070309020205020404" pitchFamily="49" charset="0"/>
                          <a:cs typeface="Courier New" panose="02070309020205020404" pitchFamily="49" charset="0"/>
                        </a:rPr>
                        <a:t>f</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u="sng" dirty="0">
                          <a:latin typeface="Courier New" panose="02070309020205020404" pitchFamily="49" charset="0"/>
                          <a:cs typeface="Courier New" panose="02070309020205020404" pitchFamily="49" charset="0"/>
                        </a:rPr>
                        <a:t>r</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u="sng" dirty="0">
                          <a:latin typeface="Courier New" panose="02070309020205020404" pitchFamily="49" charset="0"/>
                          <a:cs typeface="Courier New" panose="02070309020205020404" pitchFamily="49" charset="0"/>
                        </a:rPr>
                        <a:t>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u="sng" dirty="0">
                          <a:latin typeface="Courier New" panose="02070309020205020404" pitchFamily="49" charset="0"/>
                          <a:cs typeface="Courier New" panose="02070309020205020404" pitchFamily="49" charset="0"/>
                        </a:rPr>
                        <a:t>d</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u="sng" dirty="0">
                          <a:latin typeface="Courier New" panose="02070309020205020404" pitchFamily="49" charset="0"/>
                          <a:cs typeface="Courier New" panose="02070309020205020404" pitchFamily="49" charset="0"/>
                        </a:rPr>
                        <a:t>_</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u="sng" dirty="0">
                          <a:latin typeface="Courier New" panose="02070309020205020404" pitchFamily="49" charset="0"/>
                          <a:cs typeface="Courier New" panose="02070309020205020404" pitchFamily="49" charset="0"/>
                        </a:rPr>
                        <a:t>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u="sng" dirty="0">
                          <a:latin typeface="Courier New" panose="02070309020205020404" pitchFamily="49" charset="0"/>
                          <a:cs typeface="Courier New" panose="02070309020205020404" pitchFamily="49" charset="0"/>
                        </a:rPr>
                        <a:t>r</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u="sng" dirty="0">
                          <a:latin typeface="Courier New" panose="02070309020205020404" pitchFamily="49" charset="0"/>
                          <a:cs typeface="Courier New" panose="02070309020205020404" pitchFamily="49" charset="0"/>
                        </a:rPr>
                        <a:t>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u="sng" dirty="0">
                          <a:latin typeface="Courier New" panose="02070309020205020404" pitchFamily="49" charset="0"/>
                          <a:cs typeface="Courier New" panose="02070309020205020404" pitchFamily="49" charset="0"/>
                        </a:rPr>
                        <a:t>_</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u="sng" dirty="0">
                          <a:latin typeface="Courier New" panose="02070309020205020404" pitchFamily="49" charset="0"/>
                          <a:cs typeface="Courier New" panose="02070309020205020404" pitchFamily="49" charset="0"/>
                        </a:rPr>
                        <a:t>f</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u="sng" dirty="0">
                          <a:latin typeface="Courier New" panose="02070309020205020404" pitchFamily="49" charset="0"/>
                          <a:cs typeface="Courier New" panose="02070309020205020404" pitchFamily="49" charset="0"/>
                        </a:rPr>
                        <a:t>r</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u="sng" dirty="0" err="1">
                          <a:latin typeface="Courier New" panose="02070309020205020404" pitchFamily="49" charset="0"/>
                          <a:cs typeface="Courier New" panose="02070309020205020404" pitchFamily="49" charset="0"/>
                        </a:rPr>
                        <a:t>i</a:t>
                      </a:r>
                      <a:endParaRPr lang="en-US" u="sng" dirty="0">
                        <a:latin typeface="Courier New" panose="02070309020205020404" pitchFamily="49" charset="0"/>
                        <a:cs typeface="Courier New" panose="02070309020205020404" pitchFamily="49"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u="sng" dirty="0">
                          <a:latin typeface="Courier New" panose="02070309020205020404" pitchFamily="49" charset="0"/>
                          <a:cs typeface="Courier New" panose="02070309020205020404" pitchFamily="49" charset="0"/>
                        </a:rPr>
                        <a:t>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u="sng" dirty="0">
                          <a:latin typeface="Courier New" panose="02070309020205020404" pitchFamily="49" charset="0"/>
                          <a:cs typeface="Courier New" panose="02070309020205020404" pitchFamily="49" charset="0"/>
                        </a:rPr>
                        <a:t>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u="sng" dirty="0">
                          <a:latin typeface="Courier New" panose="02070309020205020404" pitchFamily="49" charset="0"/>
                          <a:cs typeface="Courier New" panose="02070309020205020404" pitchFamily="49" charset="0"/>
                        </a:rPr>
                        <a:t>d</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u="sng" dirty="0">
                          <a:latin typeface="Courier New" panose="02070309020205020404" pitchFamily="49" charset="0"/>
                          <a:cs typeface="Courier New" panose="02070309020205020404" pitchFamily="49" charset="0"/>
                        </a:rPr>
                        <a:t>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62512718"/>
                  </a:ext>
                </a:extLst>
              </a:tr>
            </a:tbl>
          </a:graphicData>
        </a:graphic>
      </p:graphicFrame>
      <p:graphicFrame>
        <p:nvGraphicFramePr>
          <p:cNvPr id="6" name="Table 5">
            <a:extLst>
              <a:ext uri="{FF2B5EF4-FFF2-40B4-BE49-F238E27FC236}">
                <a16:creationId xmlns:a16="http://schemas.microsoft.com/office/drawing/2014/main" id="{61460974-BC2F-ECEF-95CC-C6BBE70C6128}"/>
              </a:ext>
            </a:extLst>
          </p:cNvPr>
          <p:cNvGraphicFramePr>
            <a:graphicFrameLocks noGrp="1"/>
          </p:cNvGraphicFramePr>
          <p:nvPr/>
        </p:nvGraphicFramePr>
        <p:xfrm>
          <a:off x="999044" y="3759462"/>
          <a:ext cx="5206992" cy="297180"/>
        </p:xfrm>
        <a:graphic>
          <a:graphicData uri="http://schemas.openxmlformats.org/drawingml/2006/table">
            <a:tbl>
              <a:tblPr bandRow="1">
                <a:tableStyleId>{21E4AEA4-8DFA-4A89-87EB-49C32662AFE0}</a:tableStyleId>
              </a:tblPr>
              <a:tblGrid>
                <a:gridCol w="216958">
                  <a:extLst>
                    <a:ext uri="{9D8B030D-6E8A-4147-A177-3AD203B41FA5}">
                      <a16:colId xmlns:a16="http://schemas.microsoft.com/office/drawing/2014/main" val="1059308040"/>
                    </a:ext>
                  </a:extLst>
                </a:gridCol>
                <a:gridCol w="216958">
                  <a:extLst>
                    <a:ext uri="{9D8B030D-6E8A-4147-A177-3AD203B41FA5}">
                      <a16:colId xmlns:a16="http://schemas.microsoft.com/office/drawing/2014/main" val="3416429734"/>
                    </a:ext>
                  </a:extLst>
                </a:gridCol>
                <a:gridCol w="433916">
                  <a:extLst>
                    <a:ext uri="{9D8B030D-6E8A-4147-A177-3AD203B41FA5}">
                      <a16:colId xmlns:a16="http://schemas.microsoft.com/office/drawing/2014/main" val="573853374"/>
                    </a:ext>
                  </a:extLst>
                </a:gridCol>
                <a:gridCol w="216958">
                  <a:extLst>
                    <a:ext uri="{9D8B030D-6E8A-4147-A177-3AD203B41FA5}">
                      <a16:colId xmlns:a16="http://schemas.microsoft.com/office/drawing/2014/main" val="3401611436"/>
                    </a:ext>
                  </a:extLst>
                </a:gridCol>
                <a:gridCol w="216958">
                  <a:extLst>
                    <a:ext uri="{9D8B030D-6E8A-4147-A177-3AD203B41FA5}">
                      <a16:colId xmlns:a16="http://schemas.microsoft.com/office/drawing/2014/main" val="3646159467"/>
                    </a:ext>
                  </a:extLst>
                </a:gridCol>
                <a:gridCol w="433916">
                  <a:extLst>
                    <a:ext uri="{9D8B030D-6E8A-4147-A177-3AD203B41FA5}">
                      <a16:colId xmlns:a16="http://schemas.microsoft.com/office/drawing/2014/main" val="2238976779"/>
                    </a:ext>
                  </a:extLst>
                </a:gridCol>
                <a:gridCol w="216958">
                  <a:extLst>
                    <a:ext uri="{9D8B030D-6E8A-4147-A177-3AD203B41FA5}">
                      <a16:colId xmlns:a16="http://schemas.microsoft.com/office/drawing/2014/main" val="3143581994"/>
                    </a:ext>
                  </a:extLst>
                </a:gridCol>
                <a:gridCol w="216958">
                  <a:extLst>
                    <a:ext uri="{9D8B030D-6E8A-4147-A177-3AD203B41FA5}">
                      <a16:colId xmlns:a16="http://schemas.microsoft.com/office/drawing/2014/main" val="2577411347"/>
                    </a:ext>
                  </a:extLst>
                </a:gridCol>
                <a:gridCol w="216958">
                  <a:extLst>
                    <a:ext uri="{9D8B030D-6E8A-4147-A177-3AD203B41FA5}">
                      <a16:colId xmlns:a16="http://schemas.microsoft.com/office/drawing/2014/main" val="3793482551"/>
                    </a:ext>
                  </a:extLst>
                </a:gridCol>
                <a:gridCol w="433916">
                  <a:extLst>
                    <a:ext uri="{9D8B030D-6E8A-4147-A177-3AD203B41FA5}">
                      <a16:colId xmlns:a16="http://schemas.microsoft.com/office/drawing/2014/main" val="3642412595"/>
                    </a:ext>
                  </a:extLst>
                </a:gridCol>
                <a:gridCol w="216958">
                  <a:extLst>
                    <a:ext uri="{9D8B030D-6E8A-4147-A177-3AD203B41FA5}">
                      <a16:colId xmlns:a16="http://schemas.microsoft.com/office/drawing/2014/main" val="2661438556"/>
                    </a:ext>
                  </a:extLst>
                </a:gridCol>
                <a:gridCol w="216958">
                  <a:extLst>
                    <a:ext uri="{9D8B030D-6E8A-4147-A177-3AD203B41FA5}">
                      <a16:colId xmlns:a16="http://schemas.microsoft.com/office/drawing/2014/main" val="4053867838"/>
                    </a:ext>
                  </a:extLst>
                </a:gridCol>
                <a:gridCol w="216958">
                  <a:extLst>
                    <a:ext uri="{9D8B030D-6E8A-4147-A177-3AD203B41FA5}">
                      <a16:colId xmlns:a16="http://schemas.microsoft.com/office/drawing/2014/main" val="2339624723"/>
                    </a:ext>
                  </a:extLst>
                </a:gridCol>
                <a:gridCol w="216958">
                  <a:extLst>
                    <a:ext uri="{9D8B030D-6E8A-4147-A177-3AD203B41FA5}">
                      <a16:colId xmlns:a16="http://schemas.microsoft.com/office/drawing/2014/main" val="2344419215"/>
                    </a:ext>
                  </a:extLst>
                </a:gridCol>
                <a:gridCol w="216958">
                  <a:extLst>
                    <a:ext uri="{9D8B030D-6E8A-4147-A177-3AD203B41FA5}">
                      <a16:colId xmlns:a16="http://schemas.microsoft.com/office/drawing/2014/main" val="3894118270"/>
                    </a:ext>
                  </a:extLst>
                </a:gridCol>
                <a:gridCol w="216958">
                  <a:extLst>
                    <a:ext uri="{9D8B030D-6E8A-4147-A177-3AD203B41FA5}">
                      <a16:colId xmlns:a16="http://schemas.microsoft.com/office/drawing/2014/main" val="434662524"/>
                    </a:ext>
                  </a:extLst>
                </a:gridCol>
                <a:gridCol w="216958">
                  <a:extLst>
                    <a:ext uri="{9D8B030D-6E8A-4147-A177-3AD203B41FA5}">
                      <a16:colId xmlns:a16="http://schemas.microsoft.com/office/drawing/2014/main" val="29980576"/>
                    </a:ext>
                  </a:extLst>
                </a:gridCol>
                <a:gridCol w="216958">
                  <a:extLst>
                    <a:ext uri="{9D8B030D-6E8A-4147-A177-3AD203B41FA5}">
                      <a16:colId xmlns:a16="http://schemas.microsoft.com/office/drawing/2014/main" val="1691588807"/>
                    </a:ext>
                  </a:extLst>
                </a:gridCol>
                <a:gridCol w="216958">
                  <a:extLst>
                    <a:ext uri="{9D8B030D-6E8A-4147-A177-3AD203B41FA5}">
                      <a16:colId xmlns:a16="http://schemas.microsoft.com/office/drawing/2014/main" val="1157609162"/>
                    </a:ext>
                  </a:extLst>
                </a:gridCol>
                <a:gridCol w="216958">
                  <a:extLst>
                    <a:ext uri="{9D8B030D-6E8A-4147-A177-3AD203B41FA5}">
                      <a16:colId xmlns:a16="http://schemas.microsoft.com/office/drawing/2014/main" val="462922985"/>
                    </a:ext>
                  </a:extLst>
                </a:gridCol>
                <a:gridCol w="216958">
                  <a:extLst>
                    <a:ext uri="{9D8B030D-6E8A-4147-A177-3AD203B41FA5}">
                      <a16:colId xmlns:a16="http://schemas.microsoft.com/office/drawing/2014/main" val="1941447847"/>
                    </a:ext>
                  </a:extLst>
                </a:gridCol>
              </a:tblGrid>
              <a:tr h="196851">
                <a:tc>
                  <a:txBody>
                    <a:bodyPr/>
                    <a:lstStyle/>
                    <a:p>
                      <a:pPr algn="ctr"/>
                      <a:r>
                        <a:rPr lang="en-US" u="sng" dirty="0">
                          <a:latin typeface="Courier New" panose="02070309020205020404" pitchFamily="49" charset="0"/>
                          <a:cs typeface="Courier New" panose="02070309020205020404" pitchFamily="49" charset="0"/>
                        </a:rPr>
                        <a:t>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u="sng" dirty="0">
                          <a:latin typeface="Courier New" panose="02070309020205020404" pitchFamily="49" charset="0"/>
                          <a:cs typeface="Courier New" panose="02070309020205020404" pitchFamily="49" charset="0"/>
                        </a:rPr>
                        <a:t>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u="sng" dirty="0">
                          <a:solidFill>
                            <a:srgbClr val="C40C67"/>
                          </a:solidFill>
                          <a:latin typeface="Courier New" panose="02070309020205020404" pitchFamily="49" charset="0"/>
                          <a:cs typeface="Courier New" panose="02070309020205020404" pitchFamily="49" charset="0"/>
                        </a:rPr>
                        <a:t>d_</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u="sng" dirty="0">
                          <a:latin typeface="Courier New" panose="02070309020205020404" pitchFamily="49" charset="0"/>
                          <a:cs typeface="Courier New" panose="02070309020205020404" pitchFamily="49" charset="0"/>
                        </a:rPr>
                        <a:t>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u="sng" dirty="0">
                          <a:latin typeface="Courier New" panose="02070309020205020404" pitchFamily="49" charset="0"/>
                          <a:cs typeface="Courier New" panose="02070309020205020404" pitchFamily="49" charset="0"/>
                        </a:rPr>
                        <a:t>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u="sng" dirty="0">
                          <a:solidFill>
                            <a:srgbClr val="C40C67"/>
                          </a:solidFill>
                          <a:latin typeface="Courier New" panose="02070309020205020404" pitchFamily="49" charset="0"/>
                          <a:cs typeface="Courier New" panose="02070309020205020404" pitchFamily="49" charset="0"/>
                        </a:rPr>
                        <a:t>d_</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u="sng" dirty="0">
                          <a:latin typeface="Courier New" panose="02070309020205020404" pitchFamily="49" charset="0"/>
                          <a:cs typeface="Courier New" panose="02070309020205020404" pitchFamily="49" charset="0"/>
                        </a:rPr>
                        <a:t>f</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u="sng" dirty="0">
                          <a:latin typeface="Courier New" panose="02070309020205020404" pitchFamily="49" charset="0"/>
                          <a:cs typeface="Courier New" panose="02070309020205020404" pitchFamily="49" charset="0"/>
                        </a:rPr>
                        <a:t>r</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u="sng" dirty="0">
                          <a:latin typeface="Courier New" panose="02070309020205020404" pitchFamily="49" charset="0"/>
                          <a:cs typeface="Courier New" panose="02070309020205020404" pitchFamily="49" charset="0"/>
                        </a:rPr>
                        <a:t>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u="sng" dirty="0">
                          <a:solidFill>
                            <a:srgbClr val="C40C67"/>
                          </a:solidFill>
                          <a:latin typeface="Courier New" panose="02070309020205020404" pitchFamily="49" charset="0"/>
                          <a:cs typeface="Courier New" panose="02070309020205020404" pitchFamily="49" charset="0"/>
                        </a:rPr>
                        <a:t>d_</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u="sng" dirty="0">
                          <a:latin typeface="Courier New" panose="02070309020205020404" pitchFamily="49" charset="0"/>
                          <a:cs typeface="Courier New" panose="02070309020205020404" pitchFamily="49" charset="0"/>
                        </a:rPr>
                        <a:t>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u="sng" dirty="0">
                          <a:latin typeface="Courier New" panose="02070309020205020404" pitchFamily="49" charset="0"/>
                          <a:cs typeface="Courier New" panose="02070309020205020404" pitchFamily="49" charset="0"/>
                        </a:rPr>
                        <a:t>r</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u="sng" dirty="0">
                          <a:latin typeface="Courier New" panose="02070309020205020404" pitchFamily="49" charset="0"/>
                          <a:cs typeface="Courier New" panose="02070309020205020404" pitchFamily="49" charset="0"/>
                        </a:rPr>
                        <a:t>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u="sng" dirty="0">
                          <a:latin typeface="Courier New" panose="02070309020205020404" pitchFamily="49" charset="0"/>
                          <a:cs typeface="Courier New" panose="02070309020205020404" pitchFamily="49" charset="0"/>
                        </a:rPr>
                        <a:t>_</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u="sng" dirty="0">
                          <a:latin typeface="Courier New" panose="02070309020205020404" pitchFamily="49" charset="0"/>
                          <a:cs typeface="Courier New" panose="02070309020205020404" pitchFamily="49" charset="0"/>
                        </a:rPr>
                        <a:t>f</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u="sng" dirty="0">
                          <a:latin typeface="Courier New" panose="02070309020205020404" pitchFamily="49" charset="0"/>
                          <a:cs typeface="Courier New" panose="02070309020205020404" pitchFamily="49" charset="0"/>
                        </a:rPr>
                        <a:t>r</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u="sng" dirty="0" err="1">
                          <a:latin typeface="Courier New" panose="02070309020205020404" pitchFamily="49" charset="0"/>
                          <a:cs typeface="Courier New" panose="02070309020205020404" pitchFamily="49" charset="0"/>
                        </a:rPr>
                        <a:t>i</a:t>
                      </a:r>
                      <a:endParaRPr lang="en-US" u="sng" dirty="0">
                        <a:latin typeface="Courier New" panose="02070309020205020404" pitchFamily="49" charset="0"/>
                        <a:cs typeface="Courier New" panose="02070309020205020404" pitchFamily="49"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u="sng" dirty="0">
                          <a:latin typeface="Courier New" panose="02070309020205020404" pitchFamily="49" charset="0"/>
                          <a:cs typeface="Courier New" panose="02070309020205020404" pitchFamily="49" charset="0"/>
                        </a:rPr>
                        <a:t>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u="sng" dirty="0">
                          <a:latin typeface="Courier New" panose="02070309020205020404" pitchFamily="49" charset="0"/>
                          <a:cs typeface="Courier New" panose="02070309020205020404" pitchFamily="49" charset="0"/>
                        </a:rPr>
                        <a:t>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u="sng" dirty="0">
                          <a:latin typeface="Courier New" panose="02070309020205020404" pitchFamily="49" charset="0"/>
                          <a:cs typeface="Courier New" panose="02070309020205020404" pitchFamily="49" charset="0"/>
                        </a:rPr>
                        <a:t>d</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u="sng" dirty="0">
                          <a:latin typeface="Courier New" panose="02070309020205020404" pitchFamily="49" charset="0"/>
                          <a:cs typeface="Courier New" panose="02070309020205020404" pitchFamily="49" charset="0"/>
                        </a:rPr>
                        <a:t>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09280149"/>
                  </a:ext>
                </a:extLst>
              </a:tr>
            </a:tbl>
          </a:graphicData>
        </a:graphic>
      </p:graphicFrame>
      <p:graphicFrame>
        <p:nvGraphicFramePr>
          <p:cNvPr id="7" name="Table 6">
            <a:extLst>
              <a:ext uri="{FF2B5EF4-FFF2-40B4-BE49-F238E27FC236}">
                <a16:creationId xmlns:a16="http://schemas.microsoft.com/office/drawing/2014/main" id="{EA027A29-D867-6377-8037-5A7BC236F01C}"/>
              </a:ext>
            </a:extLst>
          </p:cNvPr>
          <p:cNvGraphicFramePr>
            <a:graphicFrameLocks noGrp="1"/>
          </p:cNvGraphicFramePr>
          <p:nvPr/>
        </p:nvGraphicFramePr>
        <p:xfrm>
          <a:off x="999044" y="4073672"/>
          <a:ext cx="5206992" cy="297180"/>
        </p:xfrm>
        <a:graphic>
          <a:graphicData uri="http://schemas.openxmlformats.org/drawingml/2006/table">
            <a:tbl>
              <a:tblPr bandRow="1">
                <a:tableStyleId>{21E4AEA4-8DFA-4A89-87EB-49C32662AFE0}</a:tableStyleId>
              </a:tblPr>
              <a:tblGrid>
                <a:gridCol w="216958">
                  <a:extLst>
                    <a:ext uri="{9D8B030D-6E8A-4147-A177-3AD203B41FA5}">
                      <a16:colId xmlns:a16="http://schemas.microsoft.com/office/drawing/2014/main" val="297901180"/>
                    </a:ext>
                  </a:extLst>
                </a:gridCol>
                <a:gridCol w="650874">
                  <a:extLst>
                    <a:ext uri="{9D8B030D-6E8A-4147-A177-3AD203B41FA5}">
                      <a16:colId xmlns:a16="http://schemas.microsoft.com/office/drawing/2014/main" val="2276128017"/>
                    </a:ext>
                  </a:extLst>
                </a:gridCol>
                <a:gridCol w="216958">
                  <a:extLst>
                    <a:ext uri="{9D8B030D-6E8A-4147-A177-3AD203B41FA5}">
                      <a16:colId xmlns:a16="http://schemas.microsoft.com/office/drawing/2014/main" val="4094865305"/>
                    </a:ext>
                  </a:extLst>
                </a:gridCol>
                <a:gridCol w="216958">
                  <a:extLst>
                    <a:ext uri="{9D8B030D-6E8A-4147-A177-3AD203B41FA5}">
                      <a16:colId xmlns:a16="http://schemas.microsoft.com/office/drawing/2014/main" val="3033990368"/>
                    </a:ext>
                  </a:extLst>
                </a:gridCol>
                <a:gridCol w="433916">
                  <a:extLst>
                    <a:ext uri="{9D8B030D-6E8A-4147-A177-3AD203B41FA5}">
                      <a16:colId xmlns:a16="http://schemas.microsoft.com/office/drawing/2014/main" val="434864349"/>
                    </a:ext>
                  </a:extLst>
                </a:gridCol>
                <a:gridCol w="216958">
                  <a:extLst>
                    <a:ext uri="{9D8B030D-6E8A-4147-A177-3AD203B41FA5}">
                      <a16:colId xmlns:a16="http://schemas.microsoft.com/office/drawing/2014/main" val="539372430"/>
                    </a:ext>
                  </a:extLst>
                </a:gridCol>
                <a:gridCol w="216958">
                  <a:extLst>
                    <a:ext uri="{9D8B030D-6E8A-4147-A177-3AD203B41FA5}">
                      <a16:colId xmlns:a16="http://schemas.microsoft.com/office/drawing/2014/main" val="3713370710"/>
                    </a:ext>
                  </a:extLst>
                </a:gridCol>
                <a:gridCol w="650874">
                  <a:extLst>
                    <a:ext uri="{9D8B030D-6E8A-4147-A177-3AD203B41FA5}">
                      <a16:colId xmlns:a16="http://schemas.microsoft.com/office/drawing/2014/main" val="1885848965"/>
                    </a:ext>
                  </a:extLst>
                </a:gridCol>
                <a:gridCol w="216958">
                  <a:extLst>
                    <a:ext uri="{9D8B030D-6E8A-4147-A177-3AD203B41FA5}">
                      <a16:colId xmlns:a16="http://schemas.microsoft.com/office/drawing/2014/main" val="533067189"/>
                    </a:ext>
                  </a:extLst>
                </a:gridCol>
                <a:gridCol w="216958">
                  <a:extLst>
                    <a:ext uri="{9D8B030D-6E8A-4147-A177-3AD203B41FA5}">
                      <a16:colId xmlns:a16="http://schemas.microsoft.com/office/drawing/2014/main" val="2046710962"/>
                    </a:ext>
                  </a:extLst>
                </a:gridCol>
                <a:gridCol w="216958">
                  <a:extLst>
                    <a:ext uri="{9D8B030D-6E8A-4147-A177-3AD203B41FA5}">
                      <a16:colId xmlns:a16="http://schemas.microsoft.com/office/drawing/2014/main" val="2134230978"/>
                    </a:ext>
                  </a:extLst>
                </a:gridCol>
                <a:gridCol w="216958">
                  <a:extLst>
                    <a:ext uri="{9D8B030D-6E8A-4147-A177-3AD203B41FA5}">
                      <a16:colId xmlns:a16="http://schemas.microsoft.com/office/drawing/2014/main" val="4063741704"/>
                    </a:ext>
                  </a:extLst>
                </a:gridCol>
                <a:gridCol w="216958">
                  <a:extLst>
                    <a:ext uri="{9D8B030D-6E8A-4147-A177-3AD203B41FA5}">
                      <a16:colId xmlns:a16="http://schemas.microsoft.com/office/drawing/2014/main" val="2114146088"/>
                    </a:ext>
                  </a:extLst>
                </a:gridCol>
                <a:gridCol w="216958">
                  <a:extLst>
                    <a:ext uri="{9D8B030D-6E8A-4147-A177-3AD203B41FA5}">
                      <a16:colId xmlns:a16="http://schemas.microsoft.com/office/drawing/2014/main" val="550437904"/>
                    </a:ext>
                  </a:extLst>
                </a:gridCol>
                <a:gridCol w="216958">
                  <a:extLst>
                    <a:ext uri="{9D8B030D-6E8A-4147-A177-3AD203B41FA5}">
                      <a16:colId xmlns:a16="http://schemas.microsoft.com/office/drawing/2014/main" val="3695354648"/>
                    </a:ext>
                  </a:extLst>
                </a:gridCol>
                <a:gridCol w="216958">
                  <a:extLst>
                    <a:ext uri="{9D8B030D-6E8A-4147-A177-3AD203B41FA5}">
                      <a16:colId xmlns:a16="http://schemas.microsoft.com/office/drawing/2014/main" val="4233123291"/>
                    </a:ext>
                  </a:extLst>
                </a:gridCol>
                <a:gridCol w="216958">
                  <a:extLst>
                    <a:ext uri="{9D8B030D-6E8A-4147-A177-3AD203B41FA5}">
                      <a16:colId xmlns:a16="http://schemas.microsoft.com/office/drawing/2014/main" val="2851224430"/>
                    </a:ext>
                  </a:extLst>
                </a:gridCol>
                <a:gridCol w="216958">
                  <a:extLst>
                    <a:ext uri="{9D8B030D-6E8A-4147-A177-3AD203B41FA5}">
                      <a16:colId xmlns:a16="http://schemas.microsoft.com/office/drawing/2014/main" val="67333229"/>
                    </a:ext>
                  </a:extLst>
                </a:gridCol>
                <a:gridCol w="216958">
                  <a:extLst>
                    <a:ext uri="{9D8B030D-6E8A-4147-A177-3AD203B41FA5}">
                      <a16:colId xmlns:a16="http://schemas.microsoft.com/office/drawing/2014/main" val="2679374104"/>
                    </a:ext>
                  </a:extLst>
                </a:gridCol>
              </a:tblGrid>
              <a:tr h="196851">
                <a:tc>
                  <a:txBody>
                    <a:bodyPr/>
                    <a:lstStyle/>
                    <a:p>
                      <a:pPr algn="ctr"/>
                      <a:r>
                        <a:rPr lang="en-US" u="sng" dirty="0">
                          <a:latin typeface="Courier New" panose="02070309020205020404" pitchFamily="49" charset="0"/>
                          <a:cs typeface="Courier New" panose="02070309020205020404" pitchFamily="49" charset="0"/>
                        </a:rPr>
                        <a:t>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u="sng" dirty="0">
                          <a:solidFill>
                            <a:srgbClr val="C40C67"/>
                          </a:solidFill>
                          <a:latin typeface="Courier New" panose="02070309020205020404" pitchFamily="49" charset="0"/>
                          <a:cs typeface="Courier New" panose="02070309020205020404" pitchFamily="49" charset="0"/>
                        </a:rPr>
                        <a:t>ed_</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u="sng" dirty="0">
                          <a:latin typeface="Courier New" panose="02070309020205020404" pitchFamily="49" charset="0"/>
                          <a:cs typeface="Courier New" panose="02070309020205020404" pitchFamily="49" charset="0"/>
                        </a:rPr>
                        <a:t>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u="sng" dirty="0">
                          <a:latin typeface="Courier New" panose="02070309020205020404" pitchFamily="49" charset="0"/>
                          <a:cs typeface="Courier New" panose="02070309020205020404" pitchFamily="49" charset="0"/>
                        </a:rPr>
                        <a:t>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u="sng" dirty="0">
                          <a:latin typeface="Courier New" panose="02070309020205020404" pitchFamily="49" charset="0"/>
                          <a:cs typeface="Courier New" panose="02070309020205020404" pitchFamily="49" charset="0"/>
                        </a:rPr>
                        <a:t>d_</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u="sng" dirty="0">
                          <a:latin typeface="Courier New" panose="02070309020205020404" pitchFamily="49" charset="0"/>
                          <a:cs typeface="Courier New" panose="02070309020205020404" pitchFamily="49" charset="0"/>
                        </a:rPr>
                        <a:t>f</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u="sng" dirty="0">
                          <a:latin typeface="Courier New" panose="02070309020205020404" pitchFamily="49" charset="0"/>
                          <a:cs typeface="Courier New" panose="02070309020205020404" pitchFamily="49" charset="0"/>
                        </a:rPr>
                        <a:t>r</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u="sng" dirty="0">
                          <a:solidFill>
                            <a:srgbClr val="C40C67"/>
                          </a:solidFill>
                          <a:latin typeface="Courier New" panose="02070309020205020404" pitchFamily="49" charset="0"/>
                          <a:cs typeface="Courier New" panose="02070309020205020404" pitchFamily="49" charset="0"/>
                        </a:rPr>
                        <a:t>ed_</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u="sng" dirty="0">
                          <a:latin typeface="Courier New" panose="02070309020205020404" pitchFamily="49" charset="0"/>
                          <a:cs typeface="Courier New" panose="02070309020205020404" pitchFamily="49" charset="0"/>
                        </a:rPr>
                        <a:t>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u="sng" dirty="0">
                          <a:latin typeface="Courier New" panose="02070309020205020404" pitchFamily="49" charset="0"/>
                          <a:cs typeface="Courier New" panose="02070309020205020404" pitchFamily="49" charset="0"/>
                        </a:rPr>
                        <a:t>r</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u="sng" dirty="0">
                          <a:latin typeface="Courier New" panose="02070309020205020404" pitchFamily="49" charset="0"/>
                          <a:cs typeface="Courier New" panose="02070309020205020404" pitchFamily="49" charset="0"/>
                        </a:rPr>
                        <a:t>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u="sng" dirty="0">
                          <a:latin typeface="Courier New" panose="02070309020205020404" pitchFamily="49" charset="0"/>
                          <a:cs typeface="Courier New" panose="02070309020205020404" pitchFamily="49" charset="0"/>
                        </a:rPr>
                        <a:t>_</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u="sng" dirty="0">
                          <a:latin typeface="Courier New" panose="02070309020205020404" pitchFamily="49" charset="0"/>
                          <a:cs typeface="Courier New" panose="02070309020205020404" pitchFamily="49" charset="0"/>
                        </a:rPr>
                        <a:t>f</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u="sng" dirty="0">
                          <a:latin typeface="Courier New" panose="02070309020205020404" pitchFamily="49" charset="0"/>
                          <a:cs typeface="Courier New" panose="02070309020205020404" pitchFamily="49" charset="0"/>
                        </a:rPr>
                        <a:t>r</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u="sng" dirty="0" err="1">
                          <a:latin typeface="Courier New" panose="02070309020205020404" pitchFamily="49" charset="0"/>
                          <a:cs typeface="Courier New" panose="02070309020205020404" pitchFamily="49" charset="0"/>
                        </a:rPr>
                        <a:t>i</a:t>
                      </a:r>
                      <a:endParaRPr lang="en-US" u="sng" dirty="0">
                        <a:latin typeface="Courier New" panose="02070309020205020404" pitchFamily="49" charset="0"/>
                        <a:cs typeface="Courier New" panose="02070309020205020404" pitchFamily="49"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u="sng" dirty="0">
                          <a:latin typeface="Courier New" panose="02070309020205020404" pitchFamily="49" charset="0"/>
                          <a:cs typeface="Courier New" panose="02070309020205020404" pitchFamily="49" charset="0"/>
                        </a:rPr>
                        <a:t>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u="sng" dirty="0">
                          <a:latin typeface="Courier New" panose="02070309020205020404" pitchFamily="49" charset="0"/>
                          <a:cs typeface="Courier New" panose="02070309020205020404" pitchFamily="49" charset="0"/>
                        </a:rPr>
                        <a:t>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u="sng" dirty="0">
                          <a:latin typeface="Courier New" panose="02070309020205020404" pitchFamily="49" charset="0"/>
                          <a:cs typeface="Courier New" panose="02070309020205020404" pitchFamily="49" charset="0"/>
                        </a:rPr>
                        <a:t>d</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u="sng" dirty="0">
                          <a:latin typeface="Courier New" panose="02070309020205020404" pitchFamily="49" charset="0"/>
                          <a:cs typeface="Courier New" panose="02070309020205020404" pitchFamily="49" charset="0"/>
                        </a:rPr>
                        <a:t>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76667752"/>
                  </a:ext>
                </a:extLst>
              </a:tr>
            </a:tbl>
          </a:graphicData>
        </a:graphic>
      </p:graphicFrame>
      <p:graphicFrame>
        <p:nvGraphicFramePr>
          <p:cNvPr id="8" name="Table 7">
            <a:extLst>
              <a:ext uri="{FF2B5EF4-FFF2-40B4-BE49-F238E27FC236}">
                <a16:creationId xmlns:a16="http://schemas.microsoft.com/office/drawing/2014/main" id="{9D7B3EB0-D317-AC79-87F8-286F32D60E37}"/>
              </a:ext>
            </a:extLst>
          </p:cNvPr>
          <p:cNvGraphicFramePr>
            <a:graphicFrameLocks noGrp="1"/>
          </p:cNvGraphicFramePr>
          <p:nvPr/>
        </p:nvGraphicFramePr>
        <p:xfrm>
          <a:off x="999044" y="4391951"/>
          <a:ext cx="5206992" cy="297180"/>
        </p:xfrm>
        <a:graphic>
          <a:graphicData uri="http://schemas.openxmlformats.org/drawingml/2006/table">
            <a:tbl>
              <a:tblPr bandRow="1">
                <a:tableStyleId>{21E4AEA4-8DFA-4A89-87EB-49C32662AFE0}</a:tableStyleId>
              </a:tblPr>
              <a:tblGrid>
                <a:gridCol w="216958">
                  <a:extLst>
                    <a:ext uri="{9D8B030D-6E8A-4147-A177-3AD203B41FA5}">
                      <a16:colId xmlns:a16="http://schemas.microsoft.com/office/drawing/2014/main" val="3707729059"/>
                    </a:ext>
                  </a:extLst>
                </a:gridCol>
                <a:gridCol w="650874">
                  <a:extLst>
                    <a:ext uri="{9D8B030D-6E8A-4147-A177-3AD203B41FA5}">
                      <a16:colId xmlns:a16="http://schemas.microsoft.com/office/drawing/2014/main" val="1831816051"/>
                    </a:ext>
                  </a:extLst>
                </a:gridCol>
                <a:gridCol w="216958">
                  <a:extLst>
                    <a:ext uri="{9D8B030D-6E8A-4147-A177-3AD203B41FA5}">
                      <a16:colId xmlns:a16="http://schemas.microsoft.com/office/drawing/2014/main" val="1100470783"/>
                    </a:ext>
                  </a:extLst>
                </a:gridCol>
                <a:gridCol w="216958">
                  <a:extLst>
                    <a:ext uri="{9D8B030D-6E8A-4147-A177-3AD203B41FA5}">
                      <a16:colId xmlns:a16="http://schemas.microsoft.com/office/drawing/2014/main" val="3759124493"/>
                    </a:ext>
                  </a:extLst>
                </a:gridCol>
                <a:gridCol w="433916">
                  <a:extLst>
                    <a:ext uri="{9D8B030D-6E8A-4147-A177-3AD203B41FA5}">
                      <a16:colId xmlns:a16="http://schemas.microsoft.com/office/drawing/2014/main" val="3254257014"/>
                    </a:ext>
                  </a:extLst>
                </a:gridCol>
                <a:gridCol w="433916">
                  <a:extLst>
                    <a:ext uri="{9D8B030D-6E8A-4147-A177-3AD203B41FA5}">
                      <a16:colId xmlns:a16="http://schemas.microsoft.com/office/drawing/2014/main" val="3856481846"/>
                    </a:ext>
                  </a:extLst>
                </a:gridCol>
                <a:gridCol w="650874">
                  <a:extLst>
                    <a:ext uri="{9D8B030D-6E8A-4147-A177-3AD203B41FA5}">
                      <a16:colId xmlns:a16="http://schemas.microsoft.com/office/drawing/2014/main" val="3177658548"/>
                    </a:ext>
                  </a:extLst>
                </a:gridCol>
                <a:gridCol w="216958">
                  <a:extLst>
                    <a:ext uri="{9D8B030D-6E8A-4147-A177-3AD203B41FA5}">
                      <a16:colId xmlns:a16="http://schemas.microsoft.com/office/drawing/2014/main" val="3053816537"/>
                    </a:ext>
                  </a:extLst>
                </a:gridCol>
                <a:gridCol w="216958">
                  <a:extLst>
                    <a:ext uri="{9D8B030D-6E8A-4147-A177-3AD203B41FA5}">
                      <a16:colId xmlns:a16="http://schemas.microsoft.com/office/drawing/2014/main" val="1926685747"/>
                    </a:ext>
                  </a:extLst>
                </a:gridCol>
                <a:gridCol w="216958">
                  <a:extLst>
                    <a:ext uri="{9D8B030D-6E8A-4147-A177-3AD203B41FA5}">
                      <a16:colId xmlns:a16="http://schemas.microsoft.com/office/drawing/2014/main" val="2719210788"/>
                    </a:ext>
                  </a:extLst>
                </a:gridCol>
                <a:gridCol w="216958">
                  <a:extLst>
                    <a:ext uri="{9D8B030D-6E8A-4147-A177-3AD203B41FA5}">
                      <a16:colId xmlns:a16="http://schemas.microsoft.com/office/drawing/2014/main" val="1187010797"/>
                    </a:ext>
                  </a:extLst>
                </a:gridCol>
                <a:gridCol w="433916">
                  <a:extLst>
                    <a:ext uri="{9D8B030D-6E8A-4147-A177-3AD203B41FA5}">
                      <a16:colId xmlns:a16="http://schemas.microsoft.com/office/drawing/2014/main" val="2566328302"/>
                    </a:ext>
                  </a:extLst>
                </a:gridCol>
                <a:gridCol w="216958">
                  <a:extLst>
                    <a:ext uri="{9D8B030D-6E8A-4147-A177-3AD203B41FA5}">
                      <a16:colId xmlns:a16="http://schemas.microsoft.com/office/drawing/2014/main" val="4051034100"/>
                    </a:ext>
                  </a:extLst>
                </a:gridCol>
                <a:gridCol w="216958">
                  <a:extLst>
                    <a:ext uri="{9D8B030D-6E8A-4147-A177-3AD203B41FA5}">
                      <a16:colId xmlns:a16="http://schemas.microsoft.com/office/drawing/2014/main" val="2903652398"/>
                    </a:ext>
                  </a:extLst>
                </a:gridCol>
                <a:gridCol w="216958">
                  <a:extLst>
                    <a:ext uri="{9D8B030D-6E8A-4147-A177-3AD203B41FA5}">
                      <a16:colId xmlns:a16="http://schemas.microsoft.com/office/drawing/2014/main" val="3201201007"/>
                    </a:ext>
                  </a:extLst>
                </a:gridCol>
                <a:gridCol w="216958">
                  <a:extLst>
                    <a:ext uri="{9D8B030D-6E8A-4147-A177-3AD203B41FA5}">
                      <a16:colId xmlns:a16="http://schemas.microsoft.com/office/drawing/2014/main" val="2757679875"/>
                    </a:ext>
                  </a:extLst>
                </a:gridCol>
                <a:gridCol w="216958">
                  <a:extLst>
                    <a:ext uri="{9D8B030D-6E8A-4147-A177-3AD203B41FA5}">
                      <a16:colId xmlns:a16="http://schemas.microsoft.com/office/drawing/2014/main" val="1268291990"/>
                    </a:ext>
                  </a:extLst>
                </a:gridCol>
              </a:tblGrid>
              <a:tr h="196851">
                <a:tc>
                  <a:txBody>
                    <a:bodyPr/>
                    <a:lstStyle/>
                    <a:p>
                      <a:pPr algn="ctr"/>
                      <a:r>
                        <a:rPr lang="en-US" u="sng" dirty="0">
                          <a:latin typeface="Courier New" panose="02070309020205020404" pitchFamily="49" charset="0"/>
                          <a:cs typeface="Courier New" panose="02070309020205020404" pitchFamily="49" charset="0"/>
                        </a:rPr>
                        <a:t>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u="sng" dirty="0">
                          <a:latin typeface="Courier New" panose="02070309020205020404" pitchFamily="49" charset="0"/>
                          <a:cs typeface="Courier New" panose="02070309020205020404" pitchFamily="49" charset="0"/>
                        </a:rPr>
                        <a:t>ed_</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u="sng" dirty="0">
                          <a:latin typeface="Courier New" panose="02070309020205020404" pitchFamily="49" charset="0"/>
                          <a:cs typeface="Courier New" panose="02070309020205020404" pitchFamily="49" charset="0"/>
                        </a:rPr>
                        <a:t>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u="sng" dirty="0">
                          <a:latin typeface="Courier New" panose="02070309020205020404" pitchFamily="49" charset="0"/>
                          <a:cs typeface="Courier New" panose="02070309020205020404" pitchFamily="49" charset="0"/>
                        </a:rPr>
                        <a:t>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u="sng" dirty="0">
                          <a:latin typeface="Courier New" panose="02070309020205020404" pitchFamily="49" charset="0"/>
                          <a:cs typeface="Courier New" panose="02070309020205020404" pitchFamily="49" charset="0"/>
                        </a:rPr>
                        <a:t>d_</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u="sng" dirty="0" err="1">
                          <a:solidFill>
                            <a:srgbClr val="C40C67"/>
                          </a:solidFill>
                          <a:latin typeface="Courier New" panose="02070309020205020404" pitchFamily="49" charset="0"/>
                          <a:cs typeface="Courier New" panose="02070309020205020404" pitchFamily="49" charset="0"/>
                        </a:rPr>
                        <a:t>fr</a:t>
                      </a:r>
                      <a:endParaRPr lang="en-US" u="sng" dirty="0">
                        <a:solidFill>
                          <a:srgbClr val="C40C67"/>
                        </a:solidFill>
                        <a:latin typeface="Courier New" panose="02070309020205020404" pitchFamily="49" charset="0"/>
                        <a:cs typeface="Courier New" panose="02070309020205020404" pitchFamily="49"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u="sng" dirty="0">
                          <a:latin typeface="Courier New" panose="02070309020205020404" pitchFamily="49" charset="0"/>
                          <a:cs typeface="Courier New" panose="02070309020205020404" pitchFamily="49" charset="0"/>
                        </a:rPr>
                        <a:t>ed_</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u="sng" dirty="0">
                          <a:latin typeface="Courier New" panose="02070309020205020404" pitchFamily="49" charset="0"/>
                          <a:cs typeface="Courier New" panose="02070309020205020404" pitchFamily="49" charset="0"/>
                        </a:rPr>
                        <a:t>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u="sng" dirty="0">
                          <a:latin typeface="Courier New" panose="02070309020205020404" pitchFamily="49" charset="0"/>
                          <a:cs typeface="Courier New" panose="02070309020205020404" pitchFamily="49" charset="0"/>
                        </a:rPr>
                        <a:t>r</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u="sng" dirty="0">
                          <a:latin typeface="Courier New" panose="02070309020205020404" pitchFamily="49" charset="0"/>
                          <a:cs typeface="Courier New" panose="02070309020205020404" pitchFamily="49" charset="0"/>
                        </a:rPr>
                        <a:t>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u="sng" dirty="0">
                          <a:latin typeface="Courier New" panose="02070309020205020404" pitchFamily="49" charset="0"/>
                          <a:cs typeface="Courier New" panose="02070309020205020404" pitchFamily="49" charset="0"/>
                        </a:rPr>
                        <a:t>_</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u="sng" dirty="0" err="1">
                          <a:solidFill>
                            <a:srgbClr val="C40C67"/>
                          </a:solidFill>
                          <a:latin typeface="Courier New" panose="02070309020205020404" pitchFamily="49" charset="0"/>
                          <a:cs typeface="Courier New" panose="02070309020205020404" pitchFamily="49" charset="0"/>
                        </a:rPr>
                        <a:t>fr</a:t>
                      </a:r>
                      <a:endParaRPr lang="en-US" u="sng" dirty="0">
                        <a:solidFill>
                          <a:srgbClr val="C40C67"/>
                        </a:solidFill>
                        <a:latin typeface="Courier New" panose="02070309020205020404" pitchFamily="49" charset="0"/>
                        <a:cs typeface="Courier New" panose="02070309020205020404" pitchFamily="49"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u="sng" dirty="0" err="1">
                          <a:latin typeface="Courier New" panose="02070309020205020404" pitchFamily="49" charset="0"/>
                          <a:cs typeface="Courier New" panose="02070309020205020404" pitchFamily="49" charset="0"/>
                        </a:rPr>
                        <a:t>i</a:t>
                      </a:r>
                      <a:endParaRPr lang="en-US" u="sng" dirty="0">
                        <a:latin typeface="Courier New" panose="02070309020205020404" pitchFamily="49" charset="0"/>
                        <a:cs typeface="Courier New" panose="02070309020205020404" pitchFamily="49"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u="sng" dirty="0">
                          <a:latin typeface="Courier New" panose="02070309020205020404" pitchFamily="49" charset="0"/>
                          <a:cs typeface="Courier New" panose="02070309020205020404" pitchFamily="49" charset="0"/>
                        </a:rPr>
                        <a:t>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u="sng" dirty="0">
                          <a:latin typeface="Courier New" panose="02070309020205020404" pitchFamily="49" charset="0"/>
                          <a:cs typeface="Courier New" panose="02070309020205020404" pitchFamily="49" charset="0"/>
                        </a:rPr>
                        <a:t>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u="sng" dirty="0">
                          <a:latin typeface="Courier New" panose="02070309020205020404" pitchFamily="49" charset="0"/>
                          <a:cs typeface="Courier New" panose="02070309020205020404" pitchFamily="49" charset="0"/>
                        </a:rPr>
                        <a:t>d</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u="sng" dirty="0">
                          <a:latin typeface="Courier New" panose="02070309020205020404" pitchFamily="49" charset="0"/>
                          <a:cs typeface="Courier New" panose="02070309020205020404" pitchFamily="49" charset="0"/>
                        </a:rPr>
                        <a:t>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43033897"/>
                  </a:ext>
                </a:extLst>
              </a:tr>
            </a:tbl>
          </a:graphicData>
        </a:graphic>
      </p:graphicFrame>
    </p:spTree>
    <p:extLst>
      <p:ext uri="{BB962C8B-B14F-4D97-AF65-F5344CB8AC3E}">
        <p14:creationId xmlns:p14="http://schemas.microsoft.com/office/powerpoint/2010/main" val="1723715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1000"/>
                                        <p:tgtEl>
                                          <p:spTgt spid="15"/>
                                        </p:tgtEl>
                                      </p:cBhvr>
                                    </p:animEffect>
                                    <p:anim calcmode="lin" valueType="num">
                                      <p:cBhvr>
                                        <p:cTn id="28" dur="1000" fill="hold"/>
                                        <p:tgtEl>
                                          <p:spTgt spid="15"/>
                                        </p:tgtEl>
                                        <p:attrNameLst>
                                          <p:attrName>ppt_x</p:attrName>
                                        </p:attrNameLst>
                                      </p:cBhvr>
                                      <p:tavLst>
                                        <p:tav tm="0">
                                          <p:val>
                                            <p:strVal val="#ppt_x"/>
                                          </p:val>
                                        </p:tav>
                                        <p:tav tm="100000">
                                          <p:val>
                                            <p:strVal val="#ppt_x"/>
                                          </p:val>
                                        </p:tav>
                                      </p:tavLst>
                                    </p:anim>
                                    <p:anim calcmode="lin" valueType="num">
                                      <p:cBhvr>
                                        <p:cTn id="29" dur="1000" fill="hold"/>
                                        <p:tgtEl>
                                          <p:spTgt spid="15"/>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1000"/>
                                        <p:tgtEl>
                                          <p:spTgt spid="16"/>
                                        </p:tgtEl>
                                      </p:cBhvr>
                                    </p:animEffect>
                                    <p:anim calcmode="lin" valueType="num">
                                      <p:cBhvr>
                                        <p:cTn id="33" dur="1000" fill="hold"/>
                                        <p:tgtEl>
                                          <p:spTgt spid="16"/>
                                        </p:tgtEl>
                                        <p:attrNameLst>
                                          <p:attrName>ppt_x</p:attrName>
                                        </p:attrNameLst>
                                      </p:cBhvr>
                                      <p:tavLst>
                                        <p:tav tm="0">
                                          <p:val>
                                            <p:strVal val="#ppt_x"/>
                                          </p:val>
                                        </p:tav>
                                        <p:tav tm="100000">
                                          <p:val>
                                            <p:strVal val="#ppt_x"/>
                                          </p:val>
                                        </p:tav>
                                      </p:tavLst>
                                    </p:anim>
                                    <p:anim calcmode="lin" valueType="num">
                                      <p:cBhvr>
                                        <p:cTn id="34" dur="1000" fill="hold"/>
                                        <p:tgtEl>
                                          <p:spTgt spid="16"/>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1000"/>
                                        <p:tgtEl>
                                          <p:spTgt spid="17"/>
                                        </p:tgtEl>
                                      </p:cBhvr>
                                    </p:animEffect>
                                    <p:anim calcmode="lin" valueType="num">
                                      <p:cBhvr>
                                        <p:cTn id="38" dur="1000" fill="hold"/>
                                        <p:tgtEl>
                                          <p:spTgt spid="17"/>
                                        </p:tgtEl>
                                        <p:attrNameLst>
                                          <p:attrName>ppt_x</p:attrName>
                                        </p:attrNameLst>
                                      </p:cBhvr>
                                      <p:tavLst>
                                        <p:tav tm="0">
                                          <p:val>
                                            <p:strVal val="#ppt_x"/>
                                          </p:val>
                                        </p:tav>
                                        <p:tav tm="100000">
                                          <p:val>
                                            <p:strVal val="#ppt_x"/>
                                          </p:val>
                                        </p:tav>
                                      </p:tavLst>
                                    </p:anim>
                                    <p:anim calcmode="lin" valueType="num">
                                      <p:cBhvr>
                                        <p:cTn id="39" dur="1000" fill="hold"/>
                                        <p:tgtEl>
                                          <p:spTgt spid="17"/>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fade">
                                      <p:cBhvr>
                                        <p:cTn id="42" dur="1000"/>
                                        <p:tgtEl>
                                          <p:spTgt spid="18"/>
                                        </p:tgtEl>
                                      </p:cBhvr>
                                    </p:animEffect>
                                    <p:anim calcmode="lin" valueType="num">
                                      <p:cBhvr>
                                        <p:cTn id="43" dur="1000" fill="hold"/>
                                        <p:tgtEl>
                                          <p:spTgt spid="18"/>
                                        </p:tgtEl>
                                        <p:attrNameLst>
                                          <p:attrName>ppt_x</p:attrName>
                                        </p:attrNameLst>
                                      </p:cBhvr>
                                      <p:tavLst>
                                        <p:tav tm="0">
                                          <p:val>
                                            <p:strVal val="#ppt_x"/>
                                          </p:val>
                                        </p:tav>
                                        <p:tav tm="100000">
                                          <p:val>
                                            <p:strVal val="#ppt_x"/>
                                          </p:val>
                                        </p:tav>
                                      </p:tavLst>
                                    </p:anim>
                                    <p:anim calcmode="lin" valueType="num">
                                      <p:cBhvr>
                                        <p:cTn id="44" dur="1000" fill="hold"/>
                                        <p:tgtEl>
                                          <p:spTgt spid="18"/>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fade">
                                      <p:cBhvr>
                                        <p:cTn id="47" dur="1000"/>
                                        <p:tgtEl>
                                          <p:spTgt spid="19"/>
                                        </p:tgtEl>
                                      </p:cBhvr>
                                    </p:animEffect>
                                    <p:anim calcmode="lin" valueType="num">
                                      <p:cBhvr>
                                        <p:cTn id="48" dur="1000" fill="hold"/>
                                        <p:tgtEl>
                                          <p:spTgt spid="19"/>
                                        </p:tgtEl>
                                        <p:attrNameLst>
                                          <p:attrName>ppt_x</p:attrName>
                                        </p:attrNameLst>
                                      </p:cBhvr>
                                      <p:tavLst>
                                        <p:tav tm="0">
                                          <p:val>
                                            <p:strVal val="#ppt_x"/>
                                          </p:val>
                                        </p:tav>
                                        <p:tav tm="100000">
                                          <p:val>
                                            <p:strVal val="#ppt_x"/>
                                          </p:val>
                                        </p:tav>
                                      </p:tavLst>
                                    </p:anim>
                                    <p:anim calcmode="lin" valueType="num">
                                      <p:cBhvr>
                                        <p:cTn id="49" dur="1000" fill="hold"/>
                                        <p:tgtEl>
                                          <p:spTgt spid="19"/>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fade">
                                      <p:cBhvr>
                                        <p:cTn id="52" dur="1000"/>
                                        <p:tgtEl>
                                          <p:spTgt spid="20"/>
                                        </p:tgtEl>
                                      </p:cBhvr>
                                    </p:animEffect>
                                    <p:anim calcmode="lin" valueType="num">
                                      <p:cBhvr>
                                        <p:cTn id="53" dur="1000" fill="hold"/>
                                        <p:tgtEl>
                                          <p:spTgt spid="20"/>
                                        </p:tgtEl>
                                        <p:attrNameLst>
                                          <p:attrName>ppt_x</p:attrName>
                                        </p:attrNameLst>
                                      </p:cBhvr>
                                      <p:tavLst>
                                        <p:tav tm="0">
                                          <p:val>
                                            <p:strVal val="#ppt_x"/>
                                          </p:val>
                                        </p:tav>
                                        <p:tav tm="100000">
                                          <p:val>
                                            <p:strVal val="#ppt_x"/>
                                          </p:val>
                                        </p:tav>
                                      </p:tavLst>
                                    </p:anim>
                                    <p:anim calcmode="lin" valueType="num">
                                      <p:cBhvr>
                                        <p:cTn id="54" dur="1000" fill="hold"/>
                                        <p:tgtEl>
                                          <p:spTgt spid="20"/>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fade">
                                      <p:cBhvr>
                                        <p:cTn id="57" dur="1000"/>
                                        <p:tgtEl>
                                          <p:spTgt spid="21"/>
                                        </p:tgtEl>
                                      </p:cBhvr>
                                    </p:animEffect>
                                    <p:anim calcmode="lin" valueType="num">
                                      <p:cBhvr>
                                        <p:cTn id="58" dur="1000" fill="hold"/>
                                        <p:tgtEl>
                                          <p:spTgt spid="21"/>
                                        </p:tgtEl>
                                        <p:attrNameLst>
                                          <p:attrName>ppt_x</p:attrName>
                                        </p:attrNameLst>
                                      </p:cBhvr>
                                      <p:tavLst>
                                        <p:tav tm="0">
                                          <p:val>
                                            <p:strVal val="#ppt_x"/>
                                          </p:val>
                                        </p:tav>
                                        <p:tav tm="100000">
                                          <p:val>
                                            <p:strVal val="#ppt_x"/>
                                          </p:val>
                                        </p:tav>
                                      </p:tavLst>
                                    </p:anim>
                                    <p:anim calcmode="lin" valueType="num">
                                      <p:cBhvr>
                                        <p:cTn id="59" dur="1000" fill="hold"/>
                                        <p:tgtEl>
                                          <p:spTgt spid="21"/>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22"/>
                                        </p:tgtEl>
                                        <p:attrNameLst>
                                          <p:attrName>style.visibility</p:attrName>
                                        </p:attrNameLst>
                                      </p:cBhvr>
                                      <p:to>
                                        <p:strVal val="visible"/>
                                      </p:to>
                                    </p:set>
                                    <p:animEffect transition="in" filter="fade">
                                      <p:cBhvr>
                                        <p:cTn id="62" dur="1000"/>
                                        <p:tgtEl>
                                          <p:spTgt spid="22"/>
                                        </p:tgtEl>
                                      </p:cBhvr>
                                    </p:animEffect>
                                    <p:anim calcmode="lin" valueType="num">
                                      <p:cBhvr>
                                        <p:cTn id="63" dur="1000" fill="hold"/>
                                        <p:tgtEl>
                                          <p:spTgt spid="22"/>
                                        </p:tgtEl>
                                        <p:attrNameLst>
                                          <p:attrName>ppt_x</p:attrName>
                                        </p:attrNameLst>
                                      </p:cBhvr>
                                      <p:tavLst>
                                        <p:tav tm="0">
                                          <p:val>
                                            <p:strVal val="#ppt_x"/>
                                          </p:val>
                                        </p:tav>
                                        <p:tav tm="100000">
                                          <p:val>
                                            <p:strVal val="#ppt_x"/>
                                          </p:val>
                                        </p:tav>
                                      </p:tavLst>
                                    </p:anim>
                                    <p:anim calcmode="lin" valueType="num">
                                      <p:cBhvr>
                                        <p:cTn id="64" dur="1000" fill="hold"/>
                                        <p:tgtEl>
                                          <p:spTgt spid="22"/>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23"/>
                                        </p:tgtEl>
                                        <p:attrNameLst>
                                          <p:attrName>style.visibility</p:attrName>
                                        </p:attrNameLst>
                                      </p:cBhvr>
                                      <p:to>
                                        <p:strVal val="visible"/>
                                      </p:to>
                                    </p:set>
                                    <p:animEffect transition="in" filter="fade">
                                      <p:cBhvr>
                                        <p:cTn id="67" dur="1000"/>
                                        <p:tgtEl>
                                          <p:spTgt spid="23"/>
                                        </p:tgtEl>
                                      </p:cBhvr>
                                    </p:animEffect>
                                    <p:anim calcmode="lin" valueType="num">
                                      <p:cBhvr>
                                        <p:cTn id="68" dur="1000" fill="hold"/>
                                        <p:tgtEl>
                                          <p:spTgt spid="23"/>
                                        </p:tgtEl>
                                        <p:attrNameLst>
                                          <p:attrName>ppt_x</p:attrName>
                                        </p:attrNameLst>
                                      </p:cBhvr>
                                      <p:tavLst>
                                        <p:tav tm="0">
                                          <p:val>
                                            <p:strVal val="#ppt_x"/>
                                          </p:val>
                                        </p:tav>
                                        <p:tav tm="100000">
                                          <p:val>
                                            <p:strVal val="#ppt_x"/>
                                          </p:val>
                                        </p:tav>
                                      </p:tavLst>
                                    </p:anim>
                                    <p:anim calcmode="lin" valueType="num">
                                      <p:cBhvr>
                                        <p:cTn id="69" dur="1000" fill="hold"/>
                                        <p:tgtEl>
                                          <p:spTgt spid="23"/>
                                        </p:tgtEl>
                                        <p:attrNameLst>
                                          <p:attrName>ppt_y</p:attrName>
                                        </p:attrNameLst>
                                      </p:cBhvr>
                                      <p:tavLst>
                                        <p:tav tm="0">
                                          <p:val>
                                            <p:strVal val="#ppt_y+.1"/>
                                          </p:val>
                                        </p:tav>
                                        <p:tav tm="100000">
                                          <p:val>
                                            <p:strVal val="#ppt_y"/>
                                          </p:val>
                                        </p:tav>
                                      </p:tavLst>
                                    </p:anim>
                                  </p:childTnLst>
                                </p:cTn>
                              </p:par>
                              <p:par>
                                <p:cTn id="70" presetID="42" presetClass="entr" presetSubtype="0" fill="hold" grpId="0" nodeType="withEffect">
                                  <p:stCondLst>
                                    <p:cond delay="0"/>
                                  </p:stCondLst>
                                  <p:childTnLst>
                                    <p:set>
                                      <p:cBhvr>
                                        <p:cTn id="71" dur="1" fill="hold">
                                          <p:stCondLst>
                                            <p:cond delay="0"/>
                                          </p:stCondLst>
                                        </p:cTn>
                                        <p:tgtEl>
                                          <p:spTgt spid="24"/>
                                        </p:tgtEl>
                                        <p:attrNameLst>
                                          <p:attrName>style.visibility</p:attrName>
                                        </p:attrNameLst>
                                      </p:cBhvr>
                                      <p:to>
                                        <p:strVal val="visible"/>
                                      </p:to>
                                    </p:set>
                                    <p:animEffect transition="in" filter="fade">
                                      <p:cBhvr>
                                        <p:cTn id="72" dur="1000"/>
                                        <p:tgtEl>
                                          <p:spTgt spid="24"/>
                                        </p:tgtEl>
                                      </p:cBhvr>
                                    </p:animEffect>
                                    <p:anim calcmode="lin" valueType="num">
                                      <p:cBhvr>
                                        <p:cTn id="73" dur="1000" fill="hold"/>
                                        <p:tgtEl>
                                          <p:spTgt spid="24"/>
                                        </p:tgtEl>
                                        <p:attrNameLst>
                                          <p:attrName>ppt_x</p:attrName>
                                        </p:attrNameLst>
                                      </p:cBhvr>
                                      <p:tavLst>
                                        <p:tav tm="0">
                                          <p:val>
                                            <p:strVal val="#ppt_x"/>
                                          </p:val>
                                        </p:tav>
                                        <p:tav tm="100000">
                                          <p:val>
                                            <p:strVal val="#ppt_x"/>
                                          </p:val>
                                        </p:tav>
                                      </p:tavLst>
                                    </p:anim>
                                    <p:anim calcmode="lin" valueType="num">
                                      <p:cBhvr>
                                        <p:cTn id="74" dur="1000" fill="hold"/>
                                        <p:tgtEl>
                                          <p:spTgt spid="24"/>
                                        </p:tgtEl>
                                        <p:attrNameLst>
                                          <p:attrName>ppt_y</p:attrName>
                                        </p:attrNameLst>
                                      </p:cBhvr>
                                      <p:tavLst>
                                        <p:tav tm="0">
                                          <p:val>
                                            <p:strVal val="#ppt_y+.1"/>
                                          </p:val>
                                        </p:tav>
                                        <p:tav tm="100000">
                                          <p:val>
                                            <p:strVal val="#ppt_y"/>
                                          </p:val>
                                        </p:tav>
                                      </p:tavLst>
                                    </p:anim>
                                  </p:childTnLst>
                                </p:cTn>
                              </p:par>
                              <p:par>
                                <p:cTn id="75" presetID="42" presetClass="entr" presetSubtype="0" fill="hold" grpId="0" nodeType="withEffect">
                                  <p:stCondLst>
                                    <p:cond delay="0"/>
                                  </p:stCondLst>
                                  <p:childTnLst>
                                    <p:set>
                                      <p:cBhvr>
                                        <p:cTn id="76" dur="1" fill="hold">
                                          <p:stCondLst>
                                            <p:cond delay="0"/>
                                          </p:stCondLst>
                                        </p:cTn>
                                        <p:tgtEl>
                                          <p:spTgt spid="25"/>
                                        </p:tgtEl>
                                        <p:attrNameLst>
                                          <p:attrName>style.visibility</p:attrName>
                                        </p:attrNameLst>
                                      </p:cBhvr>
                                      <p:to>
                                        <p:strVal val="visible"/>
                                      </p:to>
                                    </p:set>
                                    <p:animEffect transition="in" filter="fade">
                                      <p:cBhvr>
                                        <p:cTn id="77" dur="1000"/>
                                        <p:tgtEl>
                                          <p:spTgt spid="25"/>
                                        </p:tgtEl>
                                      </p:cBhvr>
                                    </p:animEffect>
                                    <p:anim calcmode="lin" valueType="num">
                                      <p:cBhvr>
                                        <p:cTn id="78" dur="1000" fill="hold"/>
                                        <p:tgtEl>
                                          <p:spTgt spid="25"/>
                                        </p:tgtEl>
                                        <p:attrNameLst>
                                          <p:attrName>ppt_x</p:attrName>
                                        </p:attrNameLst>
                                      </p:cBhvr>
                                      <p:tavLst>
                                        <p:tav tm="0">
                                          <p:val>
                                            <p:strVal val="#ppt_x"/>
                                          </p:val>
                                        </p:tav>
                                        <p:tav tm="100000">
                                          <p:val>
                                            <p:strVal val="#ppt_x"/>
                                          </p:val>
                                        </p:tav>
                                      </p:tavLst>
                                    </p:anim>
                                    <p:anim calcmode="lin" valueType="num">
                                      <p:cBhvr>
                                        <p:cTn id="79" dur="1000" fill="hold"/>
                                        <p:tgtEl>
                                          <p:spTgt spid="25"/>
                                        </p:tgtEl>
                                        <p:attrNameLst>
                                          <p:attrName>ppt_y</p:attrName>
                                        </p:attrNameLst>
                                      </p:cBhvr>
                                      <p:tavLst>
                                        <p:tav tm="0">
                                          <p:val>
                                            <p:strVal val="#ppt_y+.1"/>
                                          </p:val>
                                        </p:tav>
                                        <p:tav tm="100000">
                                          <p:val>
                                            <p:strVal val="#ppt_y"/>
                                          </p:val>
                                        </p:tav>
                                      </p:tavLst>
                                    </p:anim>
                                  </p:childTnLst>
                                </p:cTn>
                              </p:par>
                              <p:par>
                                <p:cTn id="80" presetID="42" presetClass="entr" presetSubtype="0" fill="hold" grpId="0" nodeType="withEffect">
                                  <p:stCondLst>
                                    <p:cond delay="0"/>
                                  </p:stCondLst>
                                  <p:childTnLst>
                                    <p:set>
                                      <p:cBhvr>
                                        <p:cTn id="81" dur="1" fill="hold">
                                          <p:stCondLst>
                                            <p:cond delay="0"/>
                                          </p:stCondLst>
                                        </p:cTn>
                                        <p:tgtEl>
                                          <p:spTgt spid="26"/>
                                        </p:tgtEl>
                                        <p:attrNameLst>
                                          <p:attrName>style.visibility</p:attrName>
                                        </p:attrNameLst>
                                      </p:cBhvr>
                                      <p:to>
                                        <p:strVal val="visible"/>
                                      </p:to>
                                    </p:set>
                                    <p:animEffect transition="in" filter="fade">
                                      <p:cBhvr>
                                        <p:cTn id="82" dur="1000"/>
                                        <p:tgtEl>
                                          <p:spTgt spid="26"/>
                                        </p:tgtEl>
                                      </p:cBhvr>
                                    </p:animEffect>
                                    <p:anim calcmode="lin" valueType="num">
                                      <p:cBhvr>
                                        <p:cTn id="83" dur="1000" fill="hold"/>
                                        <p:tgtEl>
                                          <p:spTgt spid="26"/>
                                        </p:tgtEl>
                                        <p:attrNameLst>
                                          <p:attrName>ppt_x</p:attrName>
                                        </p:attrNameLst>
                                      </p:cBhvr>
                                      <p:tavLst>
                                        <p:tav tm="0">
                                          <p:val>
                                            <p:strVal val="#ppt_x"/>
                                          </p:val>
                                        </p:tav>
                                        <p:tav tm="100000">
                                          <p:val>
                                            <p:strVal val="#ppt_x"/>
                                          </p:val>
                                        </p:tav>
                                      </p:tavLst>
                                    </p:anim>
                                    <p:anim calcmode="lin" valueType="num">
                                      <p:cBhvr>
                                        <p:cTn id="8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9" presetClass="entr" presetSubtype="0" fill="hold" nodeType="clickEffect">
                                  <p:stCondLst>
                                    <p:cond delay="0"/>
                                  </p:stCondLst>
                                  <p:childTnLst>
                                    <p:set>
                                      <p:cBhvr>
                                        <p:cTn id="88" dur="1" fill="hold">
                                          <p:stCondLst>
                                            <p:cond delay="0"/>
                                          </p:stCondLst>
                                        </p:cTn>
                                        <p:tgtEl>
                                          <p:spTgt spid="3">
                                            <p:txEl>
                                              <p:pRg st="3" end="3"/>
                                            </p:txEl>
                                          </p:spTgt>
                                        </p:tgtEl>
                                        <p:attrNameLst>
                                          <p:attrName>style.visibility</p:attrName>
                                        </p:attrNameLst>
                                      </p:cBhvr>
                                      <p:to>
                                        <p:strVal val="visible"/>
                                      </p:to>
                                    </p:set>
                                    <p:animEffect transition="in" filter="dissolve">
                                      <p:cBhvr>
                                        <p:cTn id="89" dur="500"/>
                                        <p:tgtEl>
                                          <p:spTgt spid="3">
                                            <p:txEl>
                                              <p:pRg st="3" end="3"/>
                                            </p:txEl>
                                          </p:spTgt>
                                        </p:tgtEl>
                                      </p:cBhvr>
                                    </p:animEffect>
                                  </p:childTnLst>
                                </p:cTn>
                              </p:par>
                            </p:childTnLst>
                          </p:cTn>
                        </p:par>
                      </p:childTnLst>
                    </p:cTn>
                  </p:par>
                  <p:par>
                    <p:cTn id="90" fill="hold">
                      <p:stCondLst>
                        <p:cond delay="indefinite"/>
                      </p:stCondLst>
                      <p:childTnLst>
                        <p:par>
                          <p:cTn id="91" fill="hold">
                            <p:stCondLst>
                              <p:cond delay="0"/>
                            </p:stCondLst>
                            <p:childTnLst>
                              <p:par>
                                <p:cTn id="92" presetID="22" presetClass="entr" presetSubtype="8" fill="hold" nodeType="clickEffect">
                                  <p:stCondLst>
                                    <p:cond delay="0"/>
                                  </p:stCondLst>
                                  <p:childTnLst>
                                    <p:set>
                                      <p:cBhvr>
                                        <p:cTn id="93" dur="1" fill="hold">
                                          <p:stCondLst>
                                            <p:cond delay="0"/>
                                          </p:stCondLst>
                                        </p:cTn>
                                        <p:tgtEl>
                                          <p:spTgt spid="4"/>
                                        </p:tgtEl>
                                        <p:attrNameLst>
                                          <p:attrName>style.visibility</p:attrName>
                                        </p:attrNameLst>
                                      </p:cBhvr>
                                      <p:to>
                                        <p:strVal val="visible"/>
                                      </p:to>
                                    </p:set>
                                    <p:animEffect transition="in" filter="wipe(left)">
                                      <p:cBhvr>
                                        <p:cTn id="94" dur="500"/>
                                        <p:tgtEl>
                                          <p:spTgt spid="4"/>
                                        </p:tgtEl>
                                      </p:cBhvr>
                                    </p:animEffect>
                                  </p:childTnLst>
                                </p:cTn>
                              </p:par>
                            </p:childTnLst>
                          </p:cTn>
                        </p:par>
                      </p:childTnLst>
                    </p:cTn>
                  </p:par>
                  <p:par>
                    <p:cTn id="95" fill="hold">
                      <p:stCondLst>
                        <p:cond delay="indefinite"/>
                      </p:stCondLst>
                      <p:childTnLst>
                        <p:par>
                          <p:cTn id="96" fill="hold">
                            <p:stCondLst>
                              <p:cond delay="0"/>
                            </p:stCondLst>
                            <p:childTnLst>
                              <p:par>
                                <p:cTn id="97" presetID="22" presetClass="entr" presetSubtype="8" fill="hold" nodeType="clickEffect">
                                  <p:stCondLst>
                                    <p:cond delay="0"/>
                                  </p:stCondLst>
                                  <p:childTnLst>
                                    <p:set>
                                      <p:cBhvr>
                                        <p:cTn id="98" dur="1" fill="hold">
                                          <p:stCondLst>
                                            <p:cond delay="0"/>
                                          </p:stCondLst>
                                        </p:cTn>
                                        <p:tgtEl>
                                          <p:spTgt spid="6"/>
                                        </p:tgtEl>
                                        <p:attrNameLst>
                                          <p:attrName>style.visibility</p:attrName>
                                        </p:attrNameLst>
                                      </p:cBhvr>
                                      <p:to>
                                        <p:strVal val="visible"/>
                                      </p:to>
                                    </p:set>
                                    <p:animEffect transition="in" filter="wipe(left)">
                                      <p:cBhvr>
                                        <p:cTn id="99" dur="500"/>
                                        <p:tgtEl>
                                          <p:spTgt spid="6"/>
                                        </p:tgtEl>
                                      </p:cBhvr>
                                    </p:animEffect>
                                  </p:childTnLst>
                                </p:cTn>
                              </p:par>
                            </p:childTnLst>
                          </p:cTn>
                        </p:par>
                      </p:childTnLst>
                    </p:cTn>
                  </p:par>
                  <p:par>
                    <p:cTn id="100" fill="hold">
                      <p:stCondLst>
                        <p:cond delay="indefinite"/>
                      </p:stCondLst>
                      <p:childTnLst>
                        <p:par>
                          <p:cTn id="101" fill="hold">
                            <p:stCondLst>
                              <p:cond delay="0"/>
                            </p:stCondLst>
                            <p:childTnLst>
                              <p:par>
                                <p:cTn id="102" presetID="22" presetClass="entr" presetSubtype="8" fill="hold" nodeType="clickEffect">
                                  <p:stCondLst>
                                    <p:cond delay="0"/>
                                  </p:stCondLst>
                                  <p:childTnLst>
                                    <p:set>
                                      <p:cBhvr>
                                        <p:cTn id="103" dur="1" fill="hold">
                                          <p:stCondLst>
                                            <p:cond delay="0"/>
                                          </p:stCondLst>
                                        </p:cTn>
                                        <p:tgtEl>
                                          <p:spTgt spid="7"/>
                                        </p:tgtEl>
                                        <p:attrNameLst>
                                          <p:attrName>style.visibility</p:attrName>
                                        </p:attrNameLst>
                                      </p:cBhvr>
                                      <p:to>
                                        <p:strVal val="visible"/>
                                      </p:to>
                                    </p:set>
                                    <p:animEffect transition="in" filter="wipe(left)">
                                      <p:cBhvr>
                                        <p:cTn id="104" dur="500"/>
                                        <p:tgtEl>
                                          <p:spTgt spid="7"/>
                                        </p:tgtEl>
                                      </p:cBhvr>
                                    </p:animEffect>
                                  </p:childTnLst>
                                </p:cTn>
                              </p:par>
                            </p:childTnLst>
                          </p:cTn>
                        </p:par>
                      </p:childTnLst>
                    </p:cTn>
                  </p:par>
                  <p:par>
                    <p:cTn id="105" fill="hold">
                      <p:stCondLst>
                        <p:cond delay="indefinite"/>
                      </p:stCondLst>
                      <p:childTnLst>
                        <p:par>
                          <p:cTn id="106" fill="hold">
                            <p:stCondLst>
                              <p:cond delay="0"/>
                            </p:stCondLst>
                            <p:childTnLst>
                              <p:par>
                                <p:cTn id="107" presetID="22" presetClass="entr" presetSubtype="8" fill="hold" nodeType="clickEffect">
                                  <p:stCondLst>
                                    <p:cond delay="0"/>
                                  </p:stCondLst>
                                  <p:childTnLst>
                                    <p:set>
                                      <p:cBhvr>
                                        <p:cTn id="108" dur="1" fill="hold">
                                          <p:stCondLst>
                                            <p:cond delay="0"/>
                                          </p:stCondLst>
                                        </p:cTn>
                                        <p:tgtEl>
                                          <p:spTgt spid="8"/>
                                        </p:tgtEl>
                                        <p:attrNameLst>
                                          <p:attrName>style.visibility</p:attrName>
                                        </p:attrNameLst>
                                      </p:cBhvr>
                                      <p:to>
                                        <p:strVal val="visible"/>
                                      </p:to>
                                    </p:set>
                                    <p:animEffect transition="in" filter="wipe(left)">
                                      <p:cBhvr>
                                        <p:cTn id="109" dur="500"/>
                                        <p:tgtEl>
                                          <p:spTgt spid="8"/>
                                        </p:tgtEl>
                                      </p:cBhvr>
                                    </p:animEffect>
                                  </p:childTnLst>
                                </p:cTn>
                              </p:par>
                            </p:childTnLst>
                          </p:cTn>
                        </p:par>
                      </p:childTnLst>
                    </p:cTn>
                  </p:par>
                  <p:par>
                    <p:cTn id="110" fill="hold">
                      <p:stCondLst>
                        <p:cond delay="indefinite"/>
                      </p:stCondLst>
                      <p:childTnLst>
                        <p:par>
                          <p:cTn id="111" fill="hold">
                            <p:stCondLst>
                              <p:cond delay="0"/>
                            </p:stCondLst>
                            <p:childTnLst>
                              <p:par>
                                <p:cTn id="112" presetID="22" presetClass="entr" presetSubtype="8" fill="hold" nodeType="clickEffect">
                                  <p:stCondLst>
                                    <p:cond delay="0"/>
                                  </p:stCondLst>
                                  <p:childTnLst>
                                    <p:set>
                                      <p:cBhvr>
                                        <p:cTn id="113" dur="1" fill="hold">
                                          <p:stCondLst>
                                            <p:cond delay="0"/>
                                          </p:stCondLst>
                                        </p:cTn>
                                        <p:tgtEl>
                                          <p:spTgt spid="5"/>
                                        </p:tgtEl>
                                        <p:attrNameLst>
                                          <p:attrName>style.visibility</p:attrName>
                                        </p:attrNameLst>
                                      </p:cBhvr>
                                      <p:to>
                                        <p:strVal val="visible"/>
                                      </p:to>
                                    </p:set>
                                    <p:animEffect transition="in" filter="wipe(left)">
                                      <p:cBhvr>
                                        <p:cTn id="114" dur="500"/>
                                        <p:tgtEl>
                                          <p:spTgt spid="5"/>
                                        </p:tgtEl>
                                      </p:cBhvr>
                                    </p:animEffect>
                                  </p:childTnLst>
                                </p:cTn>
                              </p:par>
                            </p:childTnLst>
                          </p:cTn>
                        </p:par>
                      </p:childTnLst>
                    </p:cTn>
                  </p:par>
                  <p:par>
                    <p:cTn id="115" fill="hold">
                      <p:stCondLst>
                        <p:cond delay="indefinite"/>
                      </p:stCondLst>
                      <p:childTnLst>
                        <p:par>
                          <p:cTn id="116" fill="hold">
                            <p:stCondLst>
                              <p:cond delay="0"/>
                            </p:stCondLst>
                            <p:childTnLst>
                              <p:par>
                                <p:cTn id="117" presetID="42" presetClass="entr" presetSubtype="0" fill="hold" grpId="0" nodeType="clickEffect">
                                  <p:stCondLst>
                                    <p:cond delay="0"/>
                                  </p:stCondLst>
                                  <p:childTnLst>
                                    <p:set>
                                      <p:cBhvr>
                                        <p:cTn id="118" dur="1" fill="hold">
                                          <p:stCondLst>
                                            <p:cond delay="0"/>
                                          </p:stCondLst>
                                        </p:cTn>
                                        <p:tgtEl>
                                          <p:spTgt spid="27"/>
                                        </p:tgtEl>
                                        <p:attrNameLst>
                                          <p:attrName>style.visibility</p:attrName>
                                        </p:attrNameLst>
                                      </p:cBhvr>
                                      <p:to>
                                        <p:strVal val="visible"/>
                                      </p:to>
                                    </p:set>
                                    <p:animEffect transition="in" filter="fade">
                                      <p:cBhvr>
                                        <p:cTn id="119" dur="1000"/>
                                        <p:tgtEl>
                                          <p:spTgt spid="27"/>
                                        </p:tgtEl>
                                      </p:cBhvr>
                                    </p:animEffect>
                                    <p:anim calcmode="lin" valueType="num">
                                      <p:cBhvr>
                                        <p:cTn id="120" dur="1000" fill="hold"/>
                                        <p:tgtEl>
                                          <p:spTgt spid="27"/>
                                        </p:tgtEl>
                                        <p:attrNameLst>
                                          <p:attrName>ppt_x</p:attrName>
                                        </p:attrNameLst>
                                      </p:cBhvr>
                                      <p:tavLst>
                                        <p:tav tm="0">
                                          <p:val>
                                            <p:strVal val="#ppt_x"/>
                                          </p:val>
                                        </p:tav>
                                        <p:tav tm="100000">
                                          <p:val>
                                            <p:strVal val="#ppt_x"/>
                                          </p:val>
                                        </p:tav>
                                      </p:tavLst>
                                    </p:anim>
                                    <p:anim calcmode="lin" valueType="num">
                                      <p:cBhvr>
                                        <p:cTn id="121" dur="1000" fill="hold"/>
                                        <p:tgtEl>
                                          <p:spTgt spid="27"/>
                                        </p:tgtEl>
                                        <p:attrNameLst>
                                          <p:attrName>ppt_y</p:attrName>
                                        </p:attrNameLst>
                                      </p:cBhvr>
                                      <p:tavLst>
                                        <p:tav tm="0">
                                          <p:val>
                                            <p:strVal val="#ppt_y+.1"/>
                                          </p:val>
                                        </p:tav>
                                        <p:tav tm="100000">
                                          <p:val>
                                            <p:strVal val="#ppt_y"/>
                                          </p:val>
                                        </p:tav>
                                      </p:tavLst>
                                    </p:anim>
                                  </p:childTnLst>
                                </p:cTn>
                              </p:par>
                              <p:par>
                                <p:cTn id="122" presetID="42" presetClass="entr" presetSubtype="0" fill="hold" grpId="0" nodeType="withEffect">
                                  <p:stCondLst>
                                    <p:cond delay="0"/>
                                  </p:stCondLst>
                                  <p:childTnLst>
                                    <p:set>
                                      <p:cBhvr>
                                        <p:cTn id="123" dur="1" fill="hold">
                                          <p:stCondLst>
                                            <p:cond delay="0"/>
                                          </p:stCondLst>
                                        </p:cTn>
                                        <p:tgtEl>
                                          <p:spTgt spid="28"/>
                                        </p:tgtEl>
                                        <p:attrNameLst>
                                          <p:attrName>style.visibility</p:attrName>
                                        </p:attrNameLst>
                                      </p:cBhvr>
                                      <p:to>
                                        <p:strVal val="visible"/>
                                      </p:to>
                                    </p:set>
                                    <p:animEffect transition="in" filter="fade">
                                      <p:cBhvr>
                                        <p:cTn id="124" dur="1000"/>
                                        <p:tgtEl>
                                          <p:spTgt spid="28"/>
                                        </p:tgtEl>
                                      </p:cBhvr>
                                    </p:animEffect>
                                    <p:anim calcmode="lin" valueType="num">
                                      <p:cBhvr>
                                        <p:cTn id="125" dur="1000" fill="hold"/>
                                        <p:tgtEl>
                                          <p:spTgt spid="28"/>
                                        </p:tgtEl>
                                        <p:attrNameLst>
                                          <p:attrName>ppt_x</p:attrName>
                                        </p:attrNameLst>
                                      </p:cBhvr>
                                      <p:tavLst>
                                        <p:tav tm="0">
                                          <p:val>
                                            <p:strVal val="#ppt_x"/>
                                          </p:val>
                                        </p:tav>
                                        <p:tav tm="100000">
                                          <p:val>
                                            <p:strVal val="#ppt_x"/>
                                          </p:val>
                                        </p:tav>
                                      </p:tavLst>
                                    </p:anim>
                                    <p:anim calcmode="lin" valueType="num">
                                      <p:cBhvr>
                                        <p:cTn id="126" dur="1000" fill="hold"/>
                                        <p:tgtEl>
                                          <p:spTgt spid="28"/>
                                        </p:tgtEl>
                                        <p:attrNameLst>
                                          <p:attrName>ppt_y</p:attrName>
                                        </p:attrNameLst>
                                      </p:cBhvr>
                                      <p:tavLst>
                                        <p:tav tm="0">
                                          <p:val>
                                            <p:strVal val="#ppt_y+.1"/>
                                          </p:val>
                                        </p:tav>
                                        <p:tav tm="100000">
                                          <p:val>
                                            <p:strVal val="#ppt_y"/>
                                          </p:val>
                                        </p:tav>
                                      </p:tavLst>
                                    </p:anim>
                                  </p:childTnLst>
                                </p:cTn>
                              </p:par>
                              <p:par>
                                <p:cTn id="127" presetID="42" presetClass="entr" presetSubtype="0" fill="hold" grpId="0" nodeType="withEffect">
                                  <p:stCondLst>
                                    <p:cond delay="0"/>
                                  </p:stCondLst>
                                  <p:childTnLst>
                                    <p:set>
                                      <p:cBhvr>
                                        <p:cTn id="128" dur="1" fill="hold">
                                          <p:stCondLst>
                                            <p:cond delay="0"/>
                                          </p:stCondLst>
                                        </p:cTn>
                                        <p:tgtEl>
                                          <p:spTgt spid="29"/>
                                        </p:tgtEl>
                                        <p:attrNameLst>
                                          <p:attrName>style.visibility</p:attrName>
                                        </p:attrNameLst>
                                      </p:cBhvr>
                                      <p:to>
                                        <p:strVal val="visible"/>
                                      </p:to>
                                    </p:set>
                                    <p:animEffect transition="in" filter="fade">
                                      <p:cBhvr>
                                        <p:cTn id="129" dur="1000"/>
                                        <p:tgtEl>
                                          <p:spTgt spid="29"/>
                                        </p:tgtEl>
                                      </p:cBhvr>
                                    </p:animEffect>
                                    <p:anim calcmode="lin" valueType="num">
                                      <p:cBhvr>
                                        <p:cTn id="130" dur="1000" fill="hold"/>
                                        <p:tgtEl>
                                          <p:spTgt spid="29"/>
                                        </p:tgtEl>
                                        <p:attrNameLst>
                                          <p:attrName>ppt_x</p:attrName>
                                        </p:attrNameLst>
                                      </p:cBhvr>
                                      <p:tavLst>
                                        <p:tav tm="0">
                                          <p:val>
                                            <p:strVal val="#ppt_x"/>
                                          </p:val>
                                        </p:tav>
                                        <p:tav tm="100000">
                                          <p:val>
                                            <p:strVal val="#ppt_x"/>
                                          </p:val>
                                        </p:tav>
                                      </p:tavLst>
                                    </p:anim>
                                    <p:anim calcmode="lin" valueType="num">
                                      <p:cBhvr>
                                        <p:cTn id="131" dur="1000" fill="hold"/>
                                        <p:tgtEl>
                                          <p:spTgt spid="29"/>
                                        </p:tgtEl>
                                        <p:attrNameLst>
                                          <p:attrName>ppt_y</p:attrName>
                                        </p:attrNameLst>
                                      </p:cBhvr>
                                      <p:tavLst>
                                        <p:tav tm="0">
                                          <p:val>
                                            <p:strVal val="#ppt_y+.1"/>
                                          </p:val>
                                        </p:tav>
                                        <p:tav tm="100000">
                                          <p:val>
                                            <p:strVal val="#ppt_y"/>
                                          </p:val>
                                        </p:tav>
                                      </p:tavLst>
                                    </p:anim>
                                  </p:childTnLst>
                                </p:cTn>
                              </p:par>
                              <p:par>
                                <p:cTn id="132" presetID="42" presetClass="entr" presetSubtype="0" fill="hold" grpId="0" nodeType="withEffect">
                                  <p:stCondLst>
                                    <p:cond delay="0"/>
                                  </p:stCondLst>
                                  <p:childTnLst>
                                    <p:set>
                                      <p:cBhvr>
                                        <p:cTn id="133" dur="1" fill="hold">
                                          <p:stCondLst>
                                            <p:cond delay="0"/>
                                          </p:stCondLst>
                                        </p:cTn>
                                        <p:tgtEl>
                                          <p:spTgt spid="30"/>
                                        </p:tgtEl>
                                        <p:attrNameLst>
                                          <p:attrName>style.visibility</p:attrName>
                                        </p:attrNameLst>
                                      </p:cBhvr>
                                      <p:to>
                                        <p:strVal val="visible"/>
                                      </p:to>
                                    </p:set>
                                    <p:animEffect transition="in" filter="fade">
                                      <p:cBhvr>
                                        <p:cTn id="134" dur="1000"/>
                                        <p:tgtEl>
                                          <p:spTgt spid="30"/>
                                        </p:tgtEl>
                                      </p:cBhvr>
                                    </p:animEffect>
                                    <p:anim calcmode="lin" valueType="num">
                                      <p:cBhvr>
                                        <p:cTn id="135" dur="1000" fill="hold"/>
                                        <p:tgtEl>
                                          <p:spTgt spid="30"/>
                                        </p:tgtEl>
                                        <p:attrNameLst>
                                          <p:attrName>ppt_x</p:attrName>
                                        </p:attrNameLst>
                                      </p:cBhvr>
                                      <p:tavLst>
                                        <p:tav tm="0">
                                          <p:val>
                                            <p:strVal val="#ppt_x"/>
                                          </p:val>
                                        </p:tav>
                                        <p:tav tm="100000">
                                          <p:val>
                                            <p:strVal val="#ppt_x"/>
                                          </p:val>
                                        </p:tav>
                                      </p:tavLst>
                                    </p:anim>
                                    <p:anim calcmode="lin" valueType="num">
                                      <p:cBhvr>
                                        <p:cTn id="136" dur="1000" fill="hold"/>
                                        <p:tgtEl>
                                          <p:spTgt spid="30"/>
                                        </p:tgtEl>
                                        <p:attrNameLst>
                                          <p:attrName>ppt_y</p:attrName>
                                        </p:attrNameLst>
                                      </p:cBhvr>
                                      <p:tavLst>
                                        <p:tav tm="0">
                                          <p:val>
                                            <p:strVal val="#ppt_y+.1"/>
                                          </p:val>
                                        </p:tav>
                                        <p:tav tm="100000">
                                          <p:val>
                                            <p:strVal val="#ppt_y"/>
                                          </p:val>
                                        </p:tav>
                                      </p:tavLst>
                                    </p:anim>
                                  </p:childTnLst>
                                </p:cTn>
                              </p:par>
                              <p:par>
                                <p:cTn id="137" presetID="42" presetClass="entr" presetSubtype="0" fill="hold" grpId="0" nodeType="withEffect">
                                  <p:stCondLst>
                                    <p:cond delay="0"/>
                                  </p:stCondLst>
                                  <p:childTnLst>
                                    <p:set>
                                      <p:cBhvr>
                                        <p:cTn id="138" dur="1" fill="hold">
                                          <p:stCondLst>
                                            <p:cond delay="0"/>
                                          </p:stCondLst>
                                        </p:cTn>
                                        <p:tgtEl>
                                          <p:spTgt spid="31"/>
                                        </p:tgtEl>
                                        <p:attrNameLst>
                                          <p:attrName>style.visibility</p:attrName>
                                        </p:attrNameLst>
                                      </p:cBhvr>
                                      <p:to>
                                        <p:strVal val="visible"/>
                                      </p:to>
                                    </p:set>
                                    <p:animEffect transition="in" filter="fade">
                                      <p:cBhvr>
                                        <p:cTn id="139" dur="1000"/>
                                        <p:tgtEl>
                                          <p:spTgt spid="31"/>
                                        </p:tgtEl>
                                      </p:cBhvr>
                                    </p:animEffect>
                                    <p:anim calcmode="lin" valueType="num">
                                      <p:cBhvr>
                                        <p:cTn id="140" dur="1000" fill="hold"/>
                                        <p:tgtEl>
                                          <p:spTgt spid="31"/>
                                        </p:tgtEl>
                                        <p:attrNameLst>
                                          <p:attrName>ppt_x</p:attrName>
                                        </p:attrNameLst>
                                      </p:cBhvr>
                                      <p:tavLst>
                                        <p:tav tm="0">
                                          <p:val>
                                            <p:strVal val="#ppt_x"/>
                                          </p:val>
                                        </p:tav>
                                        <p:tav tm="100000">
                                          <p:val>
                                            <p:strVal val="#ppt_x"/>
                                          </p:val>
                                        </p:tav>
                                      </p:tavLst>
                                    </p:anim>
                                    <p:anim calcmode="lin" valueType="num">
                                      <p:cBhvr>
                                        <p:cTn id="141" dur="1000" fill="hold"/>
                                        <p:tgtEl>
                                          <p:spTgt spid="31"/>
                                        </p:tgtEl>
                                        <p:attrNameLst>
                                          <p:attrName>ppt_y</p:attrName>
                                        </p:attrNameLst>
                                      </p:cBhvr>
                                      <p:tavLst>
                                        <p:tav tm="0">
                                          <p:val>
                                            <p:strVal val="#ppt_y+.1"/>
                                          </p:val>
                                        </p:tav>
                                        <p:tav tm="100000">
                                          <p:val>
                                            <p:strVal val="#ppt_y"/>
                                          </p:val>
                                        </p:tav>
                                      </p:tavLst>
                                    </p:anim>
                                  </p:childTnLst>
                                </p:cTn>
                              </p:par>
                              <p:par>
                                <p:cTn id="142" presetID="42" presetClass="entr" presetSubtype="0" fill="hold" grpId="0" nodeType="withEffect">
                                  <p:stCondLst>
                                    <p:cond delay="0"/>
                                  </p:stCondLst>
                                  <p:childTnLst>
                                    <p:set>
                                      <p:cBhvr>
                                        <p:cTn id="143" dur="1" fill="hold">
                                          <p:stCondLst>
                                            <p:cond delay="0"/>
                                          </p:stCondLst>
                                        </p:cTn>
                                        <p:tgtEl>
                                          <p:spTgt spid="32"/>
                                        </p:tgtEl>
                                        <p:attrNameLst>
                                          <p:attrName>style.visibility</p:attrName>
                                        </p:attrNameLst>
                                      </p:cBhvr>
                                      <p:to>
                                        <p:strVal val="visible"/>
                                      </p:to>
                                    </p:set>
                                    <p:animEffect transition="in" filter="fade">
                                      <p:cBhvr>
                                        <p:cTn id="144" dur="1000"/>
                                        <p:tgtEl>
                                          <p:spTgt spid="32"/>
                                        </p:tgtEl>
                                      </p:cBhvr>
                                    </p:animEffect>
                                    <p:anim calcmode="lin" valueType="num">
                                      <p:cBhvr>
                                        <p:cTn id="145" dur="1000" fill="hold"/>
                                        <p:tgtEl>
                                          <p:spTgt spid="32"/>
                                        </p:tgtEl>
                                        <p:attrNameLst>
                                          <p:attrName>ppt_x</p:attrName>
                                        </p:attrNameLst>
                                      </p:cBhvr>
                                      <p:tavLst>
                                        <p:tav tm="0">
                                          <p:val>
                                            <p:strVal val="#ppt_x"/>
                                          </p:val>
                                        </p:tav>
                                        <p:tav tm="100000">
                                          <p:val>
                                            <p:strVal val="#ppt_x"/>
                                          </p:val>
                                        </p:tav>
                                      </p:tavLst>
                                    </p:anim>
                                    <p:anim calcmode="lin" valueType="num">
                                      <p:cBhvr>
                                        <p:cTn id="146" dur="1000" fill="hold"/>
                                        <p:tgtEl>
                                          <p:spTgt spid="32"/>
                                        </p:tgtEl>
                                        <p:attrNameLst>
                                          <p:attrName>ppt_y</p:attrName>
                                        </p:attrNameLst>
                                      </p:cBhvr>
                                      <p:tavLst>
                                        <p:tav tm="0">
                                          <p:val>
                                            <p:strVal val="#ppt_y+.1"/>
                                          </p:val>
                                        </p:tav>
                                        <p:tav tm="100000">
                                          <p:val>
                                            <p:strVal val="#ppt_y"/>
                                          </p:val>
                                        </p:tav>
                                      </p:tavLst>
                                    </p:anim>
                                  </p:childTnLst>
                                </p:cTn>
                              </p:par>
                              <p:par>
                                <p:cTn id="147" presetID="42" presetClass="entr" presetSubtype="0" fill="hold" grpId="0" nodeType="withEffect">
                                  <p:stCondLst>
                                    <p:cond delay="0"/>
                                  </p:stCondLst>
                                  <p:childTnLst>
                                    <p:set>
                                      <p:cBhvr>
                                        <p:cTn id="148" dur="1" fill="hold">
                                          <p:stCondLst>
                                            <p:cond delay="0"/>
                                          </p:stCondLst>
                                        </p:cTn>
                                        <p:tgtEl>
                                          <p:spTgt spid="33"/>
                                        </p:tgtEl>
                                        <p:attrNameLst>
                                          <p:attrName>style.visibility</p:attrName>
                                        </p:attrNameLst>
                                      </p:cBhvr>
                                      <p:to>
                                        <p:strVal val="visible"/>
                                      </p:to>
                                    </p:set>
                                    <p:animEffect transition="in" filter="fade">
                                      <p:cBhvr>
                                        <p:cTn id="149" dur="1000"/>
                                        <p:tgtEl>
                                          <p:spTgt spid="33"/>
                                        </p:tgtEl>
                                      </p:cBhvr>
                                    </p:animEffect>
                                    <p:anim calcmode="lin" valueType="num">
                                      <p:cBhvr>
                                        <p:cTn id="150" dur="1000" fill="hold"/>
                                        <p:tgtEl>
                                          <p:spTgt spid="33"/>
                                        </p:tgtEl>
                                        <p:attrNameLst>
                                          <p:attrName>ppt_x</p:attrName>
                                        </p:attrNameLst>
                                      </p:cBhvr>
                                      <p:tavLst>
                                        <p:tav tm="0">
                                          <p:val>
                                            <p:strVal val="#ppt_x"/>
                                          </p:val>
                                        </p:tav>
                                        <p:tav tm="100000">
                                          <p:val>
                                            <p:strVal val="#ppt_x"/>
                                          </p:val>
                                        </p:tav>
                                      </p:tavLst>
                                    </p:anim>
                                    <p:anim calcmode="lin" valueType="num">
                                      <p:cBhvr>
                                        <p:cTn id="151" dur="1000" fill="hold"/>
                                        <p:tgtEl>
                                          <p:spTgt spid="33"/>
                                        </p:tgtEl>
                                        <p:attrNameLst>
                                          <p:attrName>ppt_y</p:attrName>
                                        </p:attrNameLst>
                                      </p:cBhvr>
                                      <p:tavLst>
                                        <p:tav tm="0">
                                          <p:val>
                                            <p:strVal val="#ppt_y+.1"/>
                                          </p:val>
                                        </p:tav>
                                        <p:tav tm="100000">
                                          <p:val>
                                            <p:strVal val="#ppt_y"/>
                                          </p:val>
                                        </p:tav>
                                      </p:tavLst>
                                    </p:anim>
                                  </p:childTnLst>
                                </p:cTn>
                              </p:par>
                              <p:par>
                                <p:cTn id="152" presetID="42" presetClass="entr" presetSubtype="0" fill="hold" grpId="0" nodeType="withEffect">
                                  <p:stCondLst>
                                    <p:cond delay="0"/>
                                  </p:stCondLst>
                                  <p:childTnLst>
                                    <p:set>
                                      <p:cBhvr>
                                        <p:cTn id="153" dur="1" fill="hold">
                                          <p:stCondLst>
                                            <p:cond delay="0"/>
                                          </p:stCondLst>
                                        </p:cTn>
                                        <p:tgtEl>
                                          <p:spTgt spid="34"/>
                                        </p:tgtEl>
                                        <p:attrNameLst>
                                          <p:attrName>style.visibility</p:attrName>
                                        </p:attrNameLst>
                                      </p:cBhvr>
                                      <p:to>
                                        <p:strVal val="visible"/>
                                      </p:to>
                                    </p:set>
                                    <p:animEffect transition="in" filter="fade">
                                      <p:cBhvr>
                                        <p:cTn id="154" dur="1000"/>
                                        <p:tgtEl>
                                          <p:spTgt spid="34"/>
                                        </p:tgtEl>
                                      </p:cBhvr>
                                    </p:animEffect>
                                    <p:anim calcmode="lin" valueType="num">
                                      <p:cBhvr>
                                        <p:cTn id="155" dur="1000" fill="hold"/>
                                        <p:tgtEl>
                                          <p:spTgt spid="34"/>
                                        </p:tgtEl>
                                        <p:attrNameLst>
                                          <p:attrName>ppt_x</p:attrName>
                                        </p:attrNameLst>
                                      </p:cBhvr>
                                      <p:tavLst>
                                        <p:tav tm="0">
                                          <p:val>
                                            <p:strVal val="#ppt_x"/>
                                          </p:val>
                                        </p:tav>
                                        <p:tav tm="100000">
                                          <p:val>
                                            <p:strVal val="#ppt_x"/>
                                          </p:val>
                                        </p:tav>
                                      </p:tavLst>
                                    </p:anim>
                                    <p:anim calcmode="lin" valueType="num">
                                      <p:cBhvr>
                                        <p:cTn id="156" dur="1000" fill="hold"/>
                                        <p:tgtEl>
                                          <p:spTgt spid="34"/>
                                        </p:tgtEl>
                                        <p:attrNameLst>
                                          <p:attrName>ppt_y</p:attrName>
                                        </p:attrNameLst>
                                      </p:cBhvr>
                                      <p:tavLst>
                                        <p:tav tm="0">
                                          <p:val>
                                            <p:strVal val="#ppt_y+.1"/>
                                          </p:val>
                                        </p:tav>
                                        <p:tav tm="100000">
                                          <p:val>
                                            <p:strVal val="#ppt_y"/>
                                          </p:val>
                                        </p:tav>
                                      </p:tavLst>
                                    </p:anim>
                                  </p:childTnLst>
                                </p:cTn>
                              </p:par>
                              <p:par>
                                <p:cTn id="157" presetID="42" presetClass="entr" presetSubtype="0" fill="hold" grpId="0" nodeType="withEffect">
                                  <p:stCondLst>
                                    <p:cond delay="0"/>
                                  </p:stCondLst>
                                  <p:childTnLst>
                                    <p:set>
                                      <p:cBhvr>
                                        <p:cTn id="158" dur="1" fill="hold">
                                          <p:stCondLst>
                                            <p:cond delay="0"/>
                                          </p:stCondLst>
                                        </p:cTn>
                                        <p:tgtEl>
                                          <p:spTgt spid="35"/>
                                        </p:tgtEl>
                                        <p:attrNameLst>
                                          <p:attrName>style.visibility</p:attrName>
                                        </p:attrNameLst>
                                      </p:cBhvr>
                                      <p:to>
                                        <p:strVal val="visible"/>
                                      </p:to>
                                    </p:set>
                                    <p:animEffect transition="in" filter="fade">
                                      <p:cBhvr>
                                        <p:cTn id="159" dur="1000"/>
                                        <p:tgtEl>
                                          <p:spTgt spid="35"/>
                                        </p:tgtEl>
                                      </p:cBhvr>
                                    </p:animEffect>
                                    <p:anim calcmode="lin" valueType="num">
                                      <p:cBhvr>
                                        <p:cTn id="160" dur="1000" fill="hold"/>
                                        <p:tgtEl>
                                          <p:spTgt spid="35"/>
                                        </p:tgtEl>
                                        <p:attrNameLst>
                                          <p:attrName>ppt_x</p:attrName>
                                        </p:attrNameLst>
                                      </p:cBhvr>
                                      <p:tavLst>
                                        <p:tav tm="0">
                                          <p:val>
                                            <p:strVal val="#ppt_x"/>
                                          </p:val>
                                        </p:tav>
                                        <p:tav tm="100000">
                                          <p:val>
                                            <p:strVal val="#ppt_x"/>
                                          </p:val>
                                        </p:tav>
                                      </p:tavLst>
                                    </p:anim>
                                    <p:anim calcmode="lin" valueType="num">
                                      <p:cBhvr>
                                        <p:cTn id="161" dur="1000" fill="hold"/>
                                        <p:tgtEl>
                                          <p:spTgt spid="35"/>
                                        </p:tgtEl>
                                        <p:attrNameLst>
                                          <p:attrName>ppt_y</p:attrName>
                                        </p:attrNameLst>
                                      </p:cBhvr>
                                      <p:tavLst>
                                        <p:tav tm="0">
                                          <p:val>
                                            <p:strVal val="#ppt_y+.1"/>
                                          </p:val>
                                        </p:tav>
                                        <p:tav tm="100000">
                                          <p:val>
                                            <p:strVal val="#ppt_y"/>
                                          </p:val>
                                        </p:tav>
                                      </p:tavLst>
                                    </p:anim>
                                  </p:childTnLst>
                                </p:cTn>
                              </p:par>
                              <p:par>
                                <p:cTn id="162" presetID="42" presetClass="entr" presetSubtype="0" fill="hold" grpId="0" nodeType="withEffect">
                                  <p:stCondLst>
                                    <p:cond delay="0"/>
                                  </p:stCondLst>
                                  <p:childTnLst>
                                    <p:set>
                                      <p:cBhvr>
                                        <p:cTn id="163" dur="1" fill="hold">
                                          <p:stCondLst>
                                            <p:cond delay="0"/>
                                          </p:stCondLst>
                                        </p:cTn>
                                        <p:tgtEl>
                                          <p:spTgt spid="36"/>
                                        </p:tgtEl>
                                        <p:attrNameLst>
                                          <p:attrName>style.visibility</p:attrName>
                                        </p:attrNameLst>
                                      </p:cBhvr>
                                      <p:to>
                                        <p:strVal val="visible"/>
                                      </p:to>
                                    </p:set>
                                    <p:animEffect transition="in" filter="fade">
                                      <p:cBhvr>
                                        <p:cTn id="164" dur="1000"/>
                                        <p:tgtEl>
                                          <p:spTgt spid="36"/>
                                        </p:tgtEl>
                                      </p:cBhvr>
                                    </p:animEffect>
                                    <p:anim calcmode="lin" valueType="num">
                                      <p:cBhvr>
                                        <p:cTn id="165" dur="1000" fill="hold"/>
                                        <p:tgtEl>
                                          <p:spTgt spid="36"/>
                                        </p:tgtEl>
                                        <p:attrNameLst>
                                          <p:attrName>ppt_x</p:attrName>
                                        </p:attrNameLst>
                                      </p:cBhvr>
                                      <p:tavLst>
                                        <p:tav tm="0">
                                          <p:val>
                                            <p:strVal val="#ppt_x"/>
                                          </p:val>
                                        </p:tav>
                                        <p:tav tm="100000">
                                          <p:val>
                                            <p:strVal val="#ppt_x"/>
                                          </p:val>
                                        </p:tav>
                                      </p:tavLst>
                                    </p:anim>
                                    <p:anim calcmode="lin" valueType="num">
                                      <p:cBhvr>
                                        <p:cTn id="166" dur="1000" fill="hold"/>
                                        <p:tgtEl>
                                          <p:spTgt spid="36"/>
                                        </p:tgtEl>
                                        <p:attrNameLst>
                                          <p:attrName>ppt_y</p:attrName>
                                        </p:attrNameLst>
                                      </p:cBhvr>
                                      <p:tavLst>
                                        <p:tav tm="0">
                                          <p:val>
                                            <p:strVal val="#ppt_y+.1"/>
                                          </p:val>
                                        </p:tav>
                                        <p:tav tm="100000">
                                          <p:val>
                                            <p:strVal val="#ppt_y"/>
                                          </p:val>
                                        </p:tav>
                                      </p:tavLst>
                                    </p:anim>
                                  </p:childTnLst>
                                </p:cTn>
                              </p:par>
                              <p:par>
                                <p:cTn id="167" presetID="42" presetClass="entr" presetSubtype="0" fill="hold" grpId="0" nodeType="withEffect">
                                  <p:stCondLst>
                                    <p:cond delay="0"/>
                                  </p:stCondLst>
                                  <p:childTnLst>
                                    <p:set>
                                      <p:cBhvr>
                                        <p:cTn id="168" dur="1" fill="hold">
                                          <p:stCondLst>
                                            <p:cond delay="0"/>
                                          </p:stCondLst>
                                        </p:cTn>
                                        <p:tgtEl>
                                          <p:spTgt spid="37"/>
                                        </p:tgtEl>
                                        <p:attrNameLst>
                                          <p:attrName>style.visibility</p:attrName>
                                        </p:attrNameLst>
                                      </p:cBhvr>
                                      <p:to>
                                        <p:strVal val="visible"/>
                                      </p:to>
                                    </p:set>
                                    <p:animEffect transition="in" filter="fade">
                                      <p:cBhvr>
                                        <p:cTn id="169" dur="1000"/>
                                        <p:tgtEl>
                                          <p:spTgt spid="37"/>
                                        </p:tgtEl>
                                      </p:cBhvr>
                                    </p:animEffect>
                                    <p:anim calcmode="lin" valueType="num">
                                      <p:cBhvr>
                                        <p:cTn id="170" dur="1000" fill="hold"/>
                                        <p:tgtEl>
                                          <p:spTgt spid="37"/>
                                        </p:tgtEl>
                                        <p:attrNameLst>
                                          <p:attrName>ppt_x</p:attrName>
                                        </p:attrNameLst>
                                      </p:cBhvr>
                                      <p:tavLst>
                                        <p:tav tm="0">
                                          <p:val>
                                            <p:strVal val="#ppt_x"/>
                                          </p:val>
                                        </p:tav>
                                        <p:tav tm="100000">
                                          <p:val>
                                            <p:strVal val="#ppt_x"/>
                                          </p:val>
                                        </p:tav>
                                      </p:tavLst>
                                    </p:anim>
                                    <p:anim calcmode="lin" valueType="num">
                                      <p:cBhvr>
                                        <p:cTn id="171" dur="1000" fill="hold"/>
                                        <p:tgtEl>
                                          <p:spTgt spid="37"/>
                                        </p:tgtEl>
                                        <p:attrNameLst>
                                          <p:attrName>ppt_y</p:attrName>
                                        </p:attrNameLst>
                                      </p:cBhvr>
                                      <p:tavLst>
                                        <p:tav tm="0">
                                          <p:val>
                                            <p:strVal val="#ppt_y+.1"/>
                                          </p:val>
                                        </p:tav>
                                        <p:tav tm="100000">
                                          <p:val>
                                            <p:strVal val="#ppt_y"/>
                                          </p:val>
                                        </p:tav>
                                      </p:tavLst>
                                    </p:anim>
                                  </p:childTnLst>
                                </p:cTn>
                              </p:par>
                              <p:par>
                                <p:cTn id="172" presetID="42" presetClass="entr" presetSubtype="0" fill="hold" grpId="0" nodeType="withEffect">
                                  <p:stCondLst>
                                    <p:cond delay="0"/>
                                  </p:stCondLst>
                                  <p:childTnLst>
                                    <p:set>
                                      <p:cBhvr>
                                        <p:cTn id="173" dur="1" fill="hold">
                                          <p:stCondLst>
                                            <p:cond delay="0"/>
                                          </p:stCondLst>
                                        </p:cTn>
                                        <p:tgtEl>
                                          <p:spTgt spid="38"/>
                                        </p:tgtEl>
                                        <p:attrNameLst>
                                          <p:attrName>style.visibility</p:attrName>
                                        </p:attrNameLst>
                                      </p:cBhvr>
                                      <p:to>
                                        <p:strVal val="visible"/>
                                      </p:to>
                                    </p:set>
                                    <p:animEffect transition="in" filter="fade">
                                      <p:cBhvr>
                                        <p:cTn id="174" dur="1000"/>
                                        <p:tgtEl>
                                          <p:spTgt spid="38"/>
                                        </p:tgtEl>
                                      </p:cBhvr>
                                    </p:animEffect>
                                    <p:anim calcmode="lin" valueType="num">
                                      <p:cBhvr>
                                        <p:cTn id="175" dur="1000" fill="hold"/>
                                        <p:tgtEl>
                                          <p:spTgt spid="38"/>
                                        </p:tgtEl>
                                        <p:attrNameLst>
                                          <p:attrName>ppt_x</p:attrName>
                                        </p:attrNameLst>
                                      </p:cBhvr>
                                      <p:tavLst>
                                        <p:tav tm="0">
                                          <p:val>
                                            <p:strVal val="#ppt_x"/>
                                          </p:val>
                                        </p:tav>
                                        <p:tav tm="100000">
                                          <p:val>
                                            <p:strVal val="#ppt_x"/>
                                          </p:val>
                                        </p:tav>
                                      </p:tavLst>
                                    </p:anim>
                                    <p:anim calcmode="lin" valueType="num">
                                      <p:cBhvr>
                                        <p:cTn id="176" dur="1000" fill="hold"/>
                                        <p:tgtEl>
                                          <p:spTgt spid="38"/>
                                        </p:tgtEl>
                                        <p:attrNameLst>
                                          <p:attrName>ppt_y</p:attrName>
                                        </p:attrNameLst>
                                      </p:cBhvr>
                                      <p:tavLst>
                                        <p:tav tm="0">
                                          <p:val>
                                            <p:strVal val="#ppt_y+.1"/>
                                          </p:val>
                                        </p:tav>
                                        <p:tav tm="100000">
                                          <p:val>
                                            <p:strVal val="#ppt_y"/>
                                          </p:val>
                                        </p:tav>
                                      </p:tavLst>
                                    </p:anim>
                                  </p:childTnLst>
                                </p:cTn>
                              </p:par>
                              <p:par>
                                <p:cTn id="177" presetID="42" presetClass="entr" presetSubtype="0" fill="hold" grpId="0" nodeType="withEffect">
                                  <p:stCondLst>
                                    <p:cond delay="0"/>
                                  </p:stCondLst>
                                  <p:childTnLst>
                                    <p:set>
                                      <p:cBhvr>
                                        <p:cTn id="178" dur="1" fill="hold">
                                          <p:stCondLst>
                                            <p:cond delay="0"/>
                                          </p:stCondLst>
                                        </p:cTn>
                                        <p:tgtEl>
                                          <p:spTgt spid="39"/>
                                        </p:tgtEl>
                                        <p:attrNameLst>
                                          <p:attrName>style.visibility</p:attrName>
                                        </p:attrNameLst>
                                      </p:cBhvr>
                                      <p:to>
                                        <p:strVal val="visible"/>
                                      </p:to>
                                    </p:set>
                                    <p:animEffect transition="in" filter="fade">
                                      <p:cBhvr>
                                        <p:cTn id="179" dur="1000"/>
                                        <p:tgtEl>
                                          <p:spTgt spid="39"/>
                                        </p:tgtEl>
                                      </p:cBhvr>
                                    </p:animEffect>
                                    <p:anim calcmode="lin" valueType="num">
                                      <p:cBhvr>
                                        <p:cTn id="180" dur="1000" fill="hold"/>
                                        <p:tgtEl>
                                          <p:spTgt spid="39"/>
                                        </p:tgtEl>
                                        <p:attrNameLst>
                                          <p:attrName>ppt_x</p:attrName>
                                        </p:attrNameLst>
                                      </p:cBhvr>
                                      <p:tavLst>
                                        <p:tav tm="0">
                                          <p:val>
                                            <p:strVal val="#ppt_x"/>
                                          </p:val>
                                        </p:tav>
                                        <p:tav tm="100000">
                                          <p:val>
                                            <p:strVal val="#ppt_x"/>
                                          </p:val>
                                        </p:tav>
                                      </p:tavLst>
                                    </p:anim>
                                    <p:anim calcmode="lin" valueType="num">
                                      <p:cBhvr>
                                        <p:cTn id="181" dur="1000" fill="hold"/>
                                        <p:tgtEl>
                                          <p:spTgt spid="39"/>
                                        </p:tgtEl>
                                        <p:attrNameLst>
                                          <p:attrName>ppt_y</p:attrName>
                                        </p:attrNameLst>
                                      </p:cBhvr>
                                      <p:tavLst>
                                        <p:tav tm="0">
                                          <p:val>
                                            <p:strVal val="#ppt_y+.1"/>
                                          </p:val>
                                        </p:tav>
                                        <p:tav tm="100000">
                                          <p:val>
                                            <p:strVal val="#ppt_y"/>
                                          </p:val>
                                        </p:tav>
                                      </p:tavLst>
                                    </p:anim>
                                  </p:childTnLst>
                                </p:cTn>
                              </p:par>
                              <p:par>
                                <p:cTn id="182" presetID="42" presetClass="entr" presetSubtype="0" fill="hold" grpId="0" nodeType="withEffect">
                                  <p:stCondLst>
                                    <p:cond delay="0"/>
                                  </p:stCondLst>
                                  <p:childTnLst>
                                    <p:set>
                                      <p:cBhvr>
                                        <p:cTn id="183" dur="1" fill="hold">
                                          <p:stCondLst>
                                            <p:cond delay="0"/>
                                          </p:stCondLst>
                                        </p:cTn>
                                        <p:tgtEl>
                                          <p:spTgt spid="40"/>
                                        </p:tgtEl>
                                        <p:attrNameLst>
                                          <p:attrName>style.visibility</p:attrName>
                                        </p:attrNameLst>
                                      </p:cBhvr>
                                      <p:to>
                                        <p:strVal val="visible"/>
                                      </p:to>
                                    </p:set>
                                    <p:animEffect transition="in" filter="fade">
                                      <p:cBhvr>
                                        <p:cTn id="184" dur="1000"/>
                                        <p:tgtEl>
                                          <p:spTgt spid="40"/>
                                        </p:tgtEl>
                                      </p:cBhvr>
                                    </p:animEffect>
                                    <p:anim calcmode="lin" valueType="num">
                                      <p:cBhvr>
                                        <p:cTn id="185" dur="1000" fill="hold"/>
                                        <p:tgtEl>
                                          <p:spTgt spid="40"/>
                                        </p:tgtEl>
                                        <p:attrNameLst>
                                          <p:attrName>ppt_x</p:attrName>
                                        </p:attrNameLst>
                                      </p:cBhvr>
                                      <p:tavLst>
                                        <p:tav tm="0">
                                          <p:val>
                                            <p:strVal val="#ppt_x"/>
                                          </p:val>
                                        </p:tav>
                                        <p:tav tm="100000">
                                          <p:val>
                                            <p:strVal val="#ppt_x"/>
                                          </p:val>
                                        </p:tav>
                                      </p:tavLst>
                                    </p:anim>
                                    <p:anim calcmode="lin" valueType="num">
                                      <p:cBhvr>
                                        <p:cTn id="186" dur="1000" fill="hold"/>
                                        <p:tgtEl>
                                          <p:spTgt spid="40"/>
                                        </p:tgtEl>
                                        <p:attrNameLst>
                                          <p:attrName>ppt_y</p:attrName>
                                        </p:attrNameLst>
                                      </p:cBhvr>
                                      <p:tavLst>
                                        <p:tav tm="0">
                                          <p:val>
                                            <p:strVal val="#ppt_y+.1"/>
                                          </p:val>
                                        </p:tav>
                                        <p:tav tm="100000">
                                          <p:val>
                                            <p:strVal val="#ppt_y"/>
                                          </p:val>
                                        </p:tav>
                                      </p:tavLst>
                                    </p:anim>
                                  </p:childTnLst>
                                </p:cTn>
                              </p:par>
                              <p:par>
                                <p:cTn id="187" presetID="42" presetClass="entr" presetSubtype="0" fill="hold" grpId="0" nodeType="withEffect">
                                  <p:stCondLst>
                                    <p:cond delay="0"/>
                                  </p:stCondLst>
                                  <p:childTnLst>
                                    <p:set>
                                      <p:cBhvr>
                                        <p:cTn id="188" dur="1" fill="hold">
                                          <p:stCondLst>
                                            <p:cond delay="0"/>
                                          </p:stCondLst>
                                        </p:cTn>
                                        <p:tgtEl>
                                          <p:spTgt spid="41"/>
                                        </p:tgtEl>
                                        <p:attrNameLst>
                                          <p:attrName>style.visibility</p:attrName>
                                        </p:attrNameLst>
                                      </p:cBhvr>
                                      <p:to>
                                        <p:strVal val="visible"/>
                                      </p:to>
                                    </p:set>
                                    <p:animEffect transition="in" filter="fade">
                                      <p:cBhvr>
                                        <p:cTn id="189" dur="1000"/>
                                        <p:tgtEl>
                                          <p:spTgt spid="41"/>
                                        </p:tgtEl>
                                      </p:cBhvr>
                                    </p:animEffect>
                                    <p:anim calcmode="lin" valueType="num">
                                      <p:cBhvr>
                                        <p:cTn id="190" dur="1000" fill="hold"/>
                                        <p:tgtEl>
                                          <p:spTgt spid="41"/>
                                        </p:tgtEl>
                                        <p:attrNameLst>
                                          <p:attrName>ppt_x</p:attrName>
                                        </p:attrNameLst>
                                      </p:cBhvr>
                                      <p:tavLst>
                                        <p:tav tm="0">
                                          <p:val>
                                            <p:strVal val="#ppt_x"/>
                                          </p:val>
                                        </p:tav>
                                        <p:tav tm="100000">
                                          <p:val>
                                            <p:strVal val="#ppt_x"/>
                                          </p:val>
                                        </p:tav>
                                      </p:tavLst>
                                    </p:anim>
                                    <p:anim calcmode="lin" valueType="num">
                                      <p:cBhvr>
                                        <p:cTn id="191" dur="1000" fill="hold"/>
                                        <p:tgtEl>
                                          <p:spTgt spid="41"/>
                                        </p:tgtEl>
                                        <p:attrNameLst>
                                          <p:attrName>ppt_y</p:attrName>
                                        </p:attrNameLst>
                                      </p:cBhvr>
                                      <p:tavLst>
                                        <p:tav tm="0">
                                          <p:val>
                                            <p:strVal val="#ppt_y+.1"/>
                                          </p:val>
                                        </p:tav>
                                        <p:tav tm="100000">
                                          <p:val>
                                            <p:strVal val="#ppt_y"/>
                                          </p:val>
                                        </p:tav>
                                      </p:tavLst>
                                    </p:anim>
                                  </p:childTnLst>
                                </p:cTn>
                              </p:par>
                              <p:par>
                                <p:cTn id="192" presetID="42" presetClass="entr" presetSubtype="0" fill="hold" grpId="0" nodeType="withEffect">
                                  <p:stCondLst>
                                    <p:cond delay="0"/>
                                  </p:stCondLst>
                                  <p:childTnLst>
                                    <p:set>
                                      <p:cBhvr>
                                        <p:cTn id="193" dur="1" fill="hold">
                                          <p:stCondLst>
                                            <p:cond delay="0"/>
                                          </p:stCondLst>
                                        </p:cTn>
                                        <p:tgtEl>
                                          <p:spTgt spid="42"/>
                                        </p:tgtEl>
                                        <p:attrNameLst>
                                          <p:attrName>style.visibility</p:attrName>
                                        </p:attrNameLst>
                                      </p:cBhvr>
                                      <p:to>
                                        <p:strVal val="visible"/>
                                      </p:to>
                                    </p:set>
                                    <p:animEffect transition="in" filter="fade">
                                      <p:cBhvr>
                                        <p:cTn id="194" dur="1000"/>
                                        <p:tgtEl>
                                          <p:spTgt spid="42"/>
                                        </p:tgtEl>
                                      </p:cBhvr>
                                    </p:animEffect>
                                    <p:anim calcmode="lin" valueType="num">
                                      <p:cBhvr>
                                        <p:cTn id="195" dur="1000" fill="hold"/>
                                        <p:tgtEl>
                                          <p:spTgt spid="42"/>
                                        </p:tgtEl>
                                        <p:attrNameLst>
                                          <p:attrName>ppt_x</p:attrName>
                                        </p:attrNameLst>
                                      </p:cBhvr>
                                      <p:tavLst>
                                        <p:tav tm="0">
                                          <p:val>
                                            <p:strVal val="#ppt_x"/>
                                          </p:val>
                                        </p:tav>
                                        <p:tav tm="100000">
                                          <p:val>
                                            <p:strVal val="#ppt_x"/>
                                          </p:val>
                                        </p:tav>
                                      </p:tavLst>
                                    </p:anim>
                                    <p:anim calcmode="lin" valueType="num">
                                      <p:cBhvr>
                                        <p:cTn id="196"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97" fill="hold">
                      <p:stCondLst>
                        <p:cond delay="indefinite"/>
                      </p:stCondLst>
                      <p:childTnLst>
                        <p:par>
                          <p:cTn id="198" fill="hold">
                            <p:stCondLst>
                              <p:cond delay="0"/>
                            </p:stCondLst>
                            <p:childTnLst>
                              <p:par>
                                <p:cTn id="199" presetID="53" presetClass="entr" presetSubtype="16" fill="hold" grpId="0" nodeType="clickEffect">
                                  <p:stCondLst>
                                    <p:cond delay="0"/>
                                  </p:stCondLst>
                                  <p:childTnLst>
                                    <p:set>
                                      <p:cBhvr>
                                        <p:cTn id="200" dur="1" fill="hold">
                                          <p:stCondLst>
                                            <p:cond delay="0"/>
                                          </p:stCondLst>
                                        </p:cTn>
                                        <p:tgtEl>
                                          <p:spTgt spid="45"/>
                                        </p:tgtEl>
                                        <p:attrNameLst>
                                          <p:attrName>style.visibility</p:attrName>
                                        </p:attrNameLst>
                                      </p:cBhvr>
                                      <p:to>
                                        <p:strVal val="visible"/>
                                      </p:to>
                                    </p:set>
                                    <p:anim calcmode="lin" valueType="num">
                                      <p:cBhvr>
                                        <p:cTn id="201" dur="500" fill="hold"/>
                                        <p:tgtEl>
                                          <p:spTgt spid="45"/>
                                        </p:tgtEl>
                                        <p:attrNameLst>
                                          <p:attrName>ppt_w</p:attrName>
                                        </p:attrNameLst>
                                      </p:cBhvr>
                                      <p:tavLst>
                                        <p:tav tm="0">
                                          <p:val>
                                            <p:fltVal val="0"/>
                                          </p:val>
                                        </p:tav>
                                        <p:tav tm="100000">
                                          <p:val>
                                            <p:strVal val="#ppt_w"/>
                                          </p:val>
                                        </p:tav>
                                      </p:tavLst>
                                    </p:anim>
                                    <p:anim calcmode="lin" valueType="num">
                                      <p:cBhvr>
                                        <p:cTn id="202" dur="500" fill="hold"/>
                                        <p:tgtEl>
                                          <p:spTgt spid="45"/>
                                        </p:tgtEl>
                                        <p:attrNameLst>
                                          <p:attrName>ppt_h</p:attrName>
                                        </p:attrNameLst>
                                      </p:cBhvr>
                                      <p:tavLst>
                                        <p:tav tm="0">
                                          <p:val>
                                            <p:fltVal val="0"/>
                                          </p:val>
                                        </p:tav>
                                        <p:tav tm="100000">
                                          <p:val>
                                            <p:strVal val="#ppt_h"/>
                                          </p:val>
                                        </p:tav>
                                      </p:tavLst>
                                    </p:anim>
                                    <p:animEffect transition="in" filter="fade">
                                      <p:cBhvr>
                                        <p:cTn id="203" dur="500"/>
                                        <p:tgtEl>
                                          <p:spTgt spid="45"/>
                                        </p:tgtEl>
                                      </p:cBhvr>
                                    </p:animEffect>
                                  </p:childTnLst>
                                </p:cTn>
                              </p:par>
                            </p:childTnLst>
                          </p:cTn>
                        </p:par>
                      </p:childTnLst>
                    </p:cTn>
                  </p:par>
                  <p:par>
                    <p:cTn id="204" fill="hold">
                      <p:stCondLst>
                        <p:cond delay="indefinite"/>
                      </p:stCondLst>
                      <p:childTnLst>
                        <p:par>
                          <p:cTn id="205" fill="hold">
                            <p:stCondLst>
                              <p:cond delay="0"/>
                            </p:stCondLst>
                            <p:childTnLst>
                              <p:par>
                                <p:cTn id="206" presetID="53" presetClass="entr" presetSubtype="16" fill="hold" nodeType="clickEffect">
                                  <p:stCondLst>
                                    <p:cond delay="0"/>
                                  </p:stCondLst>
                                  <p:childTnLst>
                                    <p:set>
                                      <p:cBhvr>
                                        <p:cTn id="207" dur="1" fill="hold">
                                          <p:stCondLst>
                                            <p:cond delay="0"/>
                                          </p:stCondLst>
                                        </p:cTn>
                                        <p:tgtEl>
                                          <p:spTgt spid="43"/>
                                        </p:tgtEl>
                                        <p:attrNameLst>
                                          <p:attrName>style.visibility</p:attrName>
                                        </p:attrNameLst>
                                      </p:cBhvr>
                                      <p:to>
                                        <p:strVal val="visible"/>
                                      </p:to>
                                    </p:set>
                                    <p:anim calcmode="lin" valueType="num">
                                      <p:cBhvr>
                                        <p:cTn id="208" dur="500" fill="hold"/>
                                        <p:tgtEl>
                                          <p:spTgt spid="43"/>
                                        </p:tgtEl>
                                        <p:attrNameLst>
                                          <p:attrName>ppt_w</p:attrName>
                                        </p:attrNameLst>
                                      </p:cBhvr>
                                      <p:tavLst>
                                        <p:tav tm="0">
                                          <p:val>
                                            <p:fltVal val="0"/>
                                          </p:val>
                                        </p:tav>
                                        <p:tav tm="100000">
                                          <p:val>
                                            <p:strVal val="#ppt_w"/>
                                          </p:val>
                                        </p:tav>
                                      </p:tavLst>
                                    </p:anim>
                                    <p:anim calcmode="lin" valueType="num">
                                      <p:cBhvr>
                                        <p:cTn id="209" dur="500" fill="hold"/>
                                        <p:tgtEl>
                                          <p:spTgt spid="43"/>
                                        </p:tgtEl>
                                        <p:attrNameLst>
                                          <p:attrName>ppt_h</p:attrName>
                                        </p:attrNameLst>
                                      </p:cBhvr>
                                      <p:tavLst>
                                        <p:tav tm="0">
                                          <p:val>
                                            <p:fltVal val="0"/>
                                          </p:val>
                                        </p:tav>
                                        <p:tav tm="100000">
                                          <p:val>
                                            <p:strVal val="#ppt_h"/>
                                          </p:val>
                                        </p:tav>
                                      </p:tavLst>
                                    </p:anim>
                                    <p:animEffect transition="in" filter="fade">
                                      <p:cBhvr>
                                        <p:cTn id="210"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P spid="18" grpId="0"/>
      <p:bldP spid="19" grpId="0"/>
      <p:bldP spid="20" grpId="0"/>
      <p:bldP spid="21" grpId="0"/>
      <p:bldP spid="22" grpId="0"/>
      <p:bldP spid="23" grpId="0"/>
      <p:bldP spid="24" grpId="0"/>
      <p:bldP spid="25" grpId="0"/>
      <p:bldP spid="26" grpId="0"/>
      <p:bldP spid="27" grpId="0"/>
      <p:bldP spid="28" grpId="0"/>
      <p:bldP spid="29" grpId="0"/>
      <p:bldP spid="30" grpId="0"/>
      <p:bldP spid="31" grpId="0"/>
      <p:bldP spid="32" grpId="0"/>
      <p:bldP spid="33" grpId="0"/>
      <p:bldP spid="34" grpId="0"/>
      <p:bldP spid="35" grpId="0"/>
      <p:bldP spid="36" grpId="0"/>
      <p:bldP spid="37" grpId="0"/>
      <p:bldP spid="38" grpId="0"/>
      <p:bldP spid="39" grpId="0"/>
      <p:bldP spid="40" grpId="0"/>
      <p:bldP spid="41" grpId="0"/>
      <p:bldP spid="42" grpId="0"/>
      <p:bldP spid="45"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Stop Words</a:t>
            </a:r>
          </a:p>
        </p:txBody>
      </p:sp>
      <p:sp>
        <p:nvSpPr>
          <p:cNvPr id="3" name="Content Placeholder 2"/>
          <p:cNvSpPr>
            <a:spLocks noGrp="1"/>
          </p:cNvSpPr>
          <p:nvPr>
            <p:ph sz="quarter" idx="14"/>
          </p:nvPr>
        </p:nvSpPr>
        <p:spPr/>
        <p:txBody>
          <a:bodyPr>
            <a:normAutofit/>
          </a:bodyPr>
          <a:lstStyle/>
          <a:p>
            <a:pPr marL="514346" lvl="1" indent="-342900">
              <a:lnSpc>
                <a:spcPct val="140000"/>
              </a:lnSpc>
              <a:spcBef>
                <a:spcPts val="0"/>
              </a:spcBef>
              <a:buFont typeface="Courier New" panose="02070309020205020404" pitchFamily="49" charset="0"/>
              <a:buChar char="o"/>
            </a:pPr>
            <a:r>
              <a:rPr lang="en-HK" sz="1600" dirty="0"/>
              <a:t>Some words are frequent words that are </a:t>
            </a:r>
            <a:r>
              <a:rPr lang="en-HK" sz="1600" dirty="0">
                <a:solidFill>
                  <a:srgbClr val="C40C67"/>
                </a:solidFill>
              </a:rPr>
              <a:t>not informative</a:t>
            </a:r>
            <a:r>
              <a:rPr lang="en-HK" sz="1600" dirty="0"/>
              <a:t>. E.g., I, a, an, the </a:t>
            </a:r>
            <a:endParaRPr lang="en-US" sz="1500" dirty="0"/>
          </a:p>
          <a:p>
            <a:pPr marL="514346" lvl="1" indent="-342900">
              <a:lnSpc>
                <a:spcPct val="140000"/>
              </a:lnSpc>
              <a:spcBef>
                <a:spcPts val="0"/>
              </a:spcBef>
              <a:buFont typeface="Courier New" panose="02070309020205020404" pitchFamily="49" charset="0"/>
              <a:buChar char="o"/>
            </a:pPr>
            <a:r>
              <a:rPr lang="en-US" sz="1500" dirty="0"/>
              <a:t>It is typical to exclude high-frequency words:</a:t>
            </a:r>
          </a:p>
          <a:p>
            <a:pPr marL="857237" lvl="2" indent="-342900">
              <a:lnSpc>
                <a:spcPct val="140000"/>
              </a:lnSpc>
              <a:spcBef>
                <a:spcPts val="0"/>
              </a:spcBef>
              <a:buFont typeface="Courier New" panose="02070309020205020404" pitchFamily="49" charset="0"/>
              <a:buChar char="o"/>
            </a:pPr>
            <a:r>
              <a:rPr lang="en-US" sz="1300" dirty="0"/>
              <a:t>They have little semantic content: the, a, and, to, be, he, she, it</a:t>
            </a:r>
          </a:p>
          <a:p>
            <a:pPr marL="857237" lvl="2" indent="-342900">
              <a:lnSpc>
                <a:spcPct val="140000"/>
              </a:lnSpc>
              <a:spcBef>
                <a:spcPts val="0"/>
              </a:spcBef>
              <a:buFont typeface="Courier New" panose="02070309020205020404" pitchFamily="49" charset="0"/>
              <a:buChar char="o"/>
            </a:pPr>
            <a:r>
              <a:rPr lang="en-US" sz="1300" dirty="0"/>
              <a:t>Typical stop word list has 200 to 300 words</a:t>
            </a:r>
          </a:p>
          <a:p>
            <a:pPr marL="514346" lvl="1" indent="-342900">
              <a:lnSpc>
                <a:spcPct val="140000"/>
              </a:lnSpc>
              <a:spcBef>
                <a:spcPts val="0"/>
              </a:spcBef>
              <a:buFont typeface="Courier New" panose="02070309020205020404" pitchFamily="49" charset="0"/>
              <a:buChar char="o"/>
            </a:pPr>
            <a:r>
              <a:rPr lang="en-US" sz="1500" dirty="0"/>
              <a:t>However, it is little harm for not considering stop words. Consider these phrases:</a:t>
            </a:r>
          </a:p>
          <a:p>
            <a:pPr marL="857237" lvl="2" indent="-342900">
              <a:lnSpc>
                <a:spcPct val="140000"/>
              </a:lnSpc>
              <a:spcBef>
                <a:spcPts val="0"/>
              </a:spcBef>
              <a:buFont typeface="Courier New" panose="02070309020205020404" pitchFamily="49" charset="0"/>
              <a:buChar char="o"/>
            </a:pPr>
            <a:r>
              <a:rPr lang="en-US" sz="1300" dirty="0"/>
              <a:t>Phrase queries: </a:t>
            </a:r>
            <a:r>
              <a:rPr lang="ja-JP" altLang="en-US" sz="1300"/>
              <a:t>“</a:t>
            </a:r>
            <a:r>
              <a:rPr lang="en-US" altLang="ja-JP" sz="1300" dirty="0"/>
              <a:t>President</a:t>
            </a:r>
            <a:r>
              <a:rPr lang="en-US" sz="1300" dirty="0"/>
              <a:t> </a:t>
            </a:r>
            <a:r>
              <a:rPr lang="en-US" sz="1300" dirty="0">
                <a:solidFill>
                  <a:srgbClr val="C40C67"/>
                </a:solidFill>
              </a:rPr>
              <a:t>of</a:t>
            </a:r>
            <a:r>
              <a:rPr lang="en-US" sz="1300" dirty="0"/>
              <a:t> University </a:t>
            </a:r>
            <a:r>
              <a:rPr lang="en-US" sz="1300" dirty="0">
                <a:solidFill>
                  <a:srgbClr val="C40C67"/>
                </a:solidFill>
              </a:rPr>
              <a:t>of</a:t>
            </a:r>
            <a:r>
              <a:rPr lang="en-US" sz="1300" dirty="0"/>
              <a:t> Hong Kong</a:t>
            </a:r>
            <a:r>
              <a:rPr lang="ja-JP" altLang="en-US" sz="1300"/>
              <a:t>”</a:t>
            </a:r>
            <a:endParaRPr lang="en-US" altLang="ja-JP" sz="1300" dirty="0"/>
          </a:p>
          <a:p>
            <a:pPr marL="857237" lvl="2" indent="-342900">
              <a:lnSpc>
                <a:spcPct val="140000"/>
              </a:lnSpc>
              <a:spcBef>
                <a:spcPts val="0"/>
              </a:spcBef>
              <a:buFont typeface="Courier New" panose="02070309020205020404" pitchFamily="49" charset="0"/>
              <a:buChar char="o"/>
            </a:pPr>
            <a:r>
              <a:rPr lang="en-US" sz="1300" dirty="0"/>
              <a:t>Various song titles, etc.: </a:t>
            </a:r>
            <a:r>
              <a:rPr lang="ja-JP" altLang="en-US" sz="1300"/>
              <a:t>“</a:t>
            </a:r>
            <a:r>
              <a:rPr lang="en-US" sz="1300" dirty="0"/>
              <a:t>Let </a:t>
            </a:r>
            <a:r>
              <a:rPr lang="en-US" sz="1300" dirty="0">
                <a:solidFill>
                  <a:srgbClr val="C40C67"/>
                </a:solidFill>
              </a:rPr>
              <a:t>it</a:t>
            </a:r>
            <a:r>
              <a:rPr lang="en-US" sz="1300" dirty="0"/>
              <a:t> </a:t>
            </a:r>
            <a:r>
              <a:rPr lang="en-US" sz="1300" dirty="0">
                <a:solidFill>
                  <a:srgbClr val="C40C67"/>
                </a:solidFill>
              </a:rPr>
              <a:t>be</a:t>
            </a:r>
            <a:r>
              <a:rPr lang="ja-JP" altLang="en-US" sz="1300"/>
              <a:t>”</a:t>
            </a:r>
            <a:r>
              <a:rPr lang="en-US" sz="1300" dirty="0"/>
              <a:t>, </a:t>
            </a:r>
            <a:r>
              <a:rPr lang="ja-JP" altLang="en-US" sz="1300"/>
              <a:t>“</a:t>
            </a:r>
            <a:r>
              <a:rPr lang="en-US" sz="1300" dirty="0">
                <a:solidFill>
                  <a:srgbClr val="C40C67"/>
                </a:solidFill>
              </a:rPr>
              <a:t>To</a:t>
            </a:r>
            <a:r>
              <a:rPr lang="en-US" sz="1300" dirty="0"/>
              <a:t> </a:t>
            </a:r>
            <a:r>
              <a:rPr lang="en-US" sz="1300" dirty="0">
                <a:solidFill>
                  <a:srgbClr val="C40C67"/>
                </a:solidFill>
              </a:rPr>
              <a:t>be</a:t>
            </a:r>
            <a:r>
              <a:rPr lang="en-US" sz="1300" dirty="0"/>
              <a:t> </a:t>
            </a:r>
            <a:r>
              <a:rPr lang="en-US" sz="1300" dirty="0">
                <a:solidFill>
                  <a:srgbClr val="C40C67"/>
                </a:solidFill>
              </a:rPr>
              <a:t>or</a:t>
            </a:r>
            <a:r>
              <a:rPr lang="en-US" sz="1300" dirty="0"/>
              <a:t> not </a:t>
            </a:r>
            <a:r>
              <a:rPr lang="en-US" sz="1300" dirty="0">
                <a:solidFill>
                  <a:srgbClr val="C40C67"/>
                </a:solidFill>
              </a:rPr>
              <a:t>to</a:t>
            </a:r>
            <a:r>
              <a:rPr lang="en-US" sz="1300" dirty="0"/>
              <a:t> </a:t>
            </a:r>
            <a:r>
              <a:rPr lang="en-US" sz="1300" dirty="0">
                <a:solidFill>
                  <a:srgbClr val="C40C67"/>
                </a:solidFill>
              </a:rPr>
              <a:t>be</a:t>
            </a:r>
            <a:r>
              <a:rPr lang="ja-JP" altLang="en-US" sz="1300"/>
              <a:t>”</a:t>
            </a:r>
            <a:endParaRPr lang="en-US" altLang="ja-JP" sz="1300" dirty="0"/>
          </a:p>
          <a:p>
            <a:pPr marL="857237" lvl="2" indent="-342900">
              <a:lnSpc>
                <a:spcPct val="140000"/>
              </a:lnSpc>
              <a:spcBef>
                <a:spcPts val="0"/>
              </a:spcBef>
              <a:buFont typeface="Courier New" panose="02070309020205020404" pitchFamily="49" charset="0"/>
              <a:buChar char="o"/>
            </a:pPr>
            <a:r>
              <a:rPr lang="ja-JP" altLang="en-US" sz="1300"/>
              <a:t>“</a:t>
            </a:r>
            <a:r>
              <a:rPr lang="en-US" sz="1300" dirty="0"/>
              <a:t>Relational</a:t>
            </a:r>
            <a:r>
              <a:rPr lang="ja-JP" altLang="en-US" sz="1300"/>
              <a:t>”</a:t>
            </a:r>
            <a:r>
              <a:rPr lang="en-US" sz="1300" dirty="0"/>
              <a:t> queries: </a:t>
            </a:r>
            <a:r>
              <a:rPr lang="ja-JP" altLang="en-US" sz="1300"/>
              <a:t>“</a:t>
            </a:r>
            <a:r>
              <a:rPr lang="en-US" sz="1300" dirty="0"/>
              <a:t>flights </a:t>
            </a:r>
            <a:r>
              <a:rPr lang="en-US" sz="1100" dirty="0">
                <a:solidFill>
                  <a:srgbClr val="C40C67"/>
                </a:solidFill>
              </a:rPr>
              <a:t>to</a:t>
            </a:r>
            <a:r>
              <a:rPr lang="en-US" sz="1300" dirty="0"/>
              <a:t> London</a:t>
            </a:r>
            <a:r>
              <a:rPr lang="ja-JP" altLang="en-US" sz="1300"/>
              <a:t>”</a:t>
            </a:r>
            <a:endParaRPr lang="en-US" altLang="ja-JP" sz="1300" dirty="0"/>
          </a:p>
          <a:p>
            <a:pPr marL="514346" lvl="1" indent="-342900">
              <a:lnSpc>
                <a:spcPct val="140000"/>
              </a:lnSpc>
              <a:spcBef>
                <a:spcPts val="0"/>
              </a:spcBef>
              <a:buFont typeface="Courier New" panose="02070309020205020404" pitchFamily="49" charset="0"/>
              <a:buChar char="o"/>
            </a:pPr>
            <a:r>
              <a:rPr lang="en-US" sz="1500" dirty="0"/>
              <a:t>Phrases: require NLP (natural language processing) analysis</a:t>
            </a:r>
          </a:p>
          <a:p>
            <a:pPr marL="857237" lvl="2" indent="-342900">
              <a:lnSpc>
                <a:spcPct val="140000"/>
              </a:lnSpc>
              <a:spcBef>
                <a:spcPts val="0"/>
              </a:spcBef>
              <a:buFont typeface="Courier New" panose="02070309020205020404" pitchFamily="49" charset="0"/>
              <a:buChar char="o"/>
            </a:pPr>
            <a:r>
              <a:rPr lang="en-US" sz="1300" dirty="0"/>
              <a:t>Example: Name Entities Recognition (NER)</a:t>
            </a:r>
          </a:p>
          <a:p>
            <a:endParaRPr lang="en-US" dirty="0"/>
          </a:p>
        </p:txBody>
      </p:sp>
    </p:spTree>
    <p:extLst>
      <p:ext uri="{BB962C8B-B14F-4D97-AF65-F5344CB8AC3E}">
        <p14:creationId xmlns:p14="http://schemas.microsoft.com/office/powerpoint/2010/main" val="1891048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par>
                                <p:cTn id="13" presetID="9"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dissolve">
                                      <p:cBhvr>
                                        <p:cTn id="15" dur="500"/>
                                        <p:tgtEl>
                                          <p:spTgt spid="3">
                                            <p:txEl>
                                              <p:pRg st="2" end="2"/>
                                            </p:txEl>
                                          </p:spTgt>
                                        </p:tgtEl>
                                      </p:cBhvr>
                                    </p:animEffect>
                                  </p:childTnLst>
                                </p:cTn>
                              </p:par>
                              <p:par>
                                <p:cTn id="16" presetID="9" presetClass="entr" presetSubtype="0"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dissolve">
                                      <p:cBhvr>
                                        <p:cTn id="18" dur="500"/>
                                        <p:tgtEl>
                                          <p:spTgt spid="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dissolve">
                                      <p:cBhvr>
                                        <p:cTn id="23" dur="500"/>
                                        <p:tgtEl>
                                          <p:spTgt spid="3">
                                            <p:txEl>
                                              <p:pRg st="4" end="4"/>
                                            </p:txEl>
                                          </p:spTgt>
                                        </p:tgtEl>
                                      </p:cBhvr>
                                    </p:animEffect>
                                  </p:childTnLst>
                                </p:cTn>
                              </p:par>
                              <p:par>
                                <p:cTn id="24" presetID="9" presetClass="entr" presetSubtype="0" fill="hold"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dissolve">
                                      <p:cBhvr>
                                        <p:cTn id="26" dur="500"/>
                                        <p:tgtEl>
                                          <p:spTgt spid="3">
                                            <p:txEl>
                                              <p:pRg st="5" end="5"/>
                                            </p:txEl>
                                          </p:spTgt>
                                        </p:tgtEl>
                                      </p:cBhvr>
                                    </p:animEffect>
                                  </p:childTnLst>
                                </p:cTn>
                              </p:par>
                              <p:par>
                                <p:cTn id="27" presetID="9" presetClass="entr" presetSubtype="0" fill="hold"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dissolve">
                                      <p:cBhvr>
                                        <p:cTn id="29" dur="500"/>
                                        <p:tgtEl>
                                          <p:spTgt spid="3">
                                            <p:txEl>
                                              <p:pRg st="6" end="6"/>
                                            </p:txEl>
                                          </p:spTgt>
                                        </p:tgtEl>
                                      </p:cBhvr>
                                    </p:animEffect>
                                  </p:childTnLst>
                                </p:cTn>
                              </p:par>
                              <p:par>
                                <p:cTn id="30" presetID="9" presetClass="entr" presetSubtype="0" fill="hold" nodeType="with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dissolve">
                                      <p:cBhvr>
                                        <p:cTn id="32" dur="500"/>
                                        <p:tgtEl>
                                          <p:spTgt spid="3">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Effect transition="in" filter="dissolve">
                                      <p:cBhvr>
                                        <p:cTn id="37" dur="500"/>
                                        <p:tgtEl>
                                          <p:spTgt spid="3">
                                            <p:txEl>
                                              <p:pRg st="8" end="8"/>
                                            </p:txEl>
                                          </p:spTgt>
                                        </p:tgtEl>
                                      </p:cBhvr>
                                    </p:animEffect>
                                  </p:childTnLst>
                                </p:cTn>
                              </p:par>
                              <p:par>
                                <p:cTn id="38" presetID="9" presetClass="entr" presetSubtype="0" fill="hold" nodeType="withEffect">
                                  <p:stCondLst>
                                    <p:cond delay="0"/>
                                  </p:stCondLst>
                                  <p:childTnLst>
                                    <p:set>
                                      <p:cBhvr>
                                        <p:cTn id="39" dur="1" fill="hold">
                                          <p:stCondLst>
                                            <p:cond delay="0"/>
                                          </p:stCondLst>
                                        </p:cTn>
                                        <p:tgtEl>
                                          <p:spTgt spid="3">
                                            <p:txEl>
                                              <p:pRg st="9" end="9"/>
                                            </p:txEl>
                                          </p:spTgt>
                                        </p:tgtEl>
                                        <p:attrNameLst>
                                          <p:attrName>style.visibility</p:attrName>
                                        </p:attrNameLst>
                                      </p:cBhvr>
                                      <p:to>
                                        <p:strVal val="visible"/>
                                      </p:to>
                                    </p:set>
                                    <p:animEffect transition="in" filter="dissolve">
                                      <p:cBhvr>
                                        <p:cTn id="40"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Stemming</a:t>
            </a:r>
          </a:p>
        </p:txBody>
      </p:sp>
      <p:sp>
        <p:nvSpPr>
          <p:cNvPr id="3" name="Content Placeholder 2"/>
          <p:cNvSpPr>
            <a:spLocks noGrp="1"/>
          </p:cNvSpPr>
          <p:nvPr>
            <p:ph sz="quarter" idx="14"/>
          </p:nvPr>
        </p:nvSpPr>
        <p:spPr/>
        <p:txBody>
          <a:bodyPr/>
          <a:lstStyle/>
          <a:p>
            <a:pPr marL="514346" lvl="1" indent="-342900">
              <a:lnSpc>
                <a:spcPct val="140000"/>
              </a:lnSpc>
              <a:spcBef>
                <a:spcPts val="0"/>
              </a:spcBef>
              <a:buFont typeface="Courier New" panose="02070309020205020404" pitchFamily="49" charset="0"/>
              <a:buChar char="o"/>
            </a:pPr>
            <a:r>
              <a:rPr lang="en-US" sz="1600" dirty="0">
                <a:solidFill>
                  <a:srgbClr val="C40C67"/>
                </a:solidFill>
              </a:rPr>
              <a:t>Reduce terms to their </a:t>
            </a:r>
            <a:r>
              <a:rPr lang="ja-JP" altLang="en-US" sz="1600">
                <a:solidFill>
                  <a:srgbClr val="C40C67"/>
                </a:solidFill>
              </a:rPr>
              <a:t>“</a:t>
            </a:r>
            <a:r>
              <a:rPr lang="en-US" sz="1600" dirty="0">
                <a:solidFill>
                  <a:srgbClr val="C40C67"/>
                </a:solidFill>
              </a:rPr>
              <a:t>roots</a:t>
            </a:r>
            <a:r>
              <a:rPr lang="ja-JP" altLang="en-US" sz="1600">
                <a:solidFill>
                  <a:srgbClr val="C40C67"/>
                </a:solidFill>
              </a:rPr>
              <a:t>”</a:t>
            </a:r>
            <a:r>
              <a:rPr lang="en-US" sz="1600" dirty="0">
                <a:solidFill>
                  <a:srgbClr val="C40C67"/>
                </a:solidFill>
              </a:rPr>
              <a:t> form</a:t>
            </a:r>
          </a:p>
          <a:p>
            <a:pPr marL="514346" lvl="1" indent="-342900">
              <a:lnSpc>
                <a:spcPct val="140000"/>
              </a:lnSpc>
              <a:spcBef>
                <a:spcPts val="0"/>
              </a:spcBef>
              <a:buFont typeface="Courier New" panose="02070309020205020404" pitchFamily="49" charset="0"/>
              <a:buChar char="o"/>
            </a:pPr>
            <a:r>
              <a:rPr lang="ja-JP" altLang="en-US" sz="1600"/>
              <a:t>“</a:t>
            </a:r>
            <a:r>
              <a:rPr lang="en-US" sz="1600" dirty="0"/>
              <a:t>Stemming</a:t>
            </a:r>
            <a:r>
              <a:rPr lang="ja-JP" altLang="en-US" sz="1600"/>
              <a:t>”</a:t>
            </a:r>
            <a:r>
              <a:rPr lang="en-US" sz="1600" dirty="0"/>
              <a:t> suggests crude affix chopping</a:t>
            </a:r>
          </a:p>
          <a:p>
            <a:pPr marL="857237" lvl="2" indent="-342900">
              <a:lnSpc>
                <a:spcPct val="140000"/>
              </a:lnSpc>
              <a:spcBef>
                <a:spcPts val="0"/>
              </a:spcBef>
              <a:buFont typeface="Courier New" panose="02070309020205020404" pitchFamily="49" charset="0"/>
              <a:buChar char="o"/>
            </a:pPr>
            <a:r>
              <a:rPr lang="en-US" sz="1400" dirty="0"/>
              <a:t>language dependent</a:t>
            </a:r>
          </a:p>
          <a:p>
            <a:pPr marL="857237" lvl="2" indent="-342900">
              <a:lnSpc>
                <a:spcPct val="140000"/>
              </a:lnSpc>
              <a:spcBef>
                <a:spcPts val="0"/>
              </a:spcBef>
              <a:buFont typeface="Courier New" panose="02070309020205020404" pitchFamily="49" charset="0"/>
              <a:buChar char="o"/>
            </a:pPr>
            <a:r>
              <a:rPr lang="en-US" sz="1400" dirty="0"/>
              <a:t>e.g., </a:t>
            </a:r>
            <a:r>
              <a:rPr lang="en-US" sz="1400" dirty="0">
                <a:solidFill>
                  <a:srgbClr val="C40C67"/>
                </a:solidFill>
              </a:rPr>
              <a:t>give, giving, gave, given </a:t>
            </a:r>
            <a:r>
              <a:rPr lang="en-US" sz="1400" dirty="0"/>
              <a:t>all reduced to </a:t>
            </a:r>
            <a:r>
              <a:rPr lang="en-US" sz="1400" dirty="0">
                <a:solidFill>
                  <a:srgbClr val="C40C67"/>
                </a:solidFill>
              </a:rPr>
              <a:t>give</a:t>
            </a:r>
            <a:r>
              <a:rPr lang="en-US" sz="1400" dirty="0"/>
              <a:t>.</a:t>
            </a:r>
          </a:p>
        </p:txBody>
      </p:sp>
      <p:grpSp>
        <p:nvGrpSpPr>
          <p:cNvPr id="8" name="Group 7"/>
          <p:cNvGrpSpPr>
            <a:grpSpLocks/>
          </p:cNvGrpSpPr>
          <p:nvPr/>
        </p:nvGrpSpPr>
        <p:grpSpPr bwMode="auto">
          <a:xfrm>
            <a:off x="409054" y="3620143"/>
            <a:ext cx="8257793" cy="1676400"/>
            <a:chOff x="381000" y="4572000"/>
            <a:chExt cx="8350139" cy="1676400"/>
          </a:xfrm>
        </p:grpSpPr>
        <p:sp>
          <p:nvSpPr>
            <p:cNvPr id="9" name="Rectangle 5"/>
            <p:cNvSpPr>
              <a:spLocks noChangeArrowheads="1"/>
            </p:cNvSpPr>
            <p:nvPr/>
          </p:nvSpPr>
          <p:spPr bwMode="auto">
            <a:xfrm>
              <a:off x="381000" y="4644421"/>
              <a:ext cx="4161249" cy="1569660"/>
            </a:xfrm>
            <a:prstGeom prst="rect">
              <a:avLst/>
            </a:prstGeom>
            <a:solidFill>
              <a:srgbClr val="FFD6D5">
                <a:alpha val="50195"/>
              </a:srgbClr>
            </a:solidFill>
            <a:ln w="9525">
              <a:solidFill>
                <a:sysClr val="windowText" lastClr="000000"/>
              </a:solidFill>
              <a:miter lim="800000"/>
              <a:headEnd/>
              <a:tailEnd/>
            </a:ln>
          </p:spPr>
          <p:txBody>
            <a:bodyPr wrap="none" anchor="ctr">
              <a:spAutoFit/>
            </a:bodyPr>
            <a:lstStyle/>
            <a:p>
              <a:pPr defTabSz="914377">
                <a:defRPr/>
              </a:pPr>
              <a:r>
                <a:rPr lang="en-US" sz="2400" b="1" i="1" dirty="0">
                  <a:solidFill>
                    <a:srgbClr val="C40C67"/>
                  </a:solidFill>
                  <a:latin typeface="Arial" charset="0"/>
                </a:rPr>
                <a:t>for example compressed </a:t>
              </a:r>
            </a:p>
            <a:p>
              <a:pPr defTabSz="914377">
                <a:defRPr/>
              </a:pPr>
              <a:r>
                <a:rPr lang="en-US" sz="2400" b="1" i="1" dirty="0">
                  <a:solidFill>
                    <a:srgbClr val="C40C67"/>
                  </a:solidFill>
                  <a:latin typeface="Arial" charset="0"/>
                </a:rPr>
                <a:t>and compression are both </a:t>
              </a:r>
            </a:p>
            <a:p>
              <a:pPr defTabSz="914377">
                <a:defRPr/>
              </a:pPr>
              <a:r>
                <a:rPr lang="en-US" sz="2400" b="1" i="1" dirty="0">
                  <a:solidFill>
                    <a:srgbClr val="C40C67"/>
                  </a:solidFill>
                  <a:latin typeface="Arial" charset="0"/>
                </a:rPr>
                <a:t>accepted as equivalent to </a:t>
              </a:r>
            </a:p>
            <a:p>
              <a:pPr defTabSz="914377">
                <a:defRPr/>
              </a:pPr>
              <a:r>
                <a:rPr lang="en-US" sz="2400" b="1" i="1" dirty="0">
                  <a:solidFill>
                    <a:srgbClr val="C40C67"/>
                  </a:solidFill>
                  <a:latin typeface="Arial" charset="0"/>
                </a:rPr>
                <a:t>compress</a:t>
              </a:r>
              <a:r>
                <a:rPr lang="en-US" sz="2400" dirty="0">
                  <a:solidFill>
                    <a:srgbClr val="C40C67"/>
                  </a:solidFill>
                  <a:latin typeface="Arial" charset="0"/>
                </a:rPr>
                <a:t>.</a:t>
              </a:r>
            </a:p>
          </p:txBody>
        </p:sp>
        <p:sp>
          <p:nvSpPr>
            <p:cNvPr id="10" name="Rectangle 6"/>
            <p:cNvSpPr>
              <a:spLocks noChangeArrowheads="1"/>
            </p:cNvSpPr>
            <p:nvPr/>
          </p:nvSpPr>
          <p:spPr bwMode="auto">
            <a:xfrm>
              <a:off x="5000625" y="4572000"/>
              <a:ext cx="3730514" cy="1676400"/>
            </a:xfrm>
            <a:prstGeom prst="rect">
              <a:avLst/>
            </a:prstGeom>
            <a:solidFill>
              <a:srgbClr val="FFD6D5">
                <a:alpha val="50195"/>
              </a:srgbClr>
            </a:solidFill>
            <a:ln w="9525">
              <a:solidFill>
                <a:sysClr val="windowText" lastClr="000000"/>
              </a:solidFill>
              <a:miter lim="800000"/>
              <a:headEnd/>
              <a:tailEnd/>
            </a:ln>
          </p:spPr>
          <p:txBody>
            <a:bodyPr wrap="none"/>
            <a:lstStyle/>
            <a:p>
              <a:pPr defTabSz="914377">
                <a:defRPr/>
              </a:pPr>
              <a:endParaRPr lang="en-US" sz="1400" dirty="0">
                <a:solidFill>
                  <a:srgbClr val="C40C67"/>
                </a:solidFill>
                <a:latin typeface="Arial" charset="0"/>
              </a:endParaRPr>
            </a:p>
            <a:p>
              <a:pPr defTabSz="914377">
                <a:defRPr/>
              </a:pPr>
              <a:r>
                <a:rPr lang="en-US" sz="2400" dirty="0">
                  <a:solidFill>
                    <a:srgbClr val="C40C67"/>
                  </a:solidFill>
                  <a:latin typeface="Arial" charset="0"/>
                </a:rPr>
                <a:t>for </a:t>
              </a:r>
              <a:r>
                <a:rPr lang="en-US" sz="2400" dirty="0" err="1">
                  <a:solidFill>
                    <a:srgbClr val="C40C67"/>
                  </a:solidFill>
                  <a:latin typeface="Arial" charset="0"/>
                </a:rPr>
                <a:t>exampl</a:t>
              </a:r>
              <a:r>
                <a:rPr lang="en-US" sz="2400" dirty="0">
                  <a:solidFill>
                    <a:srgbClr val="C40C67"/>
                  </a:solidFill>
                  <a:latin typeface="Arial" charset="0"/>
                </a:rPr>
                <a:t> compress and</a:t>
              </a:r>
            </a:p>
            <a:p>
              <a:pPr defTabSz="914377">
                <a:defRPr/>
              </a:pPr>
              <a:r>
                <a:rPr lang="en-US" sz="2400" dirty="0">
                  <a:solidFill>
                    <a:srgbClr val="C40C67"/>
                  </a:solidFill>
                  <a:latin typeface="Arial" charset="0"/>
                </a:rPr>
                <a:t>compress are both accept</a:t>
              </a:r>
            </a:p>
            <a:p>
              <a:pPr defTabSz="914377">
                <a:defRPr/>
              </a:pPr>
              <a:r>
                <a:rPr lang="en-US" sz="2400" dirty="0">
                  <a:solidFill>
                    <a:srgbClr val="C40C67"/>
                  </a:solidFill>
                  <a:latin typeface="Arial" charset="0"/>
                </a:rPr>
                <a:t>as </a:t>
              </a:r>
              <a:r>
                <a:rPr lang="en-US" sz="2400" dirty="0" err="1">
                  <a:solidFill>
                    <a:srgbClr val="C40C67"/>
                  </a:solidFill>
                  <a:latin typeface="Arial" charset="0"/>
                </a:rPr>
                <a:t>equival</a:t>
              </a:r>
              <a:r>
                <a:rPr lang="en-US" sz="2400" dirty="0">
                  <a:solidFill>
                    <a:srgbClr val="C40C67"/>
                  </a:solidFill>
                  <a:latin typeface="Arial" charset="0"/>
                </a:rPr>
                <a:t> to compress</a:t>
              </a:r>
            </a:p>
          </p:txBody>
        </p:sp>
        <p:sp>
          <p:nvSpPr>
            <p:cNvPr id="11" name="AutoShape 7"/>
            <p:cNvSpPr>
              <a:spLocks noChangeArrowheads="1"/>
            </p:cNvSpPr>
            <p:nvPr/>
          </p:nvSpPr>
          <p:spPr bwMode="auto">
            <a:xfrm>
              <a:off x="4572000" y="5181600"/>
              <a:ext cx="428625" cy="485775"/>
            </a:xfrm>
            <a:prstGeom prst="rightArrow">
              <a:avLst>
                <a:gd name="adj1" fmla="val 50000"/>
                <a:gd name="adj2" fmla="val 36724"/>
              </a:avLst>
            </a:prstGeom>
            <a:solidFill>
              <a:srgbClr val="C40C67"/>
            </a:solidFill>
            <a:ln w="9525">
              <a:solidFill>
                <a:sysClr val="windowText" lastClr="000000"/>
              </a:solidFill>
              <a:miter lim="800000"/>
              <a:headEnd/>
              <a:tailEnd/>
            </a:ln>
          </p:spPr>
          <p:txBody>
            <a:bodyPr wrap="none" anchor="ctr"/>
            <a:lstStyle/>
            <a:p>
              <a:pPr defTabSz="914377">
                <a:defRPr/>
              </a:pPr>
              <a:endParaRPr lang="en-US">
                <a:solidFill>
                  <a:sysClr val="windowText" lastClr="000000"/>
                </a:solidFill>
              </a:endParaRPr>
            </a:p>
          </p:txBody>
        </p:sp>
      </p:grpSp>
    </p:spTree>
    <p:extLst>
      <p:ext uri="{BB962C8B-B14F-4D97-AF65-F5344CB8AC3E}">
        <p14:creationId xmlns:p14="http://schemas.microsoft.com/office/powerpoint/2010/main" val="4092283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Porter’s Stemming</a:t>
            </a:r>
          </a:p>
        </p:txBody>
      </p:sp>
      <p:sp>
        <p:nvSpPr>
          <p:cNvPr id="3" name="Content Placeholder 2"/>
          <p:cNvSpPr>
            <a:spLocks noGrp="1"/>
          </p:cNvSpPr>
          <p:nvPr>
            <p:ph sz="quarter" idx="14"/>
          </p:nvPr>
        </p:nvSpPr>
        <p:spPr/>
        <p:txBody>
          <a:bodyPr/>
          <a:lstStyle/>
          <a:p>
            <a:pPr marL="514346" lvl="1" indent="-342900">
              <a:lnSpc>
                <a:spcPct val="140000"/>
              </a:lnSpc>
              <a:spcBef>
                <a:spcPts val="0"/>
              </a:spcBef>
              <a:buFont typeface="Courier New" panose="02070309020205020404" pitchFamily="49" charset="0"/>
              <a:buChar char="o"/>
            </a:pPr>
            <a:r>
              <a:rPr lang="en-US" sz="1600" dirty="0"/>
              <a:t>Common algorithm for stemming English</a:t>
            </a:r>
          </a:p>
          <a:p>
            <a:pPr marL="857237" lvl="2" indent="-342900">
              <a:lnSpc>
                <a:spcPct val="140000"/>
              </a:lnSpc>
              <a:spcBef>
                <a:spcPts val="0"/>
              </a:spcBef>
              <a:buFont typeface="Courier New" panose="02070309020205020404" pitchFamily="49" charset="0"/>
              <a:buChar char="o"/>
            </a:pPr>
            <a:r>
              <a:rPr lang="en-US" sz="1400" dirty="0"/>
              <a:t>Results suggest it’s at least as good as other stemming options</a:t>
            </a:r>
          </a:p>
          <a:p>
            <a:pPr marL="514346" lvl="1" indent="-342900">
              <a:lnSpc>
                <a:spcPct val="140000"/>
              </a:lnSpc>
              <a:spcBef>
                <a:spcPts val="0"/>
              </a:spcBef>
              <a:buFont typeface="Courier New" panose="02070309020205020404" pitchFamily="49" charset="0"/>
              <a:buChar char="o"/>
            </a:pPr>
            <a:r>
              <a:rPr lang="en-US" sz="1600" dirty="0"/>
              <a:t>Five phases of reductions</a:t>
            </a:r>
          </a:p>
          <a:p>
            <a:pPr marL="857237" lvl="2" indent="-342900">
              <a:lnSpc>
                <a:spcPct val="140000"/>
              </a:lnSpc>
              <a:spcBef>
                <a:spcPts val="0"/>
              </a:spcBef>
              <a:buFont typeface="Courier New" panose="02070309020205020404" pitchFamily="49" charset="0"/>
              <a:buChar char="o"/>
            </a:pPr>
            <a:r>
              <a:rPr lang="en-US" sz="1400" dirty="0"/>
              <a:t>phases are applied sequentially</a:t>
            </a:r>
          </a:p>
          <a:p>
            <a:pPr marL="857237" lvl="2" indent="-342900">
              <a:lnSpc>
                <a:spcPct val="140000"/>
              </a:lnSpc>
              <a:spcBef>
                <a:spcPts val="0"/>
              </a:spcBef>
              <a:buFont typeface="Courier New" panose="02070309020205020404" pitchFamily="49" charset="0"/>
              <a:buChar char="o"/>
            </a:pPr>
            <a:r>
              <a:rPr lang="en-US" sz="1400" dirty="0"/>
              <a:t>each phase consists of a set of commands</a:t>
            </a:r>
          </a:p>
        </p:txBody>
      </p:sp>
      <p:sp>
        <p:nvSpPr>
          <p:cNvPr id="4" name="Rectangle 3"/>
          <p:cNvSpPr/>
          <p:nvPr/>
        </p:nvSpPr>
        <p:spPr>
          <a:xfrm>
            <a:off x="942132" y="3946512"/>
            <a:ext cx="7259736" cy="1815882"/>
          </a:xfrm>
          <a:prstGeom prst="rect">
            <a:avLst/>
          </a:prstGeom>
          <a:ln>
            <a:solidFill>
              <a:schemeClr val="accent1"/>
            </a:solidFill>
          </a:ln>
        </p:spPr>
        <p:txBody>
          <a:bodyPr wrap="square">
            <a:spAutoFit/>
          </a:bodyPr>
          <a:lstStyle/>
          <a:p>
            <a:r>
              <a:rPr lang="en-US" sz="1400" u="sng" dirty="0">
                <a:latin typeface="Calibri" charset="0"/>
                <a:ea typeface="ＭＳ Ｐゴシック" charset="0"/>
                <a:cs typeface="ＭＳ Ｐゴシック" charset="0"/>
              </a:rPr>
              <a:t>RULE</a:t>
            </a:r>
            <a:r>
              <a:rPr lang="en-US" sz="1400" dirty="0">
                <a:latin typeface="Calibri" charset="0"/>
                <a:ea typeface="ＭＳ Ｐゴシック" charset="0"/>
                <a:cs typeface="ＭＳ Ｐゴシック" charset="0"/>
              </a:rPr>
              <a:t>			</a:t>
            </a:r>
            <a:r>
              <a:rPr lang="en-US" sz="1400" u="sng" dirty="0">
                <a:latin typeface="Calibri" charset="0"/>
                <a:ea typeface="ＭＳ Ｐゴシック" charset="0"/>
                <a:cs typeface="ＭＳ Ｐゴシック" charset="0"/>
              </a:rPr>
              <a:t>EXAMPLE</a:t>
            </a:r>
          </a:p>
          <a:p>
            <a:r>
              <a:rPr lang="en-US" sz="1400" i="1" dirty="0">
                <a:latin typeface="Calibri" charset="0"/>
                <a:ea typeface="ＭＳ Ｐゴシック" charset="0"/>
                <a:cs typeface="ＭＳ Ｐゴシック" charset="0"/>
                <a:sym typeface="Wingdings"/>
              </a:rPr>
              <a:t>s </a:t>
            </a:r>
            <a:r>
              <a:rPr lang="en-US" sz="1400" dirty="0">
                <a:latin typeface="Calibri" charset="0"/>
                <a:ea typeface="ＭＳ Ｐゴシック" charset="0"/>
                <a:cs typeface="ＭＳ Ｐゴシック" charset="0"/>
                <a:sym typeface="Symbol" charset="0"/>
              </a:rPr>
              <a:t>			cats	   </a:t>
            </a:r>
            <a:r>
              <a:rPr lang="en-US" sz="1400" dirty="0">
                <a:latin typeface="Calibri" charset="0"/>
                <a:ea typeface="ＭＳ Ｐゴシック" charset="0"/>
                <a:cs typeface="ＭＳ Ｐゴシック" charset="0"/>
                <a:sym typeface="Wingdings"/>
              </a:rPr>
              <a:t>    cat</a:t>
            </a:r>
            <a:endParaRPr lang="en-US" sz="1400" i="1" dirty="0">
              <a:latin typeface="Calibri" charset="0"/>
              <a:ea typeface="ＭＳ Ｐゴシック" charset="0"/>
              <a:cs typeface="ＭＳ Ｐゴシック" charset="0"/>
            </a:endParaRPr>
          </a:p>
          <a:p>
            <a:r>
              <a:rPr lang="en-US" sz="1400" i="1" dirty="0" err="1">
                <a:latin typeface="Calibri" charset="0"/>
                <a:ea typeface="ＭＳ Ｐゴシック" charset="0"/>
                <a:cs typeface="ＭＳ Ｐゴシック" charset="0"/>
              </a:rPr>
              <a:t>sses</a:t>
            </a:r>
            <a:r>
              <a:rPr lang="en-US" sz="1400" dirty="0">
                <a:latin typeface="Calibri" charset="0"/>
                <a:ea typeface="ＭＳ Ｐゴシック" charset="0"/>
                <a:cs typeface="ＭＳ Ｐゴシック" charset="0"/>
              </a:rPr>
              <a:t> </a:t>
            </a:r>
            <a:r>
              <a:rPr lang="en-US" sz="1400" dirty="0">
                <a:latin typeface="Calibri" charset="0"/>
                <a:ea typeface="ＭＳ Ｐゴシック" charset="0"/>
                <a:cs typeface="ＭＳ Ｐゴシック" charset="0"/>
                <a:sym typeface="Symbol" charset="0"/>
              </a:rPr>
              <a:t> </a:t>
            </a:r>
            <a:r>
              <a:rPr lang="en-US" sz="1400" i="1" dirty="0">
                <a:latin typeface="Calibri" charset="0"/>
                <a:ea typeface="ＭＳ Ｐゴシック" charset="0"/>
                <a:cs typeface="ＭＳ Ｐゴシック" charset="0"/>
                <a:sym typeface="Symbol" charset="0"/>
              </a:rPr>
              <a:t>ss			</a:t>
            </a:r>
            <a:r>
              <a:rPr lang="en-US" sz="1400" dirty="0">
                <a:latin typeface="Calibri" charset="0"/>
                <a:ea typeface="ＭＳ Ｐゴシック" charset="0"/>
                <a:cs typeface="ＭＳ Ｐゴシック" charset="0"/>
                <a:sym typeface="Symbol" charset="0"/>
              </a:rPr>
              <a:t>classes	   </a:t>
            </a:r>
            <a:r>
              <a:rPr lang="en-US" sz="1400" dirty="0">
                <a:latin typeface="Calibri" charset="0"/>
                <a:ea typeface="ＭＳ Ｐゴシック" charset="0"/>
                <a:cs typeface="ＭＳ Ｐゴシック" charset="0"/>
                <a:sym typeface="Wingdings"/>
              </a:rPr>
              <a:t>    class</a:t>
            </a:r>
            <a:endParaRPr lang="en-US" sz="1400" dirty="0">
              <a:latin typeface="Calibri" charset="0"/>
              <a:ea typeface="ＭＳ Ｐゴシック" charset="0"/>
              <a:cs typeface="ＭＳ Ｐゴシック" charset="0"/>
              <a:sym typeface="Symbol" charset="0"/>
            </a:endParaRPr>
          </a:p>
          <a:p>
            <a:r>
              <a:rPr lang="en-US" sz="1400" i="1" dirty="0" err="1">
                <a:latin typeface="Calibri" charset="0"/>
                <a:ea typeface="ＭＳ Ｐゴシック" charset="0"/>
                <a:cs typeface="ＭＳ Ｐゴシック" charset="0"/>
              </a:rPr>
              <a:t>ies</a:t>
            </a:r>
            <a:r>
              <a:rPr lang="en-US" sz="1400" dirty="0">
                <a:latin typeface="Calibri" charset="0"/>
                <a:ea typeface="ＭＳ Ｐゴシック" charset="0"/>
                <a:cs typeface="ＭＳ Ｐゴシック" charset="0"/>
              </a:rPr>
              <a:t> </a:t>
            </a:r>
            <a:r>
              <a:rPr lang="en-US" sz="1400" dirty="0">
                <a:latin typeface="Calibri" charset="0"/>
                <a:ea typeface="ＭＳ Ｐゴシック" charset="0"/>
                <a:cs typeface="ＭＳ Ｐゴシック" charset="0"/>
                <a:sym typeface="Symbol" charset="0"/>
              </a:rPr>
              <a:t> </a:t>
            </a:r>
            <a:r>
              <a:rPr lang="en-US" sz="1400" i="1" dirty="0">
                <a:latin typeface="Calibri" charset="0"/>
                <a:ea typeface="ＭＳ Ｐゴシック" charset="0"/>
                <a:cs typeface="ＭＳ Ｐゴシック" charset="0"/>
                <a:sym typeface="Symbol" charset="0"/>
              </a:rPr>
              <a:t>i			</a:t>
            </a:r>
            <a:r>
              <a:rPr lang="en-US" sz="1400" dirty="0">
                <a:latin typeface="Calibri" charset="0"/>
                <a:ea typeface="ＭＳ Ｐゴシック" charset="0"/>
                <a:cs typeface="ＭＳ Ｐゴシック" charset="0"/>
                <a:sym typeface="Symbol" charset="0"/>
              </a:rPr>
              <a:t>companies   	   </a:t>
            </a:r>
            <a:r>
              <a:rPr lang="en-US" sz="1400" dirty="0">
                <a:latin typeface="Calibri" charset="0"/>
                <a:ea typeface="ＭＳ Ｐゴシック" charset="0"/>
                <a:cs typeface="ＭＳ Ｐゴシック" charset="0"/>
                <a:sym typeface="Wingdings"/>
              </a:rPr>
              <a:t>    </a:t>
            </a:r>
            <a:r>
              <a:rPr lang="en-US" sz="1400" dirty="0" err="1">
                <a:latin typeface="Calibri" charset="0"/>
                <a:ea typeface="ＭＳ Ｐゴシック" charset="0"/>
                <a:cs typeface="ＭＳ Ｐゴシック" charset="0"/>
                <a:sym typeface="Wingdings"/>
              </a:rPr>
              <a:t>compani</a:t>
            </a:r>
            <a:endParaRPr lang="en-US" sz="1400" dirty="0">
              <a:latin typeface="Calibri" charset="0"/>
              <a:ea typeface="ＭＳ Ｐゴシック" charset="0"/>
              <a:cs typeface="ＭＳ Ｐゴシック" charset="0"/>
              <a:sym typeface="Symbol" charset="0"/>
            </a:endParaRPr>
          </a:p>
          <a:p>
            <a:r>
              <a:rPr lang="en-US" sz="1400" i="1" dirty="0" err="1">
                <a:latin typeface="Calibri" charset="0"/>
                <a:ea typeface="ＭＳ Ｐゴシック" charset="0"/>
                <a:cs typeface="ＭＳ Ｐゴシック" charset="0"/>
              </a:rPr>
              <a:t>ational</a:t>
            </a:r>
            <a:r>
              <a:rPr lang="en-US" sz="1400" dirty="0">
                <a:latin typeface="Calibri" charset="0"/>
                <a:ea typeface="ＭＳ Ｐゴシック" charset="0"/>
                <a:cs typeface="ＭＳ Ｐゴシック" charset="0"/>
              </a:rPr>
              <a:t> </a:t>
            </a:r>
            <a:r>
              <a:rPr lang="en-US" sz="1400" dirty="0">
                <a:latin typeface="Calibri" charset="0"/>
                <a:ea typeface="ＭＳ Ｐゴシック" charset="0"/>
                <a:cs typeface="ＭＳ Ｐゴシック" charset="0"/>
                <a:sym typeface="Symbol" charset="0"/>
              </a:rPr>
              <a:t> </a:t>
            </a:r>
            <a:r>
              <a:rPr lang="en-US" sz="1400" i="1" dirty="0">
                <a:latin typeface="Calibri" charset="0"/>
                <a:ea typeface="ＭＳ Ｐゴシック" charset="0"/>
                <a:cs typeface="ＭＳ Ｐゴシック" charset="0"/>
                <a:sym typeface="Symbol" charset="0"/>
              </a:rPr>
              <a:t>ate	                       </a:t>
            </a:r>
            <a:r>
              <a:rPr lang="en-US" sz="1400" dirty="0">
                <a:latin typeface="Calibri" charset="0"/>
                <a:ea typeface="ＭＳ Ｐゴシック" charset="0"/>
                <a:cs typeface="ＭＳ Ｐゴシック" charset="0"/>
                <a:sym typeface="Symbol" charset="0"/>
              </a:rPr>
              <a:t>international  </a:t>
            </a:r>
            <a:r>
              <a:rPr lang="en-US" sz="1400" dirty="0">
                <a:latin typeface="Calibri" charset="0"/>
                <a:ea typeface="ＭＳ Ｐゴシック" charset="0"/>
                <a:cs typeface="ＭＳ Ｐゴシック" charset="0"/>
                <a:sym typeface="Wingdings"/>
              </a:rPr>
              <a:t>    </a:t>
            </a:r>
            <a:r>
              <a:rPr lang="en-US" sz="1400" dirty="0" err="1">
                <a:latin typeface="Calibri" charset="0"/>
                <a:ea typeface="ＭＳ Ｐゴシック" charset="0"/>
                <a:cs typeface="ＭＳ Ｐゴシック" charset="0"/>
                <a:sym typeface="Wingdings"/>
              </a:rPr>
              <a:t>internate</a:t>
            </a:r>
            <a:endParaRPr lang="en-US" sz="1400" dirty="0">
              <a:latin typeface="Calibri" charset="0"/>
              <a:ea typeface="ＭＳ Ｐゴシック" charset="0"/>
              <a:cs typeface="ＭＳ Ｐゴシック" charset="0"/>
              <a:sym typeface="Symbol" charset="0"/>
            </a:endParaRPr>
          </a:p>
          <a:p>
            <a:r>
              <a:rPr lang="en-US" sz="1400" i="1" dirty="0" err="1">
                <a:latin typeface="Calibri" charset="0"/>
                <a:ea typeface="ＭＳ Ｐゴシック" charset="0"/>
                <a:cs typeface="ＭＳ Ｐゴシック" charset="0"/>
              </a:rPr>
              <a:t>tional</a:t>
            </a:r>
            <a:r>
              <a:rPr lang="en-US" sz="1400" dirty="0">
                <a:latin typeface="Calibri" charset="0"/>
                <a:ea typeface="ＭＳ Ｐゴシック" charset="0"/>
                <a:cs typeface="ＭＳ Ｐゴシック" charset="0"/>
              </a:rPr>
              <a:t> </a:t>
            </a:r>
            <a:r>
              <a:rPr lang="en-US" sz="1400" dirty="0">
                <a:latin typeface="Calibri" charset="0"/>
                <a:ea typeface="ＭＳ Ｐゴシック" charset="0"/>
                <a:cs typeface="ＭＳ Ｐゴシック" charset="0"/>
                <a:sym typeface="Symbol" charset="0"/>
              </a:rPr>
              <a:t> </a:t>
            </a:r>
            <a:r>
              <a:rPr lang="en-US" sz="1400" i="1" dirty="0" err="1">
                <a:latin typeface="Calibri" charset="0"/>
                <a:ea typeface="ＭＳ Ｐゴシック" charset="0"/>
                <a:cs typeface="ＭＳ Ｐゴシック" charset="0"/>
                <a:sym typeface="Symbol" charset="0"/>
              </a:rPr>
              <a:t>tion</a:t>
            </a:r>
            <a:r>
              <a:rPr lang="en-US" sz="1400" i="1" dirty="0">
                <a:latin typeface="Calibri" charset="0"/>
                <a:ea typeface="ＭＳ Ｐゴシック" charset="0"/>
                <a:cs typeface="ＭＳ Ｐゴシック" charset="0"/>
                <a:sym typeface="Symbol" charset="0"/>
              </a:rPr>
              <a:t>	                       </a:t>
            </a:r>
            <a:r>
              <a:rPr lang="en-US" sz="1400" dirty="0">
                <a:latin typeface="Calibri" charset="0"/>
                <a:ea typeface="ＭＳ Ｐゴシック" charset="0"/>
                <a:cs typeface="ＭＳ Ｐゴシック" charset="0"/>
                <a:sym typeface="Symbol" charset="0"/>
              </a:rPr>
              <a:t>conventional  </a:t>
            </a:r>
            <a:r>
              <a:rPr lang="en-US" sz="1400" dirty="0">
                <a:latin typeface="Calibri" charset="0"/>
                <a:ea typeface="ＭＳ Ｐゴシック" charset="0"/>
                <a:cs typeface="ＭＳ Ｐゴシック" charset="0"/>
                <a:sym typeface="Wingdings"/>
              </a:rPr>
              <a:t>    convention</a:t>
            </a:r>
          </a:p>
          <a:p>
            <a:r>
              <a:rPr lang="en-US" sz="1400" i="1" dirty="0">
                <a:latin typeface="Calibri" charset="0"/>
                <a:ea typeface="ＭＳ Ｐゴシック" charset="0"/>
                <a:cs typeface="ＭＳ Ｐゴシック" charset="0"/>
                <a:sym typeface="Symbol" charset="0"/>
              </a:rPr>
              <a:t>(m &gt; 1)</a:t>
            </a:r>
            <a:r>
              <a:rPr lang="en-US" sz="1400" i="1" dirty="0" err="1">
                <a:latin typeface="Calibri" charset="0"/>
                <a:ea typeface="ＭＳ Ｐゴシック" charset="0"/>
                <a:cs typeface="ＭＳ Ｐゴシック" charset="0"/>
                <a:sym typeface="Symbol" charset="0"/>
              </a:rPr>
              <a:t>ement</a:t>
            </a:r>
            <a:r>
              <a:rPr lang="en-US" sz="1400" i="1" dirty="0">
                <a:latin typeface="Calibri" charset="0"/>
                <a:ea typeface="ＭＳ Ｐゴシック" charset="0"/>
                <a:cs typeface="ＭＳ Ｐゴシック" charset="0"/>
                <a:sym typeface="Symbol" charset="0"/>
              </a:rPr>
              <a:t> </a:t>
            </a:r>
            <a:r>
              <a:rPr lang="en-US" sz="1400" i="1" dirty="0">
                <a:latin typeface="Calibri" charset="0"/>
                <a:ea typeface="ＭＳ Ｐゴシック" charset="0"/>
                <a:cs typeface="ＭＳ Ｐゴシック" charset="0"/>
                <a:sym typeface="Wingdings"/>
              </a:rPr>
              <a:t>		</a:t>
            </a:r>
            <a:r>
              <a:rPr lang="en-US" sz="1400" dirty="0">
                <a:latin typeface="Calibri" charset="0"/>
                <a:ea typeface="ＭＳ Ｐゴシック" charset="0"/>
                <a:cs typeface="ＭＳ Ｐゴシック" charset="0"/>
                <a:sym typeface="Wingdings"/>
              </a:rPr>
              <a:t>replacement       </a:t>
            </a:r>
            <a:r>
              <a:rPr lang="en-US" sz="1400" dirty="0" err="1">
                <a:latin typeface="Calibri" charset="0"/>
                <a:ea typeface="ＭＳ Ｐゴシック" charset="0"/>
                <a:cs typeface="ＭＳ Ｐゴシック" charset="0"/>
                <a:sym typeface="Wingdings"/>
              </a:rPr>
              <a:t>replac</a:t>
            </a:r>
            <a:endParaRPr lang="en-US" sz="1400" dirty="0">
              <a:latin typeface="Calibri" charset="0"/>
              <a:ea typeface="ＭＳ Ｐゴシック" charset="0"/>
              <a:cs typeface="ＭＳ Ｐゴシック" charset="0"/>
              <a:sym typeface="Wingdings"/>
            </a:endParaRPr>
          </a:p>
          <a:p>
            <a:r>
              <a:rPr lang="en-US" sz="1400" dirty="0">
                <a:latin typeface="Calibri" charset="0"/>
                <a:ea typeface="ＭＳ Ｐゴシック" charset="0"/>
                <a:cs typeface="ＭＳ Ｐゴシック" charset="0"/>
                <a:sym typeface="Wingdings"/>
              </a:rPr>
              <a:t>			cement         	       cement</a:t>
            </a:r>
            <a:endParaRPr lang="en-US" sz="1400" dirty="0">
              <a:latin typeface="Calibri" charset="0"/>
              <a:ea typeface="ＭＳ Ｐゴシック" charset="0"/>
              <a:cs typeface="ＭＳ Ｐゴシック" charset="0"/>
              <a:sym typeface="Symbol" charset="0"/>
            </a:endParaRPr>
          </a:p>
        </p:txBody>
      </p:sp>
    </p:spTree>
    <p:extLst>
      <p:ext uri="{BB962C8B-B14F-4D97-AF65-F5344CB8AC3E}">
        <p14:creationId xmlns:p14="http://schemas.microsoft.com/office/powerpoint/2010/main" val="401488396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B0B0F0F-C774-76C9-BA58-62D6A78FFA45}"/>
              </a:ext>
            </a:extLst>
          </p:cNvPr>
          <p:cNvSpPr>
            <a:spLocks noGrp="1"/>
          </p:cNvSpPr>
          <p:nvPr>
            <p:ph type="title"/>
          </p:nvPr>
        </p:nvSpPr>
        <p:spPr/>
        <p:txBody>
          <a:bodyPr/>
          <a:lstStyle/>
          <a:p>
            <a:r>
              <a:rPr lang="en-US" dirty="0"/>
              <a:t>Lemmatization</a:t>
            </a:r>
          </a:p>
        </p:txBody>
      </p:sp>
      <p:pic>
        <p:nvPicPr>
          <p:cNvPr id="5" name="Picture 4">
            <a:extLst>
              <a:ext uri="{FF2B5EF4-FFF2-40B4-BE49-F238E27FC236}">
                <a16:creationId xmlns:a16="http://schemas.microsoft.com/office/drawing/2014/main" id="{01C5E7BD-7C13-B98B-BDD3-7B71D60E2B92}"/>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67681" y="1872499"/>
            <a:ext cx="8250313" cy="3745876"/>
          </a:xfrm>
          <a:prstGeom prst="rect">
            <a:avLst/>
          </a:prstGeom>
        </p:spPr>
      </p:pic>
    </p:spTree>
    <p:extLst>
      <p:ext uri="{BB962C8B-B14F-4D97-AF65-F5344CB8AC3E}">
        <p14:creationId xmlns:p14="http://schemas.microsoft.com/office/powerpoint/2010/main" val="239299743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Lemmatization</a:t>
            </a:r>
          </a:p>
        </p:txBody>
      </p:sp>
      <p:sp>
        <p:nvSpPr>
          <p:cNvPr id="3" name="Content Placeholder 2"/>
          <p:cNvSpPr>
            <a:spLocks noGrp="1"/>
          </p:cNvSpPr>
          <p:nvPr>
            <p:ph sz="quarter" idx="14"/>
          </p:nvPr>
        </p:nvSpPr>
        <p:spPr/>
        <p:txBody>
          <a:bodyPr/>
          <a:lstStyle/>
          <a:p>
            <a:pPr marL="514346" lvl="1" indent="-342900">
              <a:lnSpc>
                <a:spcPct val="140000"/>
              </a:lnSpc>
              <a:spcBef>
                <a:spcPts val="0"/>
              </a:spcBef>
              <a:buFont typeface="Courier New" panose="02070309020205020404" pitchFamily="49" charset="0"/>
              <a:buChar char="o"/>
            </a:pPr>
            <a:r>
              <a:rPr lang="en-US" sz="1600" dirty="0">
                <a:solidFill>
                  <a:srgbClr val="C40C67"/>
                </a:solidFill>
              </a:rPr>
              <a:t>Reduce inflectional/variant forms to base form</a:t>
            </a:r>
            <a:r>
              <a:rPr lang="en-US" sz="1600" dirty="0"/>
              <a:t>. E.g.,</a:t>
            </a:r>
          </a:p>
          <a:p>
            <a:pPr marL="857237" lvl="2" indent="-342900">
              <a:lnSpc>
                <a:spcPct val="140000"/>
              </a:lnSpc>
              <a:spcBef>
                <a:spcPts val="0"/>
              </a:spcBef>
              <a:buFont typeface="Courier New" panose="02070309020205020404" pitchFamily="49" charset="0"/>
              <a:buChar char="o"/>
            </a:pPr>
            <a:r>
              <a:rPr lang="en-US" sz="1400" dirty="0"/>
              <a:t>am, are, is </a:t>
            </a:r>
            <a:r>
              <a:rPr lang="en-US" sz="1400" dirty="0">
                <a:sym typeface="Symbol" charset="0"/>
              </a:rPr>
              <a:t></a:t>
            </a:r>
            <a:r>
              <a:rPr lang="en-US" sz="1400" dirty="0"/>
              <a:t> be</a:t>
            </a:r>
          </a:p>
          <a:p>
            <a:pPr marL="857237" lvl="2" indent="-342900">
              <a:lnSpc>
                <a:spcPct val="140000"/>
              </a:lnSpc>
              <a:spcBef>
                <a:spcPts val="0"/>
              </a:spcBef>
              <a:buFont typeface="Courier New" panose="02070309020205020404" pitchFamily="49" charset="0"/>
              <a:buChar char="o"/>
            </a:pPr>
            <a:r>
              <a:rPr lang="en-US" sz="1400" dirty="0"/>
              <a:t>car, cars, car's, cars' </a:t>
            </a:r>
            <a:r>
              <a:rPr lang="en-US" sz="1400" dirty="0">
                <a:sym typeface="Symbol" charset="0"/>
              </a:rPr>
              <a:t></a:t>
            </a:r>
            <a:r>
              <a:rPr lang="en-US" sz="1400" dirty="0"/>
              <a:t> car</a:t>
            </a:r>
          </a:p>
          <a:p>
            <a:pPr marL="857237" lvl="2" indent="-342900">
              <a:lnSpc>
                <a:spcPct val="140000"/>
              </a:lnSpc>
              <a:spcBef>
                <a:spcPts val="0"/>
              </a:spcBef>
              <a:buFont typeface="Courier New" panose="02070309020205020404" pitchFamily="49" charset="0"/>
              <a:buChar char="o"/>
            </a:pPr>
            <a:r>
              <a:rPr lang="en-US" sz="1400" dirty="0"/>
              <a:t>the boy's cars are different colors </a:t>
            </a:r>
            <a:r>
              <a:rPr lang="en-US" sz="1400" dirty="0">
                <a:sym typeface="Symbol" charset="0"/>
              </a:rPr>
              <a:t></a:t>
            </a:r>
            <a:r>
              <a:rPr lang="en-US" sz="1400" dirty="0"/>
              <a:t> the boy car be different color</a:t>
            </a:r>
          </a:p>
          <a:p>
            <a:pPr marL="514346" lvl="1" indent="-342900">
              <a:lnSpc>
                <a:spcPct val="140000"/>
              </a:lnSpc>
              <a:spcBef>
                <a:spcPts val="0"/>
              </a:spcBef>
              <a:buFont typeface="Courier New" panose="02070309020205020404" pitchFamily="49" charset="0"/>
              <a:buChar char="o"/>
            </a:pPr>
            <a:r>
              <a:rPr lang="en-US" sz="1600" dirty="0"/>
              <a:t>Lemmatization implies doing </a:t>
            </a:r>
            <a:r>
              <a:rPr lang="ja-JP" altLang="en-US" sz="1600">
                <a:solidFill>
                  <a:srgbClr val="C40C67"/>
                </a:solidFill>
              </a:rPr>
              <a:t>“</a:t>
            </a:r>
            <a:r>
              <a:rPr lang="en-US" sz="1600" dirty="0">
                <a:solidFill>
                  <a:srgbClr val="C40C67"/>
                </a:solidFill>
              </a:rPr>
              <a:t>proper</a:t>
            </a:r>
            <a:r>
              <a:rPr lang="ja-JP" altLang="en-US" sz="1600">
                <a:solidFill>
                  <a:srgbClr val="C40C67"/>
                </a:solidFill>
              </a:rPr>
              <a:t>”</a:t>
            </a:r>
            <a:r>
              <a:rPr lang="en-US" sz="1600" dirty="0">
                <a:solidFill>
                  <a:srgbClr val="C40C67"/>
                </a:solidFill>
              </a:rPr>
              <a:t> reduction </a:t>
            </a:r>
            <a:r>
              <a:rPr lang="en-US" sz="1600" dirty="0"/>
              <a:t>to dictionary headword form</a:t>
            </a:r>
          </a:p>
          <a:p>
            <a:endParaRPr lang="en-US" dirty="0"/>
          </a:p>
        </p:txBody>
      </p:sp>
      <p:pic>
        <p:nvPicPr>
          <p:cNvPr id="5" name="Picture 4">
            <a:extLst>
              <a:ext uri="{FF2B5EF4-FFF2-40B4-BE49-F238E27FC236}">
                <a16:creationId xmlns:a16="http://schemas.microsoft.com/office/drawing/2014/main" id="{EB653117-9E8E-9C51-BB2F-9EB58261C458}"/>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932611" y="3858434"/>
            <a:ext cx="6373089" cy="2625617"/>
          </a:xfrm>
          <a:prstGeom prst="rect">
            <a:avLst/>
          </a:prstGeom>
        </p:spPr>
      </p:pic>
    </p:spTree>
    <p:extLst>
      <p:ext uri="{BB962C8B-B14F-4D97-AF65-F5344CB8AC3E}">
        <p14:creationId xmlns:p14="http://schemas.microsoft.com/office/powerpoint/2010/main" val="1614065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dissolve">
                                      <p:cBhvr>
                                        <p:cTn id="10" dur="500"/>
                                        <p:tgtEl>
                                          <p:spTgt spid="3">
                                            <p:txEl>
                                              <p:pRg st="1" end="1"/>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dissolve">
                                      <p:cBhvr>
                                        <p:cTn id="13" dur="500"/>
                                        <p:tgtEl>
                                          <p:spTgt spid="3">
                                            <p:txEl>
                                              <p:pRg st="2" end="2"/>
                                            </p:txEl>
                                          </p:spTgt>
                                        </p:tgtEl>
                                      </p:cBhvr>
                                    </p:animEffect>
                                  </p:childTnLst>
                                </p:cTn>
                              </p:par>
                              <p:par>
                                <p:cTn id="14" presetID="9"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dissolve">
                                      <p:cBhvr>
                                        <p:cTn id="16" dur="500"/>
                                        <p:tgtEl>
                                          <p:spTgt spid="3">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dissolve">
                                      <p:cBhvr>
                                        <p:cTn id="21" dur="500"/>
                                        <p:tgtEl>
                                          <p:spTgt spid="3">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1000"/>
                                        <p:tgtEl>
                                          <p:spTgt spid="5"/>
                                        </p:tgtEl>
                                      </p:cBhvr>
                                    </p:animEffect>
                                    <p:anim calcmode="lin" valueType="num">
                                      <p:cBhvr>
                                        <p:cTn id="27" dur="1000" fill="hold"/>
                                        <p:tgtEl>
                                          <p:spTgt spid="5"/>
                                        </p:tgtEl>
                                        <p:attrNameLst>
                                          <p:attrName>ppt_x</p:attrName>
                                        </p:attrNameLst>
                                      </p:cBhvr>
                                      <p:tavLst>
                                        <p:tav tm="0">
                                          <p:val>
                                            <p:strVal val="#ppt_x"/>
                                          </p:val>
                                        </p:tav>
                                        <p:tav tm="100000">
                                          <p:val>
                                            <p:strVal val="#ppt_x"/>
                                          </p:val>
                                        </p:tav>
                                      </p:tavLst>
                                    </p:anim>
                                    <p:anim calcmode="lin" valueType="num">
                                      <p:cBhvr>
                                        <p:cTn id="2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3EA9D-CF7A-25CB-37EC-70C9AE22A0F8}"/>
              </a:ext>
            </a:extLst>
          </p:cNvPr>
          <p:cNvSpPr>
            <a:spLocks noGrp="1"/>
          </p:cNvSpPr>
          <p:nvPr>
            <p:ph type="title"/>
          </p:nvPr>
        </p:nvSpPr>
        <p:spPr/>
        <p:txBody>
          <a:bodyPr/>
          <a:lstStyle/>
          <a:p>
            <a:r>
              <a:rPr lang="en-US" dirty="0"/>
              <a:t>Value</a:t>
            </a:r>
          </a:p>
        </p:txBody>
      </p:sp>
      <p:sp>
        <p:nvSpPr>
          <p:cNvPr id="3" name="Content Placeholder 2">
            <a:extLst>
              <a:ext uri="{FF2B5EF4-FFF2-40B4-BE49-F238E27FC236}">
                <a16:creationId xmlns:a16="http://schemas.microsoft.com/office/drawing/2014/main" id="{4BBE1FBC-87DB-1DF5-5F94-B6BBEDEBC15E}"/>
              </a:ext>
            </a:extLst>
          </p:cNvPr>
          <p:cNvSpPr>
            <a:spLocks noGrp="1"/>
          </p:cNvSpPr>
          <p:nvPr>
            <p:ph sz="quarter" idx="14"/>
          </p:nvPr>
        </p:nvSpPr>
        <p:spPr/>
        <p:txBody>
          <a:bodyPr>
            <a:normAutofit/>
          </a:bodyPr>
          <a:lstStyle/>
          <a:p>
            <a:pPr marL="514346" lvl="1" indent="-342900">
              <a:buFont typeface="Courier New" panose="02070309020205020404" pitchFamily="49" charset="0"/>
              <a:buChar char="o"/>
            </a:pPr>
            <a:r>
              <a:rPr lang="en-US" dirty="0">
                <a:solidFill>
                  <a:srgbClr val="C40C67"/>
                </a:solidFill>
              </a:rPr>
              <a:t>The usefulness of data for an enterprise</a:t>
            </a:r>
          </a:p>
          <a:p>
            <a:pPr marL="857237" lvl="2" indent="-342900">
              <a:buFont typeface="Courier New" panose="02070309020205020404" pitchFamily="49" charset="0"/>
              <a:buChar char="o"/>
            </a:pPr>
            <a:r>
              <a:rPr lang="en-US" dirty="0"/>
              <a:t>Not all the data collected has real business value.</a:t>
            </a:r>
          </a:p>
          <a:p>
            <a:pPr marL="857237" lvl="2" indent="-342900">
              <a:buFont typeface="Courier New" panose="02070309020205020404" pitchFamily="49" charset="0"/>
              <a:buChar char="o"/>
            </a:pPr>
            <a:r>
              <a:rPr lang="en-US" dirty="0"/>
              <a:t>The value characteristics is related to the veracity</a:t>
            </a:r>
          </a:p>
          <a:p>
            <a:pPr marL="1200128" lvl="3" indent="-342900">
              <a:buFont typeface="Courier New" panose="02070309020205020404" pitchFamily="49" charset="0"/>
              <a:buChar char="o"/>
            </a:pPr>
            <a:r>
              <a:rPr lang="en-US" dirty="0">
                <a:solidFill>
                  <a:srgbClr val="C40C67"/>
                </a:solidFill>
              </a:rPr>
              <a:t>The higher the data fidelity, the more value it holds </a:t>
            </a:r>
            <a:r>
              <a:rPr lang="en-US" dirty="0"/>
              <a:t>for the business</a:t>
            </a:r>
          </a:p>
          <a:p>
            <a:pPr marL="857237" lvl="2" indent="-342900">
              <a:buFont typeface="Courier New" panose="02070309020205020404" pitchFamily="49" charset="0"/>
              <a:buChar char="o"/>
            </a:pPr>
            <a:r>
              <a:rPr lang="en-US" dirty="0"/>
              <a:t>The data may not match your big data problem.</a:t>
            </a:r>
          </a:p>
          <a:p>
            <a:pPr marL="1200128" lvl="3" indent="-342900">
              <a:buFont typeface="Courier New" panose="02070309020205020404" pitchFamily="49" charset="0"/>
              <a:buChar char="o"/>
            </a:pPr>
            <a:r>
              <a:rPr lang="en-US" dirty="0"/>
              <a:t>Need to ensure the data is relevant and understand its potential business value. </a:t>
            </a:r>
          </a:p>
          <a:p>
            <a:pPr marL="857237" lvl="2" indent="-342900">
              <a:buFont typeface="Courier New" panose="02070309020205020404" pitchFamily="49" charset="0"/>
              <a:buChar char="o"/>
            </a:pPr>
            <a:r>
              <a:rPr lang="en-US" dirty="0"/>
              <a:t>Value is also related to how long data processing takes. </a:t>
            </a:r>
          </a:p>
          <a:p>
            <a:pPr marL="1200128" lvl="3" indent="-342900">
              <a:buFont typeface="Courier New" panose="02070309020205020404" pitchFamily="49" charset="0"/>
              <a:buChar char="o"/>
            </a:pPr>
            <a:r>
              <a:rPr lang="en-US" dirty="0"/>
              <a:t>The longer it takes for data to be turned into meaningful information, the less value it has for a business</a:t>
            </a:r>
          </a:p>
          <a:p>
            <a:pPr marL="514346" lvl="1" indent="-342900">
              <a:buFont typeface="Courier New" panose="02070309020205020404" pitchFamily="49" charset="0"/>
              <a:buChar char="o"/>
            </a:pPr>
            <a:endParaRPr lang="en-US" dirty="0"/>
          </a:p>
        </p:txBody>
      </p:sp>
    </p:spTree>
    <p:extLst>
      <p:ext uri="{BB962C8B-B14F-4D97-AF65-F5344CB8AC3E}">
        <p14:creationId xmlns:p14="http://schemas.microsoft.com/office/powerpoint/2010/main" val="4155013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left)">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left)">
                                      <p:cBhvr>
                                        <p:cTn id="12" dur="500"/>
                                        <p:tgtEl>
                                          <p:spTgt spid="3">
                                            <p:txEl>
                                              <p:pRg st="2" end="2"/>
                                            </p:txEl>
                                          </p:spTgt>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wipe(left)">
                                      <p:cBhvr>
                                        <p:cTn id="16" dur="500"/>
                                        <p:tgtEl>
                                          <p:spTgt spid="3">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wipe(left)">
                                      <p:cBhvr>
                                        <p:cTn id="21" dur="500"/>
                                        <p:tgtEl>
                                          <p:spTgt spid="3">
                                            <p:txEl>
                                              <p:pRg st="4" end="4"/>
                                            </p:txEl>
                                          </p:spTgt>
                                        </p:tgtEl>
                                      </p:cBhvr>
                                    </p:animEffect>
                                  </p:childTnLst>
                                </p:cTn>
                              </p:par>
                            </p:childTnLst>
                          </p:cTn>
                        </p:par>
                        <p:par>
                          <p:cTn id="22" fill="hold">
                            <p:stCondLst>
                              <p:cond delay="500"/>
                            </p:stCondLst>
                            <p:childTnLst>
                              <p:par>
                                <p:cTn id="23" presetID="22" presetClass="entr" presetSubtype="8" fill="hold" nodeType="after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Effect transition="in" filter="wipe(left)">
                                      <p:cBhvr>
                                        <p:cTn id="25" dur="500"/>
                                        <p:tgtEl>
                                          <p:spTgt spid="3">
                                            <p:txEl>
                                              <p:pRg st="5" end="5"/>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3">
                                            <p:txEl>
                                              <p:pRg st="6" end="6"/>
                                            </p:txEl>
                                          </p:spTgt>
                                        </p:tgtEl>
                                        <p:attrNameLst>
                                          <p:attrName>style.visibility</p:attrName>
                                        </p:attrNameLst>
                                      </p:cBhvr>
                                      <p:to>
                                        <p:strVal val="visible"/>
                                      </p:to>
                                    </p:set>
                                    <p:animEffect transition="in" filter="wipe(left)">
                                      <p:cBhvr>
                                        <p:cTn id="30" dur="500"/>
                                        <p:tgtEl>
                                          <p:spTgt spid="3">
                                            <p:txEl>
                                              <p:pRg st="6" end="6"/>
                                            </p:txEl>
                                          </p:spTgt>
                                        </p:tgtEl>
                                      </p:cBhvr>
                                    </p:animEffect>
                                  </p:childTnLst>
                                </p:cTn>
                              </p:par>
                            </p:childTnLst>
                          </p:cTn>
                        </p:par>
                        <p:par>
                          <p:cTn id="31" fill="hold">
                            <p:stCondLst>
                              <p:cond delay="500"/>
                            </p:stCondLst>
                            <p:childTnLst>
                              <p:par>
                                <p:cTn id="32" presetID="22" presetClass="entr" presetSubtype="8" fill="hold" nodeType="afterEffect">
                                  <p:stCondLst>
                                    <p:cond delay="0"/>
                                  </p:stCondLst>
                                  <p:childTnLst>
                                    <p:set>
                                      <p:cBhvr>
                                        <p:cTn id="33" dur="1" fill="hold">
                                          <p:stCondLst>
                                            <p:cond delay="0"/>
                                          </p:stCondLst>
                                        </p:cTn>
                                        <p:tgtEl>
                                          <p:spTgt spid="3">
                                            <p:txEl>
                                              <p:pRg st="7" end="7"/>
                                            </p:txEl>
                                          </p:spTgt>
                                        </p:tgtEl>
                                        <p:attrNameLst>
                                          <p:attrName>style.visibility</p:attrName>
                                        </p:attrNameLst>
                                      </p:cBhvr>
                                      <p:to>
                                        <p:strVal val="visible"/>
                                      </p:to>
                                    </p:set>
                                    <p:animEffect transition="in" filter="wipe(left)">
                                      <p:cBhvr>
                                        <p:cTn id="34"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297CFA4-F787-5F88-A294-106232390D8C}"/>
              </a:ext>
            </a:extLst>
          </p:cNvPr>
          <p:cNvSpPr>
            <a:spLocks noGrp="1"/>
          </p:cNvSpPr>
          <p:nvPr>
            <p:ph type="title"/>
          </p:nvPr>
        </p:nvSpPr>
        <p:spPr/>
        <p:txBody>
          <a:bodyPr/>
          <a:lstStyle/>
          <a:p>
            <a:r>
              <a:rPr lang="en-US" dirty="0"/>
              <a:t>One Hot Encoding</a:t>
            </a:r>
          </a:p>
        </p:txBody>
      </p:sp>
      <p:sp>
        <p:nvSpPr>
          <p:cNvPr id="6" name="Text Placeholder 5">
            <a:extLst>
              <a:ext uri="{FF2B5EF4-FFF2-40B4-BE49-F238E27FC236}">
                <a16:creationId xmlns:a16="http://schemas.microsoft.com/office/drawing/2014/main" id="{F8571FA7-C0E3-1FE7-1471-3A612379AE56}"/>
              </a:ext>
            </a:extLst>
          </p:cNvPr>
          <p:cNvSpPr>
            <a:spLocks noGrp="1"/>
          </p:cNvSpPr>
          <p:nvPr>
            <p:ph sz="quarter" idx="14"/>
          </p:nvPr>
        </p:nvSpPr>
        <p:spPr/>
        <p:txBody>
          <a:bodyPr/>
          <a:lstStyle/>
          <a:p>
            <a:pPr marL="514346" lvl="1" indent="-342900">
              <a:lnSpc>
                <a:spcPct val="130000"/>
              </a:lnSpc>
              <a:spcBef>
                <a:spcPts val="0"/>
              </a:spcBef>
              <a:buFont typeface="Courier New" panose="02070309020205020404" pitchFamily="49" charset="0"/>
              <a:buChar char="o"/>
            </a:pPr>
            <a:r>
              <a:rPr lang="en-US" sz="1500" dirty="0"/>
              <a:t>Encodes categorical data as real numbers such that the magnitude of each dimension is meaningful. </a:t>
            </a:r>
          </a:p>
          <a:p>
            <a:pPr marL="514346" lvl="1" indent="-342900">
              <a:lnSpc>
                <a:spcPct val="130000"/>
              </a:lnSpc>
              <a:spcBef>
                <a:spcPts val="0"/>
              </a:spcBef>
              <a:buFont typeface="Courier New" panose="02070309020205020404" pitchFamily="49" charset="0"/>
              <a:buChar char="o"/>
            </a:pPr>
            <a:r>
              <a:rPr lang="en-US" sz="1500" dirty="0"/>
              <a:t>For each distinct possible value (unique value), a new feature is created. </a:t>
            </a:r>
          </a:p>
          <a:p>
            <a:pPr marL="514346" lvl="1" indent="-342900">
              <a:lnSpc>
                <a:spcPct val="130000"/>
              </a:lnSpc>
              <a:spcBef>
                <a:spcPts val="0"/>
              </a:spcBef>
              <a:buFont typeface="Courier New" panose="02070309020205020404" pitchFamily="49" charset="0"/>
              <a:buChar char="o"/>
            </a:pPr>
            <a:r>
              <a:rPr lang="en-US" sz="1500" dirty="0"/>
              <a:t>Example:</a:t>
            </a:r>
          </a:p>
        </p:txBody>
      </p:sp>
      <p:graphicFrame>
        <p:nvGraphicFramePr>
          <p:cNvPr id="7" name="Table 7">
            <a:extLst>
              <a:ext uri="{FF2B5EF4-FFF2-40B4-BE49-F238E27FC236}">
                <a16:creationId xmlns:a16="http://schemas.microsoft.com/office/drawing/2014/main" id="{6FB71505-8687-480F-A461-49C61B609549}"/>
              </a:ext>
            </a:extLst>
          </p:cNvPr>
          <p:cNvGraphicFramePr>
            <a:graphicFrameLocks noGrp="1"/>
          </p:cNvGraphicFramePr>
          <p:nvPr/>
        </p:nvGraphicFramePr>
        <p:xfrm>
          <a:off x="990108" y="3378863"/>
          <a:ext cx="3204116" cy="1737360"/>
        </p:xfrm>
        <a:graphic>
          <a:graphicData uri="http://schemas.openxmlformats.org/drawingml/2006/table">
            <a:tbl>
              <a:tblPr firstRow="1" bandRow="1">
                <a:tableStyleId>{7E9639D4-E3E2-4D34-9284-5A2195B3D0D7}</a:tableStyleId>
              </a:tblPr>
              <a:tblGrid>
                <a:gridCol w="439945">
                  <a:extLst>
                    <a:ext uri="{9D8B030D-6E8A-4147-A177-3AD203B41FA5}">
                      <a16:colId xmlns:a16="http://schemas.microsoft.com/office/drawing/2014/main" val="2508726271"/>
                    </a:ext>
                  </a:extLst>
                </a:gridCol>
                <a:gridCol w="1162113">
                  <a:extLst>
                    <a:ext uri="{9D8B030D-6E8A-4147-A177-3AD203B41FA5}">
                      <a16:colId xmlns:a16="http://schemas.microsoft.com/office/drawing/2014/main" val="3433464780"/>
                    </a:ext>
                  </a:extLst>
                </a:gridCol>
                <a:gridCol w="801029">
                  <a:extLst>
                    <a:ext uri="{9D8B030D-6E8A-4147-A177-3AD203B41FA5}">
                      <a16:colId xmlns:a16="http://schemas.microsoft.com/office/drawing/2014/main" val="3914337902"/>
                    </a:ext>
                  </a:extLst>
                </a:gridCol>
                <a:gridCol w="801029">
                  <a:extLst>
                    <a:ext uri="{9D8B030D-6E8A-4147-A177-3AD203B41FA5}">
                      <a16:colId xmlns:a16="http://schemas.microsoft.com/office/drawing/2014/main" val="2670013923"/>
                    </a:ext>
                  </a:extLst>
                </a:gridCol>
              </a:tblGrid>
              <a:tr h="284480">
                <a:tc>
                  <a:txBody>
                    <a:bodyPr/>
                    <a:lstStyle/>
                    <a:p>
                      <a:endParaRPr lang="en-US" sz="1100">
                        <a:latin typeface="Lato" panose="020F0502020204030203" pitchFamily="34" charset="0"/>
                        <a:ea typeface="Lato" panose="020F0502020204030203" pitchFamily="34" charset="0"/>
                        <a:cs typeface="Lato" panose="020F0502020204030203" pitchFamily="34" charset="0"/>
                      </a:endParaRPr>
                    </a:p>
                  </a:txBody>
                  <a:tcPr marL="121920" marR="121920" marT="60960" marB="60960">
                    <a:solidFill>
                      <a:srgbClr val="C40C67"/>
                    </a:solidFill>
                  </a:tcPr>
                </a:tc>
                <a:tc>
                  <a:txBody>
                    <a:bodyPr/>
                    <a:lstStyle/>
                    <a:p>
                      <a:r>
                        <a:rPr lang="en-US" sz="1100" dirty="0">
                          <a:latin typeface="Lato" panose="020F0502020204030203" pitchFamily="34" charset="0"/>
                          <a:ea typeface="Lato" panose="020F0502020204030203" pitchFamily="34" charset="0"/>
                          <a:cs typeface="Lato" panose="020F0502020204030203" pitchFamily="34" charset="0"/>
                        </a:rPr>
                        <a:t>name</a:t>
                      </a:r>
                    </a:p>
                  </a:txBody>
                  <a:tcPr marL="121920" marR="121920" marT="60960" marB="60960">
                    <a:solidFill>
                      <a:srgbClr val="C40C67"/>
                    </a:solidFill>
                  </a:tcPr>
                </a:tc>
                <a:tc>
                  <a:txBody>
                    <a:bodyPr/>
                    <a:lstStyle/>
                    <a:p>
                      <a:r>
                        <a:rPr lang="en-US" sz="1100" dirty="0">
                          <a:latin typeface="Lato" panose="020F0502020204030203" pitchFamily="34" charset="0"/>
                          <a:ea typeface="Lato" panose="020F0502020204030203" pitchFamily="34" charset="0"/>
                          <a:cs typeface="Lato" panose="020F0502020204030203" pitchFamily="34" charset="0"/>
                        </a:rPr>
                        <a:t>kind</a:t>
                      </a:r>
                    </a:p>
                  </a:txBody>
                  <a:tcPr marL="121920" marR="121920" marT="60960" marB="60960">
                    <a:solidFill>
                      <a:srgbClr val="C40C67"/>
                    </a:solidFill>
                  </a:tcPr>
                </a:tc>
                <a:tc>
                  <a:txBody>
                    <a:bodyPr/>
                    <a:lstStyle/>
                    <a:p>
                      <a:r>
                        <a:rPr lang="en-US" sz="1100" dirty="0">
                          <a:latin typeface="Lato" panose="020F0502020204030203" pitchFamily="34" charset="0"/>
                          <a:ea typeface="Lato" panose="020F0502020204030203" pitchFamily="34" charset="0"/>
                          <a:cs typeface="Lato" panose="020F0502020204030203" pitchFamily="34" charset="0"/>
                        </a:rPr>
                        <a:t>age</a:t>
                      </a:r>
                    </a:p>
                  </a:txBody>
                  <a:tcPr marL="121920" marR="121920" marT="60960" marB="60960">
                    <a:solidFill>
                      <a:srgbClr val="C40C67"/>
                    </a:solidFill>
                  </a:tcPr>
                </a:tc>
                <a:extLst>
                  <a:ext uri="{0D108BD9-81ED-4DB2-BD59-A6C34878D82A}">
                    <a16:rowId xmlns:a16="http://schemas.microsoft.com/office/drawing/2014/main" val="2074419240"/>
                  </a:ext>
                </a:extLst>
              </a:tr>
              <a:tr h="284480">
                <a:tc>
                  <a:txBody>
                    <a:bodyPr/>
                    <a:lstStyle/>
                    <a:p>
                      <a:r>
                        <a:rPr lang="en-US" sz="1100" dirty="0">
                          <a:latin typeface="Lato" panose="020F0502020204030203" pitchFamily="34" charset="0"/>
                          <a:ea typeface="Lato" panose="020F0502020204030203" pitchFamily="34" charset="0"/>
                          <a:cs typeface="Lato" panose="020F0502020204030203" pitchFamily="34" charset="0"/>
                        </a:rPr>
                        <a:t>0</a:t>
                      </a:r>
                    </a:p>
                  </a:txBody>
                  <a:tcPr marL="121920" marR="121920" marT="60960" marB="60960"/>
                </a:tc>
                <a:tc>
                  <a:txBody>
                    <a:bodyPr/>
                    <a:lstStyle/>
                    <a:p>
                      <a:r>
                        <a:rPr lang="en-US" sz="1100" dirty="0">
                          <a:latin typeface="Lato" panose="020F0502020204030203" pitchFamily="34" charset="0"/>
                          <a:ea typeface="Lato" panose="020F0502020204030203" pitchFamily="34" charset="0"/>
                          <a:cs typeface="Lato" panose="020F0502020204030203" pitchFamily="34" charset="0"/>
                        </a:rPr>
                        <a:t>Goldy</a:t>
                      </a:r>
                    </a:p>
                  </a:txBody>
                  <a:tcPr marL="121920" marR="121920" marT="60960" marB="60960"/>
                </a:tc>
                <a:tc>
                  <a:txBody>
                    <a:bodyPr/>
                    <a:lstStyle/>
                    <a:p>
                      <a:r>
                        <a:rPr lang="en-US" sz="1100" dirty="0">
                          <a:latin typeface="Lato" panose="020F0502020204030203" pitchFamily="34" charset="0"/>
                          <a:ea typeface="Lato" panose="020F0502020204030203" pitchFamily="34" charset="0"/>
                          <a:cs typeface="Lato" panose="020F0502020204030203" pitchFamily="34" charset="0"/>
                        </a:rPr>
                        <a:t>Fish</a:t>
                      </a:r>
                    </a:p>
                  </a:txBody>
                  <a:tcPr marL="121920" marR="121920" marT="60960" marB="60960"/>
                </a:tc>
                <a:tc>
                  <a:txBody>
                    <a:bodyPr/>
                    <a:lstStyle/>
                    <a:p>
                      <a:r>
                        <a:rPr lang="en-US" sz="1100" dirty="0">
                          <a:latin typeface="Lato" panose="020F0502020204030203" pitchFamily="34" charset="0"/>
                          <a:ea typeface="Lato" panose="020F0502020204030203" pitchFamily="34" charset="0"/>
                          <a:cs typeface="Lato" panose="020F0502020204030203" pitchFamily="34" charset="0"/>
                        </a:rPr>
                        <a:t>0.5</a:t>
                      </a:r>
                    </a:p>
                  </a:txBody>
                  <a:tcPr marL="121920" marR="121920" marT="60960" marB="60960"/>
                </a:tc>
                <a:extLst>
                  <a:ext uri="{0D108BD9-81ED-4DB2-BD59-A6C34878D82A}">
                    <a16:rowId xmlns:a16="http://schemas.microsoft.com/office/drawing/2014/main" val="50850851"/>
                  </a:ext>
                </a:extLst>
              </a:tr>
              <a:tr h="284480">
                <a:tc>
                  <a:txBody>
                    <a:bodyPr/>
                    <a:lstStyle/>
                    <a:p>
                      <a:r>
                        <a:rPr lang="en-US" sz="1100" dirty="0">
                          <a:latin typeface="Lato" panose="020F0502020204030203" pitchFamily="34" charset="0"/>
                          <a:ea typeface="Lato" panose="020F0502020204030203" pitchFamily="34" charset="0"/>
                          <a:cs typeface="Lato" panose="020F0502020204030203" pitchFamily="34" charset="0"/>
                        </a:rPr>
                        <a:t>1</a:t>
                      </a:r>
                    </a:p>
                  </a:txBody>
                  <a:tcPr marL="121920" marR="121920" marT="60960" marB="60960"/>
                </a:tc>
                <a:tc>
                  <a:txBody>
                    <a:bodyPr/>
                    <a:lstStyle/>
                    <a:p>
                      <a:r>
                        <a:rPr lang="en-US" sz="1100" dirty="0">
                          <a:latin typeface="Lato" panose="020F0502020204030203" pitchFamily="34" charset="0"/>
                          <a:ea typeface="Lato" panose="020F0502020204030203" pitchFamily="34" charset="0"/>
                          <a:cs typeface="Lato" panose="020F0502020204030203" pitchFamily="34" charset="0"/>
                        </a:rPr>
                        <a:t>Scooby</a:t>
                      </a:r>
                    </a:p>
                  </a:txBody>
                  <a:tcPr marL="121920" marR="121920" marT="60960" marB="60960"/>
                </a:tc>
                <a:tc>
                  <a:txBody>
                    <a:bodyPr/>
                    <a:lstStyle/>
                    <a:p>
                      <a:r>
                        <a:rPr lang="en-US" sz="1100" dirty="0">
                          <a:latin typeface="Lato" panose="020F0502020204030203" pitchFamily="34" charset="0"/>
                          <a:ea typeface="Lato" panose="020F0502020204030203" pitchFamily="34" charset="0"/>
                          <a:cs typeface="Lato" panose="020F0502020204030203" pitchFamily="34" charset="0"/>
                        </a:rPr>
                        <a:t>Dog</a:t>
                      </a:r>
                    </a:p>
                  </a:txBody>
                  <a:tcPr marL="121920" marR="121920" marT="60960" marB="60960"/>
                </a:tc>
                <a:tc>
                  <a:txBody>
                    <a:bodyPr/>
                    <a:lstStyle/>
                    <a:p>
                      <a:r>
                        <a:rPr lang="en-US" sz="1100" dirty="0">
                          <a:latin typeface="Lato" panose="020F0502020204030203" pitchFamily="34" charset="0"/>
                          <a:ea typeface="Lato" panose="020F0502020204030203" pitchFamily="34" charset="0"/>
                          <a:cs typeface="Lato" panose="020F0502020204030203" pitchFamily="34" charset="0"/>
                        </a:rPr>
                        <a:t>7.0</a:t>
                      </a:r>
                    </a:p>
                  </a:txBody>
                  <a:tcPr marL="121920" marR="121920" marT="60960" marB="60960"/>
                </a:tc>
                <a:extLst>
                  <a:ext uri="{0D108BD9-81ED-4DB2-BD59-A6C34878D82A}">
                    <a16:rowId xmlns:a16="http://schemas.microsoft.com/office/drawing/2014/main" val="2479488561"/>
                  </a:ext>
                </a:extLst>
              </a:tr>
              <a:tr h="284480">
                <a:tc>
                  <a:txBody>
                    <a:bodyPr/>
                    <a:lstStyle/>
                    <a:p>
                      <a:r>
                        <a:rPr lang="en-US" sz="1100" dirty="0">
                          <a:latin typeface="Lato" panose="020F0502020204030203" pitchFamily="34" charset="0"/>
                          <a:ea typeface="Lato" panose="020F0502020204030203" pitchFamily="34" charset="0"/>
                          <a:cs typeface="Lato" panose="020F0502020204030203" pitchFamily="34" charset="0"/>
                        </a:rPr>
                        <a:t>2</a:t>
                      </a:r>
                    </a:p>
                  </a:txBody>
                  <a:tcPr marL="121920" marR="121920" marT="60960" marB="60960"/>
                </a:tc>
                <a:tc>
                  <a:txBody>
                    <a:bodyPr/>
                    <a:lstStyle/>
                    <a:p>
                      <a:r>
                        <a:rPr lang="en-US" sz="1100" dirty="0">
                          <a:latin typeface="Lato" panose="020F0502020204030203" pitchFamily="34" charset="0"/>
                          <a:ea typeface="Lato" panose="020F0502020204030203" pitchFamily="34" charset="0"/>
                          <a:cs typeface="Lato" panose="020F0502020204030203" pitchFamily="34" charset="0"/>
                        </a:rPr>
                        <a:t>Brian</a:t>
                      </a:r>
                    </a:p>
                  </a:txBody>
                  <a:tcPr marL="121920" marR="121920" marT="60960" marB="60960"/>
                </a:tc>
                <a:tc>
                  <a:txBody>
                    <a:bodyPr/>
                    <a:lstStyle/>
                    <a:p>
                      <a:r>
                        <a:rPr lang="en-US" sz="1100" dirty="0">
                          <a:latin typeface="Lato" panose="020F0502020204030203" pitchFamily="34" charset="0"/>
                          <a:ea typeface="Lato" panose="020F0502020204030203" pitchFamily="34" charset="0"/>
                          <a:cs typeface="Lato" panose="020F0502020204030203" pitchFamily="34" charset="0"/>
                        </a:rPr>
                        <a:t>Dog</a:t>
                      </a:r>
                    </a:p>
                  </a:txBody>
                  <a:tcPr marL="121920" marR="121920" marT="60960" marB="60960"/>
                </a:tc>
                <a:tc>
                  <a:txBody>
                    <a:bodyPr/>
                    <a:lstStyle/>
                    <a:p>
                      <a:r>
                        <a:rPr lang="en-US" sz="1100" dirty="0">
                          <a:latin typeface="Lato" panose="020F0502020204030203" pitchFamily="34" charset="0"/>
                          <a:ea typeface="Lato" panose="020F0502020204030203" pitchFamily="34" charset="0"/>
                          <a:cs typeface="Lato" panose="020F0502020204030203" pitchFamily="34" charset="0"/>
                        </a:rPr>
                        <a:t>3.0</a:t>
                      </a:r>
                    </a:p>
                  </a:txBody>
                  <a:tcPr marL="121920" marR="121920" marT="60960" marB="60960"/>
                </a:tc>
                <a:extLst>
                  <a:ext uri="{0D108BD9-81ED-4DB2-BD59-A6C34878D82A}">
                    <a16:rowId xmlns:a16="http://schemas.microsoft.com/office/drawing/2014/main" val="157657536"/>
                  </a:ext>
                </a:extLst>
              </a:tr>
              <a:tr h="284480">
                <a:tc>
                  <a:txBody>
                    <a:bodyPr/>
                    <a:lstStyle/>
                    <a:p>
                      <a:r>
                        <a:rPr lang="en-US" sz="1100" dirty="0">
                          <a:latin typeface="Lato" panose="020F0502020204030203" pitchFamily="34" charset="0"/>
                          <a:ea typeface="Lato" panose="020F0502020204030203" pitchFamily="34" charset="0"/>
                          <a:cs typeface="Lato" panose="020F0502020204030203" pitchFamily="34" charset="0"/>
                        </a:rPr>
                        <a:t>3</a:t>
                      </a:r>
                    </a:p>
                  </a:txBody>
                  <a:tcPr marL="121920" marR="121920" marT="60960" marB="60960"/>
                </a:tc>
                <a:tc>
                  <a:txBody>
                    <a:bodyPr/>
                    <a:lstStyle/>
                    <a:p>
                      <a:r>
                        <a:rPr lang="en-US" sz="1100" dirty="0">
                          <a:latin typeface="Lato" panose="020F0502020204030203" pitchFamily="34" charset="0"/>
                          <a:ea typeface="Lato" panose="020F0502020204030203" pitchFamily="34" charset="0"/>
                          <a:cs typeface="Lato" panose="020F0502020204030203" pitchFamily="34" charset="0"/>
                        </a:rPr>
                        <a:t>Francine</a:t>
                      </a:r>
                    </a:p>
                  </a:txBody>
                  <a:tcPr marL="121920" marR="121920" marT="60960" marB="60960"/>
                </a:tc>
                <a:tc>
                  <a:txBody>
                    <a:bodyPr/>
                    <a:lstStyle/>
                    <a:p>
                      <a:r>
                        <a:rPr lang="en-US" sz="1100" dirty="0">
                          <a:latin typeface="Lato" panose="020F0502020204030203" pitchFamily="34" charset="0"/>
                          <a:ea typeface="Lato" panose="020F0502020204030203" pitchFamily="34" charset="0"/>
                          <a:cs typeface="Lato" panose="020F0502020204030203" pitchFamily="34" charset="0"/>
                        </a:rPr>
                        <a:t>Cat</a:t>
                      </a:r>
                    </a:p>
                  </a:txBody>
                  <a:tcPr marL="121920" marR="121920" marT="60960" marB="60960"/>
                </a:tc>
                <a:tc>
                  <a:txBody>
                    <a:bodyPr/>
                    <a:lstStyle/>
                    <a:p>
                      <a:r>
                        <a:rPr lang="en-US" sz="1100" dirty="0">
                          <a:latin typeface="Lato" panose="020F0502020204030203" pitchFamily="34" charset="0"/>
                          <a:ea typeface="Lato" panose="020F0502020204030203" pitchFamily="34" charset="0"/>
                          <a:cs typeface="Lato" panose="020F0502020204030203" pitchFamily="34" charset="0"/>
                        </a:rPr>
                        <a:t>10.0</a:t>
                      </a:r>
                    </a:p>
                  </a:txBody>
                  <a:tcPr marL="121920" marR="121920" marT="60960" marB="60960"/>
                </a:tc>
                <a:extLst>
                  <a:ext uri="{0D108BD9-81ED-4DB2-BD59-A6C34878D82A}">
                    <a16:rowId xmlns:a16="http://schemas.microsoft.com/office/drawing/2014/main" val="645868351"/>
                  </a:ext>
                </a:extLst>
              </a:tr>
              <a:tr h="284480">
                <a:tc>
                  <a:txBody>
                    <a:bodyPr/>
                    <a:lstStyle/>
                    <a:p>
                      <a:r>
                        <a:rPr lang="en-US" sz="1100" dirty="0">
                          <a:latin typeface="Lato" panose="020F0502020204030203" pitchFamily="34" charset="0"/>
                          <a:ea typeface="Lato" panose="020F0502020204030203" pitchFamily="34" charset="0"/>
                          <a:cs typeface="Lato" panose="020F0502020204030203" pitchFamily="34" charset="0"/>
                        </a:rPr>
                        <a:t>4</a:t>
                      </a:r>
                    </a:p>
                  </a:txBody>
                  <a:tcPr marL="121920" marR="121920" marT="60960" marB="60960"/>
                </a:tc>
                <a:tc>
                  <a:txBody>
                    <a:bodyPr/>
                    <a:lstStyle/>
                    <a:p>
                      <a:r>
                        <a:rPr lang="en-US" sz="1100" dirty="0">
                          <a:latin typeface="Lato" panose="020F0502020204030203" pitchFamily="34" charset="0"/>
                          <a:ea typeface="Lato" panose="020F0502020204030203" pitchFamily="34" charset="0"/>
                          <a:cs typeface="Lato" panose="020F0502020204030203" pitchFamily="34" charset="0"/>
                        </a:rPr>
                        <a:t>Goldy</a:t>
                      </a:r>
                    </a:p>
                  </a:txBody>
                  <a:tcPr marL="121920" marR="121920" marT="60960" marB="60960"/>
                </a:tc>
                <a:tc>
                  <a:txBody>
                    <a:bodyPr/>
                    <a:lstStyle/>
                    <a:p>
                      <a:r>
                        <a:rPr lang="en-US" sz="1100" dirty="0">
                          <a:latin typeface="Lato" panose="020F0502020204030203" pitchFamily="34" charset="0"/>
                          <a:ea typeface="Lato" panose="020F0502020204030203" pitchFamily="34" charset="0"/>
                          <a:cs typeface="Lato" panose="020F0502020204030203" pitchFamily="34" charset="0"/>
                        </a:rPr>
                        <a:t>Dog</a:t>
                      </a:r>
                    </a:p>
                  </a:txBody>
                  <a:tcPr marL="121920" marR="121920" marT="60960" marB="60960"/>
                </a:tc>
                <a:tc>
                  <a:txBody>
                    <a:bodyPr/>
                    <a:lstStyle/>
                    <a:p>
                      <a:r>
                        <a:rPr lang="en-US" sz="1100" dirty="0">
                          <a:latin typeface="Lato" panose="020F0502020204030203" pitchFamily="34" charset="0"/>
                          <a:ea typeface="Lato" panose="020F0502020204030203" pitchFamily="34" charset="0"/>
                          <a:cs typeface="Lato" panose="020F0502020204030203" pitchFamily="34" charset="0"/>
                        </a:rPr>
                        <a:t>1.0</a:t>
                      </a:r>
                    </a:p>
                  </a:txBody>
                  <a:tcPr marL="121920" marR="121920" marT="60960" marB="60960"/>
                </a:tc>
                <a:extLst>
                  <a:ext uri="{0D108BD9-81ED-4DB2-BD59-A6C34878D82A}">
                    <a16:rowId xmlns:a16="http://schemas.microsoft.com/office/drawing/2014/main" val="2508679598"/>
                  </a:ext>
                </a:extLst>
              </a:tr>
            </a:tbl>
          </a:graphicData>
        </a:graphic>
      </p:graphicFrame>
      <p:sp>
        <p:nvSpPr>
          <p:cNvPr id="10" name="TextBox 9">
            <a:extLst>
              <a:ext uri="{FF2B5EF4-FFF2-40B4-BE49-F238E27FC236}">
                <a16:creationId xmlns:a16="http://schemas.microsoft.com/office/drawing/2014/main" id="{138AF045-412A-B3A8-A46E-76CA792D9B2D}"/>
              </a:ext>
            </a:extLst>
          </p:cNvPr>
          <p:cNvSpPr txBox="1"/>
          <p:nvPr/>
        </p:nvSpPr>
        <p:spPr>
          <a:xfrm>
            <a:off x="4374897" y="3429000"/>
            <a:ext cx="426768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1F85C6"/>
                </a:solidFill>
                <a:effectLst/>
                <a:uLnTx/>
                <a:uFillTx/>
                <a:latin typeface="Segoe UI "/>
                <a:ea typeface="Lato" panose="020F0502020204030203" pitchFamily="34" charset="0"/>
                <a:cs typeface="Lato" panose="020F0502020204030203" pitchFamily="34" charset="0"/>
              </a:rPr>
              <a:t>Q: How one hot encoding turns data into numerical data ?</a:t>
            </a:r>
          </a:p>
        </p:txBody>
      </p:sp>
      <p:sp>
        <p:nvSpPr>
          <p:cNvPr id="11" name="TextBox 10">
            <a:extLst>
              <a:ext uri="{FF2B5EF4-FFF2-40B4-BE49-F238E27FC236}">
                <a16:creationId xmlns:a16="http://schemas.microsoft.com/office/drawing/2014/main" id="{014F5979-0983-07EA-79BF-DBEB96D3234D}"/>
              </a:ext>
            </a:extLst>
          </p:cNvPr>
          <p:cNvSpPr txBox="1"/>
          <p:nvPr/>
        </p:nvSpPr>
        <p:spPr>
          <a:xfrm>
            <a:off x="4374897" y="4013775"/>
            <a:ext cx="434179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FF0000"/>
                </a:solidFill>
                <a:effectLst/>
                <a:uLnTx/>
                <a:uFillTx/>
                <a:latin typeface="Segoe UI "/>
                <a:ea typeface="Lato" panose="020F0502020204030203" pitchFamily="34" charset="0"/>
                <a:cs typeface="Lato" panose="020F0502020204030203" pitchFamily="34" charset="0"/>
              </a:rPr>
              <a:t>A: For each distinct possible value for each feature, create a new binary variable.</a:t>
            </a:r>
          </a:p>
        </p:txBody>
      </p:sp>
    </p:spTree>
    <p:extLst>
      <p:ext uri="{BB962C8B-B14F-4D97-AF65-F5344CB8AC3E}">
        <p14:creationId xmlns:p14="http://schemas.microsoft.com/office/powerpoint/2010/main" val="871357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dissolv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dissolve">
                                      <p:cBhvr>
                                        <p:cTn id="12"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5E5C3AF-E32B-7F97-A3A0-5250D0C1BD3A}"/>
              </a:ext>
            </a:extLst>
          </p:cNvPr>
          <p:cNvSpPr>
            <a:spLocks noGrp="1"/>
          </p:cNvSpPr>
          <p:nvPr>
            <p:ph type="title"/>
          </p:nvPr>
        </p:nvSpPr>
        <p:spPr/>
        <p:txBody>
          <a:bodyPr/>
          <a:lstStyle/>
          <a:p>
            <a:r>
              <a:rPr lang="en-US" dirty="0"/>
              <a:t>One Hot Encoding</a:t>
            </a:r>
          </a:p>
        </p:txBody>
      </p:sp>
      <p:graphicFrame>
        <p:nvGraphicFramePr>
          <p:cNvPr id="5" name="Table 4">
            <a:extLst>
              <a:ext uri="{FF2B5EF4-FFF2-40B4-BE49-F238E27FC236}">
                <a16:creationId xmlns:a16="http://schemas.microsoft.com/office/drawing/2014/main" id="{EC4E880E-835F-C66D-877D-8741D155ADA6}"/>
              </a:ext>
            </a:extLst>
          </p:cNvPr>
          <p:cNvGraphicFramePr>
            <a:graphicFrameLocks noGrp="1"/>
          </p:cNvGraphicFramePr>
          <p:nvPr/>
        </p:nvGraphicFramePr>
        <p:xfrm>
          <a:off x="273211" y="4555697"/>
          <a:ext cx="1240974" cy="1737360"/>
        </p:xfrm>
        <a:graphic>
          <a:graphicData uri="http://schemas.openxmlformats.org/drawingml/2006/table">
            <a:tbl>
              <a:tblPr firstRow="1" bandRow="1">
                <a:tableStyleId>{7E9639D4-E3E2-4D34-9284-5A2195B3D0D7}</a:tableStyleId>
              </a:tblPr>
              <a:tblGrid>
                <a:gridCol w="439945">
                  <a:extLst>
                    <a:ext uri="{9D8B030D-6E8A-4147-A177-3AD203B41FA5}">
                      <a16:colId xmlns:a16="http://schemas.microsoft.com/office/drawing/2014/main" val="2508726271"/>
                    </a:ext>
                  </a:extLst>
                </a:gridCol>
                <a:gridCol w="801029">
                  <a:extLst>
                    <a:ext uri="{9D8B030D-6E8A-4147-A177-3AD203B41FA5}">
                      <a16:colId xmlns:a16="http://schemas.microsoft.com/office/drawing/2014/main" val="2670013923"/>
                    </a:ext>
                  </a:extLst>
                </a:gridCol>
              </a:tblGrid>
              <a:tr h="284480">
                <a:tc>
                  <a:txBody>
                    <a:bodyPr/>
                    <a:lstStyle/>
                    <a:p>
                      <a:endParaRPr lang="en-US" sz="1100" dirty="0">
                        <a:latin typeface="Lato" panose="020F0502020204030203" pitchFamily="34" charset="0"/>
                        <a:ea typeface="Lato" panose="020F0502020204030203" pitchFamily="34" charset="0"/>
                        <a:cs typeface="Lato" panose="020F0502020204030203" pitchFamily="34" charset="0"/>
                      </a:endParaRPr>
                    </a:p>
                  </a:txBody>
                  <a:tcPr marL="121920" marR="121920" marT="60960" marB="60960">
                    <a:solidFill>
                      <a:srgbClr val="C40C67"/>
                    </a:solidFill>
                  </a:tcPr>
                </a:tc>
                <a:tc>
                  <a:txBody>
                    <a:bodyPr/>
                    <a:lstStyle/>
                    <a:p>
                      <a:r>
                        <a:rPr lang="en-US" sz="1100" dirty="0">
                          <a:latin typeface="Lato" panose="020F0502020204030203" pitchFamily="34" charset="0"/>
                          <a:ea typeface="Lato" panose="020F0502020204030203" pitchFamily="34" charset="0"/>
                          <a:cs typeface="Lato" panose="020F0502020204030203" pitchFamily="34" charset="0"/>
                        </a:rPr>
                        <a:t>age</a:t>
                      </a:r>
                    </a:p>
                  </a:txBody>
                  <a:tcPr marL="121920" marR="121920" marT="60960" marB="60960">
                    <a:solidFill>
                      <a:srgbClr val="C40C67"/>
                    </a:solidFill>
                  </a:tcPr>
                </a:tc>
                <a:extLst>
                  <a:ext uri="{0D108BD9-81ED-4DB2-BD59-A6C34878D82A}">
                    <a16:rowId xmlns:a16="http://schemas.microsoft.com/office/drawing/2014/main" val="2074419240"/>
                  </a:ext>
                </a:extLst>
              </a:tr>
              <a:tr h="284480">
                <a:tc>
                  <a:txBody>
                    <a:bodyPr/>
                    <a:lstStyle/>
                    <a:p>
                      <a:r>
                        <a:rPr lang="en-US" sz="1100" dirty="0">
                          <a:latin typeface="Lato" panose="020F0502020204030203" pitchFamily="34" charset="0"/>
                          <a:ea typeface="Lato" panose="020F0502020204030203" pitchFamily="34" charset="0"/>
                          <a:cs typeface="Lato" panose="020F0502020204030203" pitchFamily="34" charset="0"/>
                        </a:rPr>
                        <a:t>0</a:t>
                      </a:r>
                    </a:p>
                  </a:txBody>
                  <a:tcPr marL="121920" marR="121920" marT="60960" marB="60960"/>
                </a:tc>
                <a:tc>
                  <a:txBody>
                    <a:bodyPr/>
                    <a:lstStyle/>
                    <a:p>
                      <a:r>
                        <a:rPr lang="en-US" sz="1100" dirty="0">
                          <a:latin typeface="Lato" panose="020F0502020204030203" pitchFamily="34" charset="0"/>
                          <a:ea typeface="Lato" panose="020F0502020204030203" pitchFamily="34" charset="0"/>
                          <a:cs typeface="Lato" panose="020F0502020204030203" pitchFamily="34" charset="0"/>
                        </a:rPr>
                        <a:t>0.5</a:t>
                      </a:r>
                    </a:p>
                  </a:txBody>
                  <a:tcPr marL="121920" marR="121920" marT="60960" marB="60960"/>
                </a:tc>
                <a:extLst>
                  <a:ext uri="{0D108BD9-81ED-4DB2-BD59-A6C34878D82A}">
                    <a16:rowId xmlns:a16="http://schemas.microsoft.com/office/drawing/2014/main" val="50850851"/>
                  </a:ext>
                </a:extLst>
              </a:tr>
              <a:tr h="284480">
                <a:tc>
                  <a:txBody>
                    <a:bodyPr/>
                    <a:lstStyle/>
                    <a:p>
                      <a:r>
                        <a:rPr lang="en-US" sz="1100" dirty="0">
                          <a:latin typeface="Lato" panose="020F0502020204030203" pitchFamily="34" charset="0"/>
                          <a:ea typeface="Lato" panose="020F0502020204030203" pitchFamily="34" charset="0"/>
                          <a:cs typeface="Lato" panose="020F0502020204030203" pitchFamily="34" charset="0"/>
                        </a:rPr>
                        <a:t>1</a:t>
                      </a:r>
                    </a:p>
                  </a:txBody>
                  <a:tcPr marL="121920" marR="121920" marT="60960" marB="60960"/>
                </a:tc>
                <a:tc>
                  <a:txBody>
                    <a:bodyPr/>
                    <a:lstStyle/>
                    <a:p>
                      <a:r>
                        <a:rPr lang="en-US" sz="1100" dirty="0">
                          <a:latin typeface="Lato" panose="020F0502020204030203" pitchFamily="34" charset="0"/>
                          <a:ea typeface="Lato" panose="020F0502020204030203" pitchFamily="34" charset="0"/>
                          <a:cs typeface="Lato" panose="020F0502020204030203" pitchFamily="34" charset="0"/>
                        </a:rPr>
                        <a:t>7.0</a:t>
                      </a:r>
                    </a:p>
                  </a:txBody>
                  <a:tcPr marL="121920" marR="121920" marT="60960" marB="60960"/>
                </a:tc>
                <a:extLst>
                  <a:ext uri="{0D108BD9-81ED-4DB2-BD59-A6C34878D82A}">
                    <a16:rowId xmlns:a16="http://schemas.microsoft.com/office/drawing/2014/main" val="2479488561"/>
                  </a:ext>
                </a:extLst>
              </a:tr>
              <a:tr h="284480">
                <a:tc>
                  <a:txBody>
                    <a:bodyPr/>
                    <a:lstStyle/>
                    <a:p>
                      <a:r>
                        <a:rPr lang="en-US" sz="1100" dirty="0">
                          <a:latin typeface="Lato" panose="020F0502020204030203" pitchFamily="34" charset="0"/>
                          <a:ea typeface="Lato" panose="020F0502020204030203" pitchFamily="34" charset="0"/>
                          <a:cs typeface="Lato" panose="020F0502020204030203" pitchFamily="34" charset="0"/>
                        </a:rPr>
                        <a:t>2</a:t>
                      </a:r>
                    </a:p>
                  </a:txBody>
                  <a:tcPr marL="121920" marR="121920" marT="60960" marB="60960"/>
                </a:tc>
                <a:tc>
                  <a:txBody>
                    <a:bodyPr/>
                    <a:lstStyle/>
                    <a:p>
                      <a:r>
                        <a:rPr lang="en-US" sz="1100" dirty="0">
                          <a:latin typeface="Lato" panose="020F0502020204030203" pitchFamily="34" charset="0"/>
                          <a:ea typeface="Lato" panose="020F0502020204030203" pitchFamily="34" charset="0"/>
                          <a:cs typeface="Lato" panose="020F0502020204030203" pitchFamily="34" charset="0"/>
                        </a:rPr>
                        <a:t>3.0</a:t>
                      </a:r>
                    </a:p>
                  </a:txBody>
                  <a:tcPr marL="121920" marR="121920" marT="60960" marB="60960"/>
                </a:tc>
                <a:extLst>
                  <a:ext uri="{0D108BD9-81ED-4DB2-BD59-A6C34878D82A}">
                    <a16:rowId xmlns:a16="http://schemas.microsoft.com/office/drawing/2014/main" val="157657536"/>
                  </a:ext>
                </a:extLst>
              </a:tr>
              <a:tr h="284480">
                <a:tc>
                  <a:txBody>
                    <a:bodyPr/>
                    <a:lstStyle/>
                    <a:p>
                      <a:r>
                        <a:rPr lang="en-US" sz="1100" dirty="0">
                          <a:latin typeface="Lato" panose="020F0502020204030203" pitchFamily="34" charset="0"/>
                          <a:ea typeface="Lato" panose="020F0502020204030203" pitchFamily="34" charset="0"/>
                          <a:cs typeface="Lato" panose="020F0502020204030203" pitchFamily="34" charset="0"/>
                        </a:rPr>
                        <a:t>3</a:t>
                      </a:r>
                    </a:p>
                  </a:txBody>
                  <a:tcPr marL="121920" marR="121920" marT="60960" marB="60960"/>
                </a:tc>
                <a:tc>
                  <a:txBody>
                    <a:bodyPr/>
                    <a:lstStyle/>
                    <a:p>
                      <a:r>
                        <a:rPr lang="en-US" sz="1100" dirty="0">
                          <a:latin typeface="Lato" panose="020F0502020204030203" pitchFamily="34" charset="0"/>
                          <a:ea typeface="Lato" panose="020F0502020204030203" pitchFamily="34" charset="0"/>
                          <a:cs typeface="Lato" panose="020F0502020204030203" pitchFamily="34" charset="0"/>
                        </a:rPr>
                        <a:t>10.0</a:t>
                      </a:r>
                    </a:p>
                  </a:txBody>
                  <a:tcPr marL="121920" marR="121920" marT="60960" marB="60960"/>
                </a:tc>
                <a:extLst>
                  <a:ext uri="{0D108BD9-81ED-4DB2-BD59-A6C34878D82A}">
                    <a16:rowId xmlns:a16="http://schemas.microsoft.com/office/drawing/2014/main" val="645868351"/>
                  </a:ext>
                </a:extLst>
              </a:tr>
              <a:tr h="284480">
                <a:tc>
                  <a:txBody>
                    <a:bodyPr/>
                    <a:lstStyle/>
                    <a:p>
                      <a:r>
                        <a:rPr lang="en-US" sz="1100" dirty="0">
                          <a:latin typeface="Lato" panose="020F0502020204030203" pitchFamily="34" charset="0"/>
                          <a:ea typeface="Lato" panose="020F0502020204030203" pitchFamily="34" charset="0"/>
                          <a:cs typeface="Lato" panose="020F0502020204030203" pitchFamily="34" charset="0"/>
                        </a:rPr>
                        <a:t>4</a:t>
                      </a:r>
                    </a:p>
                  </a:txBody>
                  <a:tcPr marL="121920" marR="121920" marT="60960" marB="60960"/>
                </a:tc>
                <a:tc>
                  <a:txBody>
                    <a:bodyPr/>
                    <a:lstStyle/>
                    <a:p>
                      <a:r>
                        <a:rPr lang="en-US" sz="1100" dirty="0">
                          <a:latin typeface="Lato" panose="020F0502020204030203" pitchFamily="34" charset="0"/>
                          <a:ea typeface="Lato" panose="020F0502020204030203" pitchFamily="34" charset="0"/>
                          <a:cs typeface="Lato" panose="020F0502020204030203" pitchFamily="34" charset="0"/>
                        </a:rPr>
                        <a:t>1.0</a:t>
                      </a:r>
                    </a:p>
                  </a:txBody>
                  <a:tcPr marL="121920" marR="121920" marT="60960" marB="60960"/>
                </a:tc>
                <a:extLst>
                  <a:ext uri="{0D108BD9-81ED-4DB2-BD59-A6C34878D82A}">
                    <a16:rowId xmlns:a16="http://schemas.microsoft.com/office/drawing/2014/main" val="2508679598"/>
                  </a:ext>
                </a:extLst>
              </a:tr>
            </a:tbl>
          </a:graphicData>
        </a:graphic>
      </p:graphicFrame>
      <p:graphicFrame>
        <p:nvGraphicFramePr>
          <p:cNvPr id="6" name="Table 5">
            <a:extLst>
              <a:ext uri="{FF2B5EF4-FFF2-40B4-BE49-F238E27FC236}">
                <a16:creationId xmlns:a16="http://schemas.microsoft.com/office/drawing/2014/main" id="{762A4EBB-77F2-1A66-F7B4-500750C3146C}"/>
              </a:ext>
            </a:extLst>
          </p:cNvPr>
          <p:cNvGraphicFramePr>
            <a:graphicFrameLocks noGrp="1"/>
          </p:cNvGraphicFramePr>
          <p:nvPr/>
        </p:nvGraphicFramePr>
        <p:xfrm>
          <a:off x="1514185" y="4555697"/>
          <a:ext cx="4687807" cy="1737360"/>
        </p:xfrm>
        <a:graphic>
          <a:graphicData uri="http://schemas.openxmlformats.org/drawingml/2006/table">
            <a:tbl>
              <a:tblPr firstRow="1" bandRow="1">
                <a:tableStyleId>{7E9639D4-E3E2-4D34-9284-5A2195B3D0D7}</a:tableStyleId>
              </a:tblPr>
              <a:tblGrid>
                <a:gridCol w="991108">
                  <a:extLst>
                    <a:ext uri="{9D8B030D-6E8A-4147-A177-3AD203B41FA5}">
                      <a16:colId xmlns:a16="http://schemas.microsoft.com/office/drawing/2014/main" val="2508726271"/>
                    </a:ext>
                  </a:extLst>
                </a:gridCol>
                <a:gridCol w="1317753">
                  <a:extLst>
                    <a:ext uri="{9D8B030D-6E8A-4147-A177-3AD203B41FA5}">
                      <a16:colId xmlns:a16="http://schemas.microsoft.com/office/drawing/2014/main" val="2670013923"/>
                    </a:ext>
                  </a:extLst>
                </a:gridCol>
                <a:gridCol w="1044833">
                  <a:extLst>
                    <a:ext uri="{9D8B030D-6E8A-4147-A177-3AD203B41FA5}">
                      <a16:colId xmlns:a16="http://schemas.microsoft.com/office/drawing/2014/main" val="250523573"/>
                    </a:ext>
                  </a:extLst>
                </a:gridCol>
                <a:gridCol w="1334113">
                  <a:extLst>
                    <a:ext uri="{9D8B030D-6E8A-4147-A177-3AD203B41FA5}">
                      <a16:colId xmlns:a16="http://schemas.microsoft.com/office/drawing/2014/main" val="2161640045"/>
                    </a:ext>
                  </a:extLst>
                </a:gridCol>
              </a:tblGrid>
              <a:tr h="284480">
                <a:tc>
                  <a:txBody>
                    <a:bodyPr/>
                    <a:lstStyle/>
                    <a:p>
                      <a:r>
                        <a:rPr lang="en-US" sz="1100" dirty="0" err="1">
                          <a:latin typeface="Lato" panose="020F0502020204030203" pitchFamily="34" charset="0"/>
                          <a:ea typeface="Lato" panose="020F0502020204030203" pitchFamily="34" charset="0"/>
                          <a:cs typeface="Lato" panose="020F0502020204030203" pitchFamily="34" charset="0"/>
                        </a:rPr>
                        <a:t>name_Brian</a:t>
                      </a:r>
                      <a:endParaRPr lang="en-US" sz="1100" dirty="0">
                        <a:latin typeface="Lato" panose="020F0502020204030203" pitchFamily="34" charset="0"/>
                        <a:ea typeface="Lato" panose="020F0502020204030203" pitchFamily="34" charset="0"/>
                        <a:cs typeface="Lato" panose="020F0502020204030203" pitchFamily="34" charset="0"/>
                      </a:endParaRPr>
                    </a:p>
                  </a:txBody>
                  <a:tcPr marL="121920" marR="121920" marT="60960" marB="60960">
                    <a:solidFill>
                      <a:srgbClr val="C40C67"/>
                    </a:solidFill>
                  </a:tcPr>
                </a:tc>
                <a:tc>
                  <a:txBody>
                    <a:bodyPr/>
                    <a:lstStyle/>
                    <a:p>
                      <a:r>
                        <a:rPr lang="en-US" sz="1100" dirty="0">
                          <a:latin typeface="Lato" panose="020F0502020204030203" pitchFamily="34" charset="0"/>
                          <a:ea typeface="Lato" panose="020F0502020204030203" pitchFamily="34" charset="0"/>
                          <a:cs typeface="Lato" panose="020F0502020204030203" pitchFamily="34" charset="0"/>
                        </a:rPr>
                        <a:t>   </a:t>
                      </a:r>
                      <a:r>
                        <a:rPr lang="en-US" sz="1100" dirty="0" err="1">
                          <a:latin typeface="Lato" panose="020F0502020204030203" pitchFamily="34" charset="0"/>
                          <a:ea typeface="Lato" panose="020F0502020204030203" pitchFamily="34" charset="0"/>
                          <a:cs typeface="Lato" panose="020F0502020204030203" pitchFamily="34" charset="0"/>
                        </a:rPr>
                        <a:t>name_Francine</a:t>
                      </a:r>
                      <a:endParaRPr lang="en-US" sz="1100" dirty="0">
                        <a:latin typeface="Lato" panose="020F0502020204030203" pitchFamily="34" charset="0"/>
                        <a:ea typeface="Lato" panose="020F0502020204030203" pitchFamily="34" charset="0"/>
                        <a:cs typeface="Lato" panose="020F0502020204030203" pitchFamily="34" charset="0"/>
                      </a:endParaRPr>
                    </a:p>
                  </a:txBody>
                  <a:tcPr marL="121920" marR="121920" marT="60960" marB="60960">
                    <a:solidFill>
                      <a:srgbClr val="C40C67"/>
                    </a:solidFill>
                  </a:tcPr>
                </a:tc>
                <a:tc>
                  <a:txBody>
                    <a:bodyPr/>
                    <a:lstStyle/>
                    <a:p>
                      <a:r>
                        <a:rPr lang="en-US" sz="1100" dirty="0" err="1">
                          <a:latin typeface="Lato" panose="020F0502020204030203" pitchFamily="34" charset="0"/>
                          <a:ea typeface="Lato" panose="020F0502020204030203" pitchFamily="34" charset="0"/>
                          <a:cs typeface="Lato" panose="020F0502020204030203" pitchFamily="34" charset="0"/>
                        </a:rPr>
                        <a:t>name_Goldy</a:t>
                      </a:r>
                      <a:endParaRPr lang="en-US" sz="1100" dirty="0">
                        <a:latin typeface="Lato" panose="020F0502020204030203" pitchFamily="34" charset="0"/>
                        <a:ea typeface="Lato" panose="020F0502020204030203" pitchFamily="34" charset="0"/>
                        <a:cs typeface="Lato" panose="020F0502020204030203" pitchFamily="34" charset="0"/>
                      </a:endParaRPr>
                    </a:p>
                  </a:txBody>
                  <a:tcPr marL="121920" marR="121920" marT="60960" marB="60960">
                    <a:solidFill>
                      <a:srgbClr val="C40C67"/>
                    </a:solidFill>
                  </a:tcPr>
                </a:tc>
                <a:tc>
                  <a:txBody>
                    <a:bodyPr/>
                    <a:lstStyle/>
                    <a:p>
                      <a:r>
                        <a:rPr lang="en-US" sz="1100" dirty="0" err="1">
                          <a:latin typeface="Lato" panose="020F0502020204030203" pitchFamily="34" charset="0"/>
                          <a:ea typeface="Lato" panose="020F0502020204030203" pitchFamily="34" charset="0"/>
                          <a:cs typeface="Lato" panose="020F0502020204030203" pitchFamily="34" charset="0"/>
                        </a:rPr>
                        <a:t>name_Scooby</a:t>
                      </a:r>
                      <a:endParaRPr lang="en-US" sz="1100" dirty="0">
                        <a:latin typeface="Lato" panose="020F0502020204030203" pitchFamily="34" charset="0"/>
                        <a:ea typeface="Lato" panose="020F0502020204030203" pitchFamily="34" charset="0"/>
                        <a:cs typeface="Lato" panose="020F0502020204030203" pitchFamily="34" charset="0"/>
                      </a:endParaRPr>
                    </a:p>
                  </a:txBody>
                  <a:tcPr marL="121920" marR="121920" marT="60960" marB="60960">
                    <a:solidFill>
                      <a:srgbClr val="C40C67"/>
                    </a:solidFill>
                  </a:tcPr>
                </a:tc>
                <a:extLst>
                  <a:ext uri="{0D108BD9-81ED-4DB2-BD59-A6C34878D82A}">
                    <a16:rowId xmlns:a16="http://schemas.microsoft.com/office/drawing/2014/main" val="2074419240"/>
                  </a:ext>
                </a:extLst>
              </a:tr>
              <a:tr h="284480">
                <a:tc>
                  <a:txBody>
                    <a:bodyPr/>
                    <a:lstStyle/>
                    <a:p>
                      <a:pPr algn="ctr"/>
                      <a:r>
                        <a:rPr lang="en-US" sz="1100" dirty="0">
                          <a:latin typeface="Lato" panose="020F0502020204030203" pitchFamily="34" charset="0"/>
                          <a:ea typeface="Lato" panose="020F0502020204030203" pitchFamily="34" charset="0"/>
                          <a:cs typeface="Lato" panose="020F0502020204030203" pitchFamily="34" charset="0"/>
                        </a:rPr>
                        <a:t>0</a:t>
                      </a:r>
                    </a:p>
                  </a:txBody>
                  <a:tcPr marL="121920" marR="121920" marT="60960" marB="60960"/>
                </a:tc>
                <a:tc>
                  <a:txBody>
                    <a:bodyPr/>
                    <a:lstStyle/>
                    <a:p>
                      <a:pPr algn="ctr"/>
                      <a:r>
                        <a:rPr lang="en-US" sz="1100" dirty="0">
                          <a:latin typeface="Lato" panose="020F0502020204030203" pitchFamily="34" charset="0"/>
                          <a:ea typeface="Lato" panose="020F0502020204030203" pitchFamily="34" charset="0"/>
                          <a:cs typeface="Lato" panose="020F0502020204030203" pitchFamily="34" charset="0"/>
                        </a:rPr>
                        <a:t>0</a:t>
                      </a:r>
                    </a:p>
                  </a:txBody>
                  <a:tcPr marL="121920" marR="121920" marT="60960" marB="60960"/>
                </a:tc>
                <a:tc>
                  <a:txBody>
                    <a:bodyPr/>
                    <a:lstStyle/>
                    <a:p>
                      <a:pPr algn="ctr"/>
                      <a:r>
                        <a:rPr lang="en-US" sz="1100" dirty="0">
                          <a:latin typeface="Lato" panose="020F0502020204030203" pitchFamily="34" charset="0"/>
                          <a:ea typeface="Lato" panose="020F0502020204030203" pitchFamily="34" charset="0"/>
                          <a:cs typeface="Lato" panose="020F0502020204030203" pitchFamily="34" charset="0"/>
                        </a:rPr>
                        <a:t>1</a:t>
                      </a:r>
                    </a:p>
                  </a:txBody>
                  <a:tcPr marL="121920" marR="121920" marT="60960" marB="60960"/>
                </a:tc>
                <a:tc>
                  <a:txBody>
                    <a:bodyPr/>
                    <a:lstStyle/>
                    <a:p>
                      <a:pPr algn="ctr"/>
                      <a:r>
                        <a:rPr lang="en-US" sz="1100" dirty="0">
                          <a:latin typeface="Lato" panose="020F0502020204030203" pitchFamily="34" charset="0"/>
                          <a:ea typeface="Lato" panose="020F0502020204030203" pitchFamily="34" charset="0"/>
                          <a:cs typeface="Lato" panose="020F0502020204030203" pitchFamily="34" charset="0"/>
                        </a:rPr>
                        <a:t>0</a:t>
                      </a:r>
                    </a:p>
                  </a:txBody>
                  <a:tcPr marL="121920" marR="121920" marT="60960" marB="60960"/>
                </a:tc>
                <a:extLst>
                  <a:ext uri="{0D108BD9-81ED-4DB2-BD59-A6C34878D82A}">
                    <a16:rowId xmlns:a16="http://schemas.microsoft.com/office/drawing/2014/main" val="50850851"/>
                  </a:ext>
                </a:extLst>
              </a:tr>
              <a:tr h="284480">
                <a:tc>
                  <a:txBody>
                    <a:bodyPr/>
                    <a:lstStyle/>
                    <a:p>
                      <a:pPr algn="ctr"/>
                      <a:r>
                        <a:rPr lang="en-US" sz="1100" dirty="0">
                          <a:latin typeface="Lato" panose="020F0502020204030203" pitchFamily="34" charset="0"/>
                          <a:ea typeface="Lato" panose="020F0502020204030203" pitchFamily="34" charset="0"/>
                          <a:cs typeface="Lato" panose="020F0502020204030203" pitchFamily="34" charset="0"/>
                        </a:rPr>
                        <a:t>0</a:t>
                      </a:r>
                    </a:p>
                  </a:txBody>
                  <a:tcPr marL="121920" marR="121920" marT="60960" marB="60960"/>
                </a:tc>
                <a:tc>
                  <a:txBody>
                    <a:bodyPr/>
                    <a:lstStyle/>
                    <a:p>
                      <a:pPr algn="ctr"/>
                      <a:r>
                        <a:rPr lang="en-US" sz="1100" dirty="0">
                          <a:latin typeface="Lato" panose="020F0502020204030203" pitchFamily="34" charset="0"/>
                          <a:ea typeface="Lato" panose="020F0502020204030203" pitchFamily="34" charset="0"/>
                          <a:cs typeface="Lato" panose="020F0502020204030203" pitchFamily="34" charset="0"/>
                        </a:rPr>
                        <a:t>0</a:t>
                      </a:r>
                    </a:p>
                  </a:txBody>
                  <a:tcPr marL="121920" marR="121920" marT="60960" marB="60960"/>
                </a:tc>
                <a:tc>
                  <a:txBody>
                    <a:bodyPr/>
                    <a:lstStyle/>
                    <a:p>
                      <a:pPr algn="ctr"/>
                      <a:r>
                        <a:rPr lang="en-US" sz="1100" dirty="0">
                          <a:latin typeface="Lato" panose="020F0502020204030203" pitchFamily="34" charset="0"/>
                          <a:ea typeface="Lato" panose="020F0502020204030203" pitchFamily="34" charset="0"/>
                          <a:cs typeface="Lato" panose="020F0502020204030203" pitchFamily="34" charset="0"/>
                        </a:rPr>
                        <a:t>0</a:t>
                      </a:r>
                    </a:p>
                  </a:txBody>
                  <a:tcPr marL="121920" marR="121920" marT="60960" marB="60960"/>
                </a:tc>
                <a:tc>
                  <a:txBody>
                    <a:bodyPr/>
                    <a:lstStyle/>
                    <a:p>
                      <a:pPr algn="ctr"/>
                      <a:r>
                        <a:rPr lang="en-US" sz="1100" dirty="0">
                          <a:latin typeface="Lato" panose="020F0502020204030203" pitchFamily="34" charset="0"/>
                          <a:ea typeface="Lato" panose="020F0502020204030203" pitchFamily="34" charset="0"/>
                          <a:cs typeface="Lato" panose="020F0502020204030203" pitchFamily="34" charset="0"/>
                        </a:rPr>
                        <a:t>1</a:t>
                      </a:r>
                    </a:p>
                  </a:txBody>
                  <a:tcPr marL="121920" marR="121920" marT="60960" marB="60960"/>
                </a:tc>
                <a:extLst>
                  <a:ext uri="{0D108BD9-81ED-4DB2-BD59-A6C34878D82A}">
                    <a16:rowId xmlns:a16="http://schemas.microsoft.com/office/drawing/2014/main" val="2479488561"/>
                  </a:ext>
                </a:extLst>
              </a:tr>
              <a:tr h="284480">
                <a:tc>
                  <a:txBody>
                    <a:bodyPr/>
                    <a:lstStyle/>
                    <a:p>
                      <a:pPr algn="ctr"/>
                      <a:r>
                        <a:rPr lang="en-US" sz="1100" dirty="0">
                          <a:latin typeface="Lato" panose="020F0502020204030203" pitchFamily="34" charset="0"/>
                          <a:ea typeface="Lato" panose="020F0502020204030203" pitchFamily="34" charset="0"/>
                          <a:cs typeface="Lato" panose="020F0502020204030203" pitchFamily="34" charset="0"/>
                        </a:rPr>
                        <a:t>1</a:t>
                      </a:r>
                    </a:p>
                  </a:txBody>
                  <a:tcPr marL="121920" marR="121920" marT="60960" marB="60960"/>
                </a:tc>
                <a:tc>
                  <a:txBody>
                    <a:bodyPr/>
                    <a:lstStyle/>
                    <a:p>
                      <a:pPr algn="ctr"/>
                      <a:r>
                        <a:rPr lang="en-US" sz="1100" dirty="0">
                          <a:latin typeface="Lato" panose="020F0502020204030203" pitchFamily="34" charset="0"/>
                          <a:ea typeface="Lato" panose="020F0502020204030203" pitchFamily="34" charset="0"/>
                          <a:cs typeface="Lato" panose="020F0502020204030203" pitchFamily="34" charset="0"/>
                        </a:rPr>
                        <a:t>0</a:t>
                      </a:r>
                    </a:p>
                  </a:txBody>
                  <a:tcPr marL="121920" marR="121920" marT="60960" marB="60960"/>
                </a:tc>
                <a:tc>
                  <a:txBody>
                    <a:bodyPr/>
                    <a:lstStyle/>
                    <a:p>
                      <a:pPr algn="ctr"/>
                      <a:r>
                        <a:rPr lang="en-US" sz="1100" dirty="0">
                          <a:latin typeface="Lato" panose="020F0502020204030203" pitchFamily="34" charset="0"/>
                          <a:ea typeface="Lato" panose="020F0502020204030203" pitchFamily="34" charset="0"/>
                          <a:cs typeface="Lato" panose="020F0502020204030203" pitchFamily="34" charset="0"/>
                        </a:rPr>
                        <a:t>0</a:t>
                      </a:r>
                    </a:p>
                  </a:txBody>
                  <a:tcPr marL="121920" marR="121920" marT="60960" marB="60960"/>
                </a:tc>
                <a:tc>
                  <a:txBody>
                    <a:bodyPr/>
                    <a:lstStyle/>
                    <a:p>
                      <a:pPr algn="ctr"/>
                      <a:r>
                        <a:rPr lang="en-US" sz="1100" dirty="0">
                          <a:latin typeface="Lato" panose="020F0502020204030203" pitchFamily="34" charset="0"/>
                          <a:ea typeface="Lato" panose="020F0502020204030203" pitchFamily="34" charset="0"/>
                          <a:cs typeface="Lato" panose="020F0502020204030203" pitchFamily="34" charset="0"/>
                        </a:rPr>
                        <a:t>0</a:t>
                      </a:r>
                    </a:p>
                  </a:txBody>
                  <a:tcPr marL="121920" marR="121920" marT="60960" marB="60960"/>
                </a:tc>
                <a:extLst>
                  <a:ext uri="{0D108BD9-81ED-4DB2-BD59-A6C34878D82A}">
                    <a16:rowId xmlns:a16="http://schemas.microsoft.com/office/drawing/2014/main" val="157657536"/>
                  </a:ext>
                </a:extLst>
              </a:tr>
              <a:tr h="284480">
                <a:tc>
                  <a:txBody>
                    <a:bodyPr/>
                    <a:lstStyle/>
                    <a:p>
                      <a:pPr algn="ctr"/>
                      <a:r>
                        <a:rPr lang="en-US" sz="1100" dirty="0">
                          <a:latin typeface="Lato" panose="020F0502020204030203" pitchFamily="34" charset="0"/>
                          <a:ea typeface="Lato" panose="020F0502020204030203" pitchFamily="34" charset="0"/>
                          <a:cs typeface="Lato" panose="020F0502020204030203" pitchFamily="34" charset="0"/>
                        </a:rPr>
                        <a:t>0</a:t>
                      </a:r>
                    </a:p>
                  </a:txBody>
                  <a:tcPr marL="121920" marR="121920" marT="60960" marB="60960"/>
                </a:tc>
                <a:tc>
                  <a:txBody>
                    <a:bodyPr/>
                    <a:lstStyle/>
                    <a:p>
                      <a:pPr algn="ctr"/>
                      <a:r>
                        <a:rPr lang="en-US" sz="1100" dirty="0">
                          <a:latin typeface="Lato" panose="020F0502020204030203" pitchFamily="34" charset="0"/>
                          <a:ea typeface="Lato" panose="020F0502020204030203" pitchFamily="34" charset="0"/>
                          <a:cs typeface="Lato" panose="020F0502020204030203" pitchFamily="34" charset="0"/>
                        </a:rPr>
                        <a:t>1</a:t>
                      </a:r>
                    </a:p>
                  </a:txBody>
                  <a:tcPr marL="121920" marR="121920" marT="60960" marB="60960"/>
                </a:tc>
                <a:tc>
                  <a:txBody>
                    <a:bodyPr/>
                    <a:lstStyle/>
                    <a:p>
                      <a:pPr algn="ctr"/>
                      <a:r>
                        <a:rPr lang="en-US" sz="1100" dirty="0">
                          <a:latin typeface="Lato" panose="020F0502020204030203" pitchFamily="34" charset="0"/>
                          <a:ea typeface="Lato" panose="020F0502020204030203" pitchFamily="34" charset="0"/>
                          <a:cs typeface="Lato" panose="020F0502020204030203" pitchFamily="34" charset="0"/>
                        </a:rPr>
                        <a:t>0</a:t>
                      </a:r>
                    </a:p>
                  </a:txBody>
                  <a:tcPr marL="121920" marR="121920" marT="60960" marB="60960"/>
                </a:tc>
                <a:tc>
                  <a:txBody>
                    <a:bodyPr/>
                    <a:lstStyle/>
                    <a:p>
                      <a:pPr algn="ctr"/>
                      <a:r>
                        <a:rPr lang="en-US" sz="1100" dirty="0">
                          <a:latin typeface="Lato" panose="020F0502020204030203" pitchFamily="34" charset="0"/>
                          <a:ea typeface="Lato" panose="020F0502020204030203" pitchFamily="34" charset="0"/>
                          <a:cs typeface="Lato" panose="020F0502020204030203" pitchFamily="34" charset="0"/>
                        </a:rPr>
                        <a:t>0</a:t>
                      </a:r>
                    </a:p>
                  </a:txBody>
                  <a:tcPr marL="121920" marR="121920" marT="60960" marB="60960"/>
                </a:tc>
                <a:extLst>
                  <a:ext uri="{0D108BD9-81ED-4DB2-BD59-A6C34878D82A}">
                    <a16:rowId xmlns:a16="http://schemas.microsoft.com/office/drawing/2014/main" val="645868351"/>
                  </a:ext>
                </a:extLst>
              </a:tr>
              <a:tr h="284480">
                <a:tc>
                  <a:txBody>
                    <a:bodyPr/>
                    <a:lstStyle/>
                    <a:p>
                      <a:pPr algn="ctr"/>
                      <a:r>
                        <a:rPr lang="en-US" sz="1100" dirty="0">
                          <a:latin typeface="Lato" panose="020F0502020204030203" pitchFamily="34" charset="0"/>
                          <a:ea typeface="Lato" panose="020F0502020204030203" pitchFamily="34" charset="0"/>
                          <a:cs typeface="Lato" panose="020F0502020204030203" pitchFamily="34" charset="0"/>
                        </a:rPr>
                        <a:t>0</a:t>
                      </a:r>
                    </a:p>
                  </a:txBody>
                  <a:tcPr marL="121920" marR="121920" marT="60960" marB="60960"/>
                </a:tc>
                <a:tc>
                  <a:txBody>
                    <a:bodyPr/>
                    <a:lstStyle/>
                    <a:p>
                      <a:pPr algn="ctr"/>
                      <a:r>
                        <a:rPr lang="en-US" sz="1100" dirty="0">
                          <a:latin typeface="Lato" panose="020F0502020204030203" pitchFamily="34" charset="0"/>
                          <a:ea typeface="Lato" panose="020F0502020204030203" pitchFamily="34" charset="0"/>
                          <a:cs typeface="Lato" panose="020F0502020204030203" pitchFamily="34" charset="0"/>
                        </a:rPr>
                        <a:t>0</a:t>
                      </a:r>
                    </a:p>
                  </a:txBody>
                  <a:tcPr marL="121920" marR="121920" marT="60960" marB="60960"/>
                </a:tc>
                <a:tc>
                  <a:txBody>
                    <a:bodyPr/>
                    <a:lstStyle/>
                    <a:p>
                      <a:pPr algn="ctr"/>
                      <a:r>
                        <a:rPr lang="en-US" sz="1100" dirty="0">
                          <a:latin typeface="Lato" panose="020F0502020204030203" pitchFamily="34" charset="0"/>
                          <a:ea typeface="Lato" panose="020F0502020204030203" pitchFamily="34" charset="0"/>
                          <a:cs typeface="Lato" panose="020F0502020204030203" pitchFamily="34" charset="0"/>
                        </a:rPr>
                        <a:t>1</a:t>
                      </a:r>
                    </a:p>
                  </a:txBody>
                  <a:tcPr marL="121920" marR="121920" marT="60960" marB="60960"/>
                </a:tc>
                <a:tc>
                  <a:txBody>
                    <a:bodyPr/>
                    <a:lstStyle/>
                    <a:p>
                      <a:pPr algn="ctr"/>
                      <a:r>
                        <a:rPr lang="en-US" sz="1100" dirty="0">
                          <a:latin typeface="Lato" panose="020F0502020204030203" pitchFamily="34" charset="0"/>
                          <a:ea typeface="Lato" panose="020F0502020204030203" pitchFamily="34" charset="0"/>
                          <a:cs typeface="Lato" panose="020F0502020204030203" pitchFamily="34" charset="0"/>
                        </a:rPr>
                        <a:t>0</a:t>
                      </a:r>
                    </a:p>
                  </a:txBody>
                  <a:tcPr marL="121920" marR="121920" marT="60960" marB="60960"/>
                </a:tc>
                <a:extLst>
                  <a:ext uri="{0D108BD9-81ED-4DB2-BD59-A6C34878D82A}">
                    <a16:rowId xmlns:a16="http://schemas.microsoft.com/office/drawing/2014/main" val="2508679598"/>
                  </a:ext>
                </a:extLst>
              </a:tr>
            </a:tbl>
          </a:graphicData>
        </a:graphic>
      </p:graphicFrame>
      <p:graphicFrame>
        <p:nvGraphicFramePr>
          <p:cNvPr id="7" name="Table 6">
            <a:extLst>
              <a:ext uri="{FF2B5EF4-FFF2-40B4-BE49-F238E27FC236}">
                <a16:creationId xmlns:a16="http://schemas.microsoft.com/office/drawing/2014/main" id="{63751414-7247-8EC1-66E8-907DDF405450}"/>
              </a:ext>
            </a:extLst>
          </p:cNvPr>
          <p:cNvGraphicFramePr>
            <a:graphicFrameLocks noGrp="1"/>
          </p:cNvGraphicFramePr>
          <p:nvPr/>
        </p:nvGraphicFramePr>
        <p:xfrm>
          <a:off x="6201994" y="4555697"/>
          <a:ext cx="2821041" cy="1737360"/>
        </p:xfrm>
        <a:graphic>
          <a:graphicData uri="http://schemas.openxmlformats.org/drawingml/2006/table">
            <a:tbl>
              <a:tblPr firstRow="1" bandRow="1">
                <a:tableStyleId>{7E9639D4-E3E2-4D34-9284-5A2195B3D0D7}</a:tableStyleId>
              </a:tblPr>
              <a:tblGrid>
                <a:gridCol w="957840">
                  <a:extLst>
                    <a:ext uri="{9D8B030D-6E8A-4147-A177-3AD203B41FA5}">
                      <a16:colId xmlns:a16="http://schemas.microsoft.com/office/drawing/2014/main" val="2508726271"/>
                    </a:ext>
                  </a:extLst>
                </a:gridCol>
                <a:gridCol w="853440">
                  <a:extLst>
                    <a:ext uri="{9D8B030D-6E8A-4147-A177-3AD203B41FA5}">
                      <a16:colId xmlns:a16="http://schemas.microsoft.com/office/drawing/2014/main" val="2670013923"/>
                    </a:ext>
                  </a:extLst>
                </a:gridCol>
                <a:gridCol w="1009761">
                  <a:extLst>
                    <a:ext uri="{9D8B030D-6E8A-4147-A177-3AD203B41FA5}">
                      <a16:colId xmlns:a16="http://schemas.microsoft.com/office/drawing/2014/main" val="250523573"/>
                    </a:ext>
                  </a:extLst>
                </a:gridCol>
              </a:tblGrid>
              <a:tr h="284480">
                <a:tc>
                  <a:txBody>
                    <a:bodyPr/>
                    <a:lstStyle/>
                    <a:p>
                      <a:r>
                        <a:rPr lang="en-US" sz="1100" dirty="0" err="1">
                          <a:latin typeface="Lato" panose="020F0502020204030203" pitchFamily="34" charset="0"/>
                          <a:ea typeface="Lato" panose="020F0502020204030203" pitchFamily="34" charset="0"/>
                          <a:cs typeface="Lato" panose="020F0502020204030203" pitchFamily="34" charset="0"/>
                        </a:rPr>
                        <a:t>kind_Cat</a:t>
                      </a:r>
                      <a:endParaRPr lang="en-US" sz="1100" dirty="0">
                        <a:latin typeface="Lato" panose="020F0502020204030203" pitchFamily="34" charset="0"/>
                        <a:ea typeface="Lato" panose="020F0502020204030203" pitchFamily="34" charset="0"/>
                        <a:cs typeface="Lato" panose="020F0502020204030203" pitchFamily="34" charset="0"/>
                      </a:endParaRPr>
                    </a:p>
                  </a:txBody>
                  <a:tcPr marL="121920" marR="121920" marT="60960" marB="60960">
                    <a:solidFill>
                      <a:srgbClr val="C40C67"/>
                    </a:solidFill>
                  </a:tcPr>
                </a:tc>
                <a:tc>
                  <a:txBody>
                    <a:bodyPr/>
                    <a:lstStyle/>
                    <a:p>
                      <a:r>
                        <a:rPr lang="en-US" sz="1100" dirty="0" err="1">
                          <a:latin typeface="Lato" panose="020F0502020204030203" pitchFamily="34" charset="0"/>
                          <a:ea typeface="Lato" panose="020F0502020204030203" pitchFamily="34" charset="0"/>
                          <a:cs typeface="Lato" panose="020F0502020204030203" pitchFamily="34" charset="0"/>
                        </a:rPr>
                        <a:t>kind_Dog</a:t>
                      </a:r>
                      <a:endParaRPr lang="en-US" sz="1100" dirty="0">
                        <a:latin typeface="Lato" panose="020F0502020204030203" pitchFamily="34" charset="0"/>
                        <a:ea typeface="Lato" panose="020F0502020204030203" pitchFamily="34" charset="0"/>
                        <a:cs typeface="Lato" panose="020F0502020204030203" pitchFamily="34" charset="0"/>
                      </a:endParaRPr>
                    </a:p>
                  </a:txBody>
                  <a:tcPr marL="121920" marR="121920" marT="60960" marB="60960">
                    <a:solidFill>
                      <a:srgbClr val="C40C67"/>
                    </a:solidFill>
                  </a:tcPr>
                </a:tc>
                <a:tc>
                  <a:txBody>
                    <a:bodyPr/>
                    <a:lstStyle/>
                    <a:p>
                      <a:r>
                        <a:rPr lang="en-US" sz="1100" dirty="0" err="1">
                          <a:latin typeface="Lato" panose="020F0502020204030203" pitchFamily="34" charset="0"/>
                          <a:ea typeface="Lato" panose="020F0502020204030203" pitchFamily="34" charset="0"/>
                          <a:cs typeface="Lato" panose="020F0502020204030203" pitchFamily="34" charset="0"/>
                        </a:rPr>
                        <a:t>king_Fish</a:t>
                      </a:r>
                      <a:endParaRPr lang="en-US" sz="1100" dirty="0">
                        <a:latin typeface="Lato" panose="020F0502020204030203" pitchFamily="34" charset="0"/>
                        <a:ea typeface="Lato" panose="020F0502020204030203" pitchFamily="34" charset="0"/>
                        <a:cs typeface="Lato" panose="020F0502020204030203" pitchFamily="34" charset="0"/>
                      </a:endParaRPr>
                    </a:p>
                  </a:txBody>
                  <a:tcPr marL="121920" marR="121920" marT="60960" marB="60960">
                    <a:solidFill>
                      <a:srgbClr val="C40C67"/>
                    </a:solidFill>
                  </a:tcPr>
                </a:tc>
                <a:extLst>
                  <a:ext uri="{0D108BD9-81ED-4DB2-BD59-A6C34878D82A}">
                    <a16:rowId xmlns:a16="http://schemas.microsoft.com/office/drawing/2014/main" val="2074419240"/>
                  </a:ext>
                </a:extLst>
              </a:tr>
              <a:tr h="284480">
                <a:tc>
                  <a:txBody>
                    <a:bodyPr/>
                    <a:lstStyle/>
                    <a:p>
                      <a:pPr algn="ctr"/>
                      <a:r>
                        <a:rPr lang="en-US" sz="1100" dirty="0">
                          <a:latin typeface="Lato" panose="020F0502020204030203" pitchFamily="34" charset="0"/>
                          <a:ea typeface="Lato" panose="020F0502020204030203" pitchFamily="34" charset="0"/>
                          <a:cs typeface="Lato" panose="020F0502020204030203" pitchFamily="34" charset="0"/>
                        </a:rPr>
                        <a:t>0</a:t>
                      </a:r>
                    </a:p>
                  </a:txBody>
                  <a:tcPr marL="121920" marR="121920" marT="60960" marB="60960"/>
                </a:tc>
                <a:tc>
                  <a:txBody>
                    <a:bodyPr/>
                    <a:lstStyle/>
                    <a:p>
                      <a:pPr algn="ctr"/>
                      <a:r>
                        <a:rPr lang="en-US" sz="1100" dirty="0">
                          <a:latin typeface="Lato" panose="020F0502020204030203" pitchFamily="34" charset="0"/>
                          <a:ea typeface="Lato" panose="020F0502020204030203" pitchFamily="34" charset="0"/>
                          <a:cs typeface="Lato" panose="020F0502020204030203" pitchFamily="34" charset="0"/>
                        </a:rPr>
                        <a:t>0</a:t>
                      </a:r>
                    </a:p>
                  </a:txBody>
                  <a:tcPr marL="121920" marR="121920" marT="60960" marB="60960"/>
                </a:tc>
                <a:tc>
                  <a:txBody>
                    <a:bodyPr/>
                    <a:lstStyle/>
                    <a:p>
                      <a:pPr algn="ctr"/>
                      <a:r>
                        <a:rPr lang="en-US" sz="1100" dirty="0">
                          <a:latin typeface="Lato" panose="020F0502020204030203" pitchFamily="34" charset="0"/>
                          <a:ea typeface="Lato" panose="020F0502020204030203" pitchFamily="34" charset="0"/>
                          <a:cs typeface="Lato" panose="020F0502020204030203" pitchFamily="34" charset="0"/>
                        </a:rPr>
                        <a:t>1</a:t>
                      </a:r>
                    </a:p>
                  </a:txBody>
                  <a:tcPr marL="121920" marR="121920" marT="60960" marB="60960"/>
                </a:tc>
                <a:extLst>
                  <a:ext uri="{0D108BD9-81ED-4DB2-BD59-A6C34878D82A}">
                    <a16:rowId xmlns:a16="http://schemas.microsoft.com/office/drawing/2014/main" val="50850851"/>
                  </a:ext>
                </a:extLst>
              </a:tr>
              <a:tr h="284480">
                <a:tc>
                  <a:txBody>
                    <a:bodyPr/>
                    <a:lstStyle/>
                    <a:p>
                      <a:pPr algn="ctr"/>
                      <a:r>
                        <a:rPr lang="en-US" sz="1100" dirty="0">
                          <a:latin typeface="Lato" panose="020F0502020204030203" pitchFamily="34" charset="0"/>
                          <a:ea typeface="Lato" panose="020F0502020204030203" pitchFamily="34" charset="0"/>
                          <a:cs typeface="Lato" panose="020F0502020204030203" pitchFamily="34" charset="0"/>
                        </a:rPr>
                        <a:t>0</a:t>
                      </a:r>
                    </a:p>
                  </a:txBody>
                  <a:tcPr marL="121920" marR="121920" marT="60960" marB="60960"/>
                </a:tc>
                <a:tc>
                  <a:txBody>
                    <a:bodyPr/>
                    <a:lstStyle/>
                    <a:p>
                      <a:pPr algn="ctr"/>
                      <a:r>
                        <a:rPr lang="en-US" sz="1100" dirty="0">
                          <a:latin typeface="Lato" panose="020F0502020204030203" pitchFamily="34" charset="0"/>
                          <a:ea typeface="Lato" panose="020F0502020204030203" pitchFamily="34" charset="0"/>
                          <a:cs typeface="Lato" panose="020F0502020204030203" pitchFamily="34" charset="0"/>
                        </a:rPr>
                        <a:t>1</a:t>
                      </a:r>
                    </a:p>
                  </a:txBody>
                  <a:tcPr marL="121920" marR="121920" marT="60960" marB="60960"/>
                </a:tc>
                <a:tc>
                  <a:txBody>
                    <a:bodyPr/>
                    <a:lstStyle/>
                    <a:p>
                      <a:pPr algn="ctr"/>
                      <a:r>
                        <a:rPr lang="en-US" sz="1100" dirty="0">
                          <a:latin typeface="Lato" panose="020F0502020204030203" pitchFamily="34" charset="0"/>
                          <a:ea typeface="Lato" panose="020F0502020204030203" pitchFamily="34" charset="0"/>
                          <a:cs typeface="Lato" panose="020F0502020204030203" pitchFamily="34" charset="0"/>
                        </a:rPr>
                        <a:t>0</a:t>
                      </a:r>
                    </a:p>
                  </a:txBody>
                  <a:tcPr marL="121920" marR="121920" marT="60960" marB="60960"/>
                </a:tc>
                <a:extLst>
                  <a:ext uri="{0D108BD9-81ED-4DB2-BD59-A6C34878D82A}">
                    <a16:rowId xmlns:a16="http://schemas.microsoft.com/office/drawing/2014/main" val="2479488561"/>
                  </a:ext>
                </a:extLst>
              </a:tr>
              <a:tr h="284480">
                <a:tc>
                  <a:txBody>
                    <a:bodyPr/>
                    <a:lstStyle/>
                    <a:p>
                      <a:pPr algn="ctr"/>
                      <a:r>
                        <a:rPr lang="en-US" sz="1100" dirty="0">
                          <a:latin typeface="Lato" panose="020F0502020204030203" pitchFamily="34" charset="0"/>
                          <a:ea typeface="Lato" panose="020F0502020204030203" pitchFamily="34" charset="0"/>
                          <a:cs typeface="Lato" panose="020F0502020204030203" pitchFamily="34" charset="0"/>
                        </a:rPr>
                        <a:t>0</a:t>
                      </a:r>
                    </a:p>
                  </a:txBody>
                  <a:tcPr marL="121920" marR="121920" marT="60960" marB="60960"/>
                </a:tc>
                <a:tc>
                  <a:txBody>
                    <a:bodyPr/>
                    <a:lstStyle/>
                    <a:p>
                      <a:pPr algn="ctr"/>
                      <a:r>
                        <a:rPr lang="en-US" sz="1100" dirty="0">
                          <a:latin typeface="Lato" panose="020F0502020204030203" pitchFamily="34" charset="0"/>
                          <a:ea typeface="Lato" panose="020F0502020204030203" pitchFamily="34" charset="0"/>
                          <a:cs typeface="Lato" panose="020F0502020204030203" pitchFamily="34" charset="0"/>
                        </a:rPr>
                        <a:t>1</a:t>
                      </a:r>
                    </a:p>
                  </a:txBody>
                  <a:tcPr marL="121920" marR="121920" marT="60960" marB="60960"/>
                </a:tc>
                <a:tc>
                  <a:txBody>
                    <a:bodyPr/>
                    <a:lstStyle/>
                    <a:p>
                      <a:pPr algn="ctr"/>
                      <a:r>
                        <a:rPr lang="en-US" sz="1100" dirty="0">
                          <a:latin typeface="Lato" panose="020F0502020204030203" pitchFamily="34" charset="0"/>
                          <a:ea typeface="Lato" panose="020F0502020204030203" pitchFamily="34" charset="0"/>
                          <a:cs typeface="Lato" panose="020F0502020204030203" pitchFamily="34" charset="0"/>
                        </a:rPr>
                        <a:t>0</a:t>
                      </a:r>
                    </a:p>
                  </a:txBody>
                  <a:tcPr marL="121920" marR="121920" marT="60960" marB="60960"/>
                </a:tc>
                <a:extLst>
                  <a:ext uri="{0D108BD9-81ED-4DB2-BD59-A6C34878D82A}">
                    <a16:rowId xmlns:a16="http://schemas.microsoft.com/office/drawing/2014/main" val="157657536"/>
                  </a:ext>
                </a:extLst>
              </a:tr>
              <a:tr h="284480">
                <a:tc>
                  <a:txBody>
                    <a:bodyPr/>
                    <a:lstStyle/>
                    <a:p>
                      <a:pPr algn="ctr"/>
                      <a:r>
                        <a:rPr lang="en-US" sz="1100" dirty="0">
                          <a:latin typeface="Lato" panose="020F0502020204030203" pitchFamily="34" charset="0"/>
                          <a:ea typeface="Lato" panose="020F0502020204030203" pitchFamily="34" charset="0"/>
                          <a:cs typeface="Lato" panose="020F0502020204030203" pitchFamily="34" charset="0"/>
                        </a:rPr>
                        <a:t>1</a:t>
                      </a:r>
                    </a:p>
                  </a:txBody>
                  <a:tcPr marL="121920" marR="121920" marT="60960" marB="60960"/>
                </a:tc>
                <a:tc>
                  <a:txBody>
                    <a:bodyPr/>
                    <a:lstStyle/>
                    <a:p>
                      <a:pPr algn="ctr"/>
                      <a:r>
                        <a:rPr lang="en-US" sz="1100" dirty="0">
                          <a:latin typeface="Lato" panose="020F0502020204030203" pitchFamily="34" charset="0"/>
                          <a:ea typeface="Lato" panose="020F0502020204030203" pitchFamily="34" charset="0"/>
                          <a:cs typeface="Lato" panose="020F0502020204030203" pitchFamily="34" charset="0"/>
                        </a:rPr>
                        <a:t>0</a:t>
                      </a:r>
                    </a:p>
                  </a:txBody>
                  <a:tcPr marL="121920" marR="121920" marT="60960" marB="60960"/>
                </a:tc>
                <a:tc>
                  <a:txBody>
                    <a:bodyPr/>
                    <a:lstStyle/>
                    <a:p>
                      <a:pPr algn="ctr"/>
                      <a:r>
                        <a:rPr lang="en-US" sz="1100" dirty="0">
                          <a:latin typeface="Lato" panose="020F0502020204030203" pitchFamily="34" charset="0"/>
                          <a:ea typeface="Lato" panose="020F0502020204030203" pitchFamily="34" charset="0"/>
                          <a:cs typeface="Lato" panose="020F0502020204030203" pitchFamily="34" charset="0"/>
                        </a:rPr>
                        <a:t>0</a:t>
                      </a:r>
                    </a:p>
                  </a:txBody>
                  <a:tcPr marL="121920" marR="121920" marT="60960" marB="60960"/>
                </a:tc>
                <a:extLst>
                  <a:ext uri="{0D108BD9-81ED-4DB2-BD59-A6C34878D82A}">
                    <a16:rowId xmlns:a16="http://schemas.microsoft.com/office/drawing/2014/main" val="645868351"/>
                  </a:ext>
                </a:extLst>
              </a:tr>
              <a:tr h="284480">
                <a:tc>
                  <a:txBody>
                    <a:bodyPr/>
                    <a:lstStyle/>
                    <a:p>
                      <a:pPr algn="ctr"/>
                      <a:r>
                        <a:rPr lang="en-US" sz="1100" dirty="0">
                          <a:latin typeface="Lato" panose="020F0502020204030203" pitchFamily="34" charset="0"/>
                          <a:ea typeface="Lato" panose="020F0502020204030203" pitchFamily="34" charset="0"/>
                          <a:cs typeface="Lato" panose="020F0502020204030203" pitchFamily="34" charset="0"/>
                        </a:rPr>
                        <a:t>0</a:t>
                      </a:r>
                    </a:p>
                  </a:txBody>
                  <a:tcPr marL="121920" marR="121920" marT="60960" marB="60960"/>
                </a:tc>
                <a:tc>
                  <a:txBody>
                    <a:bodyPr/>
                    <a:lstStyle/>
                    <a:p>
                      <a:pPr algn="ctr"/>
                      <a:r>
                        <a:rPr lang="en-US" sz="1100" dirty="0">
                          <a:latin typeface="Lato" panose="020F0502020204030203" pitchFamily="34" charset="0"/>
                          <a:ea typeface="Lato" panose="020F0502020204030203" pitchFamily="34" charset="0"/>
                          <a:cs typeface="Lato" panose="020F0502020204030203" pitchFamily="34" charset="0"/>
                        </a:rPr>
                        <a:t>1</a:t>
                      </a:r>
                    </a:p>
                  </a:txBody>
                  <a:tcPr marL="121920" marR="121920" marT="60960" marB="60960"/>
                </a:tc>
                <a:tc>
                  <a:txBody>
                    <a:bodyPr/>
                    <a:lstStyle/>
                    <a:p>
                      <a:pPr algn="ctr"/>
                      <a:r>
                        <a:rPr lang="en-US" sz="1100" dirty="0">
                          <a:latin typeface="Lato" panose="020F0502020204030203" pitchFamily="34" charset="0"/>
                          <a:ea typeface="Lato" panose="020F0502020204030203" pitchFamily="34" charset="0"/>
                          <a:cs typeface="Lato" panose="020F0502020204030203" pitchFamily="34" charset="0"/>
                        </a:rPr>
                        <a:t>0</a:t>
                      </a:r>
                    </a:p>
                  </a:txBody>
                  <a:tcPr marL="121920" marR="121920" marT="60960" marB="60960"/>
                </a:tc>
                <a:extLst>
                  <a:ext uri="{0D108BD9-81ED-4DB2-BD59-A6C34878D82A}">
                    <a16:rowId xmlns:a16="http://schemas.microsoft.com/office/drawing/2014/main" val="2508679598"/>
                  </a:ext>
                </a:extLst>
              </a:tr>
            </a:tbl>
          </a:graphicData>
        </a:graphic>
      </p:graphicFrame>
      <p:graphicFrame>
        <p:nvGraphicFramePr>
          <p:cNvPr id="8" name="Table 7">
            <a:extLst>
              <a:ext uri="{FF2B5EF4-FFF2-40B4-BE49-F238E27FC236}">
                <a16:creationId xmlns:a16="http://schemas.microsoft.com/office/drawing/2014/main" id="{EEBC107F-E7CD-E5EC-0AC1-10920F930012}"/>
              </a:ext>
            </a:extLst>
          </p:cNvPr>
          <p:cNvGraphicFramePr>
            <a:graphicFrameLocks noGrp="1"/>
          </p:cNvGraphicFramePr>
          <p:nvPr/>
        </p:nvGraphicFramePr>
        <p:xfrm>
          <a:off x="1931024" y="1813533"/>
          <a:ext cx="3204116" cy="1737360"/>
        </p:xfrm>
        <a:graphic>
          <a:graphicData uri="http://schemas.openxmlformats.org/drawingml/2006/table">
            <a:tbl>
              <a:tblPr firstRow="1" bandRow="1">
                <a:tableStyleId>{7E9639D4-E3E2-4D34-9284-5A2195B3D0D7}</a:tableStyleId>
              </a:tblPr>
              <a:tblGrid>
                <a:gridCol w="439945">
                  <a:extLst>
                    <a:ext uri="{9D8B030D-6E8A-4147-A177-3AD203B41FA5}">
                      <a16:colId xmlns:a16="http://schemas.microsoft.com/office/drawing/2014/main" val="2508726271"/>
                    </a:ext>
                  </a:extLst>
                </a:gridCol>
                <a:gridCol w="1162113">
                  <a:extLst>
                    <a:ext uri="{9D8B030D-6E8A-4147-A177-3AD203B41FA5}">
                      <a16:colId xmlns:a16="http://schemas.microsoft.com/office/drawing/2014/main" val="3433464780"/>
                    </a:ext>
                  </a:extLst>
                </a:gridCol>
                <a:gridCol w="801029">
                  <a:extLst>
                    <a:ext uri="{9D8B030D-6E8A-4147-A177-3AD203B41FA5}">
                      <a16:colId xmlns:a16="http://schemas.microsoft.com/office/drawing/2014/main" val="3914337902"/>
                    </a:ext>
                  </a:extLst>
                </a:gridCol>
                <a:gridCol w="801029">
                  <a:extLst>
                    <a:ext uri="{9D8B030D-6E8A-4147-A177-3AD203B41FA5}">
                      <a16:colId xmlns:a16="http://schemas.microsoft.com/office/drawing/2014/main" val="2670013923"/>
                    </a:ext>
                  </a:extLst>
                </a:gridCol>
              </a:tblGrid>
              <a:tr h="284480">
                <a:tc>
                  <a:txBody>
                    <a:bodyPr/>
                    <a:lstStyle/>
                    <a:p>
                      <a:endParaRPr lang="en-US" sz="1100">
                        <a:latin typeface="Lato" panose="020F0502020204030203" pitchFamily="34" charset="0"/>
                        <a:ea typeface="Lato" panose="020F0502020204030203" pitchFamily="34" charset="0"/>
                        <a:cs typeface="Lato" panose="020F0502020204030203" pitchFamily="34" charset="0"/>
                      </a:endParaRPr>
                    </a:p>
                  </a:txBody>
                  <a:tcPr marL="121920" marR="121920" marT="60960" marB="60960">
                    <a:solidFill>
                      <a:srgbClr val="C40C67"/>
                    </a:solidFill>
                  </a:tcPr>
                </a:tc>
                <a:tc>
                  <a:txBody>
                    <a:bodyPr/>
                    <a:lstStyle/>
                    <a:p>
                      <a:r>
                        <a:rPr lang="en-US" sz="1100" dirty="0">
                          <a:latin typeface="Lato" panose="020F0502020204030203" pitchFamily="34" charset="0"/>
                          <a:ea typeface="Lato" panose="020F0502020204030203" pitchFamily="34" charset="0"/>
                          <a:cs typeface="Lato" panose="020F0502020204030203" pitchFamily="34" charset="0"/>
                        </a:rPr>
                        <a:t>name</a:t>
                      </a:r>
                    </a:p>
                  </a:txBody>
                  <a:tcPr marL="121920" marR="121920" marT="60960" marB="60960">
                    <a:solidFill>
                      <a:srgbClr val="C40C67"/>
                    </a:solidFill>
                  </a:tcPr>
                </a:tc>
                <a:tc>
                  <a:txBody>
                    <a:bodyPr/>
                    <a:lstStyle/>
                    <a:p>
                      <a:r>
                        <a:rPr lang="en-US" sz="1100" dirty="0">
                          <a:latin typeface="Lato" panose="020F0502020204030203" pitchFamily="34" charset="0"/>
                          <a:ea typeface="Lato" panose="020F0502020204030203" pitchFamily="34" charset="0"/>
                          <a:cs typeface="Lato" panose="020F0502020204030203" pitchFamily="34" charset="0"/>
                        </a:rPr>
                        <a:t>kind</a:t>
                      </a:r>
                    </a:p>
                  </a:txBody>
                  <a:tcPr marL="121920" marR="121920" marT="60960" marB="60960">
                    <a:solidFill>
                      <a:srgbClr val="C40C67"/>
                    </a:solidFill>
                  </a:tcPr>
                </a:tc>
                <a:tc>
                  <a:txBody>
                    <a:bodyPr/>
                    <a:lstStyle/>
                    <a:p>
                      <a:r>
                        <a:rPr lang="en-US" sz="1100" dirty="0">
                          <a:latin typeface="Lato" panose="020F0502020204030203" pitchFamily="34" charset="0"/>
                          <a:ea typeface="Lato" panose="020F0502020204030203" pitchFamily="34" charset="0"/>
                          <a:cs typeface="Lato" panose="020F0502020204030203" pitchFamily="34" charset="0"/>
                        </a:rPr>
                        <a:t>age</a:t>
                      </a:r>
                    </a:p>
                  </a:txBody>
                  <a:tcPr marL="121920" marR="121920" marT="60960" marB="60960">
                    <a:solidFill>
                      <a:srgbClr val="C40C67"/>
                    </a:solidFill>
                  </a:tcPr>
                </a:tc>
                <a:extLst>
                  <a:ext uri="{0D108BD9-81ED-4DB2-BD59-A6C34878D82A}">
                    <a16:rowId xmlns:a16="http://schemas.microsoft.com/office/drawing/2014/main" val="2074419240"/>
                  </a:ext>
                </a:extLst>
              </a:tr>
              <a:tr h="284480">
                <a:tc>
                  <a:txBody>
                    <a:bodyPr/>
                    <a:lstStyle/>
                    <a:p>
                      <a:r>
                        <a:rPr lang="en-US" sz="1100" dirty="0">
                          <a:latin typeface="Lato" panose="020F0502020204030203" pitchFamily="34" charset="0"/>
                          <a:ea typeface="Lato" panose="020F0502020204030203" pitchFamily="34" charset="0"/>
                          <a:cs typeface="Lato" panose="020F0502020204030203" pitchFamily="34" charset="0"/>
                        </a:rPr>
                        <a:t>0</a:t>
                      </a:r>
                    </a:p>
                  </a:txBody>
                  <a:tcPr marL="121920" marR="121920" marT="60960" marB="60960"/>
                </a:tc>
                <a:tc>
                  <a:txBody>
                    <a:bodyPr/>
                    <a:lstStyle/>
                    <a:p>
                      <a:r>
                        <a:rPr lang="en-US" sz="1100" dirty="0">
                          <a:latin typeface="Lato" panose="020F0502020204030203" pitchFamily="34" charset="0"/>
                          <a:ea typeface="Lato" panose="020F0502020204030203" pitchFamily="34" charset="0"/>
                          <a:cs typeface="Lato" panose="020F0502020204030203" pitchFamily="34" charset="0"/>
                        </a:rPr>
                        <a:t>Goldy</a:t>
                      </a:r>
                    </a:p>
                  </a:txBody>
                  <a:tcPr marL="121920" marR="121920" marT="60960" marB="60960"/>
                </a:tc>
                <a:tc>
                  <a:txBody>
                    <a:bodyPr/>
                    <a:lstStyle/>
                    <a:p>
                      <a:r>
                        <a:rPr lang="en-US" sz="1100" dirty="0">
                          <a:latin typeface="Lato" panose="020F0502020204030203" pitchFamily="34" charset="0"/>
                          <a:ea typeface="Lato" panose="020F0502020204030203" pitchFamily="34" charset="0"/>
                          <a:cs typeface="Lato" panose="020F0502020204030203" pitchFamily="34" charset="0"/>
                        </a:rPr>
                        <a:t>Fish</a:t>
                      </a:r>
                    </a:p>
                  </a:txBody>
                  <a:tcPr marL="121920" marR="121920" marT="60960" marB="60960"/>
                </a:tc>
                <a:tc>
                  <a:txBody>
                    <a:bodyPr/>
                    <a:lstStyle/>
                    <a:p>
                      <a:r>
                        <a:rPr lang="en-US" sz="1100" dirty="0">
                          <a:latin typeface="Lato" panose="020F0502020204030203" pitchFamily="34" charset="0"/>
                          <a:ea typeface="Lato" panose="020F0502020204030203" pitchFamily="34" charset="0"/>
                          <a:cs typeface="Lato" panose="020F0502020204030203" pitchFamily="34" charset="0"/>
                        </a:rPr>
                        <a:t>0.5</a:t>
                      </a:r>
                    </a:p>
                  </a:txBody>
                  <a:tcPr marL="121920" marR="121920" marT="60960" marB="60960"/>
                </a:tc>
                <a:extLst>
                  <a:ext uri="{0D108BD9-81ED-4DB2-BD59-A6C34878D82A}">
                    <a16:rowId xmlns:a16="http://schemas.microsoft.com/office/drawing/2014/main" val="50850851"/>
                  </a:ext>
                </a:extLst>
              </a:tr>
              <a:tr h="284480">
                <a:tc>
                  <a:txBody>
                    <a:bodyPr/>
                    <a:lstStyle/>
                    <a:p>
                      <a:r>
                        <a:rPr lang="en-US" sz="1100" dirty="0">
                          <a:latin typeface="Lato" panose="020F0502020204030203" pitchFamily="34" charset="0"/>
                          <a:ea typeface="Lato" panose="020F0502020204030203" pitchFamily="34" charset="0"/>
                          <a:cs typeface="Lato" panose="020F0502020204030203" pitchFamily="34" charset="0"/>
                        </a:rPr>
                        <a:t>1</a:t>
                      </a:r>
                    </a:p>
                  </a:txBody>
                  <a:tcPr marL="121920" marR="121920" marT="60960" marB="60960"/>
                </a:tc>
                <a:tc>
                  <a:txBody>
                    <a:bodyPr/>
                    <a:lstStyle/>
                    <a:p>
                      <a:r>
                        <a:rPr lang="en-US" sz="1100" dirty="0">
                          <a:latin typeface="Lato" panose="020F0502020204030203" pitchFamily="34" charset="0"/>
                          <a:ea typeface="Lato" panose="020F0502020204030203" pitchFamily="34" charset="0"/>
                          <a:cs typeface="Lato" panose="020F0502020204030203" pitchFamily="34" charset="0"/>
                        </a:rPr>
                        <a:t>Scooby</a:t>
                      </a:r>
                    </a:p>
                  </a:txBody>
                  <a:tcPr marL="121920" marR="121920" marT="60960" marB="60960"/>
                </a:tc>
                <a:tc>
                  <a:txBody>
                    <a:bodyPr/>
                    <a:lstStyle/>
                    <a:p>
                      <a:r>
                        <a:rPr lang="en-US" sz="1100" dirty="0">
                          <a:latin typeface="Lato" panose="020F0502020204030203" pitchFamily="34" charset="0"/>
                          <a:ea typeface="Lato" panose="020F0502020204030203" pitchFamily="34" charset="0"/>
                          <a:cs typeface="Lato" panose="020F0502020204030203" pitchFamily="34" charset="0"/>
                        </a:rPr>
                        <a:t>Dog</a:t>
                      </a:r>
                    </a:p>
                  </a:txBody>
                  <a:tcPr marL="121920" marR="121920" marT="60960" marB="60960"/>
                </a:tc>
                <a:tc>
                  <a:txBody>
                    <a:bodyPr/>
                    <a:lstStyle/>
                    <a:p>
                      <a:r>
                        <a:rPr lang="en-US" sz="1100" dirty="0">
                          <a:latin typeface="Lato" panose="020F0502020204030203" pitchFamily="34" charset="0"/>
                          <a:ea typeface="Lato" panose="020F0502020204030203" pitchFamily="34" charset="0"/>
                          <a:cs typeface="Lato" panose="020F0502020204030203" pitchFamily="34" charset="0"/>
                        </a:rPr>
                        <a:t>7.0</a:t>
                      </a:r>
                    </a:p>
                  </a:txBody>
                  <a:tcPr marL="121920" marR="121920" marT="60960" marB="60960"/>
                </a:tc>
                <a:extLst>
                  <a:ext uri="{0D108BD9-81ED-4DB2-BD59-A6C34878D82A}">
                    <a16:rowId xmlns:a16="http://schemas.microsoft.com/office/drawing/2014/main" val="2479488561"/>
                  </a:ext>
                </a:extLst>
              </a:tr>
              <a:tr h="284480">
                <a:tc>
                  <a:txBody>
                    <a:bodyPr/>
                    <a:lstStyle/>
                    <a:p>
                      <a:r>
                        <a:rPr lang="en-US" sz="1100" dirty="0">
                          <a:latin typeface="Lato" panose="020F0502020204030203" pitchFamily="34" charset="0"/>
                          <a:ea typeface="Lato" panose="020F0502020204030203" pitchFamily="34" charset="0"/>
                          <a:cs typeface="Lato" panose="020F0502020204030203" pitchFamily="34" charset="0"/>
                        </a:rPr>
                        <a:t>2</a:t>
                      </a:r>
                    </a:p>
                  </a:txBody>
                  <a:tcPr marL="121920" marR="121920" marT="60960" marB="60960"/>
                </a:tc>
                <a:tc>
                  <a:txBody>
                    <a:bodyPr/>
                    <a:lstStyle/>
                    <a:p>
                      <a:r>
                        <a:rPr lang="en-US" sz="1100" dirty="0">
                          <a:latin typeface="Lato" panose="020F0502020204030203" pitchFamily="34" charset="0"/>
                          <a:ea typeface="Lato" panose="020F0502020204030203" pitchFamily="34" charset="0"/>
                          <a:cs typeface="Lato" panose="020F0502020204030203" pitchFamily="34" charset="0"/>
                        </a:rPr>
                        <a:t>Brian</a:t>
                      </a:r>
                    </a:p>
                  </a:txBody>
                  <a:tcPr marL="121920" marR="121920" marT="60960" marB="60960"/>
                </a:tc>
                <a:tc>
                  <a:txBody>
                    <a:bodyPr/>
                    <a:lstStyle/>
                    <a:p>
                      <a:r>
                        <a:rPr lang="en-US" sz="1100" dirty="0">
                          <a:latin typeface="Lato" panose="020F0502020204030203" pitchFamily="34" charset="0"/>
                          <a:ea typeface="Lato" panose="020F0502020204030203" pitchFamily="34" charset="0"/>
                          <a:cs typeface="Lato" panose="020F0502020204030203" pitchFamily="34" charset="0"/>
                        </a:rPr>
                        <a:t>Dog</a:t>
                      </a:r>
                    </a:p>
                  </a:txBody>
                  <a:tcPr marL="121920" marR="121920" marT="60960" marB="60960"/>
                </a:tc>
                <a:tc>
                  <a:txBody>
                    <a:bodyPr/>
                    <a:lstStyle/>
                    <a:p>
                      <a:r>
                        <a:rPr lang="en-US" sz="1100" dirty="0">
                          <a:latin typeface="Lato" panose="020F0502020204030203" pitchFamily="34" charset="0"/>
                          <a:ea typeface="Lato" panose="020F0502020204030203" pitchFamily="34" charset="0"/>
                          <a:cs typeface="Lato" panose="020F0502020204030203" pitchFamily="34" charset="0"/>
                        </a:rPr>
                        <a:t>3.0</a:t>
                      </a:r>
                    </a:p>
                  </a:txBody>
                  <a:tcPr marL="121920" marR="121920" marT="60960" marB="60960"/>
                </a:tc>
                <a:extLst>
                  <a:ext uri="{0D108BD9-81ED-4DB2-BD59-A6C34878D82A}">
                    <a16:rowId xmlns:a16="http://schemas.microsoft.com/office/drawing/2014/main" val="157657536"/>
                  </a:ext>
                </a:extLst>
              </a:tr>
              <a:tr h="284480">
                <a:tc>
                  <a:txBody>
                    <a:bodyPr/>
                    <a:lstStyle/>
                    <a:p>
                      <a:r>
                        <a:rPr lang="en-US" sz="1100" dirty="0">
                          <a:latin typeface="Lato" panose="020F0502020204030203" pitchFamily="34" charset="0"/>
                          <a:ea typeface="Lato" panose="020F0502020204030203" pitchFamily="34" charset="0"/>
                          <a:cs typeface="Lato" panose="020F0502020204030203" pitchFamily="34" charset="0"/>
                        </a:rPr>
                        <a:t>3</a:t>
                      </a:r>
                    </a:p>
                  </a:txBody>
                  <a:tcPr marL="121920" marR="121920" marT="60960" marB="60960"/>
                </a:tc>
                <a:tc>
                  <a:txBody>
                    <a:bodyPr/>
                    <a:lstStyle/>
                    <a:p>
                      <a:r>
                        <a:rPr lang="en-US" sz="1100" dirty="0">
                          <a:latin typeface="Lato" panose="020F0502020204030203" pitchFamily="34" charset="0"/>
                          <a:ea typeface="Lato" panose="020F0502020204030203" pitchFamily="34" charset="0"/>
                          <a:cs typeface="Lato" panose="020F0502020204030203" pitchFamily="34" charset="0"/>
                        </a:rPr>
                        <a:t>Francine</a:t>
                      </a:r>
                    </a:p>
                  </a:txBody>
                  <a:tcPr marL="121920" marR="121920" marT="60960" marB="60960"/>
                </a:tc>
                <a:tc>
                  <a:txBody>
                    <a:bodyPr/>
                    <a:lstStyle/>
                    <a:p>
                      <a:r>
                        <a:rPr lang="en-US" sz="1100" dirty="0">
                          <a:latin typeface="Lato" panose="020F0502020204030203" pitchFamily="34" charset="0"/>
                          <a:ea typeface="Lato" panose="020F0502020204030203" pitchFamily="34" charset="0"/>
                          <a:cs typeface="Lato" panose="020F0502020204030203" pitchFamily="34" charset="0"/>
                        </a:rPr>
                        <a:t>Cat</a:t>
                      </a:r>
                    </a:p>
                  </a:txBody>
                  <a:tcPr marL="121920" marR="121920" marT="60960" marB="60960"/>
                </a:tc>
                <a:tc>
                  <a:txBody>
                    <a:bodyPr/>
                    <a:lstStyle/>
                    <a:p>
                      <a:r>
                        <a:rPr lang="en-US" sz="1100" dirty="0">
                          <a:latin typeface="Lato" panose="020F0502020204030203" pitchFamily="34" charset="0"/>
                          <a:ea typeface="Lato" panose="020F0502020204030203" pitchFamily="34" charset="0"/>
                          <a:cs typeface="Lato" panose="020F0502020204030203" pitchFamily="34" charset="0"/>
                        </a:rPr>
                        <a:t>10.0</a:t>
                      </a:r>
                    </a:p>
                  </a:txBody>
                  <a:tcPr marL="121920" marR="121920" marT="60960" marB="60960"/>
                </a:tc>
                <a:extLst>
                  <a:ext uri="{0D108BD9-81ED-4DB2-BD59-A6C34878D82A}">
                    <a16:rowId xmlns:a16="http://schemas.microsoft.com/office/drawing/2014/main" val="645868351"/>
                  </a:ext>
                </a:extLst>
              </a:tr>
              <a:tr h="284480">
                <a:tc>
                  <a:txBody>
                    <a:bodyPr/>
                    <a:lstStyle/>
                    <a:p>
                      <a:r>
                        <a:rPr lang="en-US" sz="1100" dirty="0">
                          <a:latin typeface="Lato" panose="020F0502020204030203" pitchFamily="34" charset="0"/>
                          <a:ea typeface="Lato" panose="020F0502020204030203" pitchFamily="34" charset="0"/>
                          <a:cs typeface="Lato" panose="020F0502020204030203" pitchFamily="34" charset="0"/>
                        </a:rPr>
                        <a:t>4</a:t>
                      </a:r>
                    </a:p>
                  </a:txBody>
                  <a:tcPr marL="121920" marR="121920" marT="60960" marB="60960"/>
                </a:tc>
                <a:tc>
                  <a:txBody>
                    <a:bodyPr/>
                    <a:lstStyle/>
                    <a:p>
                      <a:r>
                        <a:rPr lang="en-US" sz="1100" dirty="0">
                          <a:latin typeface="Lato" panose="020F0502020204030203" pitchFamily="34" charset="0"/>
                          <a:ea typeface="Lato" panose="020F0502020204030203" pitchFamily="34" charset="0"/>
                          <a:cs typeface="Lato" panose="020F0502020204030203" pitchFamily="34" charset="0"/>
                        </a:rPr>
                        <a:t>Goldy</a:t>
                      </a:r>
                    </a:p>
                  </a:txBody>
                  <a:tcPr marL="121920" marR="121920" marT="60960" marB="60960"/>
                </a:tc>
                <a:tc>
                  <a:txBody>
                    <a:bodyPr/>
                    <a:lstStyle/>
                    <a:p>
                      <a:r>
                        <a:rPr lang="en-US" sz="1100" dirty="0">
                          <a:latin typeface="Lato" panose="020F0502020204030203" pitchFamily="34" charset="0"/>
                          <a:ea typeface="Lato" panose="020F0502020204030203" pitchFamily="34" charset="0"/>
                          <a:cs typeface="Lato" panose="020F0502020204030203" pitchFamily="34" charset="0"/>
                        </a:rPr>
                        <a:t>Dog</a:t>
                      </a:r>
                    </a:p>
                  </a:txBody>
                  <a:tcPr marL="121920" marR="121920" marT="60960" marB="60960"/>
                </a:tc>
                <a:tc>
                  <a:txBody>
                    <a:bodyPr/>
                    <a:lstStyle/>
                    <a:p>
                      <a:r>
                        <a:rPr lang="en-US" sz="1100" dirty="0">
                          <a:latin typeface="Lato" panose="020F0502020204030203" pitchFamily="34" charset="0"/>
                          <a:ea typeface="Lato" panose="020F0502020204030203" pitchFamily="34" charset="0"/>
                          <a:cs typeface="Lato" panose="020F0502020204030203" pitchFamily="34" charset="0"/>
                        </a:rPr>
                        <a:t>1.0</a:t>
                      </a:r>
                    </a:p>
                  </a:txBody>
                  <a:tcPr marL="121920" marR="121920" marT="60960" marB="60960"/>
                </a:tc>
                <a:extLst>
                  <a:ext uri="{0D108BD9-81ED-4DB2-BD59-A6C34878D82A}">
                    <a16:rowId xmlns:a16="http://schemas.microsoft.com/office/drawing/2014/main" val="2508679598"/>
                  </a:ext>
                </a:extLst>
              </a:tr>
            </a:tbl>
          </a:graphicData>
        </a:graphic>
      </p:graphicFrame>
      <p:sp>
        <p:nvSpPr>
          <p:cNvPr id="9" name="Striped Right Arrow 8">
            <a:extLst>
              <a:ext uri="{FF2B5EF4-FFF2-40B4-BE49-F238E27FC236}">
                <a16:creationId xmlns:a16="http://schemas.microsoft.com/office/drawing/2014/main" id="{F3C773CD-F166-033D-8147-B2CB3691A3A0}"/>
              </a:ext>
            </a:extLst>
          </p:cNvPr>
          <p:cNvSpPr/>
          <p:nvPr/>
        </p:nvSpPr>
        <p:spPr>
          <a:xfrm rot="8100000">
            <a:off x="952169" y="3870354"/>
            <a:ext cx="677136" cy="335404"/>
          </a:xfrm>
          <a:prstGeom prst="stripedRightArrow">
            <a:avLst/>
          </a:prstGeom>
          <a:solidFill>
            <a:srgbClr val="F7D6D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Segoe UI "/>
              <a:ea typeface="+mn-ea"/>
              <a:cs typeface="+mn-cs"/>
            </a:endParaRPr>
          </a:p>
        </p:txBody>
      </p:sp>
      <p:sp>
        <p:nvSpPr>
          <p:cNvPr id="10" name="Striped Right Arrow 9">
            <a:extLst>
              <a:ext uri="{FF2B5EF4-FFF2-40B4-BE49-F238E27FC236}">
                <a16:creationId xmlns:a16="http://schemas.microsoft.com/office/drawing/2014/main" id="{53E87FBB-0D79-1B96-B00B-5D94CC7C6B8F}"/>
              </a:ext>
            </a:extLst>
          </p:cNvPr>
          <p:cNvSpPr/>
          <p:nvPr/>
        </p:nvSpPr>
        <p:spPr>
          <a:xfrm rot="5400000">
            <a:off x="3351819" y="3908903"/>
            <a:ext cx="677136" cy="335404"/>
          </a:xfrm>
          <a:prstGeom prst="stripedRightArrow">
            <a:avLst/>
          </a:prstGeom>
          <a:solidFill>
            <a:srgbClr val="F7D6D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Segoe UI "/>
              <a:ea typeface="+mn-ea"/>
              <a:cs typeface="+mn-cs"/>
            </a:endParaRPr>
          </a:p>
        </p:txBody>
      </p:sp>
      <p:sp>
        <p:nvSpPr>
          <p:cNvPr id="11" name="Striped Right Arrow 10">
            <a:extLst>
              <a:ext uri="{FF2B5EF4-FFF2-40B4-BE49-F238E27FC236}">
                <a16:creationId xmlns:a16="http://schemas.microsoft.com/office/drawing/2014/main" id="{AEE3C597-978D-8D27-FD31-E574B4FEA42E}"/>
              </a:ext>
            </a:extLst>
          </p:cNvPr>
          <p:cNvSpPr/>
          <p:nvPr/>
        </p:nvSpPr>
        <p:spPr>
          <a:xfrm rot="2700000">
            <a:off x="5751469" y="3870355"/>
            <a:ext cx="677136" cy="335404"/>
          </a:xfrm>
          <a:prstGeom prst="stripedRightArrow">
            <a:avLst/>
          </a:prstGeom>
          <a:solidFill>
            <a:srgbClr val="F7D6D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Segoe UI "/>
              <a:ea typeface="+mn-ea"/>
              <a:cs typeface="+mn-cs"/>
            </a:endParaRPr>
          </a:p>
        </p:txBody>
      </p:sp>
    </p:spTree>
    <p:extLst>
      <p:ext uri="{BB962C8B-B14F-4D97-AF65-F5344CB8AC3E}">
        <p14:creationId xmlns:p14="http://schemas.microsoft.com/office/powerpoint/2010/main" val="550430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up)">
                                      <p:cBhvr>
                                        <p:cTn id="16" dur="500"/>
                                        <p:tgtEl>
                                          <p:spTgt spid="10"/>
                                        </p:tgtEl>
                                      </p:cBhvr>
                                    </p:animEffect>
                                  </p:childTnLst>
                                </p:cTn>
                              </p:par>
                            </p:childTnLst>
                          </p:cTn>
                        </p:par>
                        <p:par>
                          <p:cTn id="17" fill="hold">
                            <p:stCondLst>
                              <p:cond delay="500"/>
                            </p:stCondLst>
                            <p:childTnLst>
                              <p:par>
                                <p:cTn id="18" presetID="22" presetClass="entr" presetSubtype="1" fill="hold"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up)">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left)">
                                      <p:cBhvr>
                                        <p:cTn id="25" dur="500"/>
                                        <p:tgtEl>
                                          <p:spTgt spid="11"/>
                                        </p:tgtEl>
                                      </p:cBhvr>
                                    </p:animEffect>
                                  </p:childTnLst>
                                </p:cTn>
                              </p:par>
                            </p:childTnLst>
                          </p:cTn>
                        </p:par>
                        <p:par>
                          <p:cTn id="26" fill="hold">
                            <p:stCondLst>
                              <p:cond delay="500"/>
                            </p:stCondLst>
                            <p:childTnLst>
                              <p:par>
                                <p:cTn id="27" presetID="22" presetClass="entr" presetSubtype="1" fill="hold" nodeType="after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up)">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3A86F17B-54BA-3CB3-3CF7-5C3CFDBBC00A}"/>
              </a:ext>
            </a:extLst>
          </p:cNvPr>
          <p:cNvSpPr>
            <a:spLocks noGrp="1"/>
          </p:cNvSpPr>
          <p:nvPr>
            <p:ph type="title"/>
          </p:nvPr>
        </p:nvSpPr>
        <p:spPr/>
        <p:txBody>
          <a:bodyPr/>
          <a:lstStyle/>
          <a:p>
            <a:r>
              <a:rPr lang="en-US" dirty="0"/>
              <a:t>Bag of Words Model</a:t>
            </a:r>
          </a:p>
        </p:txBody>
      </p:sp>
      <p:sp>
        <p:nvSpPr>
          <p:cNvPr id="2" name="Text Placeholder 1">
            <a:extLst>
              <a:ext uri="{FF2B5EF4-FFF2-40B4-BE49-F238E27FC236}">
                <a16:creationId xmlns:a16="http://schemas.microsoft.com/office/drawing/2014/main" id="{352D1D21-A509-2FB9-E3F7-8B436C1CA4F3}"/>
              </a:ext>
            </a:extLst>
          </p:cNvPr>
          <p:cNvSpPr>
            <a:spLocks noGrp="1"/>
          </p:cNvSpPr>
          <p:nvPr>
            <p:ph sz="quarter" idx="14"/>
          </p:nvPr>
        </p:nvSpPr>
        <p:spPr/>
        <p:txBody>
          <a:bodyPr/>
          <a:lstStyle/>
          <a:p>
            <a:pPr marL="514346" lvl="1" indent="-342900">
              <a:lnSpc>
                <a:spcPct val="130000"/>
              </a:lnSpc>
              <a:spcBef>
                <a:spcPts val="0"/>
              </a:spcBef>
              <a:buFont typeface="Courier New" panose="02070309020205020404" pitchFamily="49" charset="0"/>
              <a:buChar char="o"/>
            </a:pPr>
            <a:r>
              <a:rPr lang="en-US" sz="1500" dirty="0"/>
              <a:t>Extracts features from text</a:t>
            </a:r>
          </a:p>
          <a:p>
            <a:pPr marL="857237" lvl="2" indent="-342900">
              <a:lnSpc>
                <a:spcPct val="130000"/>
              </a:lnSpc>
              <a:spcBef>
                <a:spcPts val="0"/>
              </a:spcBef>
              <a:buFont typeface="Courier New" panose="02070309020205020404" pitchFamily="49" charset="0"/>
              <a:buChar char="o"/>
            </a:pPr>
            <a:r>
              <a:rPr lang="en-US" sz="1300" dirty="0"/>
              <a:t>Stop words should not be included</a:t>
            </a:r>
          </a:p>
          <a:p>
            <a:pPr marL="857237" lvl="2" indent="-342900">
              <a:lnSpc>
                <a:spcPct val="130000"/>
              </a:lnSpc>
              <a:spcBef>
                <a:spcPts val="0"/>
              </a:spcBef>
              <a:buFont typeface="Courier New" panose="02070309020205020404" pitchFamily="49" charset="0"/>
              <a:buChar char="o"/>
            </a:pPr>
            <a:r>
              <a:rPr lang="en-US" sz="1300" dirty="0"/>
              <a:t>Word order is lost</a:t>
            </a:r>
          </a:p>
          <a:p>
            <a:pPr marL="857237" lvl="2" indent="-342900">
              <a:lnSpc>
                <a:spcPct val="130000"/>
              </a:lnSpc>
              <a:spcBef>
                <a:spcPts val="0"/>
              </a:spcBef>
              <a:buFont typeface="Courier New" panose="02070309020205020404" pitchFamily="49" charset="0"/>
              <a:buChar char="o"/>
            </a:pPr>
            <a:r>
              <a:rPr lang="en-US" sz="1300" dirty="0"/>
              <a:t>Sparse encoding</a:t>
            </a:r>
          </a:p>
          <a:p>
            <a:endParaRPr lang="en-US" dirty="0"/>
          </a:p>
          <a:p>
            <a:endParaRPr lang="en-US" dirty="0"/>
          </a:p>
          <a:p>
            <a:endParaRPr lang="en-US" dirty="0"/>
          </a:p>
          <a:p>
            <a:endParaRPr lang="en-US" dirty="0"/>
          </a:p>
        </p:txBody>
      </p:sp>
      <p:pic>
        <p:nvPicPr>
          <p:cNvPr id="7" name="Picture 6">
            <a:extLst>
              <a:ext uri="{FF2B5EF4-FFF2-40B4-BE49-F238E27FC236}">
                <a16:creationId xmlns:a16="http://schemas.microsoft.com/office/drawing/2014/main" id="{AC3DDBB0-1520-820C-3378-851329FA6C5D}"/>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932832" y="3348773"/>
            <a:ext cx="7478633" cy="1684831"/>
          </a:xfrm>
          <a:prstGeom prst="rect">
            <a:avLst/>
          </a:prstGeom>
        </p:spPr>
      </p:pic>
    </p:spTree>
    <p:extLst>
      <p:ext uri="{BB962C8B-B14F-4D97-AF65-F5344CB8AC3E}">
        <p14:creationId xmlns:p14="http://schemas.microsoft.com/office/powerpoint/2010/main" val="149504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4967A5-FA68-C64A-8E27-A2F5E961B511}"/>
              </a:ext>
            </a:extLst>
          </p:cNvPr>
          <p:cNvSpPr>
            <a:spLocks noGrp="1"/>
          </p:cNvSpPr>
          <p:nvPr>
            <p:ph type="title"/>
          </p:nvPr>
        </p:nvSpPr>
        <p:spPr/>
        <p:txBody>
          <a:bodyPr>
            <a:normAutofit/>
          </a:bodyPr>
          <a:lstStyle/>
          <a:p>
            <a:r>
              <a:rPr lang="en-US" altLang="zh-CN" dirty="0" err="1"/>
              <a:t>Levenshtein</a:t>
            </a:r>
            <a:r>
              <a:rPr lang="en-US" altLang="zh-CN" dirty="0"/>
              <a:t> Distance  </a:t>
            </a:r>
          </a:p>
        </p:txBody>
      </p:sp>
      <p:sp>
        <p:nvSpPr>
          <p:cNvPr id="3" name="Content Placeholder 2">
            <a:extLst>
              <a:ext uri="{FF2B5EF4-FFF2-40B4-BE49-F238E27FC236}">
                <a16:creationId xmlns:a16="http://schemas.microsoft.com/office/drawing/2014/main" id="{422DC904-8F78-0F4A-BFE3-2E15D833387E}"/>
              </a:ext>
            </a:extLst>
          </p:cNvPr>
          <p:cNvSpPr>
            <a:spLocks noGrp="1"/>
          </p:cNvSpPr>
          <p:nvPr>
            <p:ph sz="quarter" idx="14"/>
          </p:nvPr>
        </p:nvSpPr>
        <p:spPr/>
        <p:txBody>
          <a:bodyPr>
            <a:normAutofit/>
          </a:bodyPr>
          <a:lstStyle/>
          <a:p>
            <a:pPr marL="514346" lvl="1" indent="-342900">
              <a:lnSpc>
                <a:spcPct val="140000"/>
              </a:lnSpc>
              <a:spcBef>
                <a:spcPts val="0"/>
              </a:spcBef>
              <a:buFont typeface="Courier New" panose="02070309020205020404" pitchFamily="49" charset="0"/>
              <a:buChar char="o"/>
            </a:pPr>
            <a:r>
              <a:rPr lang="en-US" altLang="zh-CN" sz="1400" dirty="0" err="1">
                <a:solidFill>
                  <a:srgbClr val="C40C67"/>
                </a:solidFill>
              </a:rPr>
              <a:t>Levenshtein</a:t>
            </a:r>
            <a:r>
              <a:rPr lang="en-US" altLang="zh-CN" sz="1400" dirty="0">
                <a:solidFill>
                  <a:srgbClr val="C40C67"/>
                </a:solidFill>
              </a:rPr>
              <a:t> Distance </a:t>
            </a:r>
            <a:r>
              <a:rPr lang="en-US" altLang="zh-CN" sz="1400" dirty="0"/>
              <a:t>is the </a:t>
            </a:r>
            <a:r>
              <a:rPr lang="en-US" altLang="zh-CN" sz="1400" dirty="0">
                <a:solidFill>
                  <a:srgbClr val="C40C67"/>
                </a:solidFill>
              </a:rPr>
              <a:t>minimum number of single-character edits </a:t>
            </a:r>
            <a:r>
              <a:rPr lang="en-US" altLang="zh-CN" sz="1400" dirty="0"/>
              <a:t>required to change one word into the other. </a:t>
            </a:r>
          </a:p>
          <a:p>
            <a:pPr marL="857237" lvl="2" indent="-342900">
              <a:lnSpc>
                <a:spcPct val="140000"/>
              </a:lnSpc>
              <a:spcBef>
                <a:spcPts val="0"/>
              </a:spcBef>
              <a:buFont typeface="Courier New" panose="02070309020205020404" pitchFamily="49" charset="0"/>
              <a:buChar char="o"/>
            </a:pPr>
            <a:r>
              <a:rPr lang="en-US" altLang="zh-CN" sz="1200" dirty="0"/>
              <a:t>insertions, deletions, substitutions </a:t>
            </a:r>
          </a:p>
          <a:p>
            <a:pPr marL="514346" lvl="1" indent="-342900">
              <a:lnSpc>
                <a:spcPct val="140000"/>
              </a:lnSpc>
              <a:spcBef>
                <a:spcPts val="0"/>
              </a:spcBef>
              <a:buFont typeface="Courier New" panose="02070309020205020404" pitchFamily="49" charset="0"/>
              <a:buChar char="o"/>
            </a:pPr>
            <a:r>
              <a:rPr lang="en-US" altLang="zh-CN" sz="1400" dirty="0"/>
              <a:t>Example: let's consider the two words "kitten" and "sitting":</a:t>
            </a:r>
          </a:p>
          <a:p>
            <a:pPr marL="857237" lvl="2" indent="-342900">
              <a:lnSpc>
                <a:spcPct val="140000"/>
              </a:lnSpc>
              <a:spcBef>
                <a:spcPts val="0"/>
              </a:spcBef>
              <a:buFont typeface="Courier New" panose="02070309020205020404" pitchFamily="49" charset="0"/>
              <a:buChar char="o"/>
            </a:pPr>
            <a:r>
              <a:rPr lang="en-US" altLang="zh-CN" sz="1200" dirty="0"/>
              <a:t>"</a:t>
            </a:r>
            <a:r>
              <a:rPr lang="en-US" altLang="zh-CN" sz="1200" dirty="0">
                <a:solidFill>
                  <a:srgbClr val="C00000"/>
                </a:solidFill>
              </a:rPr>
              <a:t>k</a:t>
            </a:r>
            <a:r>
              <a:rPr lang="en-US" altLang="zh-CN" sz="1200" dirty="0"/>
              <a:t>itten" -&gt; "</a:t>
            </a:r>
            <a:r>
              <a:rPr lang="en-US" altLang="zh-CN" sz="1200" dirty="0" err="1">
                <a:solidFill>
                  <a:srgbClr val="C00000"/>
                </a:solidFill>
              </a:rPr>
              <a:t>s</a:t>
            </a:r>
            <a:r>
              <a:rPr lang="en-US" altLang="zh-CN" sz="1200" dirty="0" err="1"/>
              <a:t>itten</a:t>
            </a:r>
            <a:r>
              <a:rPr lang="en-US" altLang="zh-CN" sz="1200" dirty="0"/>
              <a:t>" (replace "k" with "s")</a:t>
            </a:r>
          </a:p>
          <a:p>
            <a:pPr marL="857237" lvl="2" indent="-342900">
              <a:lnSpc>
                <a:spcPct val="140000"/>
              </a:lnSpc>
              <a:spcBef>
                <a:spcPts val="0"/>
              </a:spcBef>
              <a:buFont typeface="Courier New" panose="02070309020205020404" pitchFamily="49" charset="0"/>
              <a:buChar char="o"/>
            </a:pPr>
            <a:r>
              <a:rPr lang="en-US" altLang="zh-CN" sz="1200" dirty="0"/>
              <a:t>"</a:t>
            </a:r>
            <a:r>
              <a:rPr lang="en-US" altLang="zh-CN" sz="1200" dirty="0" err="1"/>
              <a:t>sitt</a:t>
            </a:r>
            <a:r>
              <a:rPr lang="en-US" altLang="zh-CN" sz="1200" dirty="0" err="1">
                <a:solidFill>
                  <a:srgbClr val="C00000"/>
                </a:solidFill>
              </a:rPr>
              <a:t>e</a:t>
            </a:r>
            <a:r>
              <a:rPr lang="en-US" altLang="zh-CN" sz="1200" dirty="0" err="1"/>
              <a:t>n</a:t>
            </a:r>
            <a:r>
              <a:rPr lang="en-US" altLang="zh-CN" sz="1200" dirty="0"/>
              <a:t>" -&gt; "</a:t>
            </a:r>
            <a:r>
              <a:rPr lang="en-US" altLang="zh-CN" sz="1200" dirty="0" err="1"/>
              <a:t>sitt</a:t>
            </a:r>
            <a:r>
              <a:rPr lang="en-US" altLang="zh-CN" sz="1200" dirty="0" err="1">
                <a:solidFill>
                  <a:srgbClr val="C00000"/>
                </a:solidFill>
              </a:rPr>
              <a:t>i</a:t>
            </a:r>
            <a:r>
              <a:rPr lang="en-US" altLang="zh-CN" sz="1200" dirty="0" err="1"/>
              <a:t>n</a:t>
            </a:r>
            <a:r>
              <a:rPr lang="en-US" altLang="zh-CN" sz="1200" dirty="0"/>
              <a:t>" (replace "e" with "</a:t>
            </a:r>
            <a:r>
              <a:rPr lang="en-US" altLang="zh-CN" sz="1200" dirty="0" err="1"/>
              <a:t>i</a:t>
            </a:r>
            <a:r>
              <a:rPr lang="en-US" altLang="zh-CN" sz="1200" dirty="0"/>
              <a:t>")</a:t>
            </a:r>
          </a:p>
          <a:p>
            <a:pPr marL="857237" lvl="2" indent="-342900">
              <a:lnSpc>
                <a:spcPct val="140000"/>
              </a:lnSpc>
              <a:spcBef>
                <a:spcPts val="0"/>
              </a:spcBef>
              <a:buFont typeface="Courier New" panose="02070309020205020404" pitchFamily="49" charset="0"/>
              <a:buChar char="o"/>
            </a:pPr>
            <a:r>
              <a:rPr lang="en-US" altLang="zh-CN" sz="1200" dirty="0"/>
              <a:t>"</a:t>
            </a:r>
            <a:r>
              <a:rPr lang="en-US" altLang="zh-CN" sz="1200" dirty="0" err="1"/>
              <a:t>sittin</a:t>
            </a:r>
            <a:r>
              <a:rPr lang="en-US" altLang="zh-CN" sz="1200" dirty="0"/>
              <a:t>" -&gt; "sittin</a:t>
            </a:r>
            <a:r>
              <a:rPr lang="en-US" altLang="zh-CN" sz="1200" dirty="0">
                <a:solidFill>
                  <a:srgbClr val="C00000"/>
                </a:solidFill>
              </a:rPr>
              <a:t>g</a:t>
            </a:r>
            <a:r>
              <a:rPr lang="en-US" altLang="zh-CN" sz="1200" dirty="0"/>
              <a:t>" (insert "g" at the end)</a:t>
            </a:r>
          </a:p>
          <a:p>
            <a:pPr marL="857237" lvl="2" indent="-342900">
              <a:lnSpc>
                <a:spcPct val="140000"/>
              </a:lnSpc>
              <a:spcBef>
                <a:spcPts val="0"/>
              </a:spcBef>
              <a:buFont typeface="Courier New" panose="02070309020205020404" pitchFamily="49" charset="0"/>
              <a:buChar char="o"/>
            </a:pPr>
            <a:r>
              <a:rPr lang="en-US" altLang="zh-CN" sz="1200" dirty="0"/>
              <a:t>Therefore, the </a:t>
            </a:r>
            <a:r>
              <a:rPr lang="en-US" altLang="zh-CN" sz="1200" dirty="0" err="1"/>
              <a:t>Levenshtein</a:t>
            </a:r>
            <a:r>
              <a:rPr lang="en-US" altLang="zh-CN" sz="1200" dirty="0"/>
              <a:t> Distance between "kitten" and "sitting" is 3.</a:t>
            </a:r>
          </a:p>
          <a:p>
            <a:pPr marL="1200128" lvl="3" indent="-342900">
              <a:lnSpc>
                <a:spcPct val="140000"/>
              </a:lnSpc>
              <a:spcBef>
                <a:spcPts val="0"/>
              </a:spcBef>
              <a:buFont typeface="Courier New" panose="02070309020205020404" pitchFamily="49" charset="0"/>
              <a:buChar char="o"/>
            </a:pPr>
            <a:r>
              <a:rPr lang="en-US" altLang="zh-CN" sz="1200" dirty="0"/>
              <a:t>Three operations to transform one word into the other.</a:t>
            </a:r>
          </a:p>
        </p:txBody>
      </p:sp>
    </p:spTree>
    <p:extLst>
      <p:ext uri="{BB962C8B-B14F-4D97-AF65-F5344CB8AC3E}">
        <p14:creationId xmlns:p14="http://schemas.microsoft.com/office/powerpoint/2010/main" val="3578223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dissolv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randombar(horizontal)">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randombar(horizontal)">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randombar(horizontal)">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dissolve">
                                      <p:cBhvr>
                                        <p:cTn id="27" dur="500"/>
                                        <p:tgtEl>
                                          <p:spTgt spid="3">
                                            <p:txEl>
                                              <p:pRg st="6" end="6"/>
                                            </p:txEl>
                                          </p:spTgt>
                                        </p:tgtEl>
                                      </p:cBhvr>
                                    </p:animEffect>
                                  </p:childTnLst>
                                </p:cTn>
                              </p:par>
                              <p:par>
                                <p:cTn id="28" presetID="9" presetClass="entr" presetSubtype="0" fill="hold" nodeType="withEffect">
                                  <p:stCondLst>
                                    <p:cond delay="0"/>
                                  </p:stCondLst>
                                  <p:childTnLst>
                                    <p:set>
                                      <p:cBhvr>
                                        <p:cTn id="29" dur="1" fill="hold">
                                          <p:stCondLst>
                                            <p:cond delay="0"/>
                                          </p:stCondLst>
                                        </p:cTn>
                                        <p:tgtEl>
                                          <p:spTgt spid="3">
                                            <p:txEl>
                                              <p:pRg st="7" end="7"/>
                                            </p:txEl>
                                          </p:spTgt>
                                        </p:tgtEl>
                                        <p:attrNameLst>
                                          <p:attrName>style.visibility</p:attrName>
                                        </p:attrNameLst>
                                      </p:cBhvr>
                                      <p:to>
                                        <p:strVal val="visible"/>
                                      </p:to>
                                    </p:set>
                                    <p:animEffect transition="in" filter="dissolve">
                                      <p:cBhvr>
                                        <p:cTn id="30"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912AB5-5A05-29A3-3D99-100F26B85D8A}"/>
              </a:ext>
            </a:extLst>
          </p:cNvPr>
          <p:cNvSpPr>
            <a:spLocks noGrp="1"/>
          </p:cNvSpPr>
          <p:nvPr>
            <p:ph type="title"/>
          </p:nvPr>
        </p:nvSpPr>
        <p:spPr/>
        <p:txBody>
          <a:bodyPr/>
          <a:lstStyle/>
          <a:p>
            <a:r>
              <a:rPr lang="en-US" dirty="0"/>
              <a:t>Operations of </a:t>
            </a:r>
            <a:r>
              <a:rPr lang="en-US" altLang="zh-CN" dirty="0" err="1"/>
              <a:t>Levenshtein</a:t>
            </a:r>
            <a:r>
              <a:rPr lang="en-US" altLang="zh-CN" dirty="0"/>
              <a:t> Distance </a:t>
            </a:r>
            <a:endParaRPr lang="en-US" dirty="0"/>
          </a:p>
        </p:txBody>
      </p:sp>
      <p:sp>
        <p:nvSpPr>
          <p:cNvPr id="3" name="Content Placeholder 2">
            <a:extLst>
              <a:ext uri="{FF2B5EF4-FFF2-40B4-BE49-F238E27FC236}">
                <a16:creationId xmlns:a16="http://schemas.microsoft.com/office/drawing/2014/main" id="{CA1E5086-E83D-DE62-400C-89BC918F9566}"/>
              </a:ext>
            </a:extLst>
          </p:cNvPr>
          <p:cNvSpPr>
            <a:spLocks noGrp="1"/>
          </p:cNvSpPr>
          <p:nvPr>
            <p:ph sz="quarter" idx="14"/>
          </p:nvPr>
        </p:nvSpPr>
        <p:spPr/>
        <p:txBody>
          <a:bodyPr/>
          <a:lstStyle/>
          <a:p>
            <a:pPr marL="514346" lvl="1" indent="-342900">
              <a:lnSpc>
                <a:spcPct val="140000"/>
              </a:lnSpc>
              <a:spcBef>
                <a:spcPts val="0"/>
              </a:spcBef>
              <a:buFont typeface="Courier New" panose="02070309020205020404" pitchFamily="49" charset="0"/>
              <a:buChar char="o"/>
            </a:pPr>
            <a:r>
              <a:rPr lang="en-US" altLang="zh-CN" sz="1400" dirty="0"/>
              <a:t>Operations:</a:t>
            </a:r>
          </a:p>
          <a:p>
            <a:pPr marL="857237" lvl="2" indent="-342900">
              <a:lnSpc>
                <a:spcPct val="140000"/>
              </a:lnSpc>
              <a:spcBef>
                <a:spcPts val="0"/>
              </a:spcBef>
              <a:buFont typeface="Courier New" panose="02070309020205020404" pitchFamily="49" charset="0"/>
              <a:buChar char="o"/>
            </a:pPr>
            <a:r>
              <a:rPr lang="en-US" altLang="zh-CN" sz="1400" dirty="0">
                <a:solidFill>
                  <a:srgbClr val="C40C67"/>
                </a:solidFill>
              </a:rPr>
              <a:t>Replace</a:t>
            </a:r>
          </a:p>
          <a:p>
            <a:pPr marL="857237" lvl="2" indent="-342900">
              <a:lnSpc>
                <a:spcPct val="140000"/>
              </a:lnSpc>
              <a:spcBef>
                <a:spcPts val="0"/>
              </a:spcBef>
              <a:buFont typeface="Courier New" panose="02070309020205020404" pitchFamily="49" charset="0"/>
              <a:buChar char="o"/>
            </a:pPr>
            <a:r>
              <a:rPr lang="en-US" altLang="zh-CN" sz="1400" dirty="0"/>
              <a:t>Insert</a:t>
            </a:r>
          </a:p>
          <a:p>
            <a:pPr marL="857237" lvl="2" indent="-342900">
              <a:lnSpc>
                <a:spcPct val="140000"/>
              </a:lnSpc>
              <a:spcBef>
                <a:spcPts val="0"/>
              </a:spcBef>
              <a:buFont typeface="Courier New" panose="02070309020205020404" pitchFamily="49" charset="0"/>
              <a:buChar char="o"/>
            </a:pPr>
            <a:r>
              <a:rPr lang="en-US" altLang="zh-CN" sz="1400" dirty="0"/>
              <a:t>Delete</a:t>
            </a:r>
          </a:p>
          <a:p>
            <a:pPr marL="342900" indent="-342900">
              <a:buFont typeface="Arial" panose="020B0604020202020204" pitchFamily="34" charset="0"/>
              <a:buChar char="•"/>
            </a:pPr>
            <a:endParaRPr lang="en-US" dirty="0"/>
          </a:p>
        </p:txBody>
      </p:sp>
      <p:graphicFrame>
        <p:nvGraphicFramePr>
          <p:cNvPr id="6" name="Table 5">
            <a:extLst>
              <a:ext uri="{FF2B5EF4-FFF2-40B4-BE49-F238E27FC236}">
                <a16:creationId xmlns:a16="http://schemas.microsoft.com/office/drawing/2014/main" id="{0390E26A-822D-65E6-7706-534EE7373AAC}"/>
              </a:ext>
            </a:extLst>
          </p:cNvPr>
          <p:cNvGraphicFramePr>
            <a:graphicFrameLocks noGrp="1"/>
          </p:cNvGraphicFramePr>
          <p:nvPr/>
        </p:nvGraphicFramePr>
        <p:xfrm>
          <a:off x="2615681" y="2391468"/>
          <a:ext cx="1723053" cy="771609"/>
        </p:xfrm>
        <a:graphic>
          <a:graphicData uri="http://schemas.openxmlformats.org/drawingml/2006/table">
            <a:tbl>
              <a:tblPr>
                <a:tableStyleId>{5C22544A-7EE6-4342-B048-85BDC9FD1C3A}</a:tableStyleId>
              </a:tblPr>
              <a:tblGrid>
                <a:gridCol w="574351">
                  <a:extLst>
                    <a:ext uri="{9D8B030D-6E8A-4147-A177-3AD203B41FA5}">
                      <a16:colId xmlns:a16="http://schemas.microsoft.com/office/drawing/2014/main" val="445501975"/>
                    </a:ext>
                  </a:extLst>
                </a:gridCol>
                <a:gridCol w="574351">
                  <a:extLst>
                    <a:ext uri="{9D8B030D-6E8A-4147-A177-3AD203B41FA5}">
                      <a16:colId xmlns:a16="http://schemas.microsoft.com/office/drawing/2014/main" val="2873854847"/>
                    </a:ext>
                  </a:extLst>
                </a:gridCol>
                <a:gridCol w="574351">
                  <a:extLst>
                    <a:ext uri="{9D8B030D-6E8A-4147-A177-3AD203B41FA5}">
                      <a16:colId xmlns:a16="http://schemas.microsoft.com/office/drawing/2014/main" val="1649146662"/>
                    </a:ext>
                  </a:extLst>
                </a:gridCol>
              </a:tblGrid>
              <a:tr h="378059">
                <a:tc>
                  <a:txBody>
                    <a:bodyPr/>
                    <a:lstStyle/>
                    <a:p>
                      <a:pPr algn="ctr"/>
                      <a:r>
                        <a:rPr lang="en-US" dirty="0"/>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36689992"/>
                  </a:ext>
                </a:extLst>
              </a:tr>
              <a:tr h="393550">
                <a:tc>
                  <a:txBody>
                    <a:bodyPr/>
                    <a:lstStyle/>
                    <a:p>
                      <a:pPr algn="ctr"/>
                      <a:r>
                        <a:rPr lang="en-US" dirty="0"/>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74344285"/>
                  </a:ext>
                </a:extLst>
              </a:tr>
            </a:tbl>
          </a:graphicData>
        </a:graphic>
      </p:graphicFrame>
      <p:graphicFrame>
        <p:nvGraphicFramePr>
          <p:cNvPr id="7" name="Table 6">
            <a:extLst>
              <a:ext uri="{FF2B5EF4-FFF2-40B4-BE49-F238E27FC236}">
                <a16:creationId xmlns:a16="http://schemas.microsoft.com/office/drawing/2014/main" id="{0426D627-0095-6F67-9F65-740D52660770}"/>
              </a:ext>
            </a:extLst>
          </p:cNvPr>
          <p:cNvGraphicFramePr>
            <a:graphicFrameLocks noGrp="1"/>
          </p:cNvGraphicFramePr>
          <p:nvPr/>
        </p:nvGraphicFramePr>
        <p:xfrm>
          <a:off x="2615680" y="3481983"/>
          <a:ext cx="1723053" cy="771609"/>
        </p:xfrm>
        <a:graphic>
          <a:graphicData uri="http://schemas.openxmlformats.org/drawingml/2006/table">
            <a:tbl>
              <a:tblPr>
                <a:tableStyleId>{5C22544A-7EE6-4342-B048-85BDC9FD1C3A}</a:tableStyleId>
              </a:tblPr>
              <a:tblGrid>
                <a:gridCol w="574351">
                  <a:extLst>
                    <a:ext uri="{9D8B030D-6E8A-4147-A177-3AD203B41FA5}">
                      <a16:colId xmlns:a16="http://schemas.microsoft.com/office/drawing/2014/main" val="445501975"/>
                    </a:ext>
                  </a:extLst>
                </a:gridCol>
                <a:gridCol w="574351">
                  <a:extLst>
                    <a:ext uri="{9D8B030D-6E8A-4147-A177-3AD203B41FA5}">
                      <a16:colId xmlns:a16="http://schemas.microsoft.com/office/drawing/2014/main" val="2873854847"/>
                    </a:ext>
                  </a:extLst>
                </a:gridCol>
                <a:gridCol w="574351">
                  <a:extLst>
                    <a:ext uri="{9D8B030D-6E8A-4147-A177-3AD203B41FA5}">
                      <a16:colId xmlns:a16="http://schemas.microsoft.com/office/drawing/2014/main" val="1649146662"/>
                    </a:ext>
                  </a:extLst>
                </a:gridCol>
              </a:tblGrid>
              <a:tr h="378059">
                <a:tc>
                  <a:txBody>
                    <a:bodyPr/>
                    <a:lstStyle/>
                    <a:p>
                      <a:pPr algn="ctr"/>
                      <a:r>
                        <a:rPr lang="en-US" dirty="0"/>
                        <a:t>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36689992"/>
                  </a:ext>
                </a:extLst>
              </a:tr>
              <a:tr h="393550">
                <a:tc>
                  <a:txBody>
                    <a:bodyPr/>
                    <a:lstStyle/>
                    <a:p>
                      <a:pPr algn="ctr"/>
                      <a:r>
                        <a:rPr lang="en-US" dirty="0"/>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74344285"/>
                  </a:ext>
                </a:extLst>
              </a:tr>
            </a:tbl>
          </a:graphicData>
        </a:graphic>
      </p:graphicFrame>
      <p:sp>
        <p:nvSpPr>
          <p:cNvPr id="8" name="TextBox 7">
            <a:extLst>
              <a:ext uri="{FF2B5EF4-FFF2-40B4-BE49-F238E27FC236}">
                <a16:creationId xmlns:a16="http://schemas.microsoft.com/office/drawing/2014/main" id="{1E590A75-15E8-36BD-9C16-8B8C69358B26}"/>
              </a:ext>
            </a:extLst>
          </p:cNvPr>
          <p:cNvSpPr txBox="1"/>
          <p:nvPr/>
        </p:nvSpPr>
        <p:spPr>
          <a:xfrm>
            <a:off x="4721290" y="2962614"/>
            <a:ext cx="82125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40C67"/>
                </a:solidFill>
                <a:effectLst/>
                <a:uLnTx/>
                <a:uFillTx/>
                <a:latin typeface="Segoe UI "/>
                <a:ea typeface="+mn-ea"/>
                <a:cs typeface="+mn-cs"/>
              </a:rPr>
              <a:t>Match</a:t>
            </a:r>
          </a:p>
        </p:txBody>
      </p:sp>
      <p:cxnSp>
        <p:nvCxnSpPr>
          <p:cNvPr id="9" name="Straight Arrow Connector 8">
            <a:extLst>
              <a:ext uri="{FF2B5EF4-FFF2-40B4-BE49-F238E27FC236}">
                <a16:creationId xmlns:a16="http://schemas.microsoft.com/office/drawing/2014/main" id="{2EFD7ABE-7E41-8798-C185-9D7C8B7096A6}"/>
              </a:ext>
            </a:extLst>
          </p:cNvPr>
          <p:cNvCxnSpPr>
            <a:cxnSpLocks/>
          </p:cNvCxnSpPr>
          <p:nvPr/>
        </p:nvCxnSpPr>
        <p:spPr>
          <a:xfrm flipH="1" flipV="1">
            <a:off x="4226770" y="2580804"/>
            <a:ext cx="494520" cy="416438"/>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cxnSp>
        <p:nvCxnSpPr>
          <p:cNvPr id="14" name="Straight Arrow Connector 13">
            <a:extLst>
              <a:ext uri="{FF2B5EF4-FFF2-40B4-BE49-F238E27FC236}">
                <a16:creationId xmlns:a16="http://schemas.microsoft.com/office/drawing/2014/main" id="{7871680B-211D-2ECC-4D3E-E0E7F269FD80}"/>
              </a:ext>
            </a:extLst>
          </p:cNvPr>
          <p:cNvCxnSpPr>
            <a:cxnSpLocks/>
          </p:cNvCxnSpPr>
          <p:nvPr/>
        </p:nvCxnSpPr>
        <p:spPr>
          <a:xfrm flipH="1">
            <a:off x="4226770" y="3297317"/>
            <a:ext cx="494520" cy="397607"/>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graphicFrame>
        <p:nvGraphicFramePr>
          <p:cNvPr id="18" name="Table 17">
            <a:extLst>
              <a:ext uri="{FF2B5EF4-FFF2-40B4-BE49-F238E27FC236}">
                <a16:creationId xmlns:a16="http://schemas.microsoft.com/office/drawing/2014/main" id="{279E4D92-9BC2-EFD5-BA93-BE3211DEF711}"/>
              </a:ext>
            </a:extLst>
          </p:cNvPr>
          <p:cNvGraphicFramePr>
            <a:graphicFrameLocks noGrp="1"/>
          </p:cNvGraphicFramePr>
          <p:nvPr/>
        </p:nvGraphicFramePr>
        <p:xfrm>
          <a:off x="6029045" y="2060028"/>
          <a:ext cx="1148702" cy="771609"/>
        </p:xfrm>
        <a:graphic>
          <a:graphicData uri="http://schemas.openxmlformats.org/drawingml/2006/table">
            <a:tbl>
              <a:tblPr>
                <a:tableStyleId>{5C22544A-7EE6-4342-B048-85BDC9FD1C3A}</a:tableStyleId>
              </a:tblPr>
              <a:tblGrid>
                <a:gridCol w="574351">
                  <a:extLst>
                    <a:ext uri="{9D8B030D-6E8A-4147-A177-3AD203B41FA5}">
                      <a16:colId xmlns:a16="http://schemas.microsoft.com/office/drawing/2014/main" val="445501975"/>
                    </a:ext>
                  </a:extLst>
                </a:gridCol>
                <a:gridCol w="574351">
                  <a:extLst>
                    <a:ext uri="{9D8B030D-6E8A-4147-A177-3AD203B41FA5}">
                      <a16:colId xmlns:a16="http://schemas.microsoft.com/office/drawing/2014/main" val="2873854847"/>
                    </a:ext>
                  </a:extLst>
                </a:gridCol>
              </a:tblGrid>
              <a:tr h="378059">
                <a:tc>
                  <a:txBody>
                    <a:bodyPr/>
                    <a:lstStyle/>
                    <a:p>
                      <a:pPr algn="ctr"/>
                      <a:r>
                        <a:rPr lang="en-US" dirty="0"/>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36689992"/>
                  </a:ext>
                </a:extLst>
              </a:tr>
              <a:tr h="393550">
                <a:tc>
                  <a:txBody>
                    <a:bodyPr/>
                    <a:lstStyle/>
                    <a:p>
                      <a:pPr algn="ctr"/>
                      <a:r>
                        <a:rPr lang="en-US" dirty="0"/>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74344285"/>
                  </a:ext>
                </a:extLst>
              </a:tr>
            </a:tbl>
          </a:graphicData>
        </a:graphic>
      </p:graphicFrame>
      <p:graphicFrame>
        <p:nvGraphicFramePr>
          <p:cNvPr id="19" name="Table 18">
            <a:extLst>
              <a:ext uri="{FF2B5EF4-FFF2-40B4-BE49-F238E27FC236}">
                <a16:creationId xmlns:a16="http://schemas.microsoft.com/office/drawing/2014/main" id="{86C86038-901B-71E1-1C7B-EC4137DEB0F7}"/>
              </a:ext>
            </a:extLst>
          </p:cNvPr>
          <p:cNvGraphicFramePr>
            <a:graphicFrameLocks noGrp="1"/>
          </p:cNvGraphicFramePr>
          <p:nvPr/>
        </p:nvGraphicFramePr>
        <p:xfrm>
          <a:off x="6029045" y="3481983"/>
          <a:ext cx="1148702" cy="771609"/>
        </p:xfrm>
        <a:graphic>
          <a:graphicData uri="http://schemas.openxmlformats.org/drawingml/2006/table">
            <a:tbl>
              <a:tblPr>
                <a:tableStyleId>{5C22544A-7EE6-4342-B048-85BDC9FD1C3A}</a:tableStyleId>
              </a:tblPr>
              <a:tblGrid>
                <a:gridCol w="574351">
                  <a:extLst>
                    <a:ext uri="{9D8B030D-6E8A-4147-A177-3AD203B41FA5}">
                      <a16:colId xmlns:a16="http://schemas.microsoft.com/office/drawing/2014/main" val="445501975"/>
                    </a:ext>
                  </a:extLst>
                </a:gridCol>
                <a:gridCol w="574351">
                  <a:extLst>
                    <a:ext uri="{9D8B030D-6E8A-4147-A177-3AD203B41FA5}">
                      <a16:colId xmlns:a16="http://schemas.microsoft.com/office/drawing/2014/main" val="2873854847"/>
                    </a:ext>
                  </a:extLst>
                </a:gridCol>
              </a:tblGrid>
              <a:tr h="378059">
                <a:tc>
                  <a:txBody>
                    <a:bodyPr/>
                    <a:lstStyle/>
                    <a:p>
                      <a:pPr algn="ctr"/>
                      <a:r>
                        <a:rPr lang="en-US" dirty="0"/>
                        <a:t>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36689992"/>
                  </a:ext>
                </a:extLst>
              </a:tr>
              <a:tr h="393550">
                <a:tc>
                  <a:txBody>
                    <a:bodyPr/>
                    <a:lstStyle/>
                    <a:p>
                      <a:pPr algn="ctr"/>
                      <a:r>
                        <a:rPr lang="en-US" dirty="0"/>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74344285"/>
                  </a:ext>
                </a:extLst>
              </a:tr>
            </a:tbl>
          </a:graphicData>
        </a:graphic>
      </p:graphicFrame>
      <p:sp>
        <p:nvSpPr>
          <p:cNvPr id="20" name="Curved Up Arrow 19">
            <a:extLst>
              <a:ext uri="{FF2B5EF4-FFF2-40B4-BE49-F238E27FC236}">
                <a16:creationId xmlns:a16="http://schemas.microsoft.com/office/drawing/2014/main" id="{B1036259-BD59-56FD-41F9-A4B5ABAB0733}"/>
              </a:ext>
            </a:extLst>
          </p:cNvPr>
          <p:cNvSpPr/>
          <p:nvPr/>
        </p:nvSpPr>
        <p:spPr>
          <a:xfrm>
            <a:off x="3508310" y="4413380"/>
            <a:ext cx="2892490" cy="793102"/>
          </a:xfrm>
          <a:prstGeom prst="curved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
              <a:ea typeface="+mn-ea"/>
              <a:cs typeface="+mn-cs"/>
            </a:endParaRPr>
          </a:p>
        </p:txBody>
      </p:sp>
      <p:sp>
        <p:nvSpPr>
          <p:cNvPr id="21" name="TextBox 20">
            <a:extLst>
              <a:ext uri="{FF2B5EF4-FFF2-40B4-BE49-F238E27FC236}">
                <a16:creationId xmlns:a16="http://schemas.microsoft.com/office/drawing/2014/main" id="{CBC146CD-9229-A3DF-ED66-B0B41DF31E19}"/>
              </a:ext>
            </a:extLst>
          </p:cNvPr>
          <p:cNvSpPr txBox="1"/>
          <p:nvPr/>
        </p:nvSpPr>
        <p:spPr>
          <a:xfrm>
            <a:off x="3634866" y="5206482"/>
            <a:ext cx="2639377" cy="369332"/>
          </a:xfrm>
          <a:prstGeom prst="rect">
            <a:avLst/>
          </a:prstGeom>
          <a:noFill/>
        </p:spPr>
        <p:txBody>
          <a:bodyPr wrap="none" rtlCol="0">
            <a:spAutoFit/>
          </a:bodyPr>
          <a:lstStyle>
            <a:defPPr>
              <a:defRPr lang="en-US"/>
            </a:defPPr>
            <a:lvl1pPr>
              <a:defRPr>
                <a:solidFill>
                  <a:srgbClr val="C40C67"/>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40C67"/>
                </a:solidFill>
                <a:effectLst/>
                <a:uLnTx/>
                <a:uFillTx/>
                <a:latin typeface="Segoe UI "/>
                <a:ea typeface="+mn-ea"/>
                <a:cs typeface="+mn-cs"/>
              </a:rPr>
              <a:t>Convert to sub-problem</a:t>
            </a:r>
          </a:p>
        </p:txBody>
      </p:sp>
      <p:sp>
        <p:nvSpPr>
          <p:cNvPr id="22" name="Left-right Arrow 21">
            <a:extLst>
              <a:ext uri="{FF2B5EF4-FFF2-40B4-BE49-F238E27FC236}">
                <a16:creationId xmlns:a16="http://schemas.microsoft.com/office/drawing/2014/main" id="{FAEFD4EF-287E-942E-2F47-65F332121551}"/>
              </a:ext>
            </a:extLst>
          </p:cNvPr>
          <p:cNvSpPr/>
          <p:nvPr/>
        </p:nvSpPr>
        <p:spPr>
          <a:xfrm rot="5400000">
            <a:off x="6361025" y="2970198"/>
            <a:ext cx="484742" cy="373224"/>
          </a:xfrm>
          <a:prstGeom prst="leftRightArrow">
            <a:avLst>
              <a:gd name="adj1" fmla="val 40000"/>
              <a:gd name="adj2" fmla="val 3250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
              <a:ea typeface="+mn-ea"/>
              <a:cs typeface="+mn-cs"/>
            </a:endParaRPr>
          </a:p>
        </p:txBody>
      </p:sp>
    </p:spTree>
    <p:extLst>
      <p:ext uri="{BB962C8B-B14F-4D97-AF65-F5344CB8AC3E}">
        <p14:creationId xmlns:p14="http://schemas.microsoft.com/office/powerpoint/2010/main" val="333803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right)">
                                      <p:cBhvr>
                                        <p:cTn id="19" dur="500"/>
                                        <p:tgtEl>
                                          <p:spTgt spid="8"/>
                                        </p:tgtEl>
                                      </p:cBhvr>
                                    </p:animEffect>
                                  </p:childTnLst>
                                </p:cTn>
                              </p:par>
                            </p:childTnLst>
                          </p:cTn>
                        </p:par>
                        <p:par>
                          <p:cTn id="20" fill="hold">
                            <p:stCondLst>
                              <p:cond delay="500"/>
                            </p:stCondLst>
                            <p:childTnLst>
                              <p:par>
                                <p:cTn id="21" presetID="22" presetClass="entr" presetSubtype="2" fill="hold"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right)">
                                      <p:cBhvr>
                                        <p:cTn id="23" dur="500"/>
                                        <p:tgtEl>
                                          <p:spTgt spid="14"/>
                                        </p:tgtEl>
                                      </p:cBhvr>
                                    </p:animEffect>
                                  </p:childTnLst>
                                </p:cTn>
                              </p:par>
                              <p:par>
                                <p:cTn id="24" presetID="22" presetClass="entr" presetSubtype="2"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right)">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wipe(left)">
                                      <p:cBhvr>
                                        <p:cTn id="31" dur="500"/>
                                        <p:tgtEl>
                                          <p:spTgt spid="20"/>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wipe(left)">
                                      <p:cBhvr>
                                        <p:cTn id="34" dur="500"/>
                                        <p:tgtEl>
                                          <p:spTgt spid="21"/>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19"/>
                                        </p:tgtEl>
                                        <p:attrNameLst>
                                          <p:attrName>style.visibility</p:attrName>
                                        </p:attrNameLst>
                                      </p:cBhvr>
                                      <p:to>
                                        <p:strVal val="visible"/>
                                      </p:to>
                                    </p:set>
                                    <p:anim calcmode="lin" valueType="num">
                                      <p:cBhvr>
                                        <p:cTn id="39" dur="500" fill="hold"/>
                                        <p:tgtEl>
                                          <p:spTgt spid="19"/>
                                        </p:tgtEl>
                                        <p:attrNameLst>
                                          <p:attrName>ppt_w</p:attrName>
                                        </p:attrNameLst>
                                      </p:cBhvr>
                                      <p:tavLst>
                                        <p:tav tm="0">
                                          <p:val>
                                            <p:fltVal val="0"/>
                                          </p:val>
                                        </p:tav>
                                        <p:tav tm="100000">
                                          <p:val>
                                            <p:strVal val="#ppt_w"/>
                                          </p:val>
                                        </p:tav>
                                      </p:tavLst>
                                    </p:anim>
                                    <p:anim calcmode="lin" valueType="num">
                                      <p:cBhvr>
                                        <p:cTn id="40" dur="500" fill="hold"/>
                                        <p:tgtEl>
                                          <p:spTgt spid="19"/>
                                        </p:tgtEl>
                                        <p:attrNameLst>
                                          <p:attrName>ppt_h</p:attrName>
                                        </p:attrNameLst>
                                      </p:cBhvr>
                                      <p:tavLst>
                                        <p:tav tm="0">
                                          <p:val>
                                            <p:fltVal val="0"/>
                                          </p:val>
                                        </p:tav>
                                        <p:tav tm="100000">
                                          <p:val>
                                            <p:strVal val="#ppt_h"/>
                                          </p:val>
                                        </p:tav>
                                      </p:tavLst>
                                    </p:anim>
                                    <p:animEffect transition="in" filter="fade">
                                      <p:cBhvr>
                                        <p:cTn id="41" dur="500"/>
                                        <p:tgtEl>
                                          <p:spTgt spid="19"/>
                                        </p:tgtEl>
                                      </p:cBhvr>
                                    </p:animEffect>
                                  </p:childTnLst>
                                </p:cTn>
                              </p:par>
                              <p:par>
                                <p:cTn id="42" presetID="53" presetClass="entr" presetSubtype="16" fill="hold" nodeType="withEffect">
                                  <p:stCondLst>
                                    <p:cond delay="0"/>
                                  </p:stCondLst>
                                  <p:childTnLst>
                                    <p:set>
                                      <p:cBhvr>
                                        <p:cTn id="43" dur="1" fill="hold">
                                          <p:stCondLst>
                                            <p:cond delay="0"/>
                                          </p:stCondLst>
                                        </p:cTn>
                                        <p:tgtEl>
                                          <p:spTgt spid="18"/>
                                        </p:tgtEl>
                                        <p:attrNameLst>
                                          <p:attrName>style.visibility</p:attrName>
                                        </p:attrNameLst>
                                      </p:cBhvr>
                                      <p:to>
                                        <p:strVal val="visible"/>
                                      </p:to>
                                    </p:set>
                                    <p:anim calcmode="lin" valueType="num">
                                      <p:cBhvr>
                                        <p:cTn id="44" dur="500" fill="hold"/>
                                        <p:tgtEl>
                                          <p:spTgt spid="18"/>
                                        </p:tgtEl>
                                        <p:attrNameLst>
                                          <p:attrName>ppt_w</p:attrName>
                                        </p:attrNameLst>
                                      </p:cBhvr>
                                      <p:tavLst>
                                        <p:tav tm="0">
                                          <p:val>
                                            <p:fltVal val="0"/>
                                          </p:val>
                                        </p:tav>
                                        <p:tav tm="100000">
                                          <p:val>
                                            <p:strVal val="#ppt_w"/>
                                          </p:val>
                                        </p:tav>
                                      </p:tavLst>
                                    </p:anim>
                                    <p:anim calcmode="lin" valueType="num">
                                      <p:cBhvr>
                                        <p:cTn id="45" dur="500" fill="hold"/>
                                        <p:tgtEl>
                                          <p:spTgt spid="18"/>
                                        </p:tgtEl>
                                        <p:attrNameLst>
                                          <p:attrName>ppt_h</p:attrName>
                                        </p:attrNameLst>
                                      </p:cBhvr>
                                      <p:tavLst>
                                        <p:tav tm="0">
                                          <p:val>
                                            <p:fltVal val="0"/>
                                          </p:val>
                                        </p:tav>
                                        <p:tav tm="100000">
                                          <p:val>
                                            <p:strVal val="#ppt_h"/>
                                          </p:val>
                                        </p:tav>
                                      </p:tavLst>
                                    </p:anim>
                                    <p:animEffect transition="in" filter="fade">
                                      <p:cBhvr>
                                        <p:cTn id="46" dur="500"/>
                                        <p:tgtEl>
                                          <p:spTgt spid="18"/>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grpId="0" nodeType="clickEffect">
                                  <p:stCondLst>
                                    <p:cond delay="0"/>
                                  </p:stCondLst>
                                  <p:childTnLst>
                                    <p:set>
                                      <p:cBhvr>
                                        <p:cTn id="50" dur="1" fill="hold">
                                          <p:stCondLst>
                                            <p:cond delay="0"/>
                                          </p:stCondLst>
                                        </p:cTn>
                                        <p:tgtEl>
                                          <p:spTgt spid="22"/>
                                        </p:tgtEl>
                                        <p:attrNameLst>
                                          <p:attrName>style.visibility</p:attrName>
                                        </p:attrNameLst>
                                      </p:cBhvr>
                                      <p:to>
                                        <p:strVal val="visible"/>
                                      </p:to>
                                    </p:set>
                                    <p:anim calcmode="lin" valueType="num">
                                      <p:cBhvr>
                                        <p:cTn id="51" dur="500" fill="hold"/>
                                        <p:tgtEl>
                                          <p:spTgt spid="22"/>
                                        </p:tgtEl>
                                        <p:attrNameLst>
                                          <p:attrName>ppt_w</p:attrName>
                                        </p:attrNameLst>
                                      </p:cBhvr>
                                      <p:tavLst>
                                        <p:tav tm="0">
                                          <p:val>
                                            <p:fltVal val="0"/>
                                          </p:val>
                                        </p:tav>
                                        <p:tav tm="100000">
                                          <p:val>
                                            <p:strVal val="#ppt_w"/>
                                          </p:val>
                                        </p:tav>
                                      </p:tavLst>
                                    </p:anim>
                                    <p:anim calcmode="lin" valueType="num">
                                      <p:cBhvr>
                                        <p:cTn id="52" dur="500" fill="hold"/>
                                        <p:tgtEl>
                                          <p:spTgt spid="22"/>
                                        </p:tgtEl>
                                        <p:attrNameLst>
                                          <p:attrName>ppt_h</p:attrName>
                                        </p:attrNameLst>
                                      </p:cBhvr>
                                      <p:tavLst>
                                        <p:tav tm="0">
                                          <p:val>
                                            <p:fltVal val="0"/>
                                          </p:val>
                                        </p:tav>
                                        <p:tav tm="100000">
                                          <p:val>
                                            <p:strVal val="#ppt_h"/>
                                          </p:val>
                                        </p:tav>
                                      </p:tavLst>
                                    </p:anim>
                                    <p:animEffect transition="in" filter="fade">
                                      <p:cBhvr>
                                        <p:cTn id="5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0" grpId="0" animBg="1"/>
      <p:bldP spid="21" grpId="0"/>
      <p:bldP spid="22"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48C73C-32BB-DA8D-2C44-1B9CA382C87E}"/>
            </a:ext>
          </a:extLst>
        </p:cNvPr>
        <p:cNvGrpSpPr/>
        <p:nvPr/>
      </p:nvGrpSpPr>
      <p:grpSpPr>
        <a:xfrm>
          <a:off x="0" y="0"/>
          <a:ext cx="0" cy="0"/>
          <a:chOff x="0" y="0"/>
          <a:chExt cx="0" cy="0"/>
        </a:xfrm>
      </p:grpSpPr>
      <p:sp>
        <p:nvSpPr>
          <p:cNvPr id="16" name="Curved Up Arrow 15">
            <a:extLst>
              <a:ext uri="{FF2B5EF4-FFF2-40B4-BE49-F238E27FC236}">
                <a16:creationId xmlns:a16="http://schemas.microsoft.com/office/drawing/2014/main" id="{B5787660-FD6D-97C3-6E50-BBE621E0771B}"/>
              </a:ext>
            </a:extLst>
          </p:cNvPr>
          <p:cNvSpPr/>
          <p:nvPr/>
        </p:nvSpPr>
        <p:spPr>
          <a:xfrm>
            <a:off x="3510310" y="4230435"/>
            <a:ext cx="2892490" cy="1278031"/>
          </a:xfrm>
          <a:prstGeom prst="curvedUpArrow">
            <a:avLst>
              <a:gd name="adj1" fmla="val 25000"/>
              <a:gd name="adj2" fmla="val 66602"/>
              <a:gd name="adj3" fmla="val 2500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
              <a:ea typeface="+mn-ea"/>
              <a:cs typeface="+mn-cs"/>
            </a:endParaRPr>
          </a:p>
        </p:txBody>
      </p:sp>
      <p:sp>
        <p:nvSpPr>
          <p:cNvPr id="2" name="Title 1">
            <a:extLst>
              <a:ext uri="{FF2B5EF4-FFF2-40B4-BE49-F238E27FC236}">
                <a16:creationId xmlns:a16="http://schemas.microsoft.com/office/drawing/2014/main" id="{12003BC6-B806-C29F-D59D-D1A28A43ECC0}"/>
              </a:ext>
            </a:extLst>
          </p:cNvPr>
          <p:cNvSpPr>
            <a:spLocks noGrp="1"/>
          </p:cNvSpPr>
          <p:nvPr>
            <p:ph type="title"/>
          </p:nvPr>
        </p:nvSpPr>
        <p:spPr/>
        <p:txBody>
          <a:bodyPr/>
          <a:lstStyle/>
          <a:p>
            <a:r>
              <a:rPr lang="en-US" dirty="0"/>
              <a:t>Operations of </a:t>
            </a:r>
            <a:r>
              <a:rPr lang="en-US" altLang="zh-CN" dirty="0" err="1"/>
              <a:t>Levenshtein</a:t>
            </a:r>
            <a:r>
              <a:rPr lang="en-US" altLang="zh-CN" dirty="0"/>
              <a:t> Distance </a:t>
            </a:r>
            <a:endParaRPr lang="en-US" dirty="0"/>
          </a:p>
        </p:txBody>
      </p:sp>
      <p:sp>
        <p:nvSpPr>
          <p:cNvPr id="3" name="Content Placeholder 2">
            <a:extLst>
              <a:ext uri="{FF2B5EF4-FFF2-40B4-BE49-F238E27FC236}">
                <a16:creationId xmlns:a16="http://schemas.microsoft.com/office/drawing/2014/main" id="{53241628-CE82-90EC-9943-322C597C54A2}"/>
              </a:ext>
            </a:extLst>
          </p:cNvPr>
          <p:cNvSpPr>
            <a:spLocks noGrp="1"/>
          </p:cNvSpPr>
          <p:nvPr>
            <p:ph sz="quarter" idx="14"/>
          </p:nvPr>
        </p:nvSpPr>
        <p:spPr/>
        <p:txBody>
          <a:bodyPr/>
          <a:lstStyle/>
          <a:p>
            <a:pPr marL="514346" lvl="1" indent="-342900">
              <a:lnSpc>
                <a:spcPct val="140000"/>
              </a:lnSpc>
              <a:spcBef>
                <a:spcPts val="0"/>
              </a:spcBef>
              <a:buFont typeface="Courier New" panose="02070309020205020404" pitchFamily="49" charset="0"/>
              <a:buChar char="o"/>
            </a:pPr>
            <a:r>
              <a:rPr lang="en-US" altLang="zh-CN" sz="1400" dirty="0"/>
              <a:t>Operations:</a:t>
            </a:r>
          </a:p>
          <a:p>
            <a:pPr marL="857237" lvl="2" indent="-342900">
              <a:lnSpc>
                <a:spcPct val="140000"/>
              </a:lnSpc>
              <a:spcBef>
                <a:spcPts val="0"/>
              </a:spcBef>
              <a:buFont typeface="Courier New" panose="02070309020205020404" pitchFamily="49" charset="0"/>
              <a:buChar char="o"/>
            </a:pPr>
            <a:r>
              <a:rPr lang="en-US" altLang="zh-CN" sz="1400" dirty="0">
                <a:solidFill>
                  <a:srgbClr val="C40C67"/>
                </a:solidFill>
              </a:rPr>
              <a:t>Replace</a:t>
            </a:r>
          </a:p>
          <a:p>
            <a:pPr marL="857237" lvl="2" indent="-342900">
              <a:lnSpc>
                <a:spcPct val="140000"/>
              </a:lnSpc>
              <a:spcBef>
                <a:spcPts val="0"/>
              </a:spcBef>
              <a:buFont typeface="Courier New" panose="02070309020205020404" pitchFamily="49" charset="0"/>
              <a:buChar char="o"/>
            </a:pPr>
            <a:r>
              <a:rPr lang="en-US" altLang="zh-CN" sz="1400" dirty="0"/>
              <a:t>Insert</a:t>
            </a:r>
          </a:p>
          <a:p>
            <a:pPr marL="857237" lvl="2" indent="-342900">
              <a:lnSpc>
                <a:spcPct val="140000"/>
              </a:lnSpc>
              <a:spcBef>
                <a:spcPts val="0"/>
              </a:spcBef>
              <a:buFont typeface="Courier New" panose="02070309020205020404" pitchFamily="49" charset="0"/>
              <a:buChar char="o"/>
            </a:pPr>
            <a:r>
              <a:rPr lang="en-US" altLang="zh-CN" sz="1400" dirty="0"/>
              <a:t>Delete</a:t>
            </a:r>
          </a:p>
          <a:p>
            <a:pPr marL="342900" indent="-342900">
              <a:buFont typeface="Arial" panose="020B0604020202020204" pitchFamily="34" charset="0"/>
              <a:buChar char="•"/>
            </a:pPr>
            <a:endParaRPr lang="en-US" dirty="0"/>
          </a:p>
        </p:txBody>
      </p:sp>
      <p:graphicFrame>
        <p:nvGraphicFramePr>
          <p:cNvPr id="18" name="Table 17">
            <a:extLst>
              <a:ext uri="{FF2B5EF4-FFF2-40B4-BE49-F238E27FC236}">
                <a16:creationId xmlns:a16="http://schemas.microsoft.com/office/drawing/2014/main" id="{7AABEF66-7BFA-4D4F-E656-9CA28D1E5669}"/>
              </a:ext>
            </a:extLst>
          </p:cNvPr>
          <p:cNvGraphicFramePr>
            <a:graphicFrameLocks noGrp="1"/>
          </p:cNvGraphicFramePr>
          <p:nvPr/>
        </p:nvGraphicFramePr>
        <p:xfrm>
          <a:off x="2921952" y="1878284"/>
          <a:ext cx="1148702" cy="771609"/>
        </p:xfrm>
        <a:graphic>
          <a:graphicData uri="http://schemas.openxmlformats.org/drawingml/2006/table">
            <a:tbl>
              <a:tblPr>
                <a:tableStyleId>{5C22544A-7EE6-4342-B048-85BDC9FD1C3A}</a:tableStyleId>
              </a:tblPr>
              <a:tblGrid>
                <a:gridCol w="574351">
                  <a:extLst>
                    <a:ext uri="{9D8B030D-6E8A-4147-A177-3AD203B41FA5}">
                      <a16:colId xmlns:a16="http://schemas.microsoft.com/office/drawing/2014/main" val="445501975"/>
                    </a:ext>
                  </a:extLst>
                </a:gridCol>
                <a:gridCol w="574351">
                  <a:extLst>
                    <a:ext uri="{9D8B030D-6E8A-4147-A177-3AD203B41FA5}">
                      <a16:colId xmlns:a16="http://schemas.microsoft.com/office/drawing/2014/main" val="2873854847"/>
                    </a:ext>
                  </a:extLst>
                </a:gridCol>
              </a:tblGrid>
              <a:tr h="378059">
                <a:tc>
                  <a:txBody>
                    <a:bodyPr/>
                    <a:lstStyle/>
                    <a:p>
                      <a:pPr algn="ctr"/>
                      <a:r>
                        <a:rPr lang="en-US" dirty="0"/>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36689992"/>
                  </a:ext>
                </a:extLst>
              </a:tr>
              <a:tr h="393550">
                <a:tc>
                  <a:txBody>
                    <a:bodyPr/>
                    <a:lstStyle/>
                    <a:p>
                      <a:pPr algn="ctr"/>
                      <a:r>
                        <a:rPr lang="en-US" dirty="0"/>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74344285"/>
                  </a:ext>
                </a:extLst>
              </a:tr>
            </a:tbl>
          </a:graphicData>
        </a:graphic>
      </p:graphicFrame>
      <p:graphicFrame>
        <p:nvGraphicFramePr>
          <p:cNvPr id="19" name="Table 18">
            <a:extLst>
              <a:ext uri="{FF2B5EF4-FFF2-40B4-BE49-F238E27FC236}">
                <a16:creationId xmlns:a16="http://schemas.microsoft.com/office/drawing/2014/main" id="{2EB8270C-0845-1F06-0EFC-9068228C724B}"/>
              </a:ext>
            </a:extLst>
          </p:cNvPr>
          <p:cNvGraphicFramePr>
            <a:graphicFrameLocks noGrp="1"/>
          </p:cNvGraphicFramePr>
          <p:nvPr/>
        </p:nvGraphicFramePr>
        <p:xfrm>
          <a:off x="2921952" y="3779683"/>
          <a:ext cx="1148702" cy="771609"/>
        </p:xfrm>
        <a:graphic>
          <a:graphicData uri="http://schemas.openxmlformats.org/drawingml/2006/table">
            <a:tbl>
              <a:tblPr>
                <a:tableStyleId>{5C22544A-7EE6-4342-B048-85BDC9FD1C3A}</a:tableStyleId>
              </a:tblPr>
              <a:tblGrid>
                <a:gridCol w="574351">
                  <a:extLst>
                    <a:ext uri="{9D8B030D-6E8A-4147-A177-3AD203B41FA5}">
                      <a16:colId xmlns:a16="http://schemas.microsoft.com/office/drawing/2014/main" val="445501975"/>
                    </a:ext>
                  </a:extLst>
                </a:gridCol>
                <a:gridCol w="574351">
                  <a:extLst>
                    <a:ext uri="{9D8B030D-6E8A-4147-A177-3AD203B41FA5}">
                      <a16:colId xmlns:a16="http://schemas.microsoft.com/office/drawing/2014/main" val="2873854847"/>
                    </a:ext>
                  </a:extLst>
                </a:gridCol>
              </a:tblGrid>
              <a:tr h="378059">
                <a:tc>
                  <a:txBody>
                    <a:bodyPr/>
                    <a:lstStyle/>
                    <a:p>
                      <a:pPr algn="ctr"/>
                      <a:r>
                        <a:rPr lang="en-US" dirty="0"/>
                        <a:t>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36689992"/>
                  </a:ext>
                </a:extLst>
              </a:tr>
              <a:tr h="393550">
                <a:tc>
                  <a:txBody>
                    <a:bodyPr/>
                    <a:lstStyle/>
                    <a:p>
                      <a:pPr algn="ctr"/>
                      <a:r>
                        <a:rPr lang="en-US" dirty="0"/>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74344285"/>
                  </a:ext>
                </a:extLst>
              </a:tr>
            </a:tbl>
          </a:graphicData>
        </a:graphic>
      </p:graphicFrame>
      <p:sp>
        <p:nvSpPr>
          <p:cNvPr id="4" name="Left-right Arrow 3">
            <a:extLst>
              <a:ext uri="{FF2B5EF4-FFF2-40B4-BE49-F238E27FC236}">
                <a16:creationId xmlns:a16="http://schemas.microsoft.com/office/drawing/2014/main" id="{7B11D914-3053-3122-DFF7-22A4518B4C8B}"/>
              </a:ext>
            </a:extLst>
          </p:cNvPr>
          <p:cNvSpPr/>
          <p:nvPr/>
        </p:nvSpPr>
        <p:spPr>
          <a:xfrm rot="5400000">
            <a:off x="3284376" y="3009371"/>
            <a:ext cx="936581" cy="373224"/>
          </a:xfrm>
          <a:prstGeom prst="lef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
              <a:ea typeface="+mn-ea"/>
              <a:cs typeface="+mn-cs"/>
            </a:endParaRPr>
          </a:p>
        </p:txBody>
      </p:sp>
      <p:graphicFrame>
        <p:nvGraphicFramePr>
          <p:cNvPr id="5" name="Table 4">
            <a:extLst>
              <a:ext uri="{FF2B5EF4-FFF2-40B4-BE49-F238E27FC236}">
                <a16:creationId xmlns:a16="http://schemas.microsoft.com/office/drawing/2014/main" id="{EF5672E9-4463-3486-8C07-796C96B48DE5}"/>
              </a:ext>
            </a:extLst>
          </p:cNvPr>
          <p:cNvGraphicFramePr>
            <a:graphicFrameLocks noGrp="1"/>
          </p:cNvGraphicFramePr>
          <p:nvPr/>
        </p:nvGraphicFramePr>
        <p:xfrm>
          <a:off x="3496303" y="1878283"/>
          <a:ext cx="574351" cy="771609"/>
        </p:xfrm>
        <a:graphic>
          <a:graphicData uri="http://schemas.openxmlformats.org/drawingml/2006/table">
            <a:tbl>
              <a:tblPr>
                <a:tableStyleId>{5C22544A-7EE6-4342-B048-85BDC9FD1C3A}</a:tableStyleId>
              </a:tblPr>
              <a:tblGrid>
                <a:gridCol w="574351">
                  <a:extLst>
                    <a:ext uri="{9D8B030D-6E8A-4147-A177-3AD203B41FA5}">
                      <a16:colId xmlns:a16="http://schemas.microsoft.com/office/drawing/2014/main" val="2873854847"/>
                    </a:ext>
                  </a:extLst>
                </a:gridCol>
              </a:tblGrid>
              <a:tr h="378059">
                <a:tc>
                  <a:txBody>
                    <a:bodyPr/>
                    <a:lstStyle/>
                    <a:p>
                      <a:pPr algn="ctr"/>
                      <a:r>
                        <a:rPr lang="en-US" dirty="0"/>
                        <a:t>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D6D6"/>
                    </a:solidFill>
                  </a:tcPr>
                </a:tc>
                <a:extLst>
                  <a:ext uri="{0D108BD9-81ED-4DB2-BD59-A6C34878D82A}">
                    <a16:rowId xmlns:a16="http://schemas.microsoft.com/office/drawing/2014/main" val="636689992"/>
                  </a:ext>
                </a:extLst>
              </a:tr>
              <a:tr h="393550">
                <a:tc>
                  <a:txBody>
                    <a:bodyPr/>
                    <a:lstStyle/>
                    <a:p>
                      <a:pPr algn="ctr"/>
                      <a:r>
                        <a:rPr lang="en-US" dirty="0"/>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D6D6"/>
                    </a:solidFill>
                  </a:tcPr>
                </a:tc>
                <a:extLst>
                  <a:ext uri="{0D108BD9-81ED-4DB2-BD59-A6C34878D82A}">
                    <a16:rowId xmlns:a16="http://schemas.microsoft.com/office/drawing/2014/main" val="1774344285"/>
                  </a:ext>
                </a:extLst>
              </a:tr>
            </a:tbl>
          </a:graphicData>
        </a:graphic>
      </p:graphicFrame>
      <p:sp>
        <p:nvSpPr>
          <p:cNvPr id="11" name="TextBox 10">
            <a:extLst>
              <a:ext uri="{FF2B5EF4-FFF2-40B4-BE49-F238E27FC236}">
                <a16:creationId xmlns:a16="http://schemas.microsoft.com/office/drawing/2014/main" id="{777220C0-96E2-7016-7C9F-7B7CB1CE1A4C}"/>
              </a:ext>
            </a:extLst>
          </p:cNvPr>
          <p:cNvSpPr txBox="1"/>
          <p:nvPr/>
        </p:nvSpPr>
        <p:spPr>
          <a:xfrm>
            <a:off x="4387388" y="2002477"/>
            <a:ext cx="201541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C40C67"/>
                </a:solidFill>
                <a:effectLst/>
                <a:uLnTx/>
                <a:uFillTx/>
                <a:latin typeface="Segoe UI "/>
                <a:ea typeface="+mn-ea"/>
                <a:cs typeface="+mn-cs"/>
              </a:rPr>
              <a:t>Perform one operation of a replacement </a:t>
            </a:r>
          </a:p>
        </p:txBody>
      </p:sp>
      <p:graphicFrame>
        <p:nvGraphicFramePr>
          <p:cNvPr id="12" name="Table 11">
            <a:extLst>
              <a:ext uri="{FF2B5EF4-FFF2-40B4-BE49-F238E27FC236}">
                <a16:creationId xmlns:a16="http://schemas.microsoft.com/office/drawing/2014/main" id="{902A2903-4372-F790-32A3-0A552984D6B8}"/>
              </a:ext>
            </a:extLst>
          </p:cNvPr>
          <p:cNvGraphicFramePr>
            <a:graphicFrameLocks noGrp="1"/>
          </p:cNvGraphicFramePr>
          <p:nvPr/>
        </p:nvGraphicFramePr>
        <p:xfrm>
          <a:off x="4956554" y="3233450"/>
          <a:ext cx="574351" cy="771609"/>
        </p:xfrm>
        <a:graphic>
          <a:graphicData uri="http://schemas.openxmlformats.org/drawingml/2006/table">
            <a:tbl>
              <a:tblPr>
                <a:tableStyleId>{5C22544A-7EE6-4342-B048-85BDC9FD1C3A}</a:tableStyleId>
              </a:tblPr>
              <a:tblGrid>
                <a:gridCol w="574351">
                  <a:extLst>
                    <a:ext uri="{9D8B030D-6E8A-4147-A177-3AD203B41FA5}">
                      <a16:colId xmlns:a16="http://schemas.microsoft.com/office/drawing/2014/main" val="68782030"/>
                    </a:ext>
                  </a:extLst>
                </a:gridCol>
              </a:tblGrid>
              <a:tr h="378059">
                <a:tc>
                  <a:txBody>
                    <a:bodyPr/>
                    <a:lstStyle/>
                    <a:p>
                      <a:pPr algn="ctr"/>
                      <a:r>
                        <a:rPr lang="en-US" dirty="0"/>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97847535"/>
                  </a:ext>
                </a:extLst>
              </a:tr>
              <a:tr h="393550">
                <a:tc>
                  <a:txBody>
                    <a:bodyPr/>
                    <a:lstStyle/>
                    <a:p>
                      <a:pPr algn="ctr"/>
                      <a:r>
                        <a:rPr lang="en-US" dirty="0"/>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47844123"/>
                  </a:ext>
                </a:extLst>
              </a:tr>
            </a:tbl>
          </a:graphicData>
        </a:graphic>
      </p:graphicFrame>
      <p:graphicFrame>
        <p:nvGraphicFramePr>
          <p:cNvPr id="13" name="Table 12">
            <a:extLst>
              <a:ext uri="{FF2B5EF4-FFF2-40B4-BE49-F238E27FC236}">
                <a16:creationId xmlns:a16="http://schemas.microsoft.com/office/drawing/2014/main" id="{FA874637-4264-9A31-F986-462CF9547570}"/>
              </a:ext>
            </a:extLst>
          </p:cNvPr>
          <p:cNvGraphicFramePr>
            <a:graphicFrameLocks noGrp="1"/>
          </p:cNvGraphicFramePr>
          <p:nvPr/>
        </p:nvGraphicFramePr>
        <p:xfrm>
          <a:off x="6397809" y="3233450"/>
          <a:ext cx="574351" cy="771609"/>
        </p:xfrm>
        <a:graphic>
          <a:graphicData uri="http://schemas.openxmlformats.org/drawingml/2006/table">
            <a:tbl>
              <a:tblPr>
                <a:tableStyleId>{5C22544A-7EE6-4342-B048-85BDC9FD1C3A}</a:tableStyleId>
              </a:tblPr>
              <a:tblGrid>
                <a:gridCol w="574351">
                  <a:extLst>
                    <a:ext uri="{9D8B030D-6E8A-4147-A177-3AD203B41FA5}">
                      <a16:colId xmlns:a16="http://schemas.microsoft.com/office/drawing/2014/main" val="3831523087"/>
                    </a:ext>
                  </a:extLst>
                </a:gridCol>
              </a:tblGrid>
              <a:tr h="378059">
                <a:tc>
                  <a:txBody>
                    <a:bodyPr/>
                    <a:lstStyle/>
                    <a:p>
                      <a:pPr algn="ctr"/>
                      <a:r>
                        <a:rPr lang="en-US" dirty="0"/>
                        <a:t>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60410"/>
                  </a:ext>
                </a:extLst>
              </a:tr>
              <a:tr h="393550">
                <a:tc>
                  <a:txBody>
                    <a:bodyPr/>
                    <a:lstStyle/>
                    <a:p>
                      <a:pPr algn="ctr"/>
                      <a:r>
                        <a:rPr lang="en-US" dirty="0"/>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58435491"/>
                  </a:ext>
                </a:extLst>
              </a:tr>
            </a:tbl>
          </a:graphicData>
        </a:graphic>
      </p:graphicFrame>
      <p:sp>
        <p:nvSpPr>
          <p:cNvPr id="15" name="Left-right Arrow 14">
            <a:extLst>
              <a:ext uri="{FF2B5EF4-FFF2-40B4-BE49-F238E27FC236}">
                <a16:creationId xmlns:a16="http://schemas.microsoft.com/office/drawing/2014/main" id="{5A17DE53-B2BF-A108-64D8-9863124139D6}"/>
              </a:ext>
            </a:extLst>
          </p:cNvPr>
          <p:cNvSpPr/>
          <p:nvPr/>
        </p:nvSpPr>
        <p:spPr>
          <a:xfrm>
            <a:off x="5617029" y="3432642"/>
            <a:ext cx="665583" cy="373224"/>
          </a:xfrm>
          <a:prstGeom prst="lef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
              <a:ea typeface="+mn-ea"/>
              <a:cs typeface="+mn-cs"/>
            </a:endParaRPr>
          </a:p>
        </p:txBody>
      </p:sp>
      <p:sp>
        <p:nvSpPr>
          <p:cNvPr id="17" name="TextBox 16">
            <a:extLst>
              <a:ext uri="{FF2B5EF4-FFF2-40B4-BE49-F238E27FC236}">
                <a16:creationId xmlns:a16="http://schemas.microsoft.com/office/drawing/2014/main" id="{9C70E339-EE63-DF2E-FA4D-315F650108D8}"/>
              </a:ext>
            </a:extLst>
          </p:cNvPr>
          <p:cNvSpPr txBox="1"/>
          <p:nvPr/>
        </p:nvSpPr>
        <p:spPr>
          <a:xfrm>
            <a:off x="3196201" y="5508466"/>
            <a:ext cx="3520707" cy="369332"/>
          </a:xfrm>
          <a:prstGeom prst="rect">
            <a:avLst/>
          </a:prstGeom>
          <a:noFill/>
        </p:spPr>
        <p:txBody>
          <a:bodyPr wrap="none" rtlCol="0">
            <a:spAutoFit/>
          </a:bodyPr>
          <a:lstStyle>
            <a:defPPr>
              <a:defRPr lang="en-US"/>
            </a:defPPr>
            <a:lvl1pPr>
              <a:defRPr>
                <a:solidFill>
                  <a:srgbClr val="C40C67"/>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40C67"/>
                </a:solidFill>
                <a:effectLst/>
                <a:uLnTx/>
                <a:uFillTx/>
                <a:latin typeface="Segoe UI "/>
                <a:ea typeface="+mn-ea"/>
                <a:cs typeface="+mn-cs"/>
              </a:rPr>
              <a:t>Proceed to the next sub problem</a:t>
            </a:r>
          </a:p>
        </p:txBody>
      </p:sp>
    </p:spTree>
    <p:extLst>
      <p:ext uri="{BB962C8B-B14F-4D97-AF65-F5344CB8AC3E}">
        <p14:creationId xmlns:p14="http://schemas.microsoft.com/office/powerpoint/2010/main" val="185726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dissolv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left)">
                                      <p:cBhvr>
                                        <p:cTn id="15" dur="500"/>
                                        <p:tgtEl>
                                          <p:spTgt spid="16"/>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left)">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500" fill="hold"/>
                                        <p:tgtEl>
                                          <p:spTgt spid="12"/>
                                        </p:tgtEl>
                                        <p:attrNameLst>
                                          <p:attrName>ppt_w</p:attrName>
                                        </p:attrNameLst>
                                      </p:cBhvr>
                                      <p:tavLst>
                                        <p:tav tm="0">
                                          <p:val>
                                            <p:fltVal val="0"/>
                                          </p:val>
                                        </p:tav>
                                        <p:tav tm="100000">
                                          <p:val>
                                            <p:strVal val="#ppt_w"/>
                                          </p:val>
                                        </p:tav>
                                      </p:tavLst>
                                    </p:anim>
                                    <p:anim calcmode="lin" valueType="num">
                                      <p:cBhvr>
                                        <p:cTn id="24" dur="500" fill="hold"/>
                                        <p:tgtEl>
                                          <p:spTgt spid="12"/>
                                        </p:tgtEl>
                                        <p:attrNameLst>
                                          <p:attrName>ppt_h</p:attrName>
                                        </p:attrNameLst>
                                      </p:cBhvr>
                                      <p:tavLst>
                                        <p:tav tm="0">
                                          <p:val>
                                            <p:fltVal val="0"/>
                                          </p:val>
                                        </p:tav>
                                        <p:tav tm="100000">
                                          <p:val>
                                            <p:strVal val="#ppt_h"/>
                                          </p:val>
                                        </p:tav>
                                      </p:tavLst>
                                    </p:anim>
                                    <p:animEffect transition="in" filter="fade">
                                      <p:cBhvr>
                                        <p:cTn id="25" dur="500"/>
                                        <p:tgtEl>
                                          <p:spTgt spid="12"/>
                                        </p:tgtEl>
                                      </p:cBhvr>
                                    </p:animEffect>
                                  </p:childTnLst>
                                </p:cTn>
                              </p:par>
                              <p:par>
                                <p:cTn id="26" presetID="53" presetClass="entr" presetSubtype="16"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p:cTn id="28" dur="500" fill="hold"/>
                                        <p:tgtEl>
                                          <p:spTgt spid="13"/>
                                        </p:tgtEl>
                                        <p:attrNameLst>
                                          <p:attrName>ppt_w</p:attrName>
                                        </p:attrNameLst>
                                      </p:cBhvr>
                                      <p:tavLst>
                                        <p:tav tm="0">
                                          <p:val>
                                            <p:fltVal val="0"/>
                                          </p:val>
                                        </p:tav>
                                        <p:tav tm="100000">
                                          <p:val>
                                            <p:strVal val="#ppt_w"/>
                                          </p:val>
                                        </p:tav>
                                      </p:tavLst>
                                    </p:anim>
                                    <p:anim calcmode="lin" valueType="num">
                                      <p:cBhvr>
                                        <p:cTn id="29" dur="500" fill="hold"/>
                                        <p:tgtEl>
                                          <p:spTgt spid="13"/>
                                        </p:tgtEl>
                                        <p:attrNameLst>
                                          <p:attrName>ppt_h</p:attrName>
                                        </p:attrNameLst>
                                      </p:cBhvr>
                                      <p:tavLst>
                                        <p:tav tm="0">
                                          <p:val>
                                            <p:fltVal val="0"/>
                                          </p:val>
                                        </p:tav>
                                        <p:tav tm="100000">
                                          <p:val>
                                            <p:strVal val="#ppt_h"/>
                                          </p:val>
                                        </p:tav>
                                      </p:tavLst>
                                    </p:anim>
                                    <p:animEffect transition="in" filter="fade">
                                      <p:cBhvr>
                                        <p:cTn id="30" dur="500"/>
                                        <p:tgtEl>
                                          <p:spTgt spid="13"/>
                                        </p:tgtEl>
                                      </p:cBhvr>
                                    </p:animEffect>
                                  </p:childTnLst>
                                </p:cTn>
                              </p:par>
                              <p:par>
                                <p:cTn id="31" presetID="53" presetClass="entr" presetSubtype="16"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p:cTn id="33" dur="500" fill="hold"/>
                                        <p:tgtEl>
                                          <p:spTgt spid="15"/>
                                        </p:tgtEl>
                                        <p:attrNameLst>
                                          <p:attrName>ppt_w</p:attrName>
                                        </p:attrNameLst>
                                      </p:cBhvr>
                                      <p:tavLst>
                                        <p:tav tm="0">
                                          <p:val>
                                            <p:fltVal val="0"/>
                                          </p:val>
                                        </p:tav>
                                        <p:tav tm="100000">
                                          <p:val>
                                            <p:strVal val="#ppt_w"/>
                                          </p:val>
                                        </p:tav>
                                      </p:tavLst>
                                    </p:anim>
                                    <p:anim calcmode="lin" valueType="num">
                                      <p:cBhvr>
                                        <p:cTn id="34" dur="500" fill="hold"/>
                                        <p:tgtEl>
                                          <p:spTgt spid="15"/>
                                        </p:tgtEl>
                                        <p:attrNameLst>
                                          <p:attrName>ppt_h</p:attrName>
                                        </p:attrNameLst>
                                      </p:cBhvr>
                                      <p:tavLst>
                                        <p:tav tm="0">
                                          <p:val>
                                            <p:fltVal val="0"/>
                                          </p:val>
                                        </p:tav>
                                        <p:tav tm="100000">
                                          <p:val>
                                            <p:strVal val="#ppt_h"/>
                                          </p:val>
                                        </p:tav>
                                      </p:tavLst>
                                    </p:anim>
                                    <p:animEffect transition="in" filter="fade">
                                      <p:cBhvr>
                                        <p:cTn id="3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1" grpId="0"/>
      <p:bldP spid="15" grpId="0" animBg="1"/>
      <p:bldP spid="17"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urved Up Arrow 9">
            <a:extLst>
              <a:ext uri="{FF2B5EF4-FFF2-40B4-BE49-F238E27FC236}">
                <a16:creationId xmlns:a16="http://schemas.microsoft.com/office/drawing/2014/main" id="{2D87B259-6DA6-61B0-6943-604B5E7CB07D}"/>
              </a:ext>
            </a:extLst>
          </p:cNvPr>
          <p:cNvSpPr/>
          <p:nvPr/>
        </p:nvSpPr>
        <p:spPr>
          <a:xfrm>
            <a:off x="3374529" y="4283443"/>
            <a:ext cx="2892490" cy="1021242"/>
          </a:xfrm>
          <a:prstGeom prst="curvedUpArrow">
            <a:avLst>
              <a:gd name="adj1" fmla="val 25000"/>
              <a:gd name="adj2" fmla="val 76090"/>
              <a:gd name="adj3" fmla="val 28529"/>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
              <a:ea typeface="+mn-ea"/>
              <a:cs typeface="+mn-cs"/>
            </a:endParaRPr>
          </a:p>
        </p:txBody>
      </p:sp>
      <p:sp>
        <p:nvSpPr>
          <p:cNvPr id="2" name="Title 1">
            <a:extLst>
              <a:ext uri="{FF2B5EF4-FFF2-40B4-BE49-F238E27FC236}">
                <a16:creationId xmlns:a16="http://schemas.microsoft.com/office/drawing/2014/main" id="{A4529D27-9F9E-F0D8-3DF3-0923AB56F0A6}"/>
              </a:ext>
            </a:extLst>
          </p:cNvPr>
          <p:cNvSpPr>
            <a:spLocks noGrp="1"/>
          </p:cNvSpPr>
          <p:nvPr>
            <p:ph type="title"/>
          </p:nvPr>
        </p:nvSpPr>
        <p:spPr/>
        <p:txBody>
          <a:bodyPr/>
          <a:lstStyle/>
          <a:p>
            <a:r>
              <a:rPr lang="en-US" dirty="0"/>
              <a:t>Operations of </a:t>
            </a:r>
            <a:r>
              <a:rPr lang="en-US" altLang="zh-CN" dirty="0" err="1"/>
              <a:t>Levenshtein</a:t>
            </a:r>
            <a:r>
              <a:rPr lang="en-US" altLang="zh-CN" dirty="0"/>
              <a:t> Distance </a:t>
            </a:r>
            <a:endParaRPr lang="en-US" dirty="0"/>
          </a:p>
        </p:txBody>
      </p:sp>
      <p:sp>
        <p:nvSpPr>
          <p:cNvPr id="3" name="Content Placeholder 2">
            <a:extLst>
              <a:ext uri="{FF2B5EF4-FFF2-40B4-BE49-F238E27FC236}">
                <a16:creationId xmlns:a16="http://schemas.microsoft.com/office/drawing/2014/main" id="{7689EA3E-9087-C589-4BDA-9BC963FE156F}"/>
              </a:ext>
            </a:extLst>
          </p:cNvPr>
          <p:cNvSpPr>
            <a:spLocks noGrp="1"/>
          </p:cNvSpPr>
          <p:nvPr>
            <p:ph sz="quarter" idx="14"/>
          </p:nvPr>
        </p:nvSpPr>
        <p:spPr/>
        <p:txBody>
          <a:bodyPr/>
          <a:lstStyle/>
          <a:p>
            <a:pPr marL="514346" lvl="1" indent="-342900">
              <a:lnSpc>
                <a:spcPct val="140000"/>
              </a:lnSpc>
              <a:spcBef>
                <a:spcPts val="0"/>
              </a:spcBef>
              <a:buFont typeface="Courier New" panose="02070309020205020404" pitchFamily="49" charset="0"/>
              <a:buChar char="o"/>
            </a:pPr>
            <a:r>
              <a:rPr lang="en-US" altLang="zh-CN" sz="1400" dirty="0"/>
              <a:t>Operations:</a:t>
            </a:r>
          </a:p>
          <a:p>
            <a:pPr marL="857237" lvl="2" indent="-342900">
              <a:lnSpc>
                <a:spcPct val="140000"/>
              </a:lnSpc>
              <a:spcBef>
                <a:spcPts val="0"/>
              </a:spcBef>
              <a:buFont typeface="Courier New" panose="02070309020205020404" pitchFamily="49" charset="0"/>
              <a:buChar char="o"/>
            </a:pPr>
            <a:r>
              <a:rPr lang="en-US" altLang="zh-CN" sz="1400" dirty="0"/>
              <a:t>Replace</a:t>
            </a:r>
          </a:p>
          <a:p>
            <a:pPr marL="857237" lvl="2" indent="-342900">
              <a:lnSpc>
                <a:spcPct val="140000"/>
              </a:lnSpc>
              <a:spcBef>
                <a:spcPts val="0"/>
              </a:spcBef>
              <a:buFont typeface="Courier New" panose="02070309020205020404" pitchFamily="49" charset="0"/>
              <a:buChar char="o"/>
            </a:pPr>
            <a:r>
              <a:rPr lang="en-US" altLang="zh-CN" sz="1400" dirty="0">
                <a:solidFill>
                  <a:srgbClr val="C40C67"/>
                </a:solidFill>
              </a:rPr>
              <a:t>Insert</a:t>
            </a:r>
          </a:p>
          <a:p>
            <a:pPr marL="857237" lvl="2" indent="-342900">
              <a:lnSpc>
                <a:spcPct val="140000"/>
              </a:lnSpc>
              <a:spcBef>
                <a:spcPts val="0"/>
              </a:spcBef>
              <a:buFont typeface="Courier New" panose="02070309020205020404" pitchFamily="49" charset="0"/>
              <a:buChar char="o"/>
            </a:pPr>
            <a:r>
              <a:rPr lang="en-US" altLang="zh-CN" sz="1400" dirty="0"/>
              <a:t>Delete</a:t>
            </a:r>
          </a:p>
          <a:p>
            <a:endParaRPr lang="en-US" dirty="0"/>
          </a:p>
        </p:txBody>
      </p:sp>
      <p:graphicFrame>
        <p:nvGraphicFramePr>
          <p:cNvPr id="4" name="Table 3">
            <a:extLst>
              <a:ext uri="{FF2B5EF4-FFF2-40B4-BE49-F238E27FC236}">
                <a16:creationId xmlns:a16="http://schemas.microsoft.com/office/drawing/2014/main" id="{56CB9371-3495-89B5-3F42-4916AE25A602}"/>
              </a:ext>
            </a:extLst>
          </p:cNvPr>
          <p:cNvGraphicFramePr>
            <a:graphicFrameLocks noGrp="1"/>
          </p:cNvGraphicFramePr>
          <p:nvPr/>
        </p:nvGraphicFramePr>
        <p:xfrm>
          <a:off x="2921952" y="1878284"/>
          <a:ext cx="1148702" cy="771609"/>
        </p:xfrm>
        <a:graphic>
          <a:graphicData uri="http://schemas.openxmlformats.org/drawingml/2006/table">
            <a:tbl>
              <a:tblPr>
                <a:tableStyleId>{5C22544A-7EE6-4342-B048-85BDC9FD1C3A}</a:tableStyleId>
              </a:tblPr>
              <a:tblGrid>
                <a:gridCol w="574351">
                  <a:extLst>
                    <a:ext uri="{9D8B030D-6E8A-4147-A177-3AD203B41FA5}">
                      <a16:colId xmlns:a16="http://schemas.microsoft.com/office/drawing/2014/main" val="445501975"/>
                    </a:ext>
                  </a:extLst>
                </a:gridCol>
                <a:gridCol w="574351">
                  <a:extLst>
                    <a:ext uri="{9D8B030D-6E8A-4147-A177-3AD203B41FA5}">
                      <a16:colId xmlns:a16="http://schemas.microsoft.com/office/drawing/2014/main" val="2873854847"/>
                    </a:ext>
                  </a:extLst>
                </a:gridCol>
              </a:tblGrid>
              <a:tr h="378059">
                <a:tc>
                  <a:txBody>
                    <a:bodyPr/>
                    <a:lstStyle/>
                    <a:p>
                      <a:pPr algn="ctr"/>
                      <a:r>
                        <a:rPr lang="en-US" dirty="0"/>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36689992"/>
                  </a:ext>
                </a:extLst>
              </a:tr>
              <a:tr h="393550">
                <a:tc>
                  <a:txBody>
                    <a:bodyPr/>
                    <a:lstStyle/>
                    <a:p>
                      <a:pPr algn="ctr"/>
                      <a:r>
                        <a:rPr lang="en-US" dirty="0"/>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74344285"/>
                  </a:ext>
                </a:extLst>
              </a:tr>
            </a:tbl>
          </a:graphicData>
        </a:graphic>
      </p:graphicFrame>
      <p:graphicFrame>
        <p:nvGraphicFramePr>
          <p:cNvPr id="5" name="Table 4">
            <a:extLst>
              <a:ext uri="{FF2B5EF4-FFF2-40B4-BE49-F238E27FC236}">
                <a16:creationId xmlns:a16="http://schemas.microsoft.com/office/drawing/2014/main" id="{EF85FA72-D9A3-3496-0A8F-7AD48708DE59}"/>
              </a:ext>
            </a:extLst>
          </p:cNvPr>
          <p:cNvGraphicFramePr>
            <a:graphicFrameLocks noGrp="1"/>
          </p:cNvGraphicFramePr>
          <p:nvPr/>
        </p:nvGraphicFramePr>
        <p:xfrm>
          <a:off x="2921952" y="3779683"/>
          <a:ext cx="1148702" cy="771609"/>
        </p:xfrm>
        <a:graphic>
          <a:graphicData uri="http://schemas.openxmlformats.org/drawingml/2006/table">
            <a:tbl>
              <a:tblPr>
                <a:tableStyleId>{5C22544A-7EE6-4342-B048-85BDC9FD1C3A}</a:tableStyleId>
              </a:tblPr>
              <a:tblGrid>
                <a:gridCol w="574351">
                  <a:extLst>
                    <a:ext uri="{9D8B030D-6E8A-4147-A177-3AD203B41FA5}">
                      <a16:colId xmlns:a16="http://schemas.microsoft.com/office/drawing/2014/main" val="445501975"/>
                    </a:ext>
                  </a:extLst>
                </a:gridCol>
                <a:gridCol w="574351">
                  <a:extLst>
                    <a:ext uri="{9D8B030D-6E8A-4147-A177-3AD203B41FA5}">
                      <a16:colId xmlns:a16="http://schemas.microsoft.com/office/drawing/2014/main" val="2873854847"/>
                    </a:ext>
                  </a:extLst>
                </a:gridCol>
              </a:tblGrid>
              <a:tr h="378059">
                <a:tc>
                  <a:txBody>
                    <a:bodyPr/>
                    <a:lstStyle/>
                    <a:p>
                      <a:pPr algn="ctr"/>
                      <a:r>
                        <a:rPr lang="en-US" dirty="0"/>
                        <a:t>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36689992"/>
                  </a:ext>
                </a:extLst>
              </a:tr>
              <a:tr h="393550">
                <a:tc>
                  <a:txBody>
                    <a:bodyPr/>
                    <a:lstStyle/>
                    <a:p>
                      <a:pPr algn="ctr"/>
                      <a:r>
                        <a:rPr lang="en-US" dirty="0"/>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74344285"/>
                  </a:ext>
                </a:extLst>
              </a:tr>
            </a:tbl>
          </a:graphicData>
        </a:graphic>
      </p:graphicFrame>
      <p:sp>
        <p:nvSpPr>
          <p:cNvPr id="6" name="Left-right Arrow 5">
            <a:extLst>
              <a:ext uri="{FF2B5EF4-FFF2-40B4-BE49-F238E27FC236}">
                <a16:creationId xmlns:a16="http://schemas.microsoft.com/office/drawing/2014/main" id="{65941347-CA98-2D3A-2664-9DB571622144}"/>
              </a:ext>
            </a:extLst>
          </p:cNvPr>
          <p:cNvSpPr/>
          <p:nvPr/>
        </p:nvSpPr>
        <p:spPr>
          <a:xfrm rot="5400000">
            <a:off x="3284376" y="3009371"/>
            <a:ext cx="936581" cy="373224"/>
          </a:xfrm>
          <a:prstGeom prst="lef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
              <a:ea typeface="+mn-ea"/>
              <a:cs typeface="+mn-cs"/>
            </a:endParaRPr>
          </a:p>
        </p:txBody>
      </p:sp>
      <p:graphicFrame>
        <p:nvGraphicFramePr>
          <p:cNvPr id="7" name="Table 6">
            <a:extLst>
              <a:ext uri="{FF2B5EF4-FFF2-40B4-BE49-F238E27FC236}">
                <a16:creationId xmlns:a16="http://schemas.microsoft.com/office/drawing/2014/main" id="{716AD398-CFF0-6FA3-EEDE-8F7F98A388B7}"/>
              </a:ext>
            </a:extLst>
          </p:cNvPr>
          <p:cNvGraphicFramePr>
            <a:graphicFrameLocks noGrp="1"/>
          </p:cNvGraphicFramePr>
          <p:nvPr/>
        </p:nvGraphicFramePr>
        <p:xfrm>
          <a:off x="4070654" y="1878284"/>
          <a:ext cx="574351" cy="771609"/>
        </p:xfrm>
        <a:graphic>
          <a:graphicData uri="http://schemas.openxmlformats.org/drawingml/2006/table">
            <a:tbl>
              <a:tblPr>
                <a:tableStyleId>{5C22544A-7EE6-4342-B048-85BDC9FD1C3A}</a:tableStyleId>
              </a:tblPr>
              <a:tblGrid>
                <a:gridCol w="574351">
                  <a:extLst>
                    <a:ext uri="{9D8B030D-6E8A-4147-A177-3AD203B41FA5}">
                      <a16:colId xmlns:a16="http://schemas.microsoft.com/office/drawing/2014/main" val="3086481010"/>
                    </a:ext>
                  </a:extLst>
                </a:gridCol>
              </a:tblGrid>
              <a:tr h="378059">
                <a:tc>
                  <a:txBody>
                    <a:bodyPr/>
                    <a:lstStyle/>
                    <a:p>
                      <a:pPr algn="ctr"/>
                      <a:r>
                        <a:rPr lang="en-US" dirty="0"/>
                        <a:t>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D6D6"/>
                    </a:solidFill>
                  </a:tcPr>
                </a:tc>
                <a:extLst>
                  <a:ext uri="{0D108BD9-81ED-4DB2-BD59-A6C34878D82A}">
                    <a16:rowId xmlns:a16="http://schemas.microsoft.com/office/drawing/2014/main" val="2403298375"/>
                  </a:ext>
                </a:extLst>
              </a:tr>
              <a:tr h="393550">
                <a:tc>
                  <a:txBody>
                    <a:bodyPr/>
                    <a:lstStyle/>
                    <a:p>
                      <a:pPr algn="ctr"/>
                      <a:r>
                        <a:rPr lang="en-US" dirty="0"/>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D6D6"/>
                    </a:solidFill>
                  </a:tcPr>
                </a:tc>
                <a:extLst>
                  <a:ext uri="{0D108BD9-81ED-4DB2-BD59-A6C34878D82A}">
                    <a16:rowId xmlns:a16="http://schemas.microsoft.com/office/drawing/2014/main" val="2282025432"/>
                  </a:ext>
                </a:extLst>
              </a:tr>
            </a:tbl>
          </a:graphicData>
        </a:graphic>
      </p:graphicFrame>
      <p:graphicFrame>
        <p:nvGraphicFramePr>
          <p:cNvPr id="8" name="Table 7">
            <a:extLst>
              <a:ext uri="{FF2B5EF4-FFF2-40B4-BE49-F238E27FC236}">
                <a16:creationId xmlns:a16="http://schemas.microsoft.com/office/drawing/2014/main" id="{1CFAF0DD-9C8F-5D39-4E63-F9833E8301DE}"/>
              </a:ext>
            </a:extLst>
          </p:cNvPr>
          <p:cNvGraphicFramePr>
            <a:graphicFrameLocks noGrp="1"/>
          </p:cNvGraphicFramePr>
          <p:nvPr/>
        </p:nvGraphicFramePr>
        <p:xfrm>
          <a:off x="5261753" y="3565078"/>
          <a:ext cx="1148702" cy="771609"/>
        </p:xfrm>
        <a:graphic>
          <a:graphicData uri="http://schemas.openxmlformats.org/drawingml/2006/table">
            <a:tbl>
              <a:tblPr>
                <a:tableStyleId>{5C22544A-7EE6-4342-B048-85BDC9FD1C3A}</a:tableStyleId>
              </a:tblPr>
              <a:tblGrid>
                <a:gridCol w="574351">
                  <a:extLst>
                    <a:ext uri="{9D8B030D-6E8A-4147-A177-3AD203B41FA5}">
                      <a16:colId xmlns:a16="http://schemas.microsoft.com/office/drawing/2014/main" val="445501975"/>
                    </a:ext>
                  </a:extLst>
                </a:gridCol>
                <a:gridCol w="574351">
                  <a:extLst>
                    <a:ext uri="{9D8B030D-6E8A-4147-A177-3AD203B41FA5}">
                      <a16:colId xmlns:a16="http://schemas.microsoft.com/office/drawing/2014/main" val="2873854847"/>
                    </a:ext>
                  </a:extLst>
                </a:gridCol>
              </a:tblGrid>
              <a:tr h="378059">
                <a:tc>
                  <a:txBody>
                    <a:bodyPr/>
                    <a:lstStyle/>
                    <a:p>
                      <a:pPr algn="ctr"/>
                      <a:r>
                        <a:rPr lang="en-US" dirty="0"/>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36689992"/>
                  </a:ext>
                </a:extLst>
              </a:tr>
              <a:tr h="393550">
                <a:tc>
                  <a:txBody>
                    <a:bodyPr/>
                    <a:lstStyle/>
                    <a:p>
                      <a:pPr algn="ctr"/>
                      <a:r>
                        <a:rPr lang="en-US" dirty="0"/>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74344285"/>
                  </a:ext>
                </a:extLst>
              </a:tr>
            </a:tbl>
          </a:graphicData>
        </a:graphic>
      </p:graphicFrame>
      <p:graphicFrame>
        <p:nvGraphicFramePr>
          <p:cNvPr id="9" name="Table 8">
            <a:extLst>
              <a:ext uri="{FF2B5EF4-FFF2-40B4-BE49-F238E27FC236}">
                <a16:creationId xmlns:a16="http://schemas.microsoft.com/office/drawing/2014/main" id="{3DBCE85F-D5EC-BBFE-1D40-E1AEEEBF0630}"/>
              </a:ext>
            </a:extLst>
          </p:cNvPr>
          <p:cNvGraphicFramePr>
            <a:graphicFrameLocks noGrp="1"/>
          </p:cNvGraphicFramePr>
          <p:nvPr/>
        </p:nvGraphicFramePr>
        <p:xfrm>
          <a:off x="7292414" y="3565078"/>
          <a:ext cx="574351" cy="771609"/>
        </p:xfrm>
        <a:graphic>
          <a:graphicData uri="http://schemas.openxmlformats.org/drawingml/2006/table">
            <a:tbl>
              <a:tblPr>
                <a:tableStyleId>{5C22544A-7EE6-4342-B048-85BDC9FD1C3A}</a:tableStyleId>
              </a:tblPr>
              <a:tblGrid>
                <a:gridCol w="574351">
                  <a:extLst>
                    <a:ext uri="{9D8B030D-6E8A-4147-A177-3AD203B41FA5}">
                      <a16:colId xmlns:a16="http://schemas.microsoft.com/office/drawing/2014/main" val="445501975"/>
                    </a:ext>
                  </a:extLst>
                </a:gridCol>
              </a:tblGrid>
              <a:tr h="378059">
                <a:tc>
                  <a:txBody>
                    <a:bodyPr/>
                    <a:lstStyle/>
                    <a:p>
                      <a:pPr algn="ctr"/>
                      <a:r>
                        <a:rPr lang="en-US" dirty="0"/>
                        <a:t>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36689992"/>
                  </a:ext>
                </a:extLst>
              </a:tr>
              <a:tr h="393550">
                <a:tc>
                  <a:txBody>
                    <a:bodyPr/>
                    <a:lstStyle/>
                    <a:p>
                      <a:pPr algn="ctr"/>
                      <a:r>
                        <a:rPr lang="en-US" dirty="0"/>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74344285"/>
                  </a:ext>
                </a:extLst>
              </a:tr>
            </a:tbl>
          </a:graphicData>
        </a:graphic>
      </p:graphicFrame>
      <p:sp>
        <p:nvSpPr>
          <p:cNvPr id="11" name="TextBox 10">
            <a:extLst>
              <a:ext uri="{FF2B5EF4-FFF2-40B4-BE49-F238E27FC236}">
                <a16:creationId xmlns:a16="http://schemas.microsoft.com/office/drawing/2014/main" id="{0EDF4F0F-DF78-A093-D12A-D0FF870B2338}"/>
              </a:ext>
            </a:extLst>
          </p:cNvPr>
          <p:cNvSpPr txBox="1"/>
          <p:nvPr/>
        </p:nvSpPr>
        <p:spPr>
          <a:xfrm>
            <a:off x="3203856" y="5357929"/>
            <a:ext cx="3520707" cy="369332"/>
          </a:xfrm>
          <a:prstGeom prst="rect">
            <a:avLst/>
          </a:prstGeom>
          <a:noFill/>
        </p:spPr>
        <p:txBody>
          <a:bodyPr wrap="none" rtlCol="0">
            <a:spAutoFit/>
          </a:bodyPr>
          <a:lstStyle>
            <a:defPPr>
              <a:defRPr lang="en-US"/>
            </a:defPPr>
            <a:lvl1pPr>
              <a:defRPr>
                <a:solidFill>
                  <a:srgbClr val="C40C67"/>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40C67"/>
                </a:solidFill>
                <a:effectLst/>
                <a:uLnTx/>
                <a:uFillTx/>
                <a:latin typeface="Segoe UI "/>
                <a:ea typeface="+mn-ea"/>
                <a:cs typeface="+mn-cs"/>
              </a:rPr>
              <a:t>Proceed to the next sub problem</a:t>
            </a:r>
          </a:p>
        </p:txBody>
      </p:sp>
      <p:sp>
        <p:nvSpPr>
          <p:cNvPr id="12" name="Left-right Arrow 11">
            <a:extLst>
              <a:ext uri="{FF2B5EF4-FFF2-40B4-BE49-F238E27FC236}">
                <a16:creationId xmlns:a16="http://schemas.microsoft.com/office/drawing/2014/main" id="{1447B4E3-2471-7C41-42A0-5B91CD4A6ED1}"/>
              </a:ext>
            </a:extLst>
          </p:cNvPr>
          <p:cNvSpPr/>
          <p:nvPr/>
        </p:nvSpPr>
        <p:spPr>
          <a:xfrm>
            <a:off x="6518643" y="3764270"/>
            <a:ext cx="665583" cy="373224"/>
          </a:xfrm>
          <a:prstGeom prst="lef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
              <a:ea typeface="+mn-ea"/>
              <a:cs typeface="+mn-cs"/>
            </a:endParaRPr>
          </a:p>
        </p:txBody>
      </p:sp>
    </p:spTree>
    <p:extLst>
      <p:ext uri="{BB962C8B-B14F-4D97-AF65-F5344CB8AC3E}">
        <p14:creationId xmlns:p14="http://schemas.microsoft.com/office/powerpoint/2010/main" val="3248350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fltVal val="0"/>
                                          </p:val>
                                        </p:tav>
                                        <p:tav tm="100000">
                                          <p:val>
                                            <p:strVal val="#ppt_h"/>
                                          </p:val>
                                        </p:tav>
                                      </p:tavLst>
                                    </p:anim>
                                    <p:animEffect transition="in" filter="fade">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left)">
                                      <p:cBhvr>
                                        <p:cTn id="31" dur="500"/>
                                        <p:tgtEl>
                                          <p:spTgt spid="10"/>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left)">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8"/>
                                        </p:tgtEl>
                                        <p:attrNameLst>
                                          <p:attrName>style.visibility</p:attrName>
                                        </p:attrNameLst>
                                      </p:cBhvr>
                                      <p:to>
                                        <p:strVal val="visible"/>
                                      </p:to>
                                    </p:set>
                                    <p:anim calcmode="lin" valueType="num">
                                      <p:cBhvr>
                                        <p:cTn id="39" dur="500" fill="hold"/>
                                        <p:tgtEl>
                                          <p:spTgt spid="8"/>
                                        </p:tgtEl>
                                        <p:attrNameLst>
                                          <p:attrName>ppt_w</p:attrName>
                                        </p:attrNameLst>
                                      </p:cBhvr>
                                      <p:tavLst>
                                        <p:tav tm="0">
                                          <p:val>
                                            <p:fltVal val="0"/>
                                          </p:val>
                                        </p:tav>
                                        <p:tav tm="100000">
                                          <p:val>
                                            <p:strVal val="#ppt_w"/>
                                          </p:val>
                                        </p:tav>
                                      </p:tavLst>
                                    </p:anim>
                                    <p:anim calcmode="lin" valueType="num">
                                      <p:cBhvr>
                                        <p:cTn id="40" dur="500" fill="hold"/>
                                        <p:tgtEl>
                                          <p:spTgt spid="8"/>
                                        </p:tgtEl>
                                        <p:attrNameLst>
                                          <p:attrName>ppt_h</p:attrName>
                                        </p:attrNameLst>
                                      </p:cBhvr>
                                      <p:tavLst>
                                        <p:tav tm="0">
                                          <p:val>
                                            <p:fltVal val="0"/>
                                          </p:val>
                                        </p:tav>
                                        <p:tav tm="100000">
                                          <p:val>
                                            <p:strVal val="#ppt_h"/>
                                          </p:val>
                                        </p:tav>
                                      </p:tavLst>
                                    </p:anim>
                                    <p:animEffect transition="in" filter="fade">
                                      <p:cBhvr>
                                        <p:cTn id="41" dur="500"/>
                                        <p:tgtEl>
                                          <p:spTgt spid="8"/>
                                        </p:tgtEl>
                                      </p:cBhvr>
                                    </p:animEffect>
                                  </p:childTnLst>
                                </p:cTn>
                              </p:par>
                              <p:par>
                                <p:cTn id="42" presetID="53" presetClass="entr" presetSubtype="16" fill="hold" grpId="0" nodeType="withEffect">
                                  <p:stCondLst>
                                    <p:cond delay="0"/>
                                  </p:stCondLst>
                                  <p:childTnLst>
                                    <p:set>
                                      <p:cBhvr>
                                        <p:cTn id="43" dur="1" fill="hold">
                                          <p:stCondLst>
                                            <p:cond delay="0"/>
                                          </p:stCondLst>
                                        </p:cTn>
                                        <p:tgtEl>
                                          <p:spTgt spid="12"/>
                                        </p:tgtEl>
                                        <p:attrNameLst>
                                          <p:attrName>style.visibility</p:attrName>
                                        </p:attrNameLst>
                                      </p:cBhvr>
                                      <p:to>
                                        <p:strVal val="visible"/>
                                      </p:to>
                                    </p:set>
                                    <p:anim calcmode="lin" valueType="num">
                                      <p:cBhvr>
                                        <p:cTn id="44" dur="500" fill="hold"/>
                                        <p:tgtEl>
                                          <p:spTgt spid="12"/>
                                        </p:tgtEl>
                                        <p:attrNameLst>
                                          <p:attrName>ppt_w</p:attrName>
                                        </p:attrNameLst>
                                      </p:cBhvr>
                                      <p:tavLst>
                                        <p:tav tm="0">
                                          <p:val>
                                            <p:fltVal val="0"/>
                                          </p:val>
                                        </p:tav>
                                        <p:tav tm="100000">
                                          <p:val>
                                            <p:strVal val="#ppt_w"/>
                                          </p:val>
                                        </p:tav>
                                      </p:tavLst>
                                    </p:anim>
                                    <p:anim calcmode="lin" valueType="num">
                                      <p:cBhvr>
                                        <p:cTn id="45" dur="500" fill="hold"/>
                                        <p:tgtEl>
                                          <p:spTgt spid="12"/>
                                        </p:tgtEl>
                                        <p:attrNameLst>
                                          <p:attrName>ppt_h</p:attrName>
                                        </p:attrNameLst>
                                      </p:cBhvr>
                                      <p:tavLst>
                                        <p:tav tm="0">
                                          <p:val>
                                            <p:fltVal val="0"/>
                                          </p:val>
                                        </p:tav>
                                        <p:tav tm="100000">
                                          <p:val>
                                            <p:strVal val="#ppt_h"/>
                                          </p:val>
                                        </p:tav>
                                      </p:tavLst>
                                    </p:anim>
                                    <p:animEffect transition="in" filter="fade">
                                      <p:cBhvr>
                                        <p:cTn id="46" dur="500"/>
                                        <p:tgtEl>
                                          <p:spTgt spid="12"/>
                                        </p:tgtEl>
                                      </p:cBhvr>
                                    </p:animEffect>
                                  </p:childTnLst>
                                </p:cTn>
                              </p:par>
                              <p:par>
                                <p:cTn id="47" presetID="53" presetClass="entr" presetSubtype="16" fill="hold" nodeType="withEffect">
                                  <p:stCondLst>
                                    <p:cond delay="0"/>
                                  </p:stCondLst>
                                  <p:childTnLst>
                                    <p:set>
                                      <p:cBhvr>
                                        <p:cTn id="48" dur="1" fill="hold">
                                          <p:stCondLst>
                                            <p:cond delay="0"/>
                                          </p:stCondLst>
                                        </p:cTn>
                                        <p:tgtEl>
                                          <p:spTgt spid="9"/>
                                        </p:tgtEl>
                                        <p:attrNameLst>
                                          <p:attrName>style.visibility</p:attrName>
                                        </p:attrNameLst>
                                      </p:cBhvr>
                                      <p:to>
                                        <p:strVal val="visible"/>
                                      </p:to>
                                    </p:set>
                                    <p:anim calcmode="lin" valueType="num">
                                      <p:cBhvr>
                                        <p:cTn id="49" dur="500" fill="hold"/>
                                        <p:tgtEl>
                                          <p:spTgt spid="9"/>
                                        </p:tgtEl>
                                        <p:attrNameLst>
                                          <p:attrName>ppt_w</p:attrName>
                                        </p:attrNameLst>
                                      </p:cBhvr>
                                      <p:tavLst>
                                        <p:tav tm="0">
                                          <p:val>
                                            <p:fltVal val="0"/>
                                          </p:val>
                                        </p:tav>
                                        <p:tav tm="100000">
                                          <p:val>
                                            <p:strVal val="#ppt_w"/>
                                          </p:val>
                                        </p:tav>
                                      </p:tavLst>
                                    </p:anim>
                                    <p:anim calcmode="lin" valueType="num">
                                      <p:cBhvr>
                                        <p:cTn id="50" dur="500" fill="hold"/>
                                        <p:tgtEl>
                                          <p:spTgt spid="9"/>
                                        </p:tgtEl>
                                        <p:attrNameLst>
                                          <p:attrName>ppt_h</p:attrName>
                                        </p:attrNameLst>
                                      </p:cBhvr>
                                      <p:tavLst>
                                        <p:tav tm="0">
                                          <p:val>
                                            <p:fltVal val="0"/>
                                          </p:val>
                                        </p:tav>
                                        <p:tav tm="100000">
                                          <p:val>
                                            <p:strVal val="#ppt_h"/>
                                          </p:val>
                                        </p:tav>
                                      </p:tavLst>
                                    </p:anim>
                                    <p:animEffect transition="in" filter="fade">
                                      <p:cBhvr>
                                        <p:cTn id="5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6" grpId="0" animBg="1"/>
      <p:bldP spid="11" grpId="0"/>
      <p:bldP spid="12"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4F8584-B184-D345-93BF-DE489A2AACE1}"/>
              </a:ext>
            </a:extLst>
          </p:cNvPr>
          <p:cNvSpPr>
            <a:spLocks noGrp="1"/>
          </p:cNvSpPr>
          <p:nvPr>
            <p:ph type="title"/>
          </p:nvPr>
        </p:nvSpPr>
        <p:spPr/>
        <p:txBody>
          <a:bodyPr/>
          <a:lstStyle/>
          <a:p>
            <a:r>
              <a:rPr lang="en-US" dirty="0"/>
              <a:t>Operations of </a:t>
            </a:r>
            <a:r>
              <a:rPr lang="en-US" altLang="zh-CN" dirty="0" err="1"/>
              <a:t>Levenshtein</a:t>
            </a:r>
            <a:r>
              <a:rPr lang="en-US" altLang="zh-CN" dirty="0"/>
              <a:t> Distance </a:t>
            </a:r>
            <a:endParaRPr lang="en-US" dirty="0"/>
          </a:p>
        </p:txBody>
      </p:sp>
      <p:sp>
        <p:nvSpPr>
          <p:cNvPr id="3" name="Content Placeholder 2">
            <a:extLst>
              <a:ext uri="{FF2B5EF4-FFF2-40B4-BE49-F238E27FC236}">
                <a16:creationId xmlns:a16="http://schemas.microsoft.com/office/drawing/2014/main" id="{2F09F307-42D4-34AA-4127-9F6072844AD4}"/>
              </a:ext>
            </a:extLst>
          </p:cNvPr>
          <p:cNvSpPr>
            <a:spLocks noGrp="1"/>
          </p:cNvSpPr>
          <p:nvPr>
            <p:ph sz="quarter" idx="14"/>
          </p:nvPr>
        </p:nvSpPr>
        <p:spPr/>
        <p:txBody>
          <a:bodyPr/>
          <a:lstStyle/>
          <a:p>
            <a:pPr marL="514346" lvl="1" indent="-342900">
              <a:lnSpc>
                <a:spcPct val="140000"/>
              </a:lnSpc>
              <a:spcBef>
                <a:spcPts val="0"/>
              </a:spcBef>
              <a:buFont typeface="Courier New" panose="02070309020205020404" pitchFamily="49" charset="0"/>
              <a:buChar char="o"/>
            </a:pPr>
            <a:r>
              <a:rPr lang="en-US" altLang="zh-CN" sz="1400" dirty="0"/>
              <a:t>Operations:</a:t>
            </a:r>
          </a:p>
          <a:p>
            <a:pPr marL="857237" lvl="2" indent="-342900">
              <a:lnSpc>
                <a:spcPct val="140000"/>
              </a:lnSpc>
              <a:spcBef>
                <a:spcPts val="0"/>
              </a:spcBef>
              <a:buFont typeface="Courier New" panose="02070309020205020404" pitchFamily="49" charset="0"/>
              <a:buChar char="o"/>
            </a:pPr>
            <a:r>
              <a:rPr lang="en-US" altLang="zh-CN" sz="1400" dirty="0"/>
              <a:t>Replace</a:t>
            </a:r>
          </a:p>
          <a:p>
            <a:pPr marL="857237" lvl="2" indent="-342900">
              <a:lnSpc>
                <a:spcPct val="140000"/>
              </a:lnSpc>
              <a:spcBef>
                <a:spcPts val="0"/>
              </a:spcBef>
              <a:buFont typeface="Courier New" panose="02070309020205020404" pitchFamily="49" charset="0"/>
              <a:buChar char="o"/>
            </a:pPr>
            <a:r>
              <a:rPr lang="en-US" altLang="zh-CN" sz="1400" dirty="0"/>
              <a:t>Insert</a:t>
            </a:r>
          </a:p>
          <a:p>
            <a:pPr marL="857237" lvl="2" indent="-342900">
              <a:lnSpc>
                <a:spcPct val="140000"/>
              </a:lnSpc>
              <a:spcBef>
                <a:spcPts val="0"/>
              </a:spcBef>
              <a:buFont typeface="Courier New" panose="02070309020205020404" pitchFamily="49" charset="0"/>
              <a:buChar char="o"/>
            </a:pPr>
            <a:r>
              <a:rPr lang="en-US" altLang="zh-CN" sz="1400" dirty="0">
                <a:solidFill>
                  <a:srgbClr val="C40C67"/>
                </a:solidFill>
              </a:rPr>
              <a:t>Delete</a:t>
            </a:r>
          </a:p>
          <a:p>
            <a:endParaRPr lang="en-US" dirty="0"/>
          </a:p>
        </p:txBody>
      </p:sp>
      <p:graphicFrame>
        <p:nvGraphicFramePr>
          <p:cNvPr id="4" name="Table 3">
            <a:extLst>
              <a:ext uri="{FF2B5EF4-FFF2-40B4-BE49-F238E27FC236}">
                <a16:creationId xmlns:a16="http://schemas.microsoft.com/office/drawing/2014/main" id="{E920068D-A4BC-8FA0-905E-65EACB5C23CF}"/>
              </a:ext>
            </a:extLst>
          </p:cNvPr>
          <p:cNvGraphicFramePr>
            <a:graphicFrameLocks noGrp="1"/>
          </p:cNvGraphicFramePr>
          <p:nvPr/>
        </p:nvGraphicFramePr>
        <p:xfrm>
          <a:off x="2921952" y="1878284"/>
          <a:ext cx="1148702" cy="771609"/>
        </p:xfrm>
        <a:graphic>
          <a:graphicData uri="http://schemas.openxmlformats.org/drawingml/2006/table">
            <a:tbl>
              <a:tblPr>
                <a:tableStyleId>{5C22544A-7EE6-4342-B048-85BDC9FD1C3A}</a:tableStyleId>
              </a:tblPr>
              <a:tblGrid>
                <a:gridCol w="574351">
                  <a:extLst>
                    <a:ext uri="{9D8B030D-6E8A-4147-A177-3AD203B41FA5}">
                      <a16:colId xmlns:a16="http://schemas.microsoft.com/office/drawing/2014/main" val="445501975"/>
                    </a:ext>
                  </a:extLst>
                </a:gridCol>
                <a:gridCol w="574351">
                  <a:extLst>
                    <a:ext uri="{9D8B030D-6E8A-4147-A177-3AD203B41FA5}">
                      <a16:colId xmlns:a16="http://schemas.microsoft.com/office/drawing/2014/main" val="2873854847"/>
                    </a:ext>
                  </a:extLst>
                </a:gridCol>
              </a:tblGrid>
              <a:tr h="378059">
                <a:tc>
                  <a:txBody>
                    <a:bodyPr/>
                    <a:lstStyle/>
                    <a:p>
                      <a:pPr algn="ctr"/>
                      <a:r>
                        <a:rPr lang="en-US" dirty="0"/>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36689992"/>
                  </a:ext>
                </a:extLst>
              </a:tr>
              <a:tr h="393550">
                <a:tc>
                  <a:txBody>
                    <a:bodyPr/>
                    <a:lstStyle/>
                    <a:p>
                      <a:pPr algn="ctr"/>
                      <a:r>
                        <a:rPr lang="en-US" dirty="0"/>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74344285"/>
                  </a:ext>
                </a:extLst>
              </a:tr>
            </a:tbl>
          </a:graphicData>
        </a:graphic>
      </p:graphicFrame>
      <p:graphicFrame>
        <p:nvGraphicFramePr>
          <p:cNvPr id="5" name="Table 4">
            <a:extLst>
              <a:ext uri="{FF2B5EF4-FFF2-40B4-BE49-F238E27FC236}">
                <a16:creationId xmlns:a16="http://schemas.microsoft.com/office/drawing/2014/main" id="{DA29D4B9-7249-E74F-8CAD-6B6CC6CAA84F}"/>
              </a:ext>
            </a:extLst>
          </p:cNvPr>
          <p:cNvGraphicFramePr>
            <a:graphicFrameLocks noGrp="1"/>
          </p:cNvGraphicFramePr>
          <p:nvPr/>
        </p:nvGraphicFramePr>
        <p:xfrm>
          <a:off x="2921952" y="3779683"/>
          <a:ext cx="1148702" cy="771609"/>
        </p:xfrm>
        <a:graphic>
          <a:graphicData uri="http://schemas.openxmlformats.org/drawingml/2006/table">
            <a:tbl>
              <a:tblPr>
                <a:tableStyleId>{5C22544A-7EE6-4342-B048-85BDC9FD1C3A}</a:tableStyleId>
              </a:tblPr>
              <a:tblGrid>
                <a:gridCol w="574351">
                  <a:extLst>
                    <a:ext uri="{9D8B030D-6E8A-4147-A177-3AD203B41FA5}">
                      <a16:colId xmlns:a16="http://schemas.microsoft.com/office/drawing/2014/main" val="445501975"/>
                    </a:ext>
                  </a:extLst>
                </a:gridCol>
                <a:gridCol w="574351">
                  <a:extLst>
                    <a:ext uri="{9D8B030D-6E8A-4147-A177-3AD203B41FA5}">
                      <a16:colId xmlns:a16="http://schemas.microsoft.com/office/drawing/2014/main" val="2873854847"/>
                    </a:ext>
                  </a:extLst>
                </a:gridCol>
              </a:tblGrid>
              <a:tr h="378059">
                <a:tc>
                  <a:txBody>
                    <a:bodyPr/>
                    <a:lstStyle/>
                    <a:p>
                      <a:pPr algn="ctr"/>
                      <a:r>
                        <a:rPr lang="en-US" dirty="0"/>
                        <a:t>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36689992"/>
                  </a:ext>
                </a:extLst>
              </a:tr>
              <a:tr h="393550">
                <a:tc>
                  <a:txBody>
                    <a:bodyPr/>
                    <a:lstStyle/>
                    <a:p>
                      <a:pPr algn="ctr"/>
                      <a:r>
                        <a:rPr lang="en-US" dirty="0"/>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74344285"/>
                  </a:ext>
                </a:extLst>
              </a:tr>
            </a:tbl>
          </a:graphicData>
        </a:graphic>
      </p:graphicFrame>
      <p:sp>
        <p:nvSpPr>
          <p:cNvPr id="6" name="Left-right Arrow 5">
            <a:extLst>
              <a:ext uri="{FF2B5EF4-FFF2-40B4-BE49-F238E27FC236}">
                <a16:creationId xmlns:a16="http://schemas.microsoft.com/office/drawing/2014/main" id="{482A8EC6-FE6C-2650-6073-0EA73A0859DA}"/>
              </a:ext>
            </a:extLst>
          </p:cNvPr>
          <p:cNvSpPr/>
          <p:nvPr/>
        </p:nvSpPr>
        <p:spPr>
          <a:xfrm rot="5400000">
            <a:off x="3284376" y="3009371"/>
            <a:ext cx="936581" cy="373224"/>
          </a:xfrm>
          <a:prstGeom prst="lef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
              <a:ea typeface="+mn-ea"/>
              <a:cs typeface="+mn-cs"/>
            </a:endParaRPr>
          </a:p>
        </p:txBody>
      </p:sp>
      <p:grpSp>
        <p:nvGrpSpPr>
          <p:cNvPr id="12" name="Group 11">
            <a:extLst>
              <a:ext uri="{FF2B5EF4-FFF2-40B4-BE49-F238E27FC236}">
                <a16:creationId xmlns:a16="http://schemas.microsoft.com/office/drawing/2014/main" id="{66B9AE0E-869D-5DF0-1C74-EC87BBB633BD}"/>
              </a:ext>
            </a:extLst>
          </p:cNvPr>
          <p:cNvGrpSpPr/>
          <p:nvPr/>
        </p:nvGrpSpPr>
        <p:grpSpPr>
          <a:xfrm>
            <a:off x="3425213" y="1729147"/>
            <a:ext cx="654905" cy="627227"/>
            <a:chOff x="3284374" y="1497481"/>
            <a:chExt cx="1045029" cy="1045029"/>
          </a:xfrm>
        </p:grpSpPr>
        <p:sp>
          <p:nvSpPr>
            <p:cNvPr id="10" name="Rectangle 9">
              <a:extLst>
                <a:ext uri="{FF2B5EF4-FFF2-40B4-BE49-F238E27FC236}">
                  <a16:creationId xmlns:a16="http://schemas.microsoft.com/office/drawing/2014/main" id="{F657AE31-7A54-F65F-1DFD-FECC3022E7C7}"/>
                </a:ext>
              </a:extLst>
            </p:cNvPr>
            <p:cNvSpPr/>
            <p:nvPr/>
          </p:nvSpPr>
          <p:spPr>
            <a:xfrm rot="2700000">
              <a:off x="3284375" y="1908028"/>
              <a:ext cx="1045029" cy="223935"/>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
                <a:ea typeface="+mn-ea"/>
                <a:cs typeface="+mn-cs"/>
              </a:endParaRPr>
            </a:p>
          </p:txBody>
        </p:sp>
        <p:sp>
          <p:nvSpPr>
            <p:cNvPr id="11" name="Rectangle 10">
              <a:extLst>
                <a:ext uri="{FF2B5EF4-FFF2-40B4-BE49-F238E27FC236}">
                  <a16:creationId xmlns:a16="http://schemas.microsoft.com/office/drawing/2014/main" id="{C5A5316A-F3AA-7163-65FA-3A13F47D19F9}"/>
                </a:ext>
              </a:extLst>
            </p:cNvPr>
            <p:cNvSpPr/>
            <p:nvPr/>
          </p:nvSpPr>
          <p:spPr>
            <a:xfrm rot="8100000">
              <a:off x="3284374" y="1908027"/>
              <a:ext cx="1045029" cy="223935"/>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
                <a:ea typeface="+mn-ea"/>
                <a:cs typeface="+mn-cs"/>
              </a:endParaRPr>
            </a:p>
          </p:txBody>
        </p:sp>
      </p:grpSp>
      <p:sp>
        <p:nvSpPr>
          <p:cNvPr id="13" name="Curved Up Arrow 12">
            <a:extLst>
              <a:ext uri="{FF2B5EF4-FFF2-40B4-BE49-F238E27FC236}">
                <a16:creationId xmlns:a16="http://schemas.microsoft.com/office/drawing/2014/main" id="{C6B2114F-1F42-65A0-5FBE-730223B37AB1}"/>
              </a:ext>
            </a:extLst>
          </p:cNvPr>
          <p:cNvSpPr/>
          <p:nvPr/>
        </p:nvSpPr>
        <p:spPr>
          <a:xfrm>
            <a:off x="3566054" y="4558904"/>
            <a:ext cx="2892490" cy="1278031"/>
          </a:xfrm>
          <a:prstGeom prst="curvedUpArrow">
            <a:avLst>
              <a:gd name="adj1" fmla="val 25000"/>
              <a:gd name="adj2" fmla="val 66602"/>
              <a:gd name="adj3" fmla="val 2500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
              <a:ea typeface="+mn-ea"/>
              <a:cs typeface="+mn-cs"/>
            </a:endParaRPr>
          </a:p>
        </p:txBody>
      </p:sp>
      <p:graphicFrame>
        <p:nvGraphicFramePr>
          <p:cNvPr id="14" name="Table 13">
            <a:extLst>
              <a:ext uri="{FF2B5EF4-FFF2-40B4-BE49-F238E27FC236}">
                <a16:creationId xmlns:a16="http://schemas.microsoft.com/office/drawing/2014/main" id="{C0D601F9-37A2-8193-2137-A269630953A7}"/>
              </a:ext>
            </a:extLst>
          </p:cNvPr>
          <p:cNvGraphicFramePr>
            <a:graphicFrameLocks noGrp="1"/>
          </p:cNvGraphicFramePr>
          <p:nvPr/>
        </p:nvGraphicFramePr>
        <p:xfrm>
          <a:off x="5012298" y="3561919"/>
          <a:ext cx="574351" cy="771609"/>
        </p:xfrm>
        <a:graphic>
          <a:graphicData uri="http://schemas.openxmlformats.org/drawingml/2006/table">
            <a:tbl>
              <a:tblPr>
                <a:tableStyleId>{5C22544A-7EE6-4342-B048-85BDC9FD1C3A}</a:tableStyleId>
              </a:tblPr>
              <a:tblGrid>
                <a:gridCol w="574351">
                  <a:extLst>
                    <a:ext uri="{9D8B030D-6E8A-4147-A177-3AD203B41FA5}">
                      <a16:colId xmlns:a16="http://schemas.microsoft.com/office/drawing/2014/main" val="68782030"/>
                    </a:ext>
                  </a:extLst>
                </a:gridCol>
              </a:tblGrid>
              <a:tr h="378059">
                <a:tc>
                  <a:txBody>
                    <a:bodyPr/>
                    <a:lstStyle/>
                    <a:p>
                      <a:pPr algn="ctr"/>
                      <a:r>
                        <a:rPr lang="en-US" dirty="0"/>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97847535"/>
                  </a:ext>
                </a:extLst>
              </a:tr>
              <a:tr h="393550">
                <a:tc>
                  <a:txBody>
                    <a:bodyPr/>
                    <a:lstStyle/>
                    <a:p>
                      <a:pPr algn="ctr"/>
                      <a:r>
                        <a:rPr lang="en-US" dirty="0"/>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47844123"/>
                  </a:ext>
                </a:extLst>
              </a:tr>
            </a:tbl>
          </a:graphicData>
        </a:graphic>
      </p:graphicFrame>
      <p:graphicFrame>
        <p:nvGraphicFramePr>
          <p:cNvPr id="15" name="Table 14">
            <a:extLst>
              <a:ext uri="{FF2B5EF4-FFF2-40B4-BE49-F238E27FC236}">
                <a16:creationId xmlns:a16="http://schemas.microsoft.com/office/drawing/2014/main" id="{0B754775-429F-12E7-448C-2A3498F3D740}"/>
              </a:ext>
            </a:extLst>
          </p:cNvPr>
          <p:cNvGraphicFramePr>
            <a:graphicFrameLocks noGrp="1"/>
          </p:cNvGraphicFramePr>
          <p:nvPr/>
        </p:nvGraphicFramePr>
        <p:xfrm>
          <a:off x="6453552" y="3561919"/>
          <a:ext cx="1010938" cy="771609"/>
        </p:xfrm>
        <a:graphic>
          <a:graphicData uri="http://schemas.openxmlformats.org/drawingml/2006/table">
            <a:tbl>
              <a:tblPr>
                <a:tableStyleId>{5C22544A-7EE6-4342-B048-85BDC9FD1C3A}</a:tableStyleId>
              </a:tblPr>
              <a:tblGrid>
                <a:gridCol w="505469">
                  <a:extLst>
                    <a:ext uri="{9D8B030D-6E8A-4147-A177-3AD203B41FA5}">
                      <a16:colId xmlns:a16="http://schemas.microsoft.com/office/drawing/2014/main" val="3831523087"/>
                    </a:ext>
                  </a:extLst>
                </a:gridCol>
                <a:gridCol w="505469">
                  <a:extLst>
                    <a:ext uri="{9D8B030D-6E8A-4147-A177-3AD203B41FA5}">
                      <a16:colId xmlns:a16="http://schemas.microsoft.com/office/drawing/2014/main" val="91492090"/>
                    </a:ext>
                  </a:extLst>
                </a:gridCol>
              </a:tblGrid>
              <a:tr h="378059">
                <a:tc>
                  <a:txBody>
                    <a:bodyPr/>
                    <a:lstStyle/>
                    <a:p>
                      <a:pPr algn="ctr"/>
                      <a:r>
                        <a:rPr lang="en-US" dirty="0"/>
                        <a:t>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60410"/>
                  </a:ext>
                </a:extLst>
              </a:tr>
              <a:tr h="393550">
                <a:tc>
                  <a:txBody>
                    <a:bodyPr/>
                    <a:lstStyle/>
                    <a:p>
                      <a:pPr algn="ctr"/>
                      <a:r>
                        <a:rPr lang="en-US" dirty="0"/>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58435491"/>
                  </a:ext>
                </a:extLst>
              </a:tr>
            </a:tbl>
          </a:graphicData>
        </a:graphic>
      </p:graphicFrame>
      <p:sp>
        <p:nvSpPr>
          <p:cNvPr id="16" name="Left-right Arrow 15">
            <a:extLst>
              <a:ext uri="{FF2B5EF4-FFF2-40B4-BE49-F238E27FC236}">
                <a16:creationId xmlns:a16="http://schemas.microsoft.com/office/drawing/2014/main" id="{8412C5FA-E29A-390D-EDC6-C59395C3F436}"/>
              </a:ext>
            </a:extLst>
          </p:cNvPr>
          <p:cNvSpPr/>
          <p:nvPr/>
        </p:nvSpPr>
        <p:spPr>
          <a:xfrm>
            <a:off x="5672773" y="3761111"/>
            <a:ext cx="665583" cy="373224"/>
          </a:xfrm>
          <a:prstGeom prst="lef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
              <a:ea typeface="+mn-ea"/>
              <a:cs typeface="+mn-cs"/>
            </a:endParaRPr>
          </a:p>
        </p:txBody>
      </p:sp>
      <p:sp>
        <p:nvSpPr>
          <p:cNvPr id="17" name="TextBox 16">
            <a:extLst>
              <a:ext uri="{FF2B5EF4-FFF2-40B4-BE49-F238E27FC236}">
                <a16:creationId xmlns:a16="http://schemas.microsoft.com/office/drawing/2014/main" id="{78D924BB-C65F-C829-76EC-8F302251312B}"/>
              </a:ext>
            </a:extLst>
          </p:cNvPr>
          <p:cNvSpPr txBox="1"/>
          <p:nvPr/>
        </p:nvSpPr>
        <p:spPr>
          <a:xfrm>
            <a:off x="3251945" y="5836935"/>
            <a:ext cx="3520707" cy="369332"/>
          </a:xfrm>
          <a:prstGeom prst="rect">
            <a:avLst/>
          </a:prstGeom>
          <a:noFill/>
        </p:spPr>
        <p:txBody>
          <a:bodyPr wrap="none" rtlCol="0">
            <a:spAutoFit/>
          </a:bodyPr>
          <a:lstStyle>
            <a:defPPr>
              <a:defRPr lang="en-US"/>
            </a:defPPr>
            <a:lvl1pPr>
              <a:defRPr>
                <a:solidFill>
                  <a:srgbClr val="C40C67"/>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40C67"/>
                </a:solidFill>
                <a:effectLst/>
                <a:uLnTx/>
                <a:uFillTx/>
                <a:latin typeface="Segoe UI "/>
                <a:ea typeface="+mn-ea"/>
                <a:cs typeface="+mn-cs"/>
              </a:rPr>
              <a:t>Proceed to the next sub problem</a:t>
            </a:r>
          </a:p>
        </p:txBody>
      </p:sp>
    </p:spTree>
    <p:extLst>
      <p:ext uri="{BB962C8B-B14F-4D97-AF65-F5344CB8AC3E}">
        <p14:creationId xmlns:p14="http://schemas.microsoft.com/office/powerpoint/2010/main" val="171700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left)">
                                      <p:cBhvr>
                                        <p:cTn id="14" dur="500"/>
                                        <p:tgtEl>
                                          <p:spTgt spid="13"/>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left)">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p:cTn id="22" dur="500" fill="hold"/>
                                        <p:tgtEl>
                                          <p:spTgt spid="14"/>
                                        </p:tgtEl>
                                        <p:attrNameLst>
                                          <p:attrName>ppt_w</p:attrName>
                                        </p:attrNameLst>
                                      </p:cBhvr>
                                      <p:tavLst>
                                        <p:tav tm="0">
                                          <p:val>
                                            <p:fltVal val="0"/>
                                          </p:val>
                                        </p:tav>
                                        <p:tav tm="100000">
                                          <p:val>
                                            <p:strVal val="#ppt_w"/>
                                          </p:val>
                                        </p:tav>
                                      </p:tavLst>
                                    </p:anim>
                                    <p:anim calcmode="lin" valueType="num">
                                      <p:cBhvr>
                                        <p:cTn id="23" dur="500" fill="hold"/>
                                        <p:tgtEl>
                                          <p:spTgt spid="14"/>
                                        </p:tgtEl>
                                        <p:attrNameLst>
                                          <p:attrName>ppt_h</p:attrName>
                                        </p:attrNameLst>
                                      </p:cBhvr>
                                      <p:tavLst>
                                        <p:tav tm="0">
                                          <p:val>
                                            <p:fltVal val="0"/>
                                          </p:val>
                                        </p:tav>
                                        <p:tav tm="100000">
                                          <p:val>
                                            <p:strVal val="#ppt_h"/>
                                          </p:val>
                                        </p:tav>
                                      </p:tavLst>
                                    </p:anim>
                                    <p:animEffect transition="in" filter="fade">
                                      <p:cBhvr>
                                        <p:cTn id="24" dur="500"/>
                                        <p:tgtEl>
                                          <p:spTgt spid="14"/>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p:cTn id="27" dur="500" fill="hold"/>
                                        <p:tgtEl>
                                          <p:spTgt spid="16"/>
                                        </p:tgtEl>
                                        <p:attrNameLst>
                                          <p:attrName>ppt_w</p:attrName>
                                        </p:attrNameLst>
                                      </p:cBhvr>
                                      <p:tavLst>
                                        <p:tav tm="0">
                                          <p:val>
                                            <p:fltVal val="0"/>
                                          </p:val>
                                        </p:tav>
                                        <p:tav tm="100000">
                                          <p:val>
                                            <p:strVal val="#ppt_w"/>
                                          </p:val>
                                        </p:tav>
                                      </p:tavLst>
                                    </p:anim>
                                    <p:anim calcmode="lin" valueType="num">
                                      <p:cBhvr>
                                        <p:cTn id="28" dur="500" fill="hold"/>
                                        <p:tgtEl>
                                          <p:spTgt spid="16"/>
                                        </p:tgtEl>
                                        <p:attrNameLst>
                                          <p:attrName>ppt_h</p:attrName>
                                        </p:attrNameLst>
                                      </p:cBhvr>
                                      <p:tavLst>
                                        <p:tav tm="0">
                                          <p:val>
                                            <p:fltVal val="0"/>
                                          </p:val>
                                        </p:tav>
                                        <p:tav tm="100000">
                                          <p:val>
                                            <p:strVal val="#ppt_h"/>
                                          </p:val>
                                        </p:tav>
                                      </p:tavLst>
                                    </p:anim>
                                    <p:animEffect transition="in" filter="fade">
                                      <p:cBhvr>
                                        <p:cTn id="29" dur="500"/>
                                        <p:tgtEl>
                                          <p:spTgt spid="16"/>
                                        </p:tgtEl>
                                      </p:cBhvr>
                                    </p:animEffect>
                                  </p:childTnLst>
                                </p:cTn>
                              </p:par>
                              <p:par>
                                <p:cTn id="30" presetID="53" presetClass="entr" presetSubtype="16"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 calcmode="lin" valueType="num">
                                      <p:cBhvr>
                                        <p:cTn id="32" dur="500" fill="hold"/>
                                        <p:tgtEl>
                                          <p:spTgt spid="15"/>
                                        </p:tgtEl>
                                        <p:attrNameLst>
                                          <p:attrName>ppt_w</p:attrName>
                                        </p:attrNameLst>
                                      </p:cBhvr>
                                      <p:tavLst>
                                        <p:tav tm="0">
                                          <p:val>
                                            <p:fltVal val="0"/>
                                          </p:val>
                                        </p:tav>
                                        <p:tav tm="100000">
                                          <p:val>
                                            <p:strVal val="#ppt_w"/>
                                          </p:val>
                                        </p:tav>
                                      </p:tavLst>
                                    </p:anim>
                                    <p:anim calcmode="lin" valueType="num">
                                      <p:cBhvr>
                                        <p:cTn id="33" dur="500" fill="hold"/>
                                        <p:tgtEl>
                                          <p:spTgt spid="15"/>
                                        </p:tgtEl>
                                        <p:attrNameLst>
                                          <p:attrName>ppt_h</p:attrName>
                                        </p:attrNameLst>
                                      </p:cBhvr>
                                      <p:tavLst>
                                        <p:tav tm="0">
                                          <p:val>
                                            <p:fltVal val="0"/>
                                          </p:val>
                                        </p:tav>
                                        <p:tav tm="100000">
                                          <p:val>
                                            <p:strVal val="#ppt_h"/>
                                          </p:val>
                                        </p:tav>
                                      </p:tavLst>
                                    </p:anim>
                                    <p:animEffect transition="in" filter="fade">
                                      <p:cBhvr>
                                        <p:cTn id="3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6" grpId="0" animBg="1"/>
      <p:bldP spid="17"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6E98ED3C-6F84-BD68-E133-A54791BB9250}"/>
              </a:ext>
            </a:extLst>
          </p:cNvPr>
          <p:cNvGraphicFramePr>
            <a:graphicFrameLocks noGrp="1"/>
          </p:cNvGraphicFramePr>
          <p:nvPr/>
        </p:nvGraphicFramePr>
        <p:xfrm>
          <a:off x="1693638" y="2043724"/>
          <a:ext cx="4130350" cy="2580820"/>
        </p:xfrm>
        <a:graphic>
          <a:graphicData uri="http://schemas.openxmlformats.org/drawingml/2006/table">
            <a:tbl>
              <a:tblPr bandRow="1">
                <a:tableStyleId>{5C22544A-7EE6-4342-B048-85BDC9FD1C3A}</a:tableStyleId>
              </a:tblPr>
              <a:tblGrid>
                <a:gridCol w="826070">
                  <a:extLst>
                    <a:ext uri="{9D8B030D-6E8A-4147-A177-3AD203B41FA5}">
                      <a16:colId xmlns:a16="http://schemas.microsoft.com/office/drawing/2014/main" val="1157640076"/>
                    </a:ext>
                  </a:extLst>
                </a:gridCol>
                <a:gridCol w="826070">
                  <a:extLst>
                    <a:ext uri="{9D8B030D-6E8A-4147-A177-3AD203B41FA5}">
                      <a16:colId xmlns:a16="http://schemas.microsoft.com/office/drawing/2014/main" val="2500949416"/>
                    </a:ext>
                  </a:extLst>
                </a:gridCol>
                <a:gridCol w="826070">
                  <a:extLst>
                    <a:ext uri="{9D8B030D-6E8A-4147-A177-3AD203B41FA5}">
                      <a16:colId xmlns:a16="http://schemas.microsoft.com/office/drawing/2014/main" val="1433170090"/>
                    </a:ext>
                  </a:extLst>
                </a:gridCol>
                <a:gridCol w="826070">
                  <a:extLst>
                    <a:ext uri="{9D8B030D-6E8A-4147-A177-3AD203B41FA5}">
                      <a16:colId xmlns:a16="http://schemas.microsoft.com/office/drawing/2014/main" val="1566911109"/>
                    </a:ext>
                  </a:extLst>
                </a:gridCol>
                <a:gridCol w="826070">
                  <a:extLst>
                    <a:ext uri="{9D8B030D-6E8A-4147-A177-3AD203B41FA5}">
                      <a16:colId xmlns:a16="http://schemas.microsoft.com/office/drawing/2014/main" val="3184077100"/>
                    </a:ext>
                  </a:extLst>
                </a:gridCol>
              </a:tblGrid>
              <a:tr h="516164">
                <a:tc>
                  <a:txBody>
                    <a:bodyPr/>
                    <a:lstStyle/>
                    <a:p>
                      <a:pPr algn="ctr">
                        <a:lnSpc>
                          <a:spcPct val="150000"/>
                        </a:lnSpc>
                      </a:pPr>
                      <a:endParaRPr lang="en-US" dirty="0">
                        <a:latin typeface="Courier New" panose="02070309020205020404" pitchFamily="49" charset="0"/>
                        <a:cs typeface="Courier New" panose="020703090202050204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pPr>
                      <a:r>
                        <a:rPr lang="en-US" b="1" dirty="0">
                          <a:latin typeface="Courier New" panose="02070309020205020404" pitchFamily="49" charset="0"/>
                          <a:cs typeface="Courier New" panose="02070309020205020404" pitchFamily="49"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pPr>
                      <a:r>
                        <a:rPr lang="en-US" b="1" dirty="0">
                          <a:latin typeface="Courier New" panose="02070309020205020404" pitchFamily="49" charset="0"/>
                          <a:cs typeface="Courier New" panose="02070309020205020404" pitchFamily="49" charset="0"/>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pPr>
                      <a:r>
                        <a:rPr lang="en-US" b="1" dirty="0">
                          <a:latin typeface="Courier New" panose="02070309020205020404" pitchFamily="49" charset="0"/>
                          <a:cs typeface="Courier New" panose="02070309020205020404" pitchFamily="49" charset="0"/>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pPr>
                      <a:r>
                        <a:rPr lang="en-US" b="1" dirty="0">
                          <a:latin typeface="Courier New" panose="02070309020205020404" pitchFamily="49" charset="0"/>
                          <a:cs typeface="Courier New" panose="02070309020205020404" pitchFamily="49" charset="0"/>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07982753"/>
                  </a:ext>
                </a:extLst>
              </a:tr>
              <a:tr h="516164">
                <a:tc>
                  <a:txBody>
                    <a:bodyPr/>
                    <a:lstStyle/>
                    <a:p>
                      <a:pPr algn="ctr">
                        <a:lnSpc>
                          <a:spcPct val="150000"/>
                        </a:lnSpc>
                      </a:pPr>
                      <a:r>
                        <a:rPr lang="en-US" b="1" dirty="0">
                          <a:latin typeface="Courier New" panose="02070309020205020404" pitchFamily="49" charset="0"/>
                          <a:cs typeface="Courier New" panose="02070309020205020404" pitchFamily="49"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pPr>
                      <a:endParaRPr lang="en-US" dirty="0">
                        <a:latin typeface="Courier New" panose="02070309020205020404" pitchFamily="49" charset="0"/>
                        <a:cs typeface="Courier New" panose="020703090202050204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pPr>
                      <a:endParaRPr lang="en-US" dirty="0">
                        <a:latin typeface="Courier New" panose="02070309020205020404" pitchFamily="49" charset="0"/>
                        <a:cs typeface="Courier New" panose="020703090202050204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pPr>
                      <a:endParaRPr lang="en-US" dirty="0">
                        <a:latin typeface="Courier New" panose="02070309020205020404" pitchFamily="49" charset="0"/>
                        <a:cs typeface="Courier New" panose="020703090202050204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pPr>
                      <a:endParaRPr lang="en-US" dirty="0">
                        <a:latin typeface="Courier New" panose="02070309020205020404" pitchFamily="49" charset="0"/>
                        <a:cs typeface="Courier New" panose="020703090202050204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20158633"/>
                  </a:ext>
                </a:extLst>
              </a:tr>
              <a:tr h="516164">
                <a:tc>
                  <a:txBody>
                    <a:bodyPr/>
                    <a:lstStyle/>
                    <a:p>
                      <a:pPr algn="ctr">
                        <a:lnSpc>
                          <a:spcPct val="150000"/>
                        </a:lnSpc>
                      </a:pPr>
                      <a:r>
                        <a:rPr lang="en-US" b="1" dirty="0">
                          <a:latin typeface="Courier New" panose="02070309020205020404" pitchFamily="49" charset="0"/>
                          <a:cs typeface="Courier New" panose="02070309020205020404" pitchFamily="49" charset="0"/>
                        </a:rPr>
                        <a:t>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pPr>
                      <a:endParaRPr lang="en-US" dirty="0">
                        <a:latin typeface="Courier New" panose="02070309020205020404" pitchFamily="49" charset="0"/>
                        <a:cs typeface="Courier New" panose="020703090202050204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pPr>
                      <a:endParaRPr lang="en-US" dirty="0">
                        <a:latin typeface="Courier New" panose="02070309020205020404" pitchFamily="49" charset="0"/>
                        <a:cs typeface="Courier New" panose="020703090202050204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pPr>
                      <a:endParaRPr lang="en-US" dirty="0">
                        <a:latin typeface="Courier New" panose="02070309020205020404" pitchFamily="49" charset="0"/>
                        <a:cs typeface="Courier New" panose="020703090202050204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pPr>
                      <a:endParaRPr lang="en-US" dirty="0">
                        <a:latin typeface="Courier New" panose="02070309020205020404" pitchFamily="49" charset="0"/>
                        <a:cs typeface="Courier New" panose="020703090202050204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72133373"/>
                  </a:ext>
                </a:extLst>
              </a:tr>
              <a:tr h="516164">
                <a:tc>
                  <a:txBody>
                    <a:bodyPr/>
                    <a:lstStyle/>
                    <a:p>
                      <a:pPr algn="ctr">
                        <a:lnSpc>
                          <a:spcPct val="150000"/>
                        </a:lnSpc>
                      </a:pPr>
                      <a:r>
                        <a:rPr lang="en-US" b="1" dirty="0">
                          <a:latin typeface="Courier New" panose="02070309020205020404" pitchFamily="49" charset="0"/>
                          <a:cs typeface="Courier New" panose="02070309020205020404" pitchFamily="49" charset="0"/>
                        </a:rPr>
                        <a:t>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pPr>
                      <a:endParaRPr lang="en-US" dirty="0">
                        <a:latin typeface="Courier New" panose="02070309020205020404" pitchFamily="49" charset="0"/>
                        <a:cs typeface="Courier New" panose="020703090202050204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pPr>
                      <a:endParaRPr lang="en-US" dirty="0">
                        <a:latin typeface="Courier New" panose="02070309020205020404" pitchFamily="49" charset="0"/>
                        <a:cs typeface="Courier New" panose="020703090202050204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pPr>
                      <a:endParaRPr lang="en-US" dirty="0">
                        <a:latin typeface="Courier New" panose="02070309020205020404" pitchFamily="49" charset="0"/>
                        <a:cs typeface="Courier New" panose="020703090202050204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pPr>
                      <a:endParaRPr lang="en-US">
                        <a:latin typeface="Courier New" panose="02070309020205020404" pitchFamily="49" charset="0"/>
                        <a:cs typeface="Courier New" panose="020703090202050204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62255038"/>
                  </a:ext>
                </a:extLst>
              </a:tr>
              <a:tr h="516164">
                <a:tc>
                  <a:txBody>
                    <a:bodyPr/>
                    <a:lstStyle/>
                    <a:p>
                      <a:pPr algn="ctr">
                        <a:lnSpc>
                          <a:spcPct val="150000"/>
                        </a:lnSpc>
                      </a:pPr>
                      <a:r>
                        <a:rPr lang="en-US" b="1" dirty="0">
                          <a:latin typeface="Courier New" panose="02070309020205020404" pitchFamily="49" charset="0"/>
                          <a:cs typeface="Courier New" panose="02070309020205020404" pitchFamily="49" charset="0"/>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pPr>
                      <a:endParaRPr lang="en-US" dirty="0">
                        <a:latin typeface="Courier New" panose="02070309020205020404" pitchFamily="49" charset="0"/>
                        <a:cs typeface="Courier New" panose="020703090202050204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pPr>
                      <a:endParaRPr lang="en-US" dirty="0">
                        <a:latin typeface="Courier New" panose="02070309020205020404" pitchFamily="49" charset="0"/>
                        <a:cs typeface="Courier New" panose="020703090202050204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pPr>
                      <a:endParaRPr lang="en-US" dirty="0">
                        <a:latin typeface="Courier New" panose="02070309020205020404" pitchFamily="49" charset="0"/>
                        <a:cs typeface="Courier New" panose="020703090202050204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pPr>
                      <a:endParaRPr lang="en-US" dirty="0">
                        <a:latin typeface="Courier New" panose="02070309020205020404" pitchFamily="49" charset="0"/>
                        <a:cs typeface="Courier New" panose="020703090202050204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23737851"/>
                  </a:ext>
                </a:extLst>
              </a:tr>
            </a:tbl>
          </a:graphicData>
        </a:graphic>
      </p:graphicFrame>
      <p:graphicFrame>
        <p:nvGraphicFramePr>
          <p:cNvPr id="27" name="Table 26">
            <a:extLst>
              <a:ext uri="{FF2B5EF4-FFF2-40B4-BE49-F238E27FC236}">
                <a16:creationId xmlns:a16="http://schemas.microsoft.com/office/drawing/2014/main" id="{563BA2A9-065F-7561-A7F3-BBFCFE7ADD94}"/>
              </a:ext>
            </a:extLst>
          </p:cNvPr>
          <p:cNvGraphicFramePr>
            <a:graphicFrameLocks noGrp="1"/>
          </p:cNvGraphicFramePr>
          <p:nvPr/>
        </p:nvGraphicFramePr>
        <p:xfrm>
          <a:off x="1693638" y="2043724"/>
          <a:ext cx="4130350" cy="2580820"/>
        </p:xfrm>
        <a:graphic>
          <a:graphicData uri="http://schemas.openxmlformats.org/drawingml/2006/table">
            <a:tbl>
              <a:tblPr bandRow="1">
                <a:tableStyleId>{5C22544A-7EE6-4342-B048-85BDC9FD1C3A}</a:tableStyleId>
              </a:tblPr>
              <a:tblGrid>
                <a:gridCol w="826070">
                  <a:extLst>
                    <a:ext uri="{9D8B030D-6E8A-4147-A177-3AD203B41FA5}">
                      <a16:colId xmlns:a16="http://schemas.microsoft.com/office/drawing/2014/main" val="1157640076"/>
                    </a:ext>
                  </a:extLst>
                </a:gridCol>
                <a:gridCol w="826070">
                  <a:extLst>
                    <a:ext uri="{9D8B030D-6E8A-4147-A177-3AD203B41FA5}">
                      <a16:colId xmlns:a16="http://schemas.microsoft.com/office/drawing/2014/main" val="2500949416"/>
                    </a:ext>
                  </a:extLst>
                </a:gridCol>
                <a:gridCol w="826070">
                  <a:extLst>
                    <a:ext uri="{9D8B030D-6E8A-4147-A177-3AD203B41FA5}">
                      <a16:colId xmlns:a16="http://schemas.microsoft.com/office/drawing/2014/main" val="1433170090"/>
                    </a:ext>
                  </a:extLst>
                </a:gridCol>
                <a:gridCol w="826070">
                  <a:extLst>
                    <a:ext uri="{9D8B030D-6E8A-4147-A177-3AD203B41FA5}">
                      <a16:colId xmlns:a16="http://schemas.microsoft.com/office/drawing/2014/main" val="1566911109"/>
                    </a:ext>
                  </a:extLst>
                </a:gridCol>
                <a:gridCol w="826070">
                  <a:extLst>
                    <a:ext uri="{9D8B030D-6E8A-4147-A177-3AD203B41FA5}">
                      <a16:colId xmlns:a16="http://schemas.microsoft.com/office/drawing/2014/main" val="3184077100"/>
                    </a:ext>
                  </a:extLst>
                </a:gridCol>
              </a:tblGrid>
              <a:tr h="516164">
                <a:tc>
                  <a:txBody>
                    <a:bodyPr/>
                    <a:lstStyle/>
                    <a:p>
                      <a:pPr algn="ctr">
                        <a:lnSpc>
                          <a:spcPct val="150000"/>
                        </a:lnSpc>
                      </a:pPr>
                      <a:endParaRPr lang="en-US" dirty="0">
                        <a:latin typeface="Courier New" panose="02070309020205020404" pitchFamily="49" charset="0"/>
                        <a:cs typeface="Courier New" panose="020703090202050204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pPr>
                      <a:r>
                        <a:rPr lang="en-US" b="1" dirty="0">
                          <a:latin typeface="Courier New" panose="02070309020205020404" pitchFamily="49" charset="0"/>
                          <a:cs typeface="Courier New" panose="02070309020205020404" pitchFamily="49"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pPr>
                      <a:r>
                        <a:rPr lang="en-US" b="1" dirty="0">
                          <a:latin typeface="Courier New" panose="02070309020205020404" pitchFamily="49" charset="0"/>
                          <a:cs typeface="Courier New" panose="02070309020205020404" pitchFamily="49" charset="0"/>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pPr>
                      <a:r>
                        <a:rPr lang="en-US" b="1" dirty="0">
                          <a:latin typeface="Courier New" panose="02070309020205020404" pitchFamily="49" charset="0"/>
                          <a:cs typeface="Courier New" panose="02070309020205020404" pitchFamily="49" charset="0"/>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pPr>
                      <a:r>
                        <a:rPr lang="en-US" b="1" dirty="0">
                          <a:latin typeface="Courier New" panose="02070309020205020404" pitchFamily="49" charset="0"/>
                          <a:cs typeface="Courier New" panose="02070309020205020404" pitchFamily="49" charset="0"/>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07982753"/>
                  </a:ext>
                </a:extLst>
              </a:tr>
              <a:tr h="516164">
                <a:tc>
                  <a:txBody>
                    <a:bodyPr/>
                    <a:lstStyle/>
                    <a:p>
                      <a:pPr algn="ctr">
                        <a:lnSpc>
                          <a:spcPct val="150000"/>
                        </a:lnSpc>
                      </a:pPr>
                      <a:r>
                        <a:rPr lang="en-US" b="1" dirty="0">
                          <a:latin typeface="Courier New" panose="02070309020205020404" pitchFamily="49" charset="0"/>
                          <a:cs typeface="Courier New" panose="02070309020205020404" pitchFamily="49"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pPr>
                      <a:r>
                        <a:rPr lang="en-US" b="1" dirty="0">
                          <a:solidFill>
                            <a:srgbClr val="C40C67"/>
                          </a:solidFill>
                          <a:latin typeface="Courier New" panose="02070309020205020404" pitchFamily="49" charset="0"/>
                          <a:cs typeface="Courier New" panose="02070309020205020404" pitchFamily="49" charset="0"/>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pPr>
                      <a:r>
                        <a:rPr lang="en-US" b="1" dirty="0">
                          <a:solidFill>
                            <a:srgbClr val="C40C67"/>
                          </a:solidFill>
                          <a:latin typeface="Courier New" panose="02070309020205020404" pitchFamily="49" charset="0"/>
                          <a:cs typeface="Courier New" panose="02070309020205020404" pitchFamily="49"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pPr>
                      <a:r>
                        <a:rPr lang="en-US" b="1" dirty="0">
                          <a:solidFill>
                            <a:srgbClr val="C40C67"/>
                          </a:solidFill>
                          <a:latin typeface="Courier New" panose="02070309020205020404" pitchFamily="49" charset="0"/>
                          <a:cs typeface="Courier New" panose="02070309020205020404" pitchFamily="49"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pPr>
                      <a:r>
                        <a:rPr lang="en-US" b="1" dirty="0">
                          <a:solidFill>
                            <a:srgbClr val="C40C67"/>
                          </a:solidFill>
                          <a:latin typeface="Courier New" panose="02070309020205020404" pitchFamily="49" charset="0"/>
                          <a:cs typeface="Courier New" panose="02070309020205020404" pitchFamily="49" charset="0"/>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20158633"/>
                  </a:ext>
                </a:extLst>
              </a:tr>
              <a:tr h="516164">
                <a:tc>
                  <a:txBody>
                    <a:bodyPr/>
                    <a:lstStyle/>
                    <a:p>
                      <a:pPr algn="ctr">
                        <a:lnSpc>
                          <a:spcPct val="150000"/>
                        </a:lnSpc>
                      </a:pPr>
                      <a:r>
                        <a:rPr lang="en-US" b="1" dirty="0">
                          <a:latin typeface="Courier New" panose="02070309020205020404" pitchFamily="49" charset="0"/>
                          <a:cs typeface="Courier New" panose="02070309020205020404" pitchFamily="49" charset="0"/>
                        </a:rPr>
                        <a:t>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pPr>
                      <a:endParaRPr lang="en-US" dirty="0">
                        <a:latin typeface="Courier New" panose="02070309020205020404" pitchFamily="49" charset="0"/>
                        <a:cs typeface="Courier New" panose="020703090202050204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pPr>
                      <a:endParaRPr lang="en-US" dirty="0">
                        <a:latin typeface="Courier New" panose="02070309020205020404" pitchFamily="49" charset="0"/>
                        <a:cs typeface="Courier New" panose="020703090202050204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pPr>
                      <a:endParaRPr lang="en-US" dirty="0">
                        <a:latin typeface="Courier New" panose="02070309020205020404" pitchFamily="49" charset="0"/>
                        <a:cs typeface="Courier New" panose="020703090202050204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pPr>
                      <a:endParaRPr lang="en-US" dirty="0">
                        <a:latin typeface="Courier New" panose="02070309020205020404" pitchFamily="49" charset="0"/>
                        <a:cs typeface="Courier New" panose="020703090202050204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72133373"/>
                  </a:ext>
                </a:extLst>
              </a:tr>
              <a:tr h="516164">
                <a:tc>
                  <a:txBody>
                    <a:bodyPr/>
                    <a:lstStyle/>
                    <a:p>
                      <a:pPr algn="ctr">
                        <a:lnSpc>
                          <a:spcPct val="150000"/>
                        </a:lnSpc>
                      </a:pPr>
                      <a:r>
                        <a:rPr lang="en-US" b="1" dirty="0">
                          <a:latin typeface="Courier New" panose="02070309020205020404" pitchFamily="49" charset="0"/>
                          <a:cs typeface="Courier New" panose="02070309020205020404" pitchFamily="49" charset="0"/>
                        </a:rPr>
                        <a:t>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pPr>
                      <a:endParaRPr lang="en-US" dirty="0">
                        <a:latin typeface="Courier New" panose="02070309020205020404" pitchFamily="49" charset="0"/>
                        <a:cs typeface="Courier New" panose="020703090202050204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pPr>
                      <a:endParaRPr lang="en-US" dirty="0">
                        <a:latin typeface="Courier New" panose="02070309020205020404" pitchFamily="49" charset="0"/>
                        <a:cs typeface="Courier New" panose="020703090202050204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pPr>
                      <a:endParaRPr lang="en-US" dirty="0">
                        <a:latin typeface="Courier New" panose="02070309020205020404" pitchFamily="49" charset="0"/>
                        <a:cs typeface="Courier New" panose="020703090202050204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pPr>
                      <a:endParaRPr lang="en-US">
                        <a:latin typeface="Courier New" panose="02070309020205020404" pitchFamily="49" charset="0"/>
                        <a:cs typeface="Courier New" panose="020703090202050204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62255038"/>
                  </a:ext>
                </a:extLst>
              </a:tr>
              <a:tr h="516164">
                <a:tc>
                  <a:txBody>
                    <a:bodyPr/>
                    <a:lstStyle/>
                    <a:p>
                      <a:pPr algn="ctr">
                        <a:lnSpc>
                          <a:spcPct val="150000"/>
                        </a:lnSpc>
                      </a:pPr>
                      <a:r>
                        <a:rPr lang="en-US" b="1" dirty="0">
                          <a:latin typeface="Courier New" panose="02070309020205020404" pitchFamily="49" charset="0"/>
                          <a:cs typeface="Courier New" panose="02070309020205020404" pitchFamily="49" charset="0"/>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pPr>
                      <a:endParaRPr lang="en-US" dirty="0">
                        <a:latin typeface="Courier New" panose="02070309020205020404" pitchFamily="49" charset="0"/>
                        <a:cs typeface="Courier New" panose="020703090202050204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pPr>
                      <a:endParaRPr lang="en-US" dirty="0">
                        <a:latin typeface="Courier New" panose="02070309020205020404" pitchFamily="49" charset="0"/>
                        <a:cs typeface="Courier New" panose="020703090202050204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pPr>
                      <a:endParaRPr lang="en-US" dirty="0">
                        <a:latin typeface="Courier New" panose="02070309020205020404" pitchFamily="49" charset="0"/>
                        <a:cs typeface="Courier New" panose="020703090202050204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pPr>
                      <a:endParaRPr lang="en-US" dirty="0">
                        <a:latin typeface="Courier New" panose="02070309020205020404" pitchFamily="49" charset="0"/>
                        <a:cs typeface="Courier New" panose="020703090202050204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23737851"/>
                  </a:ext>
                </a:extLst>
              </a:tr>
            </a:tbl>
          </a:graphicData>
        </a:graphic>
      </p:graphicFrame>
      <p:sp>
        <p:nvSpPr>
          <p:cNvPr id="2" name="Title 1">
            <a:extLst>
              <a:ext uri="{FF2B5EF4-FFF2-40B4-BE49-F238E27FC236}">
                <a16:creationId xmlns:a16="http://schemas.microsoft.com/office/drawing/2014/main" id="{9898EE12-4846-2DF3-9372-0E593EFBCECE}"/>
              </a:ext>
            </a:extLst>
          </p:cNvPr>
          <p:cNvSpPr>
            <a:spLocks noGrp="1"/>
          </p:cNvSpPr>
          <p:nvPr>
            <p:ph type="title"/>
          </p:nvPr>
        </p:nvSpPr>
        <p:spPr/>
        <p:txBody>
          <a:bodyPr/>
          <a:lstStyle/>
          <a:p>
            <a:r>
              <a:rPr lang="en-US" dirty="0"/>
              <a:t>DP table for BUT to ANT</a:t>
            </a:r>
          </a:p>
        </p:txBody>
      </p:sp>
      <p:sp>
        <p:nvSpPr>
          <p:cNvPr id="7" name="TextBox 6">
            <a:extLst>
              <a:ext uri="{FF2B5EF4-FFF2-40B4-BE49-F238E27FC236}">
                <a16:creationId xmlns:a16="http://schemas.microsoft.com/office/drawing/2014/main" id="{5D03D365-6427-BDB9-FDF2-40F47841BBD3}"/>
              </a:ext>
            </a:extLst>
          </p:cNvPr>
          <p:cNvSpPr txBox="1"/>
          <p:nvPr/>
        </p:nvSpPr>
        <p:spPr>
          <a:xfrm rot="16200000">
            <a:off x="627235" y="3244334"/>
            <a:ext cx="143109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Segoe UI "/>
                <a:ea typeface="+mn-ea"/>
                <a:cs typeface="+mn-cs"/>
              </a:rPr>
              <a:t>Target Word</a:t>
            </a:r>
          </a:p>
        </p:txBody>
      </p:sp>
      <p:sp>
        <p:nvSpPr>
          <p:cNvPr id="8" name="TextBox 7">
            <a:extLst>
              <a:ext uri="{FF2B5EF4-FFF2-40B4-BE49-F238E27FC236}">
                <a16:creationId xmlns:a16="http://schemas.microsoft.com/office/drawing/2014/main" id="{58C7D4A2-7247-43D5-B0A4-60B84DB96941}"/>
              </a:ext>
            </a:extLst>
          </p:cNvPr>
          <p:cNvSpPr txBox="1"/>
          <p:nvPr/>
        </p:nvSpPr>
        <p:spPr>
          <a:xfrm>
            <a:off x="3065706" y="1571348"/>
            <a:ext cx="149880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Segoe UI "/>
                <a:ea typeface="+mn-ea"/>
                <a:cs typeface="+mn-cs"/>
              </a:rPr>
              <a:t>Source Word</a:t>
            </a:r>
          </a:p>
        </p:txBody>
      </p:sp>
      <p:cxnSp>
        <p:nvCxnSpPr>
          <p:cNvPr id="11" name="Straight Arrow Connector 10">
            <a:extLst>
              <a:ext uri="{FF2B5EF4-FFF2-40B4-BE49-F238E27FC236}">
                <a16:creationId xmlns:a16="http://schemas.microsoft.com/office/drawing/2014/main" id="{2F04CD79-7DF8-70D7-41D1-4F64999EF89C}"/>
              </a:ext>
            </a:extLst>
          </p:cNvPr>
          <p:cNvCxnSpPr>
            <a:cxnSpLocks/>
          </p:cNvCxnSpPr>
          <p:nvPr/>
        </p:nvCxnSpPr>
        <p:spPr>
          <a:xfrm flipH="1" flipV="1">
            <a:off x="2972944" y="2926373"/>
            <a:ext cx="92762" cy="1978090"/>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cxnSp>
        <p:nvCxnSpPr>
          <p:cNvPr id="13" name="Straight Arrow Connector 12">
            <a:extLst>
              <a:ext uri="{FF2B5EF4-FFF2-40B4-BE49-F238E27FC236}">
                <a16:creationId xmlns:a16="http://schemas.microsoft.com/office/drawing/2014/main" id="{F8D6F3B4-AE27-669D-09EC-9B390FB74BB5}"/>
              </a:ext>
            </a:extLst>
          </p:cNvPr>
          <p:cNvCxnSpPr>
            <a:cxnSpLocks/>
          </p:cNvCxnSpPr>
          <p:nvPr/>
        </p:nvCxnSpPr>
        <p:spPr>
          <a:xfrm flipH="1" flipV="1">
            <a:off x="3775440" y="2864498"/>
            <a:ext cx="264715" cy="2001588"/>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sp>
        <p:nvSpPr>
          <p:cNvPr id="15" name="TextBox 14">
            <a:extLst>
              <a:ext uri="{FF2B5EF4-FFF2-40B4-BE49-F238E27FC236}">
                <a16:creationId xmlns:a16="http://schemas.microsoft.com/office/drawing/2014/main" id="{1C61D709-8922-1DAB-2665-635DDC84B73B}"/>
              </a:ext>
            </a:extLst>
          </p:cNvPr>
          <p:cNvSpPr txBox="1"/>
          <p:nvPr/>
        </p:nvSpPr>
        <p:spPr>
          <a:xfrm>
            <a:off x="2390208" y="4866087"/>
            <a:ext cx="1155425" cy="41549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defRPr sz="1050">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FFFFFF"/>
                </a:solidFill>
                <a:effectLst/>
                <a:uLnTx/>
                <a:uFillTx/>
                <a:latin typeface="Segoe UI "/>
                <a:ea typeface="+mn-ea"/>
                <a:cs typeface="+mn-cs"/>
              </a:rPr>
              <a:t>Steps to convert from “” to “”</a:t>
            </a:r>
          </a:p>
        </p:txBody>
      </p:sp>
      <p:sp>
        <p:nvSpPr>
          <p:cNvPr id="17" name="TextBox 16">
            <a:extLst>
              <a:ext uri="{FF2B5EF4-FFF2-40B4-BE49-F238E27FC236}">
                <a16:creationId xmlns:a16="http://schemas.microsoft.com/office/drawing/2014/main" id="{ED1CB11E-4613-05F1-2CC2-37D0B0D5B292}"/>
              </a:ext>
            </a:extLst>
          </p:cNvPr>
          <p:cNvSpPr txBox="1"/>
          <p:nvPr/>
        </p:nvSpPr>
        <p:spPr>
          <a:xfrm>
            <a:off x="3648442" y="4866086"/>
            <a:ext cx="1155426" cy="41549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defRPr sz="1050">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FFFFFF"/>
                </a:solidFill>
                <a:effectLst/>
                <a:uLnTx/>
                <a:uFillTx/>
                <a:latin typeface="Segoe UI "/>
                <a:ea typeface="+mn-ea"/>
                <a:cs typeface="+mn-cs"/>
              </a:rPr>
              <a:t>Steps to convert from A to “”</a:t>
            </a:r>
          </a:p>
        </p:txBody>
      </p:sp>
      <p:cxnSp>
        <p:nvCxnSpPr>
          <p:cNvPr id="19" name="Straight Arrow Connector 18">
            <a:extLst>
              <a:ext uri="{FF2B5EF4-FFF2-40B4-BE49-F238E27FC236}">
                <a16:creationId xmlns:a16="http://schemas.microsoft.com/office/drawing/2014/main" id="{FCD9DC98-630E-7971-4850-93DC7309EA56}"/>
              </a:ext>
            </a:extLst>
          </p:cNvPr>
          <p:cNvCxnSpPr>
            <a:cxnSpLocks/>
          </p:cNvCxnSpPr>
          <p:nvPr/>
        </p:nvCxnSpPr>
        <p:spPr>
          <a:xfrm flipH="1" flipV="1">
            <a:off x="4617531" y="2902875"/>
            <a:ext cx="1411848" cy="720876"/>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sp>
        <p:nvSpPr>
          <p:cNvPr id="21" name="TextBox 20">
            <a:extLst>
              <a:ext uri="{FF2B5EF4-FFF2-40B4-BE49-F238E27FC236}">
                <a16:creationId xmlns:a16="http://schemas.microsoft.com/office/drawing/2014/main" id="{96026D4A-ED23-2A19-08C3-EFB0888D85A9}"/>
              </a:ext>
            </a:extLst>
          </p:cNvPr>
          <p:cNvSpPr txBox="1"/>
          <p:nvPr/>
        </p:nvSpPr>
        <p:spPr>
          <a:xfrm>
            <a:off x="6029379" y="3334134"/>
            <a:ext cx="1350995" cy="41549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defRPr sz="1050">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FFFFFF"/>
                </a:solidFill>
                <a:effectLst/>
                <a:uLnTx/>
                <a:uFillTx/>
                <a:latin typeface="Segoe UI "/>
                <a:ea typeface="+mn-ea"/>
                <a:cs typeface="+mn-cs"/>
              </a:rPr>
              <a:t>Steps to convert from AN to “”</a:t>
            </a:r>
          </a:p>
        </p:txBody>
      </p:sp>
      <p:sp>
        <p:nvSpPr>
          <p:cNvPr id="22" name="TextBox 21">
            <a:extLst>
              <a:ext uri="{FF2B5EF4-FFF2-40B4-BE49-F238E27FC236}">
                <a16:creationId xmlns:a16="http://schemas.microsoft.com/office/drawing/2014/main" id="{6DE9D80B-4629-83C1-912B-BDB9658F7EEC}"/>
              </a:ext>
            </a:extLst>
          </p:cNvPr>
          <p:cNvSpPr txBox="1"/>
          <p:nvPr/>
        </p:nvSpPr>
        <p:spPr>
          <a:xfrm>
            <a:off x="6401364" y="2550896"/>
            <a:ext cx="1350995" cy="41549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defRPr sz="1050">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FFFFFF"/>
                </a:solidFill>
                <a:effectLst/>
                <a:uLnTx/>
                <a:uFillTx/>
                <a:latin typeface="Segoe UI "/>
                <a:ea typeface="+mn-ea"/>
                <a:cs typeface="+mn-cs"/>
              </a:rPr>
              <a:t>Steps to convert from ANT to “”</a:t>
            </a:r>
          </a:p>
        </p:txBody>
      </p:sp>
      <p:cxnSp>
        <p:nvCxnSpPr>
          <p:cNvPr id="23" name="Straight Arrow Connector 22">
            <a:extLst>
              <a:ext uri="{FF2B5EF4-FFF2-40B4-BE49-F238E27FC236}">
                <a16:creationId xmlns:a16="http://schemas.microsoft.com/office/drawing/2014/main" id="{291AF3B7-88F3-A8A6-1504-F413EFBC049A}"/>
              </a:ext>
            </a:extLst>
          </p:cNvPr>
          <p:cNvCxnSpPr>
            <a:cxnSpLocks/>
          </p:cNvCxnSpPr>
          <p:nvPr/>
        </p:nvCxnSpPr>
        <p:spPr>
          <a:xfrm flipH="1">
            <a:off x="5528846" y="2781729"/>
            <a:ext cx="872518" cy="0"/>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sp>
        <p:nvSpPr>
          <p:cNvPr id="25" name="TextBox 24">
            <a:extLst>
              <a:ext uri="{FF2B5EF4-FFF2-40B4-BE49-F238E27FC236}">
                <a16:creationId xmlns:a16="http://schemas.microsoft.com/office/drawing/2014/main" id="{604D3B5B-AEC2-6B2C-6784-574E1B915065}"/>
              </a:ext>
            </a:extLst>
          </p:cNvPr>
          <p:cNvSpPr txBox="1"/>
          <p:nvPr/>
        </p:nvSpPr>
        <p:spPr>
          <a:xfrm>
            <a:off x="4168207" y="3502026"/>
            <a:ext cx="120257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40C67"/>
                </a:solidFill>
                <a:effectLst/>
                <a:uLnTx/>
                <a:uFillTx/>
                <a:latin typeface="Segoe UI "/>
                <a:ea typeface="+mn-ea"/>
                <a:cs typeface="+mn-cs"/>
              </a:rPr>
              <a:t> Deletions</a:t>
            </a:r>
          </a:p>
        </p:txBody>
      </p:sp>
      <p:sp>
        <p:nvSpPr>
          <p:cNvPr id="26" name="Right Brace 25">
            <a:extLst>
              <a:ext uri="{FF2B5EF4-FFF2-40B4-BE49-F238E27FC236}">
                <a16:creationId xmlns:a16="http://schemas.microsoft.com/office/drawing/2014/main" id="{1819BE37-37C9-CA22-9AD1-F9736DBF31D2}"/>
              </a:ext>
            </a:extLst>
          </p:cNvPr>
          <p:cNvSpPr/>
          <p:nvPr/>
        </p:nvSpPr>
        <p:spPr>
          <a:xfrm rot="5400000">
            <a:off x="4412257" y="2045775"/>
            <a:ext cx="410547" cy="2472704"/>
          </a:xfrm>
          <a:prstGeom prst="rightBrace">
            <a:avLst>
              <a:gd name="adj1" fmla="val 53788"/>
              <a:gd name="adj2" fmla="val 45094"/>
            </a:avLst>
          </a:prstGeom>
        </p:spPr>
        <p:style>
          <a:lnRef idx="3">
            <a:schemeClr val="accent3"/>
          </a:lnRef>
          <a:fillRef idx="0">
            <a:schemeClr val="accent3"/>
          </a:fillRef>
          <a:effectRef idx="2">
            <a:schemeClr val="accent3"/>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Segoe UI "/>
              <a:ea typeface="+mn-ea"/>
              <a:cs typeface="+mn-cs"/>
            </a:endParaRPr>
          </a:p>
        </p:txBody>
      </p:sp>
    </p:spTree>
    <p:extLst>
      <p:ext uri="{BB962C8B-B14F-4D97-AF65-F5344CB8AC3E}">
        <p14:creationId xmlns:p14="http://schemas.microsoft.com/office/powerpoint/2010/main" val="3195985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left)">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dissolv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left)">
                                      <p:cBhvr>
                                        <p:cTn id="29" dur="500"/>
                                        <p:tgtEl>
                                          <p:spTgt spid="15"/>
                                        </p:tgtEl>
                                      </p:cBhvr>
                                    </p:animEffect>
                                  </p:childTnLst>
                                </p:cTn>
                              </p:par>
                            </p:childTnLst>
                          </p:cTn>
                        </p:par>
                        <p:par>
                          <p:cTn id="30" fill="hold">
                            <p:stCondLst>
                              <p:cond delay="500"/>
                            </p:stCondLst>
                            <p:childTnLst>
                              <p:par>
                                <p:cTn id="31" presetID="22" presetClass="entr" presetSubtype="4" fill="hold" nodeType="after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down)">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wipe(down)">
                                      <p:cBhvr>
                                        <p:cTn id="38" dur="500"/>
                                        <p:tgtEl>
                                          <p:spTgt spid="17"/>
                                        </p:tgtEl>
                                      </p:cBhvr>
                                    </p:animEffect>
                                  </p:childTnLst>
                                </p:cTn>
                              </p:par>
                            </p:childTnLst>
                          </p:cTn>
                        </p:par>
                        <p:par>
                          <p:cTn id="39" fill="hold">
                            <p:stCondLst>
                              <p:cond delay="500"/>
                            </p:stCondLst>
                            <p:childTnLst>
                              <p:par>
                                <p:cTn id="40" presetID="22" presetClass="entr" presetSubtype="4" fill="hold" nodeType="after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wipe(down)">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wipe(down)">
                                      <p:cBhvr>
                                        <p:cTn id="47" dur="500"/>
                                        <p:tgtEl>
                                          <p:spTgt spid="21"/>
                                        </p:tgtEl>
                                      </p:cBhvr>
                                    </p:animEffect>
                                  </p:childTnLst>
                                </p:cTn>
                              </p:par>
                            </p:childTnLst>
                          </p:cTn>
                        </p:par>
                        <p:par>
                          <p:cTn id="48" fill="hold">
                            <p:stCondLst>
                              <p:cond delay="500"/>
                            </p:stCondLst>
                            <p:childTnLst>
                              <p:par>
                                <p:cTn id="49" presetID="22" presetClass="entr" presetSubtype="4" fill="hold" nodeType="after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wipe(down)">
                                      <p:cBhvr>
                                        <p:cTn id="51" dur="500"/>
                                        <p:tgtEl>
                                          <p:spTgt spid="19"/>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grpId="0" nodeType="clickEffect">
                                  <p:stCondLst>
                                    <p:cond delay="0"/>
                                  </p:stCondLst>
                                  <p:childTnLst>
                                    <p:set>
                                      <p:cBhvr>
                                        <p:cTn id="55" dur="1" fill="hold">
                                          <p:stCondLst>
                                            <p:cond delay="0"/>
                                          </p:stCondLst>
                                        </p:cTn>
                                        <p:tgtEl>
                                          <p:spTgt spid="22"/>
                                        </p:tgtEl>
                                        <p:attrNameLst>
                                          <p:attrName>style.visibility</p:attrName>
                                        </p:attrNameLst>
                                      </p:cBhvr>
                                      <p:to>
                                        <p:strVal val="visible"/>
                                      </p:to>
                                    </p:set>
                                    <p:animEffect transition="in" filter="wipe(down)">
                                      <p:cBhvr>
                                        <p:cTn id="56" dur="500"/>
                                        <p:tgtEl>
                                          <p:spTgt spid="22"/>
                                        </p:tgtEl>
                                      </p:cBhvr>
                                    </p:animEffect>
                                  </p:childTnLst>
                                </p:cTn>
                              </p:par>
                            </p:childTnLst>
                          </p:cTn>
                        </p:par>
                        <p:par>
                          <p:cTn id="57" fill="hold">
                            <p:stCondLst>
                              <p:cond delay="500"/>
                            </p:stCondLst>
                            <p:childTnLst>
                              <p:par>
                                <p:cTn id="58" presetID="22" presetClass="entr" presetSubtype="4" fill="hold" nodeType="afterEffect">
                                  <p:stCondLst>
                                    <p:cond delay="0"/>
                                  </p:stCondLst>
                                  <p:childTnLst>
                                    <p:set>
                                      <p:cBhvr>
                                        <p:cTn id="59" dur="1" fill="hold">
                                          <p:stCondLst>
                                            <p:cond delay="0"/>
                                          </p:stCondLst>
                                        </p:cTn>
                                        <p:tgtEl>
                                          <p:spTgt spid="23"/>
                                        </p:tgtEl>
                                        <p:attrNameLst>
                                          <p:attrName>style.visibility</p:attrName>
                                        </p:attrNameLst>
                                      </p:cBhvr>
                                      <p:to>
                                        <p:strVal val="visible"/>
                                      </p:to>
                                    </p:set>
                                    <p:animEffect transition="in" filter="wipe(down)">
                                      <p:cBhvr>
                                        <p:cTn id="60" dur="500"/>
                                        <p:tgtEl>
                                          <p:spTgt spid="23"/>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4" fill="hold" grpId="0" nodeType="clickEffect">
                                  <p:stCondLst>
                                    <p:cond delay="0"/>
                                  </p:stCondLst>
                                  <p:childTnLst>
                                    <p:set>
                                      <p:cBhvr>
                                        <p:cTn id="64" dur="1" fill="hold">
                                          <p:stCondLst>
                                            <p:cond delay="0"/>
                                          </p:stCondLst>
                                        </p:cTn>
                                        <p:tgtEl>
                                          <p:spTgt spid="26"/>
                                        </p:tgtEl>
                                        <p:attrNameLst>
                                          <p:attrName>style.visibility</p:attrName>
                                        </p:attrNameLst>
                                      </p:cBhvr>
                                      <p:to>
                                        <p:strVal val="visible"/>
                                      </p:to>
                                    </p:set>
                                    <p:animEffect transition="in" filter="wipe(down)">
                                      <p:cBhvr>
                                        <p:cTn id="65" dur="500"/>
                                        <p:tgtEl>
                                          <p:spTgt spid="26"/>
                                        </p:tgtEl>
                                      </p:cBhvr>
                                    </p:animEffect>
                                  </p:childTnLst>
                                </p:cTn>
                              </p:par>
                            </p:childTnLst>
                          </p:cTn>
                        </p:par>
                        <p:par>
                          <p:cTn id="66" fill="hold">
                            <p:stCondLst>
                              <p:cond delay="500"/>
                            </p:stCondLst>
                            <p:childTnLst>
                              <p:par>
                                <p:cTn id="67" presetID="53" presetClass="entr" presetSubtype="16" fill="hold" grpId="0" nodeType="afterEffect">
                                  <p:stCondLst>
                                    <p:cond delay="0"/>
                                  </p:stCondLst>
                                  <p:childTnLst>
                                    <p:set>
                                      <p:cBhvr>
                                        <p:cTn id="68" dur="1" fill="hold">
                                          <p:stCondLst>
                                            <p:cond delay="0"/>
                                          </p:stCondLst>
                                        </p:cTn>
                                        <p:tgtEl>
                                          <p:spTgt spid="25"/>
                                        </p:tgtEl>
                                        <p:attrNameLst>
                                          <p:attrName>style.visibility</p:attrName>
                                        </p:attrNameLst>
                                      </p:cBhvr>
                                      <p:to>
                                        <p:strVal val="visible"/>
                                      </p:to>
                                    </p:set>
                                    <p:anim calcmode="lin" valueType="num">
                                      <p:cBhvr>
                                        <p:cTn id="69" dur="500" fill="hold"/>
                                        <p:tgtEl>
                                          <p:spTgt spid="25"/>
                                        </p:tgtEl>
                                        <p:attrNameLst>
                                          <p:attrName>ppt_w</p:attrName>
                                        </p:attrNameLst>
                                      </p:cBhvr>
                                      <p:tavLst>
                                        <p:tav tm="0">
                                          <p:val>
                                            <p:fltVal val="0"/>
                                          </p:val>
                                        </p:tav>
                                        <p:tav tm="100000">
                                          <p:val>
                                            <p:strVal val="#ppt_w"/>
                                          </p:val>
                                        </p:tav>
                                      </p:tavLst>
                                    </p:anim>
                                    <p:anim calcmode="lin" valueType="num">
                                      <p:cBhvr>
                                        <p:cTn id="70" dur="500" fill="hold"/>
                                        <p:tgtEl>
                                          <p:spTgt spid="25"/>
                                        </p:tgtEl>
                                        <p:attrNameLst>
                                          <p:attrName>ppt_h</p:attrName>
                                        </p:attrNameLst>
                                      </p:cBhvr>
                                      <p:tavLst>
                                        <p:tav tm="0">
                                          <p:val>
                                            <p:fltVal val="0"/>
                                          </p:val>
                                        </p:tav>
                                        <p:tav tm="100000">
                                          <p:val>
                                            <p:strVal val="#ppt_h"/>
                                          </p:val>
                                        </p:tav>
                                      </p:tavLst>
                                    </p:anim>
                                    <p:animEffect transition="in" filter="fade">
                                      <p:cBhvr>
                                        <p:cTn id="7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5" grpId="0" animBg="1"/>
      <p:bldP spid="17" grpId="0" animBg="1"/>
      <p:bldP spid="21" grpId="0" animBg="1"/>
      <p:bldP spid="22" grpId="0" animBg="1"/>
      <p:bldP spid="25" grpId="0"/>
      <p:bldP spid="26"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880588-CDB3-4EAD-725A-8476E859419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52ABB92-A377-C1D9-CCBB-9A8020E6852F}"/>
              </a:ext>
            </a:extLst>
          </p:cNvPr>
          <p:cNvSpPr>
            <a:spLocks noGrp="1"/>
          </p:cNvSpPr>
          <p:nvPr>
            <p:ph type="title"/>
          </p:nvPr>
        </p:nvSpPr>
        <p:spPr/>
        <p:txBody>
          <a:bodyPr/>
          <a:lstStyle/>
          <a:p>
            <a:r>
              <a:rPr lang="en-US" dirty="0"/>
              <a:t>DP table for BUT to ANT</a:t>
            </a:r>
          </a:p>
        </p:txBody>
      </p:sp>
      <p:graphicFrame>
        <p:nvGraphicFramePr>
          <p:cNvPr id="6" name="Table 5">
            <a:extLst>
              <a:ext uri="{FF2B5EF4-FFF2-40B4-BE49-F238E27FC236}">
                <a16:creationId xmlns:a16="http://schemas.microsoft.com/office/drawing/2014/main" id="{8E6E85CB-474B-A52E-7DA3-4C33C3FF5619}"/>
              </a:ext>
            </a:extLst>
          </p:cNvPr>
          <p:cNvGraphicFramePr>
            <a:graphicFrameLocks noGrp="1"/>
          </p:cNvGraphicFramePr>
          <p:nvPr/>
        </p:nvGraphicFramePr>
        <p:xfrm>
          <a:off x="1693638" y="2043724"/>
          <a:ext cx="4130350" cy="2580820"/>
        </p:xfrm>
        <a:graphic>
          <a:graphicData uri="http://schemas.openxmlformats.org/drawingml/2006/table">
            <a:tbl>
              <a:tblPr bandRow="1">
                <a:tableStyleId>{5C22544A-7EE6-4342-B048-85BDC9FD1C3A}</a:tableStyleId>
              </a:tblPr>
              <a:tblGrid>
                <a:gridCol w="826070">
                  <a:extLst>
                    <a:ext uri="{9D8B030D-6E8A-4147-A177-3AD203B41FA5}">
                      <a16:colId xmlns:a16="http://schemas.microsoft.com/office/drawing/2014/main" val="1157640076"/>
                    </a:ext>
                  </a:extLst>
                </a:gridCol>
                <a:gridCol w="826070">
                  <a:extLst>
                    <a:ext uri="{9D8B030D-6E8A-4147-A177-3AD203B41FA5}">
                      <a16:colId xmlns:a16="http://schemas.microsoft.com/office/drawing/2014/main" val="2500949416"/>
                    </a:ext>
                  </a:extLst>
                </a:gridCol>
                <a:gridCol w="826070">
                  <a:extLst>
                    <a:ext uri="{9D8B030D-6E8A-4147-A177-3AD203B41FA5}">
                      <a16:colId xmlns:a16="http://schemas.microsoft.com/office/drawing/2014/main" val="1433170090"/>
                    </a:ext>
                  </a:extLst>
                </a:gridCol>
                <a:gridCol w="826070">
                  <a:extLst>
                    <a:ext uri="{9D8B030D-6E8A-4147-A177-3AD203B41FA5}">
                      <a16:colId xmlns:a16="http://schemas.microsoft.com/office/drawing/2014/main" val="1566911109"/>
                    </a:ext>
                  </a:extLst>
                </a:gridCol>
                <a:gridCol w="826070">
                  <a:extLst>
                    <a:ext uri="{9D8B030D-6E8A-4147-A177-3AD203B41FA5}">
                      <a16:colId xmlns:a16="http://schemas.microsoft.com/office/drawing/2014/main" val="3184077100"/>
                    </a:ext>
                  </a:extLst>
                </a:gridCol>
              </a:tblGrid>
              <a:tr h="516164">
                <a:tc>
                  <a:txBody>
                    <a:bodyPr/>
                    <a:lstStyle/>
                    <a:p>
                      <a:pPr algn="ctr">
                        <a:lnSpc>
                          <a:spcPct val="150000"/>
                        </a:lnSpc>
                      </a:pPr>
                      <a:endParaRPr lang="en-US" dirty="0">
                        <a:latin typeface="Courier New" panose="02070309020205020404" pitchFamily="49" charset="0"/>
                        <a:cs typeface="Courier New" panose="020703090202050204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pPr>
                      <a:r>
                        <a:rPr lang="en-US" b="1" dirty="0">
                          <a:latin typeface="Courier New" panose="02070309020205020404" pitchFamily="49" charset="0"/>
                          <a:cs typeface="Courier New" panose="02070309020205020404" pitchFamily="49"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pPr>
                      <a:r>
                        <a:rPr lang="en-US" b="1" dirty="0">
                          <a:latin typeface="Courier New" panose="02070309020205020404" pitchFamily="49" charset="0"/>
                          <a:cs typeface="Courier New" panose="02070309020205020404" pitchFamily="49" charset="0"/>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pPr>
                      <a:r>
                        <a:rPr lang="en-US" b="1" dirty="0">
                          <a:latin typeface="Courier New" panose="02070309020205020404" pitchFamily="49" charset="0"/>
                          <a:cs typeface="Courier New" panose="02070309020205020404" pitchFamily="49" charset="0"/>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pPr>
                      <a:r>
                        <a:rPr lang="en-US" b="1" dirty="0">
                          <a:latin typeface="Courier New" panose="02070309020205020404" pitchFamily="49" charset="0"/>
                          <a:cs typeface="Courier New" panose="02070309020205020404" pitchFamily="49" charset="0"/>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07982753"/>
                  </a:ext>
                </a:extLst>
              </a:tr>
              <a:tr h="516164">
                <a:tc>
                  <a:txBody>
                    <a:bodyPr/>
                    <a:lstStyle/>
                    <a:p>
                      <a:pPr algn="ctr">
                        <a:lnSpc>
                          <a:spcPct val="150000"/>
                        </a:lnSpc>
                      </a:pPr>
                      <a:r>
                        <a:rPr lang="en-US" b="1" dirty="0">
                          <a:latin typeface="Courier New" panose="02070309020205020404" pitchFamily="49" charset="0"/>
                          <a:cs typeface="Courier New" panose="02070309020205020404" pitchFamily="49"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pPr>
                      <a:endParaRPr lang="en-US" dirty="0">
                        <a:latin typeface="Courier New" panose="02070309020205020404" pitchFamily="49" charset="0"/>
                        <a:cs typeface="Courier New" panose="020703090202050204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pPr>
                      <a:endParaRPr lang="en-US" dirty="0">
                        <a:latin typeface="Courier New" panose="02070309020205020404" pitchFamily="49" charset="0"/>
                        <a:cs typeface="Courier New" panose="020703090202050204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pPr>
                      <a:endParaRPr lang="en-US" dirty="0">
                        <a:latin typeface="Courier New" panose="02070309020205020404" pitchFamily="49" charset="0"/>
                        <a:cs typeface="Courier New" panose="020703090202050204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pPr>
                      <a:endParaRPr lang="en-US" dirty="0">
                        <a:latin typeface="Courier New" panose="02070309020205020404" pitchFamily="49" charset="0"/>
                        <a:cs typeface="Courier New" panose="020703090202050204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20158633"/>
                  </a:ext>
                </a:extLst>
              </a:tr>
              <a:tr h="516164">
                <a:tc>
                  <a:txBody>
                    <a:bodyPr/>
                    <a:lstStyle/>
                    <a:p>
                      <a:pPr algn="ctr">
                        <a:lnSpc>
                          <a:spcPct val="150000"/>
                        </a:lnSpc>
                      </a:pPr>
                      <a:r>
                        <a:rPr lang="en-US" b="1" dirty="0">
                          <a:latin typeface="Courier New" panose="02070309020205020404" pitchFamily="49" charset="0"/>
                          <a:cs typeface="Courier New" panose="02070309020205020404" pitchFamily="49" charset="0"/>
                        </a:rPr>
                        <a:t>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pPr>
                      <a:endParaRPr lang="en-US" dirty="0">
                        <a:latin typeface="Courier New" panose="02070309020205020404" pitchFamily="49" charset="0"/>
                        <a:cs typeface="Courier New" panose="020703090202050204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pPr>
                      <a:endParaRPr lang="en-US" dirty="0">
                        <a:latin typeface="Courier New" panose="02070309020205020404" pitchFamily="49" charset="0"/>
                        <a:cs typeface="Courier New" panose="020703090202050204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pPr>
                      <a:endParaRPr lang="en-US" dirty="0">
                        <a:latin typeface="Courier New" panose="02070309020205020404" pitchFamily="49" charset="0"/>
                        <a:cs typeface="Courier New" panose="020703090202050204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pPr>
                      <a:endParaRPr lang="en-US" dirty="0">
                        <a:latin typeface="Courier New" panose="02070309020205020404" pitchFamily="49" charset="0"/>
                        <a:cs typeface="Courier New" panose="020703090202050204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72133373"/>
                  </a:ext>
                </a:extLst>
              </a:tr>
              <a:tr h="516164">
                <a:tc>
                  <a:txBody>
                    <a:bodyPr/>
                    <a:lstStyle/>
                    <a:p>
                      <a:pPr algn="ctr">
                        <a:lnSpc>
                          <a:spcPct val="150000"/>
                        </a:lnSpc>
                      </a:pPr>
                      <a:r>
                        <a:rPr lang="en-US" b="1" dirty="0">
                          <a:latin typeface="Courier New" panose="02070309020205020404" pitchFamily="49" charset="0"/>
                          <a:cs typeface="Courier New" panose="02070309020205020404" pitchFamily="49" charset="0"/>
                        </a:rPr>
                        <a:t>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pPr>
                      <a:endParaRPr lang="en-US" dirty="0">
                        <a:latin typeface="Courier New" panose="02070309020205020404" pitchFamily="49" charset="0"/>
                        <a:cs typeface="Courier New" panose="020703090202050204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pPr>
                      <a:endParaRPr lang="en-US" dirty="0">
                        <a:latin typeface="Courier New" panose="02070309020205020404" pitchFamily="49" charset="0"/>
                        <a:cs typeface="Courier New" panose="020703090202050204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pPr>
                      <a:endParaRPr lang="en-US" dirty="0">
                        <a:latin typeface="Courier New" panose="02070309020205020404" pitchFamily="49" charset="0"/>
                        <a:cs typeface="Courier New" panose="020703090202050204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pPr>
                      <a:endParaRPr lang="en-US">
                        <a:latin typeface="Courier New" panose="02070309020205020404" pitchFamily="49" charset="0"/>
                        <a:cs typeface="Courier New" panose="020703090202050204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62255038"/>
                  </a:ext>
                </a:extLst>
              </a:tr>
              <a:tr h="516164">
                <a:tc>
                  <a:txBody>
                    <a:bodyPr/>
                    <a:lstStyle/>
                    <a:p>
                      <a:pPr algn="ctr">
                        <a:lnSpc>
                          <a:spcPct val="150000"/>
                        </a:lnSpc>
                      </a:pPr>
                      <a:r>
                        <a:rPr lang="en-US" b="1" dirty="0">
                          <a:latin typeface="Courier New" panose="02070309020205020404" pitchFamily="49" charset="0"/>
                          <a:cs typeface="Courier New" panose="02070309020205020404" pitchFamily="49" charset="0"/>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pPr>
                      <a:endParaRPr lang="en-US" dirty="0">
                        <a:latin typeface="Courier New" panose="02070309020205020404" pitchFamily="49" charset="0"/>
                        <a:cs typeface="Courier New" panose="020703090202050204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pPr>
                      <a:endParaRPr lang="en-US" dirty="0">
                        <a:latin typeface="Courier New" panose="02070309020205020404" pitchFamily="49" charset="0"/>
                        <a:cs typeface="Courier New" panose="020703090202050204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pPr>
                      <a:endParaRPr lang="en-US" dirty="0">
                        <a:latin typeface="Courier New" panose="02070309020205020404" pitchFamily="49" charset="0"/>
                        <a:cs typeface="Courier New" panose="020703090202050204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pPr>
                      <a:endParaRPr lang="en-US" dirty="0">
                        <a:latin typeface="Courier New" panose="02070309020205020404" pitchFamily="49" charset="0"/>
                        <a:cs typeface="Courier New" panose="020703090202050204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23737851"/>
                  </a:ext>
                </a:extLst>
              </a:tr>
            </a:tbl>
          </a:graphicData>
        </a:graphic>
      </p:graphicFrame>
      <p:sp>
        <p:nvSpPr>
          <p:cNvPr id="7" name="TextBox 6">
            <a:extLst>
              <a:ext uri="{FF2B5EF4-FFF2-40B4-BE49-F238E27FC236}">
                <a16:creationId xmlns:a16="http://schemas.microsoft.com/office/drawing/2014/main" id="{E13D956F-1CB8-256C-8B83-E84F46088469}"/>
              </a:ext>
            </a:extLst>
          </p:cNvPr>
          <p:cNvSpPr txBox="1"/>
          <p:nvPr/>
        </p:nvSpPr>
        <p:spPr>
          <a:xfrm rot="16200000">
            <a:off x="627235" y="3244334"/>
            <a:ext cx="143109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Segoe UI "/>
                <a:ea typeface="+mn-ea"/>
                <a:cs typeface="+mn-cs"/>
              </a:rPr>
              <a:t>Target Word</a:t>
            </a:r>
          </a:p>
        </p:txBody>
      </p:sp>
      <p:sp>
        <p:nvSpPr>
          <p:cNvPr id="8" name="TextBox 7">
            <a:extLst>
              <a:ext uri="{FF2B5EF4-FFF2-40B4-BE49-F238E27FC236}">
                <a16:creationId xmlns:a16="http://schemas.microsoft.com/office/drawing/2014/main" id="{288A6CC9-31C3-3777-EB67-CD9915289FA4}"/>
              </a:ext>
            </a:extLst>
          </p:cNvPr>
          <p:cNvSpPr txBox="1"/>
          <p:nvPr/>
        </p:nvSpPr>
        <p:spPr>
          <a:xfrm>
            <a:off x="3065706" y="1571348"/>
            <a:ext cx="149880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Segoe UI "/>
                <a:ea typeface="+mn-ea"/>
                <a:cs typeface="+mn-cs"/>
              </a:rPr>
              <a:t>Source Word</a:t>
            </a:r>
          </a:p>
        </p:txBody>
      </p:sp>
      <p:graphicFrame>
        <p:nvGraphicFramePr>
          <p:cNvPr id="9" name="Table 8">
            <a:extLst>
              <a:ext uri="{FF2B5EF4-FFF2-40B4-BE49-F238E27FC236}">
                <a16:creationId xmlns:a16="http://schemas.microsoft.com/office/drawing/2014/main" id="{35E1AD6D-F8B5-F87A-A7BD-8DA3075AD87F}"/>
              </a:ext>
            </a:extLst>
          </p:cNvPr>
          <p:cNvGraphicFramePr>
            <a:graphicFrameLocks noGrp="1"/>
          </p:cNvGraphicFramePr>
          <p:nvPr/>
        </p:nvGraphicFramePr>
        <p:xfrm>
          <a:off x="1693638" y="2043724"/>
          <a:ext cx="4130350" cy="2580820"/>
        </p:xfrm>
        <a:graphic>
          <a:graphicData uri="http://schemas.openxmlformats.org/drawingml/2006/table">
            <a:tbl>
              <a:tblPr bandRow="1">
                <a:tableStyleId>{5C22544A-7EE6-4342-B048-85BDC9FD1C3A}</a:tableStyleId>
              </a:tblPr>
              <a:tblGrid>
                <a:gridCol w="826070">
                  <a:extLst>
                    <a:ext uri="{9D8B030D-6E8A-4147-A177-3AD203B41FA5}">
                      <a16:colId xmlns:a16="http://schemas.microsoft.com/office/drawing/2014/main" val="1157640076"/>
                    </a:ext>
                  </a:extLst>
                </a:gridCol>
                <a:gridCol w="826070">
                  <a:extLst>
                    <a:ext uri="{9D8B030D-6E8A-4147-A177-3AD203B41FA5}">
                      <a16:colId xmlns:a16="http://schemas.microsoft.com/office/drawing/2014/main" val="2500949416"/>
                    </a:ext>
                  </a:extLst>
                </a:gridCol>
                <a:gridCol w="826070">
                  <a:extLst>
                    <a:ext uri="{9D8B030D-6E8A-4147-A177-3AD203B41FA5}">
                      <a16:colId xmlns:a16="http://schemas.microsoft.com/office/drawing/2014/main" val="1433170090"/>
                    </a:ext>
                  </a:extLst>
                </a:gridCol>
                <a:gridCol w="826070">
                  <a:extLst>
                    <a:ext uri="{9D8B030D-6E8A-4147-A177-3AD203B41FA5}">
                      <a16:colId xmlns:a16="http://schemas.microsoft.com/office/drawing/2014/main" val="1566911109"/>
                    </a:ext>
                  </a:extLst>
                </a:gridCol>
                <a:gridCol w="826070">
                  <a:extLst>
                    <a:ext uri="{9D8B030D-6E8A-4147-A177-3AD203B41FA5}">
                      <a16:colId xmlns:a16="http://schemas.microsoft.com/office/drawing/2014/main" val="3184077100"/>
                    </a:ext>
                  </a:extLst>
                </a:gridCol>
              </a:tblGrid>
              <a:tr h="516164">
                <a:tc>
                  <a:txBody>
                    <a:bodyPr/>
                    <a:lstStyle/>
                    <a:p>
                      <a:pPr algn="ctr">
                        <a:lnSpc>
                          <a:spcPct val="150000"/>
                        </a:lnSpc>
                      </a:pPr>
                      <a:endParaRPr lang="en-US" dirty="0">
                        <a:latin typeface="Courier New" panose="02070309020205020404" pitchFamily="49" charset="0"/>
                        <a:cs typeface="Courier New" panose="020703090202050204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pPr>
                      <a:r>
                        <a:rPr lang="en-US" b="1" dirty="0">
                          <a:latin typeface="Courier New" panose="02070309020205020404" pitchFamily="49" charset="0"/>
                          <a:cs typeface="Courier New" panose="02070309020205020404" pitchFamily="49"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pPr>
                      <a:r>
                        <a:rPr lang="en-US" b="1" dirty="0">
                          <a:latin typeface="Courier New" panose="02070309020205020404" pitchFamily="49" charset="0"/>
                          <a:cs typeface="Courier New" panose="02070309020205020404" pitchFamily="49" charset="0"/>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pPr>
                      <a:r>
                        <a:rPr lang="en-US" b="1" dirty="0">
                          <a:latin typeface="Courier New" panose="02070309020205020404" pitchFamily="49" charset="0"/>
                          <a:cs typeface="Courier New" panose="02070309020205020404" pitchFamily="49" charset="0"/>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pPr>
                      <a:r>
                        <a:rPr lang="en-US" b="1" dirty="0">
                          <a:latin typeface="Courier New" panose="02070309020205020404" pitchFamily="49" charset="0"/>
                          <a:cs typeface="Courier New" panose="02070309020205020404" pitchFamily="49" charset="0"/>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07982753"/>
                  </a:ext>
                </a:extLst>
              </a:tr>
              <a:tr h="516164">
                <a:tc>
                  <a:txBody>
                    <a:bodyPr/>
                    <a:lstStyle/>
                    <a:p>
                      <a:pPr algn="ctr">
                        <a:lnSpc>
                          <a:spcPct val="150000"/>
                        </a:lnSpc>
                      </a:pPr>
                      <a:r>
                        <a:rPr lang="en-US" b="1" dirty="0">
                          <a:latin typeface="Courier New" panose="02070309020205020404" pitchFamily="49" charset="0"/>
                          <a:cs typeface="Courier New" panose="02070309020205020404" pitchFamily="49"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pPr>
                      <a:r>
                        <a:rPr lang="en-US" b="0" dirty="0">
                          <a:solidFill>
                            <a:schemeClr val="tx1"/>
                          </a:solidFill>
                          <a:latin typeface="Courier New" panose="02070309020205020404" pitchFamily="49" charset="0"/>
                          <a:cs typeface="Courier New" panose="02070309020205020404" pitchFamily="49" charset="0"/>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pPr>
                      <a:r>
                        <a:rPr lang="en-US" b="0" dirty="0">
                          <a:solidFill>
                            <a:schemeClr val="tx1"/>
                          </a:solidFill>
                          <a:latin typeface="Courier New" panose="02070309020205020404" pitchFamily="49" charset="0"/>
                          <a:cs typeface="Courier New" panose="02070309020205020404" pitchFamily="49"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pPr>
                      <a:r>
                        <a:rPr lang="en-US" b="0" dirty="0">
                          <a:solidFill>
                            <a:schemeClr val="tx1"/>
                          </a:solidFill>
                          <a:latin typeface="Courier New" panose="02070309020205020404" pitchFamily="49" charset="0"/>
                          <a:cs typeface="Courier New" panose="02070309020205020404" pitchFamily="49"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pPr>
                      <a:r>
                        <a:rPr lang="en-US" b="0" dirty="0">
                          <a:solidFill>
                            <a:schemeClr val="tx1"/>
                          </a:solidFill>
                          <a:latin typeface="Courier New" panose="02070309020205020404" pitchFamily="49" charset="0"/>
                          <a:cs typeface="Courier New" panose="02070309020205020404" pitchFamily="49" charset="0"/>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20158633"/>
                  </a:ext>
                </a:extLst>
              </a:tr>
              <a:tr h="516164">
                <a:tc>
                  <a:txBody>
                    <a:bodyPr/>
                    <a:lstStyle/>
                    <a:p>
                      <a:pPr algn="ctr">
                        <a:lnSpc>
                          <a:spcPct val="150000"/>
                        </a:lnSpc>
                      </a:pPr>
                      <a:r>
                        <a:rPr lang="en-US" b="1" dirty="0">
                          <a:latin typeface="Courier New" panose="02070309020205020404" pitchFamily="49" charset="0"/>
                          <a:cs typeface="Courier New" panose="02070309020205020404" pitchFamily="49" charset="0"/>
                        </a:rPr>
                        <a:t>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685783" rtl="0" eaLnBrk="1" latinLnBrk="0" hangingPunct="1">
                        <a:lnSpc>
                          <a:spcPct val="150000"/>
                        </a:lnSpc>
                      </a:pPr>
                      <a:r>
                        <a:rPr lang="en-US" sz="1350" b="1" kern="1200" dirty="0">
                          <a:solidFill>
                            <a:srgbClr val="C40C67"/>
                          </a:solidFill>
                          <a:latin typeface="Courier New" panose="02070309020205020404" pitchFamily="49" charset="0"/>
                          <a:ea typeface="+mn-ea"/>
                          <a:cs typeface="Courier New" panose="02070309020205020404" pitchFamily="49"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pPr>
                      <a:endParaRPr lang="en-US" dirty="0">
                        <a:latin typeface="Courier New" panose="02070309020205020404" pitchFamily="49" charset="0"/>
                        <a:cs typeface="Courier New" panose="020703090202050204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pPr>
                      <a:endParaRPr lang="en-US" dirty="0">
                        <a:latin typeface="Courier New" panose="02070309020205020404" pitchFamily="49" charset="0"/>
                        <a:cs typeface="Courier New" panose="020703090202050204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pPr>
                      <a:endParaRPr lang="en-US" dirty="0">
                        <a:latin typeface="Courier New" panose="02070309020205020404" pitchFamily="49" charset="0"/>
                        <a:cs typeface="Courier New" panose="020703090202050204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72133373"/>
                  </a:ext>
                </a:extLst>
              </a:tr>
              <a:tr h="516164">
                <a:tc>
                  <a:txBody>
                    <a:bodyPr/>
                    <a:lstStyle/>
                    <a:p>
                      <a:pPr algn="ctr">
                        <a:lnSpc>
                          <a:spcPct val="150000"/>
                        </a:lnSpc>
                      </a:pPr>
                      <a:r>
                        <a:rPr lang="en-US" b="1" dirty="0">
                          <a:latin typeface="Courier New" panose="02070309020205020404" pitchFamily="49" charset="0"/>
                          <a:cs typeface="Courier New" panose="02070309020205020404" pitchFamily="49" charset="0"/>
                        </a:rPr>
                        <a:t>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685783" rtl="0" eaLnBrk="1" latinLnBrk="0" hangingPunct="1">
                        <a:lnSpc>
                          <a:spcPct val="150000"/>
                        </a:lnSpc>
                      </a:pPr>
                      <a:r>
                        <a:rPr lang="en-US" sz="1350" b="1" kern="1200" dirty="0">
                          <a:solidFill>
                            <a:srgbClr val="C40C67"/>
                          </a:solidFill>
                          <a:latin typeface="Courier New" panose="02070309020205020404" pitchFamily="49" charset="0"/>
                          <a:ea typeface="+mn-ea"/>
                          <a:cs typeface="Courier New" panose="02070309020205020404" pitchFamily="49"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pPr>
                      <a:endParaRPr lang="en-US" dirty="0">
                        <a:latin typeface="Courier New" panose="02070309020205020404" pitchFamily="49" charset="0"/>
                        <a:cs typeface="Courier New" panose="020703090202050204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pPr>
                      <a:endParaRPr lang="en-US">
                        <a:latin typeface="Courier New" panose="02070309020205020404" pitchFamily="49" charset="0"/>
                        <a:cs typeface="Courier New" panose="020703090202050204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pPr>
                      <a:endParaRPr lang="en-US">
                        <a:latin typeface="Courier New" panose="02070309020205020404" pitchFamily="49" charset="0"/>
                        <a:cs typeface="Courier New" panose="020703090202050204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62255038"/>
                  </a:ext>
                </a:extLst>
              </a:tr>
              <a:tr h="516164">
                <a:tc>
                  <a:txBody>
                    <a:bodyPr/>
                    <a:lstStyle/>
                    <a:p>
                      <a:pPr algn="ctr">
                        <a:lnSpc>
                          <a:spcPct val="150000"/>
                        </a:lnSpc>
                      </a:pPr>
                      <a:r>
                        <a:rPr lang="en-US" b="1" dirty="0">
                          <a:latin typeface="Courier New" panose="02070309020205020404" pitchFamily="49" charset="0"/>
                          <a:cs typeface="Courier New" panose="02070309020205020404" pitchFamily="49" charset="0"/>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685783" rtl="0" eaLnBrk="1" latinLnBrk="0" hangingPunct="1">
                        <a:lnSpc>
                          <a:spcPct val="150000"/>
                        </a:lnSpc>
                      </a:pPr>
                      <a:r>
                        <a:rPr lang="en-US" sz="1350" b="1" kern="1200" dirty="0">
                          <a:solidFill>
                            <a:srgbClr val="C40C67"/>
                          </a:solidFill>
                          <a:latin typeface="Courier New" panose="02070309020205020404" pitchFamily="49" charset="0"/>
                          <a:ea typeface="+mn-ea"/>
                          <a:cs typeface="Courier New" panose="02070309020205020404" pitchFamily="49" charset="0"/>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pPr>
                      <a:endParaRPr lang="en-US" dirty="0">
                        <a:latin typeface="Courier New" panose="02070309020205020404" pitchFamily="49" charset="0"/>
                        <a:cs typeface="Courier New" panose="020703090202050204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pPr>
                      <a:endParaRPr lang="en-US" dirty="0">
                        <a:latin typeface="Courier New" panose="02070309020205020404" pitchFamily="49" charset="0"/>
                        <a:cs typeface="Courier New" panose="020703090202050204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pPr>
                      <a:endParaRPr lang="en-US" dirty="0">
                        <a:latin typeface="Courier New" panose="02070309020205020404" pitchFamily="49" charset="0"/>
                        <a:cs typeface="Courier New" panose="020703090202050204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23737851"/>
                  </a:ext>
                </a:extLst>
              </a:tr>
            </a:tbl>
          </a:graphicData>
        </a:graphic>
      </p:graphicFrame>
      <p:sp>
        <p:nvSpPr>
          <p:cNvPr id="4" name="TextBox 3">
            <a:extLst>
              <a:ext uri="{FF2B5EF4-FFF2-40B4-BE49-F238E27FC236}">
                <a16:creationId xmlns:a16="http://schemas.microsoft.com/office/drawing/2014/main" id="{003F1228-E83E-86F7-24A7-7440539CC159}"/>
              </a:ext>
            </a:extLst>
          </p:cNvPr>
          <p:cNvSpPr txBox="1"/>
          <p:nvPr/>
        </p:nvSpPr>
        <p:spPr>
          <a:xfrm>
            <a:off x="3388816" y="3126385"/>
            <a:ext cx="1350995" cy="41549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defRPr sz="1050">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FFFFFF"/>
                </a:solidFill>
                <a:effectLst/>
                <a:uLnTx/>
                <a:uFillTx/>
                <a:latin typeface="Segoe UI "/>
                <a:ea typeface="+mn-ea"/>
                <a:cs typeface="+mn-cs"/>
              </a:rPr>
              <a:t>Steps to convert from “” to B</a:t>
            </a:r>
          </a:p>
        </p:txBody>
      </p:sp>
      <p:sp>
        <p:nvSpPr>
          <p:cNvPr id="10" name="TextBox 9">
            <a:extLst>
              <a:ext uri="{FF2B5EF4-FFF2-40B4-BE49-F238E27FC236}">
                <a16:creationId xmlns:a16="http://schemas.microsoft.com/office/drawing/2014/main" id="{D6EA44DB-A291-EAE8-4972-645208171C2D}"/>
              </a:ext>
            </a:extLst>
          </p:cNvPr>
          <p:cNvSpPr txBox="1"/>
          <p:nvPr/>
        </p:nvSpPr>
        <p:spPr>
          <a:xfrm>
            <a:off x="3379657" y="3644927"/>
            <a:ext cx="1350995" cy="41549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defRPr sz="1050">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FFFFFF"/>
                </a:solidFill>
                <a:effectLst/>
                <a:uLnTx/>
                <a:uFillTx/>
                <a:latin typeface="Segoe UI "/>
                <a:ea typeface="+mn-ea"/>
                <a:cs typeface="+mn-cs"/>
              </a:rPr>
              <a:t>Steps to convert from “” to BU</a:t>
            </a:r>
          </a:p>
        </p:txBody>
      </p:sp>
      <p:sp>
        <p:nvSpPr>
          <p:cNvPr id="12" name="TextBox 11">
            <a:extLst>
              <a:ext uri="{FF2B5EF4-FFF2-40B4-BE49-F238E27FC236}">
                <a16:creationId xmlns:a16="http://schemas.microsoft.com/office/drawing/2014/main" id="{C1874639-929E-0FD5-684E-44A421DD7F6D}"/>
              </a:ext>
            </a:extLst>
          </p:cNvPr>
          <p:cNvSpPr txBox="1"/>
          <p:nvPr/>
        </p:nvSpPr>
        <p:spPr>
          <a:xfrm>
            <a:off x="3377970" y="4163469"/>
            <a:ext cx="1350995" cy="41549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defRPr sz="1050">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FFFFFF"/>
                </a:solidFill>
                <a:effectLst/>
                <a:uLnTx/>
                <a:uFillTx/>
                <a:latin typeface="Segoe UI "/>
                <a:ea typeface="+mn-ea"/>
                <a:cs typeface="+mn-cs"/>
              </a:rPr>
              <a:t>Steps to convert from “” to BUT</a:t>
            </a:r>
          </a:p>
        </p:txBody>
      </p:sp>
      <p:sp>
        <p:nvSpPr>
          <p:cNvPr id="14" name="TextBox 13">
            <a:extLst>
              <a:ext uri="{FF2B5EF4-FFF2-40B4-BE49-F238E27FC236}">
                <a16:creationId xmlns:a16="http://schemas.microsoft.com/office/drawing/2014/main" id="{084BECCC-E488-5523-5551-26B37C6898DD}"/>
              </a:ext>
            </a:extLst>
          </p:cNvPr>
          <p:cNvSpPr txBox="1"/>
          <p:nvPr/>
        </p:nvSpPr>
        <p:spPr>
          <a:xfrm>
            <a:off x="5135209" y="3644927"/>
            <a:ext cx="137755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40C67"/>
                </a:solidFill>
                <a:effectLst/>
                <a:uLnTx/>
                <a:uFillTx/>
                <a:latin typeface="Segoe UI "/>
                <a:ea typeface="+mn-ea"/>
                <a:cs typeface="+mn-cs"/>
              </a:rPr>
              <a:t> (Insertions)</a:t>
            </a:r>
          </a:p>
        </p:txBody>
      </p:sp>
      <p:sp>
        <p:nvSpPr>
          <p:cNvPr id="16" name="Right Brace 15">
            <a:extLst>
              <a:ext uri="{FF2B5EF4-FFF2-40B4-BE49-F238E27FC236}">
                <a16:creationId xmlns:a16="http://schemas.microsoft.com/office/drawing/2014/main" id="{AD0664DF-9ABB-4223-013A-9AF086C802E7}"/>
              </a:ext>
            </a:extLst>
          </p:cNvPr>
          <p:cNvSpPr/>
          <p:nvPr/>
        </p:nvSpPr>
        <p:spPr>
          <a:xfrm>
            <a:off x="4861249" y="3126385"/>
            <a:ext cx="410547" cy="1452582"/>
          </a:xfrm>
          <a:prstGeom prst="rightBrace">
            <a:avLst/>
          </a:prstGeom>
        </p:spPr>
        <p:style>
          <a:lnRef idx="3">
            <a:schemeClr val="accent3"/>
          </a:lnRef>
          <a:fillRef idx="0">
            <a:schemeClr val="accent3"/>
          </a:fillRef>
          <a:effectRef idx="2">
            <a:schemeClr val="accent3"/>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Segoe UI "/>
              <a:ea typeface="+mn-ea"/>
              <a:cs typeface="+mn-cs"/>
            </a:endParaRPr>
          </a:p>
        </p:txBody>
      </p:sp>
    </p:spTree>
    <p:extLst>
      <p:ext uri="{BB962C8B-B14F-4D97-AF65-F5344CB8AC3E}">
        <p14:creationId xmlns:p14="http://schemas.microsoft.com/office/powerpoint/2010/main" val="3967340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fltVal val="0"/>
                                          </p:val>
                                        </p:tav>
                                        <p:tav tm="100000">
                                          <p:val>
                                            <p:strVal val="#ppt_w"/>
                                          </p:val>
                                        </p:tav>
                                      </p:tavLst>
                                    </p:anim>
                                    <p:anim calcmode="lin" valueType="num">
                                      <p:cBhvr>
                                        <p:cTn id="18" dur="500" fill="hold"/>
                                        <p:tgtEl>
                                          <p:spTgt spid="12"/>
                                        </p:tgtEl>
                                        <p:attrNameLst>
                                          <p:attrName>ppt_h</p:attrName>
                                        </p:attrNameLst>
                                      </p:cBhvr>
                                      <p:tavLst>
                                        <p:tav tm="0">
                                          <p:val>
                                            <p:fltVal val="0"/>
                                          </p:val>
                                        </p:tav>
                                        <p:tav tm="100000">
                                          <p:val>
                                            <p:strVal val="#ppt_h"/>
                                          </p:val>
                                        </p:tav>
                                      </p:tavLst>
                                    </p:anim>
                                    <p:animEffect transition="in" filter="fade">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left)">
                                      <p:cBhvr>
                                        <p:cTn id="24" dur="500"/>
                                        <p:tgtEl>
                                          <p:spTgt spid="16"/>
                                        </p:tgtEl>
                                      </p:cBhvr>
                                    </p:animEffect>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left)">
                                      <p:cBhvr>
                                        <p:cTn id="2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animBg="1"/>
      <p:bldP spid="12" grpId="0" animBg="1"/>
      <p:bldP spid="14" grpId="0"/>
      <p:bldP spid="1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9F96E0-E87A-5C97-36D5-82325BF58BB3}"/>
              </a:ext>
            </a:extLst>
          </p:cNvPr>
          <p:cNvSpPr>
            <a:spLocks noGrp="1"/>
          </p:cNvSpPr>
          <p:nvPr>
            <p:ph type="title"/>
          </p:nvPr>
        </p:nvSpPr>
        <p:spPr/>
        <p:txBody>
          <a:bodyPr/>
          <a:lstStyle/>
          <a:p>
            <a:r>
              <a:rPr lang="en-HK" b="1" dirty="0"/>
              <a:t>Variability</a:t>
            </a:r>
            <a:endParaRPr lang="en-US" dirty="0"/>
          </a:p>
        </p:txBody>
      </p:sp>
      <p:sp>
        <p:nvSpPr>
          <p:cNvPr id="3" name="Content Placeholder 2">
            <a:extLst>
              <a:ext uri="{FF2B5EF4-FFF2-40B4-BE49-F238E27FC236}">
                <a16:creationId xmlns:a16="http://schemas.microsoft.com/office/drawing/2014/main" id="{2E0E03FD-6EE5-0D6F-B9B1-0566B26BB7CC}"/>
              </a:ext>
            </a:extLst>
          </p:cNvPr>
          <p:cNvSpPr>
            <a:spLocks noGrp="1"/>
          </p:cNvSpPr>
          <p:nvPr>
            <p:ph sz="quarter" idx="14"/>
          </p:nvPr>
        </p:nvSpPr>
        <p:spPr/>
        <p:txBody>
          <a:bodyPr/>
          <a:lstStyle/>
          <a:p>
            <a:pPr marL="514346" lvl="1" indent="-342900">
              <a:buFont typeface="Courier New" panose="02070309020205020404" pitchFamily="49" charset="0"/>
              <a:buChar char="o"/>
            </a:pPr>
            <a:r>
              <a:rPr lang="en-US" dirty="0">
                <a:solidFill>
                  <a:srgbClr val="C40C67"/>
                </a:solidFill>
              </a:rPr>
              <a:t>How fast and to what extent data under investigation is changing</a:t>
            </a:r>
            <a:r>
              <a:rPr lang="en-US" dirty="0"/>
              <a:t>. </a:t>
            </a:r>
          </a:p>
          <a:p>
            <a:pPr marL="857237" lvl="2" indent="-342900">
              <a:buFont typeface="Courier New" panose="02070309020205020404" pitchFamily="49" charset="0"/>
              <a:buChar char="o"/>
            </a:pPr>
            <a:r>
              <a:rPr lang="en-US" dirty="0"/>
              <a:t>Data may change over time. </a:t>
            </a:r>
          </a:p>
          <a:p>
            <a:pPr marL="857237" lvl="2" indent="-342900">
              <a:buFont typeface="Courier New" panose="02070309020205020404" pitchFamily="49" charset="0"/>
              <a:buChar char="o"/>
            </a:pPr>
            <a:r>
              <a:rPr lang="en-HK" dirty="0"/>
              <a:t>A single word may have multiple meanings</a:t>
            </a:r>
          </a:p>
          <a:p>
            <a:pPr marL="857237" lvl="2" indent="-342900">
              <a:buFont typeface="Courier New" panose="02070309020205020404" pitchFamily="49" charset="0"/>
              <a:buChar char="o"/>
            </a:pPr>
            <a:r>
              <a:rPr lang="en-HK" dirty="0"/>
              <a:t>E.g. Netflix user’s preference, users’ taste changes over time. </a:t>
            </a:r>
          </a:p>
          <a:p>
            <a:pPr marL="1200128" lvl="3" indent="-342900">
              <a:buFont typeface="Courier New" panose="02070309020205020404" pitchFamily="49" charset="0"/>
              <a:buChar char="o"/>
            </a:pPr>
            <a:r>
              <a:rPr lang="en-HK" dirty="0"/>
              <a:t>Viewing habits and preferences due to factors like new content releases, personal experiences, or cultural trends.</a:t>
            </a:r>
          </a:p>
          <a:p>
            <a:pPr marL="857237" lvl="2" indent="-342900">
              <a:buFont typeface="Courier New" panose="02070309020205020404" pitchFamily="49" charset="0"/>
              <a:buChar char="o"/>
            </a:pPr>
            <a:endParaRPr lang="en-US" dirty="0"/>
          </a:p>
          <a:p>
            <a:endParaRPr lang="en-US" dirty="0"/>
          </a:p>
        </p:txBody>
      </p:sp>
      <p:pic>
        <p:nvPicPr>
          <p:cNvPr id="7170" name="Picture 2" descr="Good Grief Trailer">
            <a:extLst>
              <a:ext uri="{FF2B5EF4-FFF2-40B4-BE49-F238E27FC236}">
                <a16:creationId xmlns:a16="http://schemas.microsoft.com/office/drawing/2014/main" id="{7BA102E7-B63A-8D8D-B4E3-F2C93716A0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4975" y="4365502"/>
            <a:ext cx="3708875" cy="19561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933559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DEC7E7-83BA-365C-F581-4C5E49527C8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F31F0B4-CBF3-E0B4-C3F9-AC501E9BFD5A}"/>
              </a:ext>
            </a:extLst>
          </p:cNvPr>
          <p:cNvSpPr>
            <a:spLocks noGrp="1"/>
          </p:cNvSpPr>
          <p:nvPr>
            <p:ph type="title"/>
          </p:nvPr>
        </p:nvSpPr>
        <p:spPr/>
        <p:txBody>
          <a:bodyPr/>
          <a:lstStyle/>
          <a:p>
            <a:r>
              <a:rPr lang="en-US" dirty="0"/>
              <a:t>DP table for BUT to ANT</a:t>
            </a:r>
          </a:p>
        </p:txBody>
      </p:sp>
      <p:graphicFrame>
        <p:nvGraphicFramePr>
          <p:cNvPr id="6" name="Table 5">
            <a:extLst>
              <a:ext uri="{FF2B5EF4-FFF2-40B4-BE49-F238E27FC236}">
                <a16:creationId xmlns:a16="http://schemas.microsoft.com/office/drawing/2014/main" id="{FA142609-7E20-C66B-91C8-E23B35BAADD6}"/>
              </a:ext>
            </a:extLst>
          </p:cNvPr>
          <p:cNvGraphicFramePr>
            <a:graphicFrameLocks noGrp="1"/>
          </p:cNvGraphicFramePr>
          <p:nvPr/>
        </p:nvGraphicFramePr>
        <p:xfrm>
          <a:off x="1693638" y="2043724"/>
          <a:ext cx="4130350" cy="2580820"/>
        </p:xfrm>
        <a:graphic>
          <a:graphicData uri="http://schemas.openxmlformats.org/drawingml/2006/table">
            <a:tbl>
              <a:tblPr bandRow="1">
                <a:tableStyleId>{5C22544A-7EE6-4342-B048-85BDC9FD1C3A}</a:tableStyleId>
              </a:tblPr>
              <a:tblGrid>
                <a:gridCol w="826070">
                  <a:extLst>
                    <a:ext uri="{9D8B030D-6E8A-4147-A177-3AD203B41FA5}">
                      <a16:colId xmlns:a16="http://schemas.microsoft.com/office/drawing/2014/main" val="1157640076"/>
                    </a:ext>
                  </a:extLst>
                </a:gridCol>
                <a:gridCol w="826070">
                  <a:extLst>
                    <a:ext uri="{9D8B030D-6E8A-4147-A177-3AD203B41FA5}">
                      <a16:colId xmlns:a16="http://schemas.microsoft.com/office/drawing/2014/main" val="2500949416"/>
                    </a:ext>
                  </a:extLst>
                </a:gridCol>
                <a:gridCol w="826070">
                  <a:extLst>
                    <a:ext uri="{9D8B030D-6E8A-4147-A177-3AD203B41FA5}">
                      <a16:colId xmlns:a16="http://schemas.microsoft.com/office/drawing/2014/main" val="1433170090"/>
                    </a:ext>
                  </a:extLst>
                </a:gridCol>
                <a:gridCol w="826070">
                  <a:extLst>
                    <a:ext uri="{9D8B030D-6E8A-4147-A177-3AD203B41FA5}">
                      <a16:colId xmlns:a16="http://schemas.microsoft.com/office/drawing/2014/main" val="1566911109"/>
                    </a:ext>
                  </a:extLst>
                </a:gridCol>
                <a:gridCol w="826070">
                  <a:extLst>
                    <a:ext uri="{9D8B030D-6E8A-4147-A177-3AD203B41FA5}">
                      <a16:colId xmlns:a16="http://schemas.microsoft.com/office/drawing/2014/main" val="3184077100"/>
                    </a:ext>
                  </a:extLst>
                </a:gridCol>
              </a:tblGrid>
              <a:tr h="516164">
                <a:tc>
                  <a:txBody>
                    <a:bodyPr/>
                    <a:lstStyle/>
                    <a:p>
                      <a:pPr algn="ctr">
                        <a:lnSpc>
                          <a:spcPct val="150000"/>
                        </a:lnSpc>
                      </a:pPr>
                      <a:endParaRPr lang="en-US" dirty="0">
                        <a:latin typeface="Courier New" panose="02070309020205020404" pitchFamily="49" charset="0"/>
                        <a:cs typeface="Courier New" panose="020703090202050204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pPr>
                      <a:r>
                        <a:rPr lang="en-US" b="1" dirty="0">
                          <a:latin typeface="Courier New" panose="02070309020205020404" pitchFamily="49" charset="0"/>
                          <a:cs typeface="Courier New" panose="02070309020205020404" pitchFamily="49"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pPr>
                      <a:r>
                        <a:rPr lang="en-US" b="1" dirty="0">
                          <a:latin typeface="Courier New" panose="02070309020205020404" pitchFamily="49" charset="0"/>
                          <a:cs typeface="Courier New" panose="02070309020205020404" pitchFamily="49" charset="0"/>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pPr>
                      <a:r>
                        <a:rPr lang="en-US" b="1" dirty="0">
                          <a:latin typeface="Courier New" panose="02070309020205020404" pitchFamily="49" charset="0"/>
                          <a:cs typeface="Courier New" panose="02070309020205020404" pitchFamily="49" charset="0"/>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pPr>
                      <a:r>
                        <a:rPr lang="en-US" b="1" dirty="0">
                          <a:latin typeface="Courier New" panose="02070309020205020404" pitchFamily="49" charset="0"/>
                          <a:cs typeface="Courier New" panose="02070309020205020404" pitchFamily="49" charset="0"/>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07982753"/>
                  </a:ext>
                </a:extLst>
              </a:tr>
              <a:tr h="516164">
                <a:tc>
                  <a:txBody>
                    <a:bodyPr/>
                    <a:lstStyle/>
                    <a:p>
                      <a:pPr algn="ctr">
                        <a:lnSpc>
                          <a:spcPct val="150000"/>
                        </a:lnSpc>
                      </a:pPr>
                      <a:r>
                        <a:rPr lang="en-US" b="1" dirty="0">
                          <a:latin typeface="Courier New" panose="02070309020205020404" pitchFamily="49" charset="0"/>
                          <a:cs typeface="Courier New" panose="02070309020205020404" pitchFamily="49"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pPr>
                      <a:endParaRPr lang="en-US" dirty="0">
                        <a:latin typeface="Courier New" panose="02070309020205020404" pitchFamily="49" charset="0"/>
                        <a:cs typeface="Courier New" panose="020703090202050204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pPr>
                      <a:endParaRPr lang="en-US" dirty="0">
                        <a:latin typeface="Courier New" panose="02070309020205020404" pitchFamily="49" charset="0"/>
                        <a:cs typeface="Courier New" panose="020703090202050204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pPr>
                      <a:endParaRPr lang="en-US" dirty="0">
                        <a:latin typeface="Courier New" panose="02070309020205020404" pitchFamily="49" charset="0"/>
                        <a:cs typeface="Courier New" panose="020703090202050204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pPr>
                      <a:endParaRPr lang="en-US" dirty="0">
                        <a:latin typeface="Courier New" panose="02070309020205020404" pitchFamily="49" charset="0"/>
                        <a:cs typeface="Courier New" panose="020703090202050204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20158633"/>
                  </a:ext>
                </a:extLst>
              </a:tr>
              <a:tr h="516164">
                <a:tc>
                  <a:txBody>
                    <a:bodyPr/>
                    <a:lstStyle/>
                    <a:p>
                      <a:pPr algn="ctr">
                        <a:lnSpc>
                          <a:spcPct val="150000"/>
                        </a:lnSpc>
                      </a:pPr>
                      <a:r>
                        <a:rPr lang="en-US" b="1" dirty="0">
                          <a:latin typeface="Courier New" panose="02070309020205020404" pitchFamily="49" charset="0"/>
                          <a:cs typeface="Courier New" panose="02070309020205020404" pitchFamily="49" charset="0"/>
                        </a:rPr>
                        <a:t>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pPr>
                      <a:endParaRPr lang="en-US" dirty="0">
                        <a:latin typeface="Courier New" panose="02070309020205020404" pitchFamily="49" charset="0"/>
                        <a:cs typeface="Courier New" panose="020703090202050204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pPr>
                      <a:endParaRPr lang="en-US" dirty="0">
                        <a:latin typeface="Courier New" panose="02070309020205020404" pitchFamily="49" charset="0"/>
                        <a:cs typeface="Courier New" panose="020703090202050204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pPr>
                      <a:endParaRPr lang="en-US" dirty="0">
                        <a:latin typeface="Courier New" panose="02070309020205020404" pitchFamily="49" charset="0"/>
                        <a:cs typeface="Courier New" panose="020703090202050204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pPr>
                      <a:endParaRPr lang="en-US" dirty="0">
                        <a:latin typeface="Courier New" panose="02070309020205020404" pitchFamily="49" charset="0"/>
                        <a:cs typeface="Courier New" panose="020703090202050204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72133373"/>
                  </a:ext>
                </a:extLst>
              </a:tr>
              <a:tr h="516164">
                <a:tc>
                  <a:txBody>
                    <a:bodyPr/>
                    <a:lstStyle/>
                    <a:p>
                      <a:pPr algn="ctr">
                        <a:lnSpc>
                          <a:spcPct val="150000"/>
                        </a:lnSpc>
                      </a:pPr>
                      <a:r>
                        <a:rPr lang="en-US" b="1" dirty="0">
                          <a:latin typeface="Courier New" panose="02070309020205020404" pitchFamily="49" charset="0"/>
                          <a:cs typeface="Courier New" panose="02070309020205020404" pitchFamily="49" charset="0"/>
                        </a:rPr>
                        <a:t>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pPr>
                      <a:endParaRPr lang="en-US" dirty="0">
                        <a:latin typeface="Courier New" panose="02070309020205020404" pitchFamily="49" charset="0"/>
                        <a:cs typeface="Courier New" panose="020703090202050204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pPr>
                      <a:endParaRPr lang="en-US" dirty="0">
                        <a:latin typeface="Courier New" panose="02070309020205020404" pitchFamily="49" charset="0"/>
                        <a:cs typeface="Courier New" panose="020703090202050204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pPr>
                      <a:endParaRPr lang="en-US" dirty="0">
                        <a:latin typeface="Courier New" panose="02070309020205020404" pitchFamily="49" charset="0"/>
                        <a:cs typeface="Courier New" panose="020703090202050204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pPr>
                      <a:endParaRPr lang="en-US">
                        <a:latin typeface="Courier New" panose="02070309020205020404" pitchFamily="49" charset="0"/>
                        <a:cs typeface="Courier New" panose="020703090202050204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62255038"/>
                  </a:ext>
                </a:extLst>
              </a:tr>
              <a:tr h="516164">
                <a:tc>
                  <a:txBody>
                    <a:bodyPr/>
                    <a:lstStyle/>
                    <a:p>
                      <a:pPr algn="ctr">
                        <a:lnSpc>
                          <a:spcPct val="150000"/>
                        </a:lnSpc>
                      </a:pPr>
                      <a:r>
                        <a:rPr lang="en-US" b="1" dirty="0">
                          <a:latin typeface="Courier New" panose="02070309020205020404" pitchFamily="49" charset="0"/>
                          <a:cs typeface="Courier New" panose="02070309020205020404" pitchFamily="49" charset="0"/>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pPr>
                      <a:endParaRPr lang="en-US" dirty="0">
                        <a:latin typeface="Courier New" panose="02070309020205020404" pitchFamily="49" charset="0"/>
                        <a:cs typeface="Courier New" panose="020703090202050204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pPr>
                      <a:endParaRPr lang="en-US" dirty="0">
                        <a:latin typeface="Courier New" panose="02070309020205020404" pitchFamily="49" charset="0"/>
                        <a:cs typeface="Courier New" panose="020703090202050204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pPr>
                      <a:endParaRPr lang="en-US" dirty="0">
                        <a:latin typeface="Courier New" panose="02070309020205020404" pitchFamily="49" charset="0"/>
                        <a:cs typeface="Courier New" panose="020703090202050204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pPr>
                      <a:endParaRPr lang="en-US" dirty="0">
                        <a:latin typeface="Courier New" panose="02070309020205020404" pitchFamily="49" charset="0"/>
                        <a:cs typeface="Courier New" panose="020703090202050204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23737851"/>
                  </a:ext>
                </a:extLst>
              </a:tr>
            </a:tbl>
          </a:graphicData>
        </a:graphic>
      </p:graphicFrame>
      <p:sp>
        <p:nvSpPr>
          <p:cNvPr id="7" name="TextBox 6">
            <a:extLst>
              <a:ext uri="{FF2B5EF4-FFF2-40B4-BE49-F238E27FC236}">
                <a16:creationId xmlns:a16="http://schemas.microsoft.com/office/drawing/2014/main" id="{2687425F-1E67-E687-CDC2-9BBB58F260D3}"/>
              </a:ext>
            </a:extLst>
          </p:cNvPr>
          <p:cNvSpPr txBox="1"/>
          <p:nvPr/>
        </p:nvSpPr>
        <p:spPr>
          <a:xfrm rot="16200000">
            <a:off x="627235" y="3244334"/>
            <a:ext cx="143109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Segoe UI "/>
                <a:ea typeface="+mn-ea"/>
                <a:cs typeface="+mn-cs"/>
              </a:rPr>
              <a:t>Target Word</a:t>
            </a:r>
          </a:p>
        </p:txBody>
      </p:sp>
      <p:sp>
        <p:nvSpPr>
          <p:cNvPr id="8" name="TextBox 7">
            <a:extLst>
              <a:ext uri="{FF2B5EF4-FFF2-40B4-BE49-F238E27FC236}">
                <a16:creationId xmlns:a16="http://schemas.microsoft.com/office/drawing/2014/main" id="{B30C3FF1-C770-6E6E-862D-B5EDE7C65273}"/>
              </a:ext>
            </a:extLst>
          </p:cNvPr>
          <p:cNvSpPr txBox="1"/>
          <p:nvPr/>
        </p:nvSpPr>
        <p:spPr>
          <a:xfrm>
            <a:off x="3065706" y="1571348"/>
            <a:ext cx="149880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Segoe UI "/>
                <a:ea typeface="+mn-ea"/>
                <a:cs typeface="+mn-cs"/>
              </a:rPr>
              <a:t>Source Word</a:t>
            </a:r>
          </a:p>
        </p:txBody>
      </p:sp>
      <p:graphicFrame>
        <p:nvGraphicFramePr>
          <p:cNvPr id="9" name="Table 8">
            <a:extLst>
              <a:ext uri="{FF2B5EF4-FFF2-40B4-BE49-F238E27FC236}">
                <a16:creationId xmlns:a16="http://schemas.microsoft.com/office/drawing/2014/main" id="{B87A3A53-503F-8A86-9BEB-B9B185D170A2}"/>
              </a:ext>
            </a:extLst>
          </p:cNvPr>
          <p:cNvGraphicFramePr>
            <a:graphicFrameLocks noGrp="1"/>
          </p:cNvGraphicFramePr>
          <p:nvPr/>
        </p:nvGraphicFramePr>
        <p:xfrm>
          <a:off x="1693638" y="2043724"/>
          <a:ext cx="4130350" cy="2580820"/>
        </p:xfrm>
        <a:graphic>
          <a:graphicData uri="http://schemas.openxmlformats.org/drawingml/2006/table">
            <a:tbl>
              <a:tblPr bandRow="1">
                <a:tableStyleId>{5C22544A-7EE6-4342-B048-85BDC9FD1C3A}</a:tableStyleId>
              </a:tblPr>
              <a:tblGrid>
                <a:gridCol w="826070">
                  <a:extLst>
                    <a:ext uri="{9D8B030D-6E8A-4147-A177-3AD203B41FA5}">
                      <a16:colId xmlns:a16="http://schemas.microsoft.com/office/drawing/2014/main" val="1157640076"/>
                    </a:ext>
                  </a:extLst>
                </a:gridCol>
                <a:gridCol w="826070">
                  <a:extLst>
                    <a:ext uri="{9D8B030D-6E8A-4147-A177-3AD203B41FA5}">
                      <a16:colId xmlns:a16="http://schemas.microsoft.com/office/drawing/2014/main" val="2500949416"/>
                    </a:ext>
                  </a:extLst>
                </a:gridCol>
                <a:gridCol w="826070">
                  <a:extLst>
                    <a:ext uri="{9D8B030D-6E8A-4147-A177-3AD203B41FA5}">
                      <a16:colId xmlns:a16="http://schemas.microsoft.com/office/drawing/2014/main" val="1433170090"/>
                    </a:ext>
                  </a:extLst>
                </a:gridCol>
                <a:gridCol w="826070">
                  <a:extLst>
                    <a:ext uri="{9D8B030D-6E8A-4147-A177-3AD203B41FA5}">
                      <a16:colId xmlns:a16="http://schemas.microsoft.com/office/drawing/2014/main" val="1566911109"/>
                    </a:ext>
                  </a:extLst>
                </a:gridCol>
                <a:gridCol w="826070">
                  <a:extLst>
                    <a:ext uri="{9D8B030D-6E8A-4147-A177-3AD203B41FA5}">
                      <a16:colId xmlns:a16="http://schemas.microsoft.com/office/drawing/2014/main" val="3184077100"/>
                    </a:ext>
                  </a:extLst>
                </a:gridCol>
              </a:tblGrid>
              <a:tr h="516164">
                <a:tc>
                  <a:txBody>
                    <a:bodyPr/>
                    <a:lstStyle/>
                    <a:p>
                      <a:pPr algn="ctr">
                        <a:lnSpc>
                          <a:spcPct val="150000"/>
                        </a:lnSpc>
                      </a:pPr>
                      <a:endParaRPr lang="en-US" dirty="0">
                        <a:latin typeface="Courier New" panose="02070309020205020404" pitchFamily="49" charset="0"/>
                        <a:cs typeface="Courier New" panose="020703090202050204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pPr>
                      <a:r>
                        <a:rPr lang="en-US" b="1" dirty="0">
                          <a:latin typeface="Courier New" panose="02070309020205020404" pitchFamily="49" charset="0"/>
                          <a:cs typeface="Courier New" panose="02070309020205020404" pitchFamily="49"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pPr>
                      <a:r>
                        <a:rPr lang="en-US" b="1" dirty="0">
                          <a:latin typeface="Courier New" panose="02070309020205020404" pitchFamily="49" charset="0"/>
                          <a:cs typeface="Courier New" panose="02070309020205020404" pitchFamily="49" charset="0"/>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pPr>
                      <a:r>
                        <a:rPr lang="en-US" b="1" dirty="0">
                          <a:latin typeface="Courier New" panose="02070309020205020404" pitchFamily="49" charset="0"/>
                          <a:cs typeface="Courier New" panose="02070309020205020404" pitchFamily="49" charset="0"/>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pPr>
                      <a:r>
                        <a:rPr lang="en-US" b="1" dirty="0">
                          <a:latin typeface="Courier New" panose="02070309020205020404" pitchFamily="49" charset="0"/>
                          <a:cs typeface="Courier New" panose="02070309020205020404" pitchFamily="49" charset="0"/>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07982753"/>
                  </a:ext>
                </a:extLst>
              </a:tr>
              <a:tr h="516164">
                <a:tc>
                  <a:txBody>
                    <a:bodyPr/>
                    <a:lstStyle/>
                    <a:p>
                      <a:pPr algn="ctr">
                        <a:lnSpc>
                          <a:spcPct val="150000"/>
                        </a:lnSpc>
                      </a:pPr>
                      <a:r>
                        <a:rPr lang="en-US" b="1" dirty="0">
                          <a:latin typeface="Courier New" panose="02070309020205020404" pitchFamily="49" charset="0"/>
                          <a:cs typeface="Courier New" panose="02070309020205020404" pitchFamily="49"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pPr>
                      <a:r>
                        <a:rPr lang="en-US" b="0" dirty="0">
                          <a:solidFill>
                            <a:schemeClr val="tx1"/>
                          </a:solidFill>
                          <a:latin typeface="Courier New" panose="02070309020205020404" pitchFamily="49" charset="0"/>
                          <a:cs typeface="Courier New" panose="02070309020205020404" pitchFamily="49" charset="0"/>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pPr>
                      <a:r>
                        <a:rPr lang="en-US" b="0" dirty="0">
                          <a:solidFill>
                            <a:schemeClr val="tx1"/>
                          </a:solidFill>
                          <a:latin typeface="Courier New" panose="02070309020205020404" pitchFamily="49" charset="0"/>
                          <a:cs typeface="Courier New" panose="02070309020205020404" pitchFamily="49"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pPr>
                      <a:r>
                        <a:rPr lang="en-US" b="0" dirty="0">
                          <a:solidFill>
                            <a:schemeClr val="tx1"/>
                          </a:solidFill>
                          <a:latin typeface="Courier New" panose="02070309020205020404" pitchFamily="49" charset="0"/>
                          <a:cs typeface="Courier New" panose="02070309020205020404" pitchFamily="49"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pPr>
                      <a:r>
                        <a:rPr lang="en-US" b="0" dirty="0">
                          <a:solidFill>
                            <a:schemeClr val="tx1"/>
                          </a:solidFill>
                          <a:latin typeface="Courier New" panose="02070309020205020404" pitchFamily="49" charset="0"/>
                          <a:cs typeface="Courier New" panose="02070309020205020404" pitchFamily="49" charset="0"/>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20158633"/>
                  </a:ext>
                </a:extLst>
              </a:tr>
              <a:tr h="516164">
                <a:tc>
                  <a:txBody>
                    <a:bodyPr/>
                    <a:lstStyle/>
                    <a:p>
                      <a:pPr algn="ctr">
                        <a:lnSpc>
                          <a:spcPct val="150000"/>
                        </a:lnSpc>
                      </a:pPr>
                      <a:r>
                        <a:rPr lang="en-US" b="1" dirty="0">
                          <a:latin typeface="Courier New" panose="02070309020205020404" pitchFamily="49" charset="0"/>
                          <a:cs typeface="Courier New" panose="02070309020205020404" pitchFamily="49" charset="0"/>
                        </a:rPr>
                        <a:t>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685783" rtl="0" eaLnBrk="1" latinLnBrk="0" hangingPunct="1">
                        <a:lnSpc>
                          <a:spcPct val="150000"/>
                        </a:lnSpc>
                      </a:pPr>
                      <a:r>
                        <a:rPr lang="en-US" sz="1350" b="0" kern="1200" dirty="0">
                          <a:solidFill>
                            <a:schemeClr val="tx1"/>
                          </a:solidFill>
                          <a:latin typeface="Courier New" panose="02070309020205020404" pitchFamily="49" charset="0"/>
                          <a:ea typeface="+mn-ea"/>
                          <a:cs typeface="Courier New" panose="02070309020205020404" pitchFamily="49"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pPr>
                      <a:r>
                        <a:rPr lang="en-US" dirty="0">
                          <a:latin typeface="Courier New" panose="02070309020205020404" pitchFamily="49" charset="0"/>
                          <a:cs typeface="Courier New" panose="02070309020205020404" pitchFamily="49"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pPr>
                      <a:r>
                        <a:rPr lang="en-US" dirty="0">
                          <a:latin typeface="Courier New" panose="02070309020205020404" pitchFamily="49" charset="0"/>
                          <a:cs typeface="Courier New" panose="02070309020205020404" pitchFamily="49"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pPr>
                      <a:endParaRPr lang="en-US" dirty="0">
                        <a:latin typeface="Courier New" panose="02070309020205020404" pitchFamily="49" charset="0"/>
                        <a:cs typeface="Courier New" panose="020703090202050204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72133373"/>
                  </a:ext>
                </a:extLst>
              </a:tr>
              <a:tr h="516164">
                <a:tc>
                  <a:txBody>
                    <a:bodyPr/>
                    <a:lstStyle/>
                    <a:p>
                      <a:pPr algn="ctr">
                        <a:lnSpc>
                          <a:spcPct val="150000"/>
                        </a:lnSpc>
                      </a:pPr>
                      <a:r>
                        <a:rPr lang="en-US" b="1" dirty="0">
                          <a:latin typeface="Courier New" panose="02070309020205020404" pitchFamily="49" charset="0"/>
                          <a:cs typeface="Courier New" panose="02070309020205020404" pitchFamily="49" charset="0"/>
                        </a:rPr>
                        <a:t>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685783" rtl="0" eaLnBrk="1" latinLnBrk="0" hangingPunct="1">
                        <a:lnSpc>
                          <a:spcPct val="150000"/>
                        </a:lnSpc>
                      </a:pPr>
                      <a:r>
                        <a:rPr lang="en-US" sz="1350" b="0" kern="1200" dirty="0">
                          <a:solidFill>
                            <a:schemeClr val="tx1"/>
                          </a:solidFill>
                          <a:latin typeface="Courier New" panose="02070309020205020404" pitchFamily="49" charset="0"/>
                          <a:ea typeface="+mn-ea"/>
                          <a:cs typeface="Courier New" panose="02070309020205020404" pitchFamily="49"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pPr>
                      <a:r>
                        <a:rPr lang="en-US" dirty="0">
                          <a:latin typeface="Courier New" panose="02070309020205020404" pitchFamily="49" charset="0"/>
                          <a:cs typeface="Courier New" panose="02070309020205020404" pitchFamily="49"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pPr>
                      <a:endParaRPr lang="en-US" dirty="0">
                        <a:latin typeface="Courier New" panose="02070309020205020404" pitchFamily="49" charset="0"/>
                        <a:cs typeface="Courier New" panose="020703090202050204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6D5"/>
                    </a:solidFill>
                  </a:tcPr>
                </a:tc>
                <a:tc>
                  <a:txBody>
                    <a:bodyPr/>
                    <a:lstStyle/>
                    <a:p>
                      <a:pPr algn="ctr">
                        <a:lnSpc>
                          <a:spcPct val="150000"/>
                        </a:lnSpc>
                      </a:pPr>
                      <a:endParaRPr lang="en-US" dirty="0">
                        <a:latin typeface="Courier New" panose="02070309020205020404" pitchFamily="49" charset="0"/>
                        <a:cs typeface="Courier New" panose="020703090202050204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62255038"/>
                  </a:ext>
                </a:extLst>
              </a:tr>
              <a:tr h="516164">
                <a:tc>
                  <a:txBody>
                    <a:bodyPr/>
                    <a:lstStyle/>
                    <a:p>
                      <a:pPr algn="ctr">
                        <a:lnSpc>
                          <a:spcPct val="150000"/>
                        </a:lnSpc>
                      </a:pPr>
                      <a:r>
                        <a:rPr lang="en-US" b="1" dirty="0">
                          <a:latin typeface="Courier New" panose="02070309020205020404" pitchFamily="49" charset="0"/>
                          <a:cs typeface="Courier New" panose="02070309020205020404" pitchFamily="49" charset="0"/>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685783" rtl="0" eaLnBrk="1" latinLnBrk="0" hangingPunct="1">
                        <a:lnSpc>
                          <a:spcPct val="150000"/>
                        </a:lnSpc>
                      </a:pPr>
                      <a:r>
                        <a:rPr lang="en-US" sz="1350" b="0" kern="1200" dirty="0">
                          <a:solidFill>
                            <a:schemeClr val="tx1"/>
                          </a:solidFill>
                          <a:latin typeface="Courier New" panose="02070309020205020404" pitchFamily="49" charset="0"/>
                          <a:ea typeface="+mn-ea"/>
                          <a:cs typeface="Courier New" panose="02070309020205020404" pitchFamily="49" charset="0"/>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pPr>
                      <a:endParaRPr lang="en-US" dirty="0">
                        <a:latin typeface="Courier New" panose="02070309020205020404" pitchFamily="49" charset="0"/>
                        <a:cs typeface="Courier New" panose="020703090202050204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pPr>
                      <a:endParaRPr lang="en-US" dirty="0">
                        <a:latin typeface="Courier New" panose="02070309020205020404" pitchFamily="49" charset="0"/>
                        <a:cs typeface="Courier New" panose="020703090202050204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pPr>
                      <a:endParaRPr lang="en-US" dirty="0">
                        <a:latin typeface="Courier New" panose="02070309020205020404" pitchFamily="49" charset="0"/>
                        <a:cs typeface="Courier New" panose="020703090202050204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23737851"/>
                  </a:ext>
                </a:extLst>
              </a:tr>
            </a:tbl>
          </a:graphicData>
        </a:graphic>
      </p:graphicFrame>
      <p:sp>
        <p:nvSpPr>
          <p:cNvPr id="3" name="TextBox 2">
            <a:extLst>
              <a:ext uri="{FF2B5EF4-FFF2-40B4-BE49-F238E27FC236}">
                <a16:creationId xmlns:a16="http://schemas.microsoft.com/office/drawing/2014/main" id="{2B32C31A-901A-B7B0-54A2-7DBAB51B6214}"/>
              </a:ext>
            </a:extLst>
          </p:cNvPr>
          <p:cNvSpPr txBox="1"/>
          <p:nvPr/>
        </p:nvSpPr>
        <p:spPr>
          <a:xfrm>
            <a:off x="5980685" y="4942516"/>
            <a:ext cx="2065174" cy="41549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defRPr sz="1050">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FFFFFF"/>
                </a:solidFill>
                <a:effectLst/>
                <a:uLnTx/>
                <a:uFillTx/>
                <a:latin typeface="Segoe UI "/>
                <a:ea typeface="+mn-ea"/>
                <a:cs typeface="+mn-cs"/>
              </a:rPr>
              <a:t>The minimum steps require to transform AN </a:t>
            </a:r>
            <a:r>
              <a:rPr kumimoji="0" lang="en-US" sz="1050" b="0" i="0" u="none" strike="noStrike" kern="1200" cap="none" spc="0" normalizeH="0" baseline="0" noProof="0" dirty="0">
                <a:ln>
                  <a:noFill/>
                </a:ln>
                <a:solidFill>
                  <a:srgbClr val="FFFFFF"/>
                </a:solidFill>
                <a:effectLst/>
                <a:uLnTx/>
                <a:uFillTx/>
                <a:latin typeface="Segoe UI "/>
                <a:ea typeface="+mn-ea"/>
                <a:cs typeface="+mn-cs"/>
                <a:sym typeface="Wingdings" pitchFamily="2" charset="2"/>
              </a:rPr>
              <a:t></a:t>
            </a:r>
            <a:r>
              <a:rPr kumimoji="0" lang="en-US" sz="1050" b="0" i="0" u="none" strike="noStrike" kern="1200" cap="none" spc="0" normalizeH="0" baseline="0" noProof="0" dirty="0">
                <a:ln>
                  <a:noFill/>
                </a:ln>
                <a:solidFill>
                  <a:srgbClr val="FFFFFF"/>
                </a:solidFill>
                <a:effectLst/>
                <a:uLnTx/>
                <a:uFillTx/>
                <a:latin typeface="Segoe UI "/>
                <a:ea typeface="+mn-ea"/>
                <a:cs typeface="+mn-cs"/>
              </a:rPr>
              <a:t> BU</a:t>
            </a:r>
          </a:p>
        </p:txBody>
      </p:sp>
      <p:cxnSp>
        <p:nvCxnSpPr>
          <p:cNvPr id="5" name="Straight Arrow Connector 4">
            <a:extLst>
              <a:ext uri="{FF2B5EF4-FFF2-40B4-BE49-F238E27FC236}">
                <a16:creationId xmlns:a16="http://schemas.microsoft.com/office/drawing/2014/main" id="{F00B0AC4-74AC-76F8-44DD-CD283A7E1472}"/>
              </a:ext>
            </a:extLst>
          </p:cNvPr>
          <p:cNvCxnSpPr>
            <a:cxnSpLocks/>
          </p:cNvCxnSpPr>
          <p:nvPr/>
        </p:nvCxnSpPr>
        <p:spPr>
          <a:xfrm flipH="1" flipV="1">
            <a:off x="4767943" y="4030824"/>
            <a:ext cx="1212742" cy="1119441"/>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7BB84B99-C1EB-7EFB-955E-6A5D35C67B26}"/>
                  </a:ext>
                </a:extLst>
              </p:cNvPr>
              <p:cNvSpPr txBox="1"/>
              <p:nvPr/>
            </p:nvSpPr>
            <p:spPr>
              <a:xfrm>
                <a:off x="5592360" y="1358733"/>
                <a:ext cx="3340357" cy="104441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defRPr sz="1050">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HK" sz="1050" b="0" i="0" u="none" strike="noStrike" kern="1200" cap="none" spc="0" normalizeH="0" baseline="0" noProof="0" dirty="0">
                    <a:ln>
                      <a:noFill/>
                    </a:ln>
                    <a:solidFill>
                      <a:srgbClr val="FFFFFF"/>
                    </a:solidFill>
                    <a:effectLst/>
                    <a:uLnTx/>
                    <a:uFillTx/>
                    <a:latin typeface="Segoe UI "/>
                    <a:ea typeface="+mn-ea"/>
                    <a:cs typeface="+mn-cs"/>
                  </a:rPr>
                  <a:t>By substitution</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en-HK" sz="1050" b="0" i="0" u="none" strike="noStrike" kern="1200" cap="none" spc="0" normalizeH="0" baseline="0" noProof="0" dirty="0">
                    <a:ln>
                      <a:noFill/>
                    </a:ln>
                    <a:solidFill>
                      <a:srgbClr val="FFFFFF"/>
                    </a:solidFill>
                    <a:effectLst/>
                    <a:uLnTx/>
                    <a:uFillTx/>
                    <a:latin typeface="Segoe UI "/>
                    <a:ea typeface="+mn-ea"/>
                    <a:cs typeface="+mn-cs"/>
                  </a:rPr>
                  <a:t>The total number of operations from previous subproblems indicates the steps necessary to transform from </a:t>
                </a:r>
                <a14:m>
                  <m:oMath xmlns:m="http://schemas.openxmlformats.org/officeDocument/2006/math">
                    <m:r>
                      <a:rPr kumimoji="0" lang="en-US" sz="1050" b="0" i="1" u="sng" strike="noStrike" kern="1200" cap="none" spc="0" normalizeH="0" baseline="0" noProof="0" smtClean="0">
                        <a:ln>
                          <a:noFill/>
                        </a:ln>
                        <a:solidFill>
                          <a:srgbClr val="FFFFFF"/>
                        </a:solidFill>
                        <a:effectLst/>
                        <a:uLnTx/>
                        <a:uFillTx/>
                        <a:latin typeface="Cambria Math" panose="02040503050406030204" pitchFamily="18" charset="0"/>
                        <a:ea typeface="+mn-ea"/>
                        <a:cs typeface="+mn-cs"/>
                      </a:rPr>
                      <m:t>𝐴</m:t>
                    </m:r>
                  </m:oMath>
                </a14:m>
                <a:r>
                  <a:rPr kumimoji="0" lang="en-HK" sz="1050" b="0" i="0" u="sng" strike="noStrike" kern="1200" cap="none" spc="0" normalizeH="0" baseline="0" noProof="0" dirty="0">
                    <a:ln>
                      <a:noFill/>
                    </a:ln>
                    <a:solidFill>
                      <a:srgbClr val="FFFFFF"/>
                    </a:solidFill>
                    <a:effectLst/>
                    <a:uLnTx/>
                    <a:uFillTx/>
                    <a:latin typeface="Segoe UI "/>
                    <a:ea typeface="+mn-ea"/>
                    <a:cs typeface="+mn-cs"/>
                  </a:rPr>
                  <a:t> to </a:t>
                </a:r>
                <a14:m>
                  <m:oMath xmlns:m="http://schemas.openxmlformats.org/officeDocument/2006/math">
                    <m:r>
                      <a:rPr kumimoji="0" lang="en-US" sz="1050" b="0" i="1" u="sng" strike="noStrike" kern="1200" cap="none" spc="0" normalizeH="0" baseline="0" noProof="0" smtClean="0">
                        <a:ln>
                          <a:noFill/>
                        </a:ln>
                        <a:solidFill>
                          <a:srgbClr val="FFFFFF"/>
                        </a:solidFill>
                        <a:effectLst/>
                        <a:uLnTx/>
                        <a:uFillTx/>
                        <a:latin typeface="Cambria Math" panose="02040503050406030204" pitchFamily="18" charset="0"/>
                        <a:ea typeface="+mn-ea"/>
                        <a:cs typeface="+mn-cs"/>
                      </a:rPr>
                      <m:t>𝐵</m:t>
                    </m:r>
                  </m:oMath>
                </a14:m>
                <a:r>
                  <a:rPr kumimoji="0" lang="en-HK" sz="1050" b="0" i="0" u="none" strike="noStrike" kern="1200" cap="none" spc="0" normalizeH="0" baseline="0" noProof="0" dirty="0">
                    <a:ln>
                      <a:noFill/>
                    </a:ln>
                    <a:solidFill>
                      <a:srgbClr val="FFFFFF"/>
                    </a:solidFill>
                    <a:effectLst/>
                    <a:uLnTx/>
                    <a:uFillTx/>
                    <a:latin typeface="Segoe UI "/>
                    <a:ea typeface="+mn-ea"/>
                    <a:cs typeface="+mn-cs"/>
                  </a:rPr>
                  <a:t>.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en-HK" sz="1050" b="0" i="0" u="none" strike="noStrike" kern="1200" cap="none" spc="0" normalizeH="0" baseline="0" noProof="0" dirty="0">
                    <a:ln>
                      <a:noFill/>
                    </a:ln>
                    <a:solidFill>
                      <a:srgbClr val="FFFFFF"/>
                    </a:solidFill>
                    <a:effectLst/>
                    <a:uLnTx/>
                    <a:uFillTx/>
                    <a:latin typeface="Segoe UI "/>
                    <a:ea typeface="+mn-ea"/>
                    <a:cs typeface="+mn-cs"/>
                  </a:rPr>
                  <a:t>Additionally, we can include one operation to change </a:t>
                </a:r>
                <a14:m>
                  <m:oMath xmlns:m="http://schemas.openxmlformats.org/officeDocument/2006/math">
                    <m:r>
                      <a:rPr kumimoji="0" lang="en-US" sz="1050" b="0" i="1" u="none" strike="noStrike" kern="1200" cap="none" spc="0" normalizeH="0" baseline="0" noProof="0" smtClean="0">
                        <a:ln>
                          <a:noFill/>
                        </a:ln>
                        <a:solidFill>
                          <a:srgbClr val="FFFFFF"/>
                        </a:solidFill>
                        <a:effectLst/>
                        <a:uLnTx/>
                        <a:uFillTx/>
                        <a:latin typeface="Cambria Math" panose="02040503050406030204" pitchFamily="18" charset="0"/>
                        <a:ea typeface="+mn-ea"/>
                        <a:cs typeface="+mn-cs"/>
                      </a:rPr>
                      <m:t>𝑁</m:t>
                    </m:r>
                  </m:oMath>
                </a14:m>
                <a:r>
                  <a:rPr kumimoji="0" lang="en-HK" sz="1050" b="0" i="0" u="none" strike="noStrike" kern="1200" cap="none" spc="0" normalizeH="0" baseline="0" noProof="0" dirty="0">
                    <a:ln>
                      <a:noFill/>
                    </a:ln>
                    <a:solidFill>
                      <a:srgbClr val="FFFFFF"/>
                    </a:solidFill>
                    <a:effectLst/>
                    <a:uLnTx/>
                    <a:uFillTx/>
                    <a:latin typeface="Segoe UI "/>
                    <a:ea typeface="+mn-ea"/>
                    <a:cs typeface="+mn-cs"/>
                  </a:rPr>
                  <a:t> to </a:t>
                </a:r>
                <a14:m>
                  <m:oMath xmlns:m="http://schemas.openxmlformats.org/officeDocument/2006/math">
                    <m:r>
                      <a:rPr kumimoji="0" lang="en-US" sz="1050" b="0" i="1" u="none" strike="noStrike" kern="1200" cap="none" spc="0" normalizeH="0" baseline="0" noProof="0" smtClean="0">
                        <a:ln>
                          <a:noFill/>
                        </a:ln>
                        <a:solidFill>
                          <a:srgbClr val="FFFFFF"/>
                        </a:solidFill>
                        <a:effectLst/>
                        <a:uLnTx/>
                        <a:uFillTx/>
                        <a:latin typeface="Cambria Math" panose="02040503050406030204" pitchFamily="18" charset="0"/>
                        <a:ea typeface="+mn-ea"/>
                        <a:cs typeface="+mn-cs"/>
                      </a:rPr>
                      <m:t>𝑈</m:t>
                    </m:r>
                  </m:oMath>
                </a14:m>
                <a:r>
                  <a:rPr kumimoji="0" lang="en-HK" sz="1050" b="0" i="0" u="none" strike="noStrike" kern="1200" cap="none" spc="0" normalizeH="0" baseline="0" noProof="0" dirty="0">
                    <a:ln>
                      <a:noFill/>
                    </a:ln>
                    <a:solidFill>
                      <a:srgbClr val="FFFFFF"/>
                    </a:solidFill>
                    <a:effectLst/>
                    <a:uLnTx/>
                    <a:uFillTx/>
                    <a:latin typeface="Segoe UI "/>
                    <a:ea typeface="+mn-ea"/>
                    <a:cs typeface="+mn-cs"/>
                  </a:rPr>
                  <a:t>.</a:t>
                </a:r>
              </a:p>
            </p:txBody>
          </p:sp>
        </mc:Choice>
        <mc:Fallback xmlns="">
          <p:sp>
            <p:nvSpPr>
              <p:cNvPr id="13" name="TextBox 12">
                <a:extLst>
                  <a:ext uri="{FF2B5EF4-FFF2-40B4-BE49-F238E27FC236}">
                    <a16:creationId xmlns:a16="http://schemas.microsoft.com/office/drawing/2014/main" id="{7BB84B99-C1EB-7EFB-955E-6A5D35C67B26}"/>
                  </a:ext>
                </a:extLst>
              </p:cNvPr>
              <p:cNvSpPr txBox="1">
                <a:spLocks noRot="1" noChangeAspect="1" noMove="1" noResize="1" noEditPoints="1" noAdjustHandles="1" noChangeArrowheads="1" noChangeShapeType="1" noTextEdit="1"/>
              </p:cNvSpPr>
              <p:nvPr/>
            </p:nvSpPr>
            <p:spPr>
              <a:xfrm>
                <a:off x="5592360" y="1358733"/>
                <a:ext cx="3340357" cy="1044418"/>
              </a:xfrm>
              <a:prstGeom prst="rect">
                <a:avLst/>
              </a:prstGeom>
              <a:blipFill>
                <a:blip r:embed="rId3"/>
                <a:stretch>
                  <a:fillRect b="-2381"/>
                </a:stretch>
              </a:blipFill>
            </p:spPr>
            <p:txBody>
              <a:bodyPr/>
              <a:lstStyle/>
              <a:p>
                <a:r>
                  <a:rPr lang="en-US">
                    <a:noFill/>
                  </a:rPr>
                  <a:t> </a:t>
                </a:r>
              </a:p>
            </p:txBody>
          </p:sp>
        </mc:Fallback>
      </mc:AlternateContent>
      <p:sp>
        <p:nvSpPr>
          <p:cNvPr id="15" name="TextBox 14">
            <a:extLst>
              <a:ext uri="{FF2B5EF4-FFF2-40B4-BE49-F238E27FC236}">
                <a16:creationId xmlns:a16="http://schemas.microsoft.com/office/drawing/2014/main" id="{2EF31040-86DC-3C2C-D9BB-62748150CB7E}"/>
              </a:ext>
            </a:extLst>
          </p:cNvPr>
          <p:cNvSpPr txBox="1"/>
          <p:nvPr/>
        </p:nvSpPr>
        <p:spPr>
          <a:xfrm>
            <a:off x="6854864" y="2234935"/>
            <a:ext cx="1190995" cy="415498"/>
          </a:xfrm>
          <a:prstGeom prst="rect">
            <a:avLst/>
          </a:prstGeom>
          <a:solidFill>
            <a:srgbClr val="FFD6D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defRPr sz="1050">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C40C67"/>
                </a:solidFill>
                <a:effectLst/>
                <a:uLnTx/>
                <a:uFillTx/>
                <a:latin typeface="Segoe UI "/>
                <a:ea typeface="+mn-ea"/>
                <a:cs typeface="+mn-cs"/>
              </a:rPr>
              <a:t>DP[1][1] + 1 = 2</a:t>
            </a:r>
          </a:p>
        </p:txBody>
      </p:sp>
      <p:cxnSp>
        <p:nvCxnSpPr>
          <p:cNvPr id="17" name="Straight Arrow Connector 16">
            <a:extLst>
              <a:ext uri="{FF2B5EF4-FFF2-40B4-BE49-F238E27FC236}">
                <a16:creationId xmlns:a16="http://schemas.microsoft.com/office/drawing/2014/main" id="{F68CB21D-4B98-027A-8A3B-102C0885B8EF}"/>
              </a:ext>
            </a:extLst>
          </p:cNvPr>
          <p:cNvCxnSpPr>
            <a:cxnSpLocks/>
          </p:cNvCxnSpPr>
          <p:nvPr/>
        </p:nvCxnSpPr>
        <p:spPr>
          <a:xfrm flipH="1">
            <a:off x="3815110" y="2403150"/>
            <a:ext cx="1777250" cy="877878"/>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sp>
        <p:nvSpPr>
          <p:cNvPr id="19" name="TextBox 18">
            <a:extLst>
              <a:ext uri="{FF2B5EF4-FFF2-40B4-BE49-F238E27FC236}">
                <a16:creationId xmlns:a16="http://schemas.microsoft.com/office/drawing/2014/main" id="{98766C32-9E9E-9E20-5D70-0499A4F7F7EF}"/>
              </a:ext>
            </a:extLst>
          </p:cNvPr>
          <p:cNvSpPr txBox="1"/>
          <p:nvPr/>
        </p:nvSpPr>
        <p:spPr>
          <a:xfrm>
            <a:off x="5592360" y="2701812"/>
            <a:ext cx="3340357" cy="92969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defRPr sz="1050">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HK" sz="1050" b="0" i="0" u="none" strike="noStrike" kern="1200" cap="none" spc="0" normalizeH="0" baseline="0" noProof="0" dirty="0">
                <a:ln>
                  <a:noFill/>
                </a:ln>
                <a:solidFill>
                  <a:srgbClr val="FFFFFF"/>
                </a:solidFill>
                <a:effectLst/>
                <a:uLnTx/>
                <a:uFillTx/>
                <a:latin typeface="Segoe UI "/>
                <a:ea typeface="+mn-ea"/>
                <a:cs typeface="+mn-cs"/>
              </a:rPr>
              <a:t>By insertion:</a:t>
            </a:r>
            <a:br>
              <a:rPr kumimoji="0" lang="en-HK" sz="1050" b="0" i="0" u="none" strike="noStrike" kern="1200" cap="none" spc="0" normalizeH="0" baseline="0" noProof="0" dirty="0">
                <a:ln>
                  <a:noFill/>
                </a:ln>
                <a:solidFill>
                  <a:srgbClr val="FFFFFF"/>
                </a:solidFill>
                <a:effectLst/>
                <a:uLnTx/>
                <a:uFillTx/>
                <a:latin typeface="Segoe UI "/>
                <a:ea typeface="+mn-ea"/>
                <a:cs typeface="+mn-cs"/>
              </a:rPr>
            </a:br>
            <a:r>
              <a:rPr kumimoji="0" lang="en-HK" sz="1050" b="0" i="0" u="none" strike="noStrike" kern="1200" cap="none" spc="0" normalizeH="0" baseline="0" noProof="0" dirty="0">
                <a:ln>
                  <a:noFill/>
                </a:ln>
                <a:solidFill>
                  <a:srgbClr val="FFFFFF"/>
                </a:solidFill>
                <a:effectLst/>
                <a:uLnTx/>
                <a:uFillTx/>
                <a:latin typeface="Segoe UI "/>
                <a:ea typeface="+mn-ea"/>
                <a:cs typeface="+mn-cs"/>
              </a:rPr>
              <a:t>We consider how to transform </a:t>
            </a:r>
            <a:r>
              <a:rPr kumimoji="0" lang="en-HK" sz="1050" b="0" i="0" u="sng" strike="noStrike" kern="1200" cap="none" spc="0" normalizeH="0" baseline="0" noProof="0" dirty="0">
                <a:ln>
                  <a:noFill/>
                </a:ln>
                <a:solidFill>
                  <a:srgbClr val="FFFFFF"/>
                </a:solidFill>
                <a:effectLst/>
                <a:uLnTx/>
                <a:uFillTx/>
                <a:latin typeface="Segoe UI "/>
                <a:ea typeface="+mn-ea"/>
                <a:cs typeface="+mn-cs"/>
              </a:rPr>
              <a:t>AN to B</a:t>
            </a:r>
            <a:r>
              <a:rPr kumimoji="0" lang="en-HK" sz="1050" b="0" i="0" u="none" strike="noStrike" kern="1200" cap="none" spc="0" normalizeH="0" baseline="0" noProof="0" dirty="0">
                <a:ln>
                  <a:noFill/>
                </a:ln>
                <a:solidFill>
                  <a:srgbClr val="FFFFFF"/>
                </a:solidFill>
                <a:effectLst/>
                <a:uLnTx/>
                <a:uFillTx/>
                <a:latin typeface="Segoe UI "/>
                <a:ea typeface="+mn-ea"/>
                <a:cs typeface="+mn-cs"/>
              </a:rPr>
              <a:t>, by remove N from AN and substitute A to B, this take two operations. </a:t>
            </a:r>
          </a:p>
        </p:txBody>
      </p:sp>
      <p:sp>
        <p:nvSpPr>
          <p:cNvPr id="21" name="TextBox 20">
            <a:extLst>
              <a:ext uri="{FF2B5EF4-FFF2-40B4-BE49-F238E27FC236}">
                <a16:creationId xmlns:a16="http://schemas.microsoft.com/office/drawing/2014/main" id="{8C166BE7-FCF7-CDA1-F806-907E41CB7724}"/>
              </a:ext>
            </a:extLst>
          </p:cNvPr>
          <p:cNvSpPr txBox="1"/>
          <p:nvPr/>
        </p:nvSpPr>
        <p:spPr>
          <a:xfrm>
            <a:off x="6854863" y="3429000"/>
            <a:ext cx="1190995" cy="415498"/>
          </a:xfrm>
          <a:prstGeom prst="rect">
            <a:avLst/>
          </a:prstGeom>
          <a:solidFill>
            <a:srgbClr val="FFD6D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defRPr sz="1050">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C40C67"/>
                </a:solidFill>
                <a:effectLst/>
                <a:uLnTx/>
                <a:uFillTx/>
                <a:latin typeface="Segoe UI "/>
                <a:ea typeface="+mn-ea"/>
                <a:cs typeface="+mn-cs"/>
              </a:rPr>
              <a:t>DP[1][2] + 1 = 3</a:t>
            </a:r>
          </a:p>
        </p:txBody>
      </p:sp>
      <p:sp>
        <p:nvSpPr>
          <p:cNvPr id="22" name="TextBox 21">
            <a:extLst>
              <a:ext uri="{FF2B5EF4-FFF2-40B4-BE49-F238E27FC236}">
                <a16:creationId xmlns:a16="http://schemas.microsoft.com/office/drawing/2014/main" id="{611F13DC-9988-80C5-50F5-386B298B1AAE}"/>
              </a:ext>
            </a:extLst>
          </p:cNvPr>
          <p:cNvSpPr txBox="1"/>
          <p:nvPr/>
        </p:nvSpPr>
        <p:spPr>
          <a:xfrm>
            <a:off x="1395527" y="4930477"/>
            <a:ext cx="3340357" cy="92969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defRPr sz="1050">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HK" sz="1050" b="0" i="0" u="none" strike="noStrike" kern="1200" cap="none" spc="0" normalizeH="0" baseline="0" noProof="0" dirty="0">
                <a:ln>
                  <a:noFill/>
                </a:ln>
                <a:solidFill>
                  <a:srgbClr val="FFFFFF"/>
                </a:solidFill>
                <a:effectLst/>
                <a:uLnTx/>
                <a:uFillTx/>
                <a:latin typeface="Segoe UI "/>
                <a:ea typeface="+mn-ea"/>
                <a:cs typeface="+mn-cs"/>
              </a:rPr>
              <a:t>By deletion:</a:t>
            </a:r>
            <a:br>
              <a:rPr kumimoji="0" lang="en-HK" sz="1050" b="0" i="0" u="none" strike="noStrike" kern="1200" cap="none" spc="0" normalizeH="0" baseline="0" noProof="0" dirty="0">
                <a:ln>
                  <a:noFill/>
                </a:ln>
                <a:solidFill>
                  <a:srgbClr val="FFFFFF"/>
                </a:solidFill>
                <a:effectLst/>
                <a:uLnTx/>
                <a:uFillTx/>
                <a:latin typeface="Segoe UI "/>
                <a:ea typeface="+mn-ea"/>
                <a:cs typeface="+mn-cs"/>
              </a:rPr>
            </a:br>
            <a:r>
              <a:rPr kumimoji="0" lang="en-HK" sz="1050" b="0" i="0" u="none" strike="noStrike" kern="1200" cap="none" spc="0" normalizeH="0" baseline="0" noProof="0" dirty="0">
                <a:ln>
                  <a:noFill/>
                </a:ln>
                <a:solidFill>
                  <a:srgbClr val="FFFFFF"/>
                </a:solidFill>
                <a:effectLst/>
                <a:uLnTx/>
                <a:uFillTx/>
                <a:latin typeface="Segoe UI "/>
                <a:ea typeface="+mn-ea"/>
                <a:cs typeface="+mn-cs"/>
              </a:rPr>
              <a:t>We consider how to transform </a:t>
            </a:r>
            <a:r>
              <a:rPr kumimoji="0" lang="en-HK" sz="1050" b="0" i="0" u="sng" strike="noStrike" kern="1200" cap="none" spc="0" normalizeH="0" baseline="0" noProof="0" dirty="0">
                <a:ln>
                  <a:noFill/>
                </a:ln>
                <a:solidFill>
                  <a:srgbClr val="FFFFFF"/>
                </a:solidFill>
                <a:effectLst/>
                <a:uLnTx/>
                <a:uFillTx/>
                <a:latin typeface="Segoe UI "/>
                <a:ea typeface="+mn-ea"/>
                <a:cs typeface="+mn-cs"/>
              </a:rPr>
              <a:t>A to BU</a:t>
            </a:r>
            <a:r>
              <a:rPr kumimoji="0" lang="en-HK" sz="1050" b="0" i="0" u="none" strike="noStrike" kern="1200" cap="none" spc="0" normalizeH="0" baseline="0" noProof="0" dirty="0">
                <a:ln>
                  <a:noFill/>
                </a:ln>
                <a:solidFill>
                  <a:srgbClr val="FFFFFF"/>
                </a:solidFill>
                <a:effectLst/>
                <a:uLnTx/>
                <a:uFillTx/>
                <a:latin typeface="Segoe UI "/>
                <a:ea typeface="+mn-ea"/>
                <a:cs typeface="+mn-cs"/>
              </a:rPr>
              <a:t>, by remove N from AN and substitute A to B, this take two operations. </a:t>
            </a:r>
          </a:p>
        </p:txBody>
      </p:sp>
      <p:cxnSp>
        <p:nvCxnSpPr>
          <p:cNvPr id="23" name="Straight Arrow Connector 22">
            <a:extLst>
              <a:ext uri="{FF2B5EF4-FFF2-40B4-BE49-F238E27FC236}">
                <a16:creationId xmlns:a16="http://schemas.microsoft.com/office/drawing/2014/main" id="{6DC71025-694E-B36D-90F6-B050A97E9822}"/>
              </a:ext>
            </a:extLst>
          </p:cNvPr>
          <p:cNvCxnSpPr>
            <a:cxnSpLocks/>
            <a:stCxn id="19" idx="1"/>
          </p:cNvCxnSpPr>
          <p:nvPr/>
        </p:nvCxnSpPr>
        <p:spPr>
          <a:xfrm flipH="1">
            <a:off x="4689595" y="3166659"/>
            <a:ext cx="902765" cy="153622"/>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cxnSp>
        <p:nvCxnSpPr>
          <p:cNvPr id="25" name="Straight Arrow Connector 24">
            <a:extLst>
              <a:ext uri="{FF2B5EF4-FFF2-40B4-BE49-F238E27FC236}">
                <a16:creationId xmlns:a16="http://schemas.microsoft.com/office/drawing/2014/main" id="{CD784983-F746-0A12-E2CA-D0801C4FE337}"/>
              </a:ext>
            </a:extLst>
          </p:cNvPr>
          <p:cNvCxnSpPr>
            <a:cxnSpLocks/>
          </p:cNvCxnSpPr>
          <p:nvPr/>
        </p:nvCxnSpPr>
        <p:spPr>
          <a:xfrm flipV="1">
            <a:off x="3265714" y="3952786"/>
            <a:ext cx="493099" cy="989730"/>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sp>
        <p:nvSpPr>
          <p:cNvPr id="27" name="TextBox 26">
            <a:extLst>
              <a:ext uri="{FF2B5EF4-FFF2-40B4-BE49-F238E27FC236}">
                <a16:creationId xmlns:a16="http://schemas.microsoft.com/office/drawing/2014/main" id="{188F1988-47AC-9AC7-0458-9F30177C2379}"/>
              </a:ext>
            </a:extLst>
          </p:cNvPr>
          <p:cNvSpPr txBox="1"/>
          <p:nvPr/>
        </p:nvSpPr>
        <p:spPr>
          <a:xfrm>
            <a:off x="5917244" y="3839509"/>
            <a:ext cx="50687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Segoe UI "/>
                <a:ea typeface="+mn-ea"/>
                <a:cs typeface="+mn-cs"/>
              </a:rPr>
              <a:t>AN</a:t>
            </a:r>
          </a:p>
        </p:txBody>
      </p:sp>
      <p:sp>
        <p:nvSpPr>
          <p:cNvPr id="28" name="TextBox 27">
            <a:extLst>
              <a:ext uri="{FF2B5EF4-FFF2-40B4-BE49-F238E27FC236}">
                <a16:creationId xmlns:a16="http://schemas.microsoft.com/office/drawing/2014/main" id="{19883D71-B37B-F7D5-B281-1D9A8DE7CC6D}"/>
              </a:ext>
            </a:extLst>
          </p:cNvPr>
          <p:cNvSpPr txBox="1"/>
          <p:nvPr/>
        </p:nvSpPr>
        <p:spPr>
          <a:xfrm>
            <a:off x="5937337" y="4238828"/>
            <a:ext cx="47641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Segoe UI "/>
                <a:ea typeface="+mn-ea"/>
                <a:cs typeface="+mn-cs"/>
              </a:rPr>
              <a:t>BU</a:t>
            </a:r>
          </a:p>
        </p:txBody>
      </p:sp>
      <p:sp>
        <p:nvSpPr>
          <p:cNvPr id="30" name="TextBox 29">
            <a:extLst>
              <a:ext uri="{FF2B5EF4-FFF2-40B4-BE49-F238E27FC236}">
                <a16:creationId xmlns:a16="http://schemas.microsoft.com/office/drawing/2014/main" id="{89648DEB-8671-77BE-B990-FA93A8E83D6A}"/>
              </a:ext>
            </a:extLst>
          </p:cNvPr>
          <p:cNvSpPr txBox="1"/>
          <p:nvPr/>
        </p:nvSpPr>
        <p:spPr>
          <a:xfrm>
            <a:off x="6254737" y="3846158"/>
            <a:ext cx="359826"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40C67"/>
                </a:solidFill>
                <a:effectLst/>
                <a:uLnTx/>
                <a:uFillTx/>
                <a:latin typeface="Segoe UI "/>
                <a:ea typeface="+mn-ea"/>
                <a:cs typeface="+mn-cs"/>
              </a:rPr>
              <a:t>U</a:t>
            </a:r>
          </a:p>
        </p:txBody>
      </p:sp>
      <p:sp>
        <p:nvSpPr>
          <p:cNvPr id="31" name="Right Brace 30">
            <a:extLst>
              <a:ext uri="{FF2B5EF4-FFF2-40B4-BE49-F238E27FC236}">
                <a16:creationId xmlns:a16="http://schemas.microsoft.com/office/drawing/2014/main" id="{2B6C8D68-AA80-D1C3-4890-69332AA549A7}"/>
              </a:ext>
            </a:extLst>
          </p:cNvPr>
          <p:cNvSpPr/>
          <p:nvPr/>
        </p:nvSpPr>
        <p:spPr>
          <a:xfrm>
            <a:off x="6614563" y="3846158"/>
            <a:ext cx="240300" cy="744386"/>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
              <a:ea typeface="+mn-ea"/>
              <a:cs typeface="+mn-cs"/>
            </a:endParaRPr>
          </a:p>
        </p:txBody>
      </p:sp>
      <p:sp>
        <p:nvSpPr>
          <p:cNvPr id="32" name="TextBox 31">
            <a:extLst>
              <a:ext uri="{FF2B5EF4-FFF2-40B4-BE49-F238E27FC236}">
                <a16:creationId xmlns:a16="http://schemas.microsoft.com/office/drawing/2014/main" id="{5FECEE1E-60DF-A555-D4EE-7FE07448074F}"/>
              </a:ext>
            </a:extLst>
          </p:cNvPr>
          <p:cNvSpPr txBox="1"/>
          <p:nvPr/>
        </p:nvSpPr>
        <p:spPr>
          <a:xfrm>
            <a:off x="6829566" y="4024175"/>
            <a:ext cx="86594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Segoe UI "/>
                <a:ea typeface="+mn-ea"/>
                <a:cs typeface="+mn-cs"/>
              </a:rPr>
              <a:t>AN</a:t>
            </a:r>
            <a:r>
              <a:rPr kumimoji="0" lang="en-US" sz="1800" b="0" i="0" u="none" strike="noStrike" kern="1200" cap="none" spc="0" normalizeH="0" baseline="0" noProof="0" dirty="0">
                <a:ln>
                  <a:noFill/>
                </a:ln>
                <a:solidFill>
                  <a:srgbClr val="000000"/>
                </a:solidFill>
                <a:effectLst/>
                <a:uLnTx/>
                <a:uFillTx/>
                <a:latin typeface="Segoe UI "/>
                <a:ea typeface="+mn-ea"/>
                <a:cs typeface="+mn-cs"/>
                <a:sym typeface="Wingdings" pitchFamily="2" charset="2"/>
              </a:rPr>
              <a:t>B</a:t>
            </a:r>
            <a:endParaRPr kumimoji="0" lang="en-US" sz="1800" b="0" i="0" u="none" strike="noStrike" kern="1200" cap="none" spc="0" normalizeH="0" baseline="0" noProof="0" dirty="0">
              <a:ln>
                <a:noFill/>
              </a:ln>
              <a:solidFill>
                <a:srgbClr val="000000"/>
              </a:solidFill>
              <a:effectLst/>
              <a:uLnTx/>
              <a:uFillTx/>
              <a:latin typeface="Segoe UI "/>
              <a:ea typeface="+mn-ea"/>
              <a:cs typeface="+mn-cs"/>
            </a:endParaRPr>
          </a:p>
        </p:txBody>
      </p:sp>
      <p:sp>
        <p:nvSpPr>
          <p:cNvPr id="33" name="TextBox 32">
            <a:extLst>
              <a:ext uri="{FF2B5EF4-FFF2-40B4-BE49-F238E27FC236}">
                <a16:creationId xmlns:a16="http://schemas.microsoft.com/office/drawing/2014/main" id="{B92A7264-C230-3FDE-45B1-6F0E239F29A1}"/>
              </a:ext>
            </a:extLst>
          </p:cNvPr>
          <p:cNvSpPr txBox="1"/>
          <p:nvPr/>
        </p:nvSpPr>
        <p:spPr>
          <a:xfrm>
            <a:off x="4931309" y="5648811"/>
            <a:ext cx="50687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Segoe UI "/>
                <a:ea typeface="+mn-ea"/>
                <a:cs typeface="+mn-cs"/>
              </a:rPr>
              <a:t>AN</a:t>
            </a:r>
          </a:p>
        </p:txBody>
      </p:sp>
      <p:sp>
        <p:nvSpPr>
          <p:cNvPr id="34" name="TextBox 33">
            <a:extLst>
              <a:ext uri="{FF2B5EF4-FFF2-40B4-BE49-F238E27FC236}">
                <a16:creationId xmlns:a16="http://schemas.microsoft.com/office/drawing/2014/main" id="{115BE879-1774-0077-0DBB-7726182314F4}"/>
              </a:ext>
            </a:extLst>
          </p:cNvPr>
          <p:cNvSpPr txBox="1"/>
          <p:nvPr/>
        </p:nvSpPr>
        <p:spPr>
          <a:xfrm>
            <a:off x="4951402" y="6048130"/>
            <a:ext cx="47641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Segoe UI "/>
                <a:ea typeface="+mn-ea"/>
                <a:cs typeface="+mn-cs"/>
              </a:rPr>
              <a:t>BU</a:t>
            </a:r>
          </a:p>
        </p:txBody>
      </p:sp>
      <p:sp>
        <p:nvSpPr>
          <p:cNvPr id="35" name="Right Brace 34">
            <a:extLst>
              <a:ext uri="{FF2B5EF4-FFF2-40B4-BE49-F238E27FC236}">
                <a16:creationId xmlns:a16="http://schemas.microsoft.com/office/drawing/2014/main" id="{92201270-2119-4FC2-714B-DBE203C5718D}"/>
              </a:ext>
            </a:extLst>
          </p:cNvPr>
          <p:cNvSpPr/>
          <p:nvPr/>
        </p:nvSpPr>
        <p:spPr>
          <a:xfrm>
            <a:off x="5438179" y="5700951"/>
            <a:ext cx="240300" cy="744386"/>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
              <a:ea typeface="+mn-ea"/>
              <a:cs typeface="+mn-cs"/>
            </a:endParaRPr>
          </a:p>
        </p:txBody>
      </p:sp>
      <p:cxnSp>
        <p:nvCxnSpPr>
          <p:cNvPr id="37" name="Straight Connector 36">
            <a:extLst>
              <a:ext uri="{FF2B5EF4-FFF2-40B4-BE49-F238E27FC236}">
                <a16:creationId xmlns:a16="http://schemas.microsoft.com/office/drawing/2014/main" id="{8FD54AD8-020F-485D-43E1-F721C0FE96C6}"/>
              </a:ext>
            </a:extLst>
          </p:cNvPr>
          <p:cNvCxnSpPr/>
          <p:nvPr/>
        </p:nvCxnSpPr>
        <p:spPr>
          <a:xfrm flipH="1">
            <a:off x="5178767" y="5753989"/>
            <a:ext cx="189570" cy="212362"/>
          </a:xfrm>
          <a:prstGeom prst="line">
            <a:avLst/>
          </a:prstGeom>
        </p:spPr>
        <p:style>
          <a:lnRef idx="3">
            <a:schemeClr val="accent3"/>
          </a:lnRef>
          <a:fillRef idx="0">
            <a:schemeClr val="accent3"/>
          </a:fillRef>
          <a:effectRef idx="2">
            <a:schemeClr val="accent3"/>
          </a:effectRef>
          <a:fontRef idx="minor">
            <a:schemeClr val="tx1"/>
          </a:fontRef>
        </p:style>
      </p:cxnSp>
      <p:cxnSp>
        <p:nvCxnSpPr>
          <p:cNvPr id="38" name="Straight Connector 37">
            <a:extLst>
              <a:ext uri="{FF2B5EF4-FFF2-40B4-BE49-F238E27FC236}">
                <a16:creationId xmlns:a16="http://schemas.microsoft.com/office/drawing/2014/main" id="{9EBFFCD5-48D7-0E96-AAB3-0E84D4A29B5F}"/>
              </a:ext>
            </a:extLst>
          </p:cNvPr>
          <p:cNvCxnSpPr>
            <a:cxnSpLocks/>
          </p:cNvCxnSpPr>
          <p:nvPr/>
        </p:nvCxnSpPr>
        <p:spPr>
          <a:xfrm>
            <a:off x="5152064" y="5750488"/>
            <a:ext cx="196167" cy="219363"/>
          </a:xfrm>
          <a:prstGeom prst="line">
            <a:avLst/>
          </a:prstGeom>
        </p:spPr>
        <p:style>
          <a:lnRef idx="3">
            <a:schemeClr val="accent3"/>
          </a:lnRef>
          <a:fillRef idx="0">
            <a:schemeClr val="accent3"/>
          </a:fillRef>
          <a:effectRef idx="2">
            <a:schemeClr val="accent3"/>
          </a:effectRef>
          <a:fontRef idx="minor">
            <a:schemeClr val="tx1"/>
          </a:fontRef>
        </p:style>
      </p:cxnSp>
      <p:sp>
        <p:nvSpPr>
          <p:cNvPr id="41" name="TextBox 40">
            <a:extLst>
              <a:ext uri="{FF2B5EF4-FFF2-40B4-BE49-F238E27FC236}">
                <a16:creationId xmlns:a16="http://schemas.microsoft.com/office/drawing/2014/main" id="{119894DF-2D8E-8A40-90FB-2C49442B7B19}"/>
              </a:ext>
            </a:extLst>
          </p:cNvPr>
          <p:cNvSpPr txBox="1"/>
          <p:nvPr/>
        </p:nvSpPr>
        <p:spPr>
          <a:xfrm>
            <a:off x="5633604" y="5877291"/>
            <a:ext cx="85151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Segoe UI "/>
                <a:ea typeface="+mn-ea"/>
                <a:cs typeface="+mn-cs"/>
              </a:rPr>
              <a:t>A</a:t>
            </a:r>
            <a:r>
              <a:rPr kumimoji="0" lang="en-US" sz="1800" b="0" i="0" u="none" strike="noStrike" kern="1200" cap="none" spc="0" normalizeH="0" baseline="0" noProof="0" dirty="0">
                <a:ln>
                  <a:noFill/>
                </a:ln>
                <a:solidFill>
                  <a:srgbClr val="000000"/>
                </a:solidFill>
                <a:effectLst/>
                <a:uLnTx/>
                <a:uFillTx/>
                <a:latin typeface="Segoe UI "/>
                <a:ea typeface="+mn-ea"/>
                <a:cs typeface="+mn-cs"/>
                <a:sym typeface="Wingdings" pitchFamily="2" charset="2"/>
              </a:rPr>
              <a:t>BU</a:t>
            </a:r>
            <a:endParaRPr kumimoji="0" lang="en-US" sz="1800" b="0" i="0" u="none" strike="noStrike" kern="1200" cap="none" spc="0" normalizeH="0" baseline="0" noProof="0" dirty="0">
              <a:ln>
                <a:noFill/>
              </a:ln>
              <a:solidFill>
                <a:srgbClr val="000000"/>
              </a:solidFill>
              <a:effectLst/>
              <a:uLnTx/>
              <a:uFillTx/>
              <a:latin typeface="Segoe UI "/>
              <a:ea typeface="+mn-ea"/>
              <a:cs typeface="+mn-cs"/>
            </a:endParaRPr>
          </a:p>
        </p:txBody>
      </p:sp>
      <p:sp>
        <p:nvSpPr>
          <p:cNvPr id="42" name="TextBox 41">
            <a:extLst>
              <a:ext uri="{FF2B5EF4-FFF2-40B4-BE49-F238E27FC236}">
                <a16:creationId xmlns:a16="http://schemas.microsoft.com/office/drawing/2014/main" id="{93A1F849-BE56-0F4B-E6A9-B8EF9B1A5FAF}"/>
              </a:ext>
            </a:extLst>
          </p:cNvPr>
          <p:cNvSpPr txBox="1"/>
          <p:nvPr/>
        </p:nvSpPr>
        <p:spPr>
          <a:xfrm>
            <a:off x="2670216" y="5669542"/>
            <a:ext cx="1190995" cy="415498"/>
          </a:xfrm>
          <a:prstGeom prst="rect">
            <a:avLst/>
          </a:prstGeom>
          <a:solidFill>
            <a:srgbClr val="FFD6D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defRPr sz="1050">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C40C67"/>
                </a:solidFill>
                <a:effectLst/>
                <a:uLnTx/>
                <a:uFillTx/>
                <a:latin typeface="Segoe UI "/>
                <a:ea typeface="+mn-ea"/>
                <a:cs typeface="+mn-cs"/>
              </a:rPr>
              <a:t>DP[2][1] + 1 = 3</a:t>
            </a:r>
          </a:p>
        </p:txBody>
      </p:sp>
    </p:spTree>
    <p:extLst>
      <p:ext uri="{BB962C8B-B14F-4D97-AF65-F5344CB8AC3E}">
        <p14:creationId xmlns:p14="http://schemas.microsoft.com/office/powerpoint/2010/main" val="2861055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right)">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2"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right)">
                                      <p:cBhvr>
                                        <p:cTn id="16" dur="500"/>
                                        <p:tgtEl>
                                          <p:spTgt spid="13"/>
                                        </p:tgtEl>
                                      </p:cBhvr>
                                    </p:animEffect>
                                  </p:childTnLst>
                                </p:cTn>
                              </p:par>
                            </p:childTnLst>
                          </p:cTn>
                        </p:par>
                        <p:par>
                          <p:cTn id="17" fill="hold">
                            <p:stCondLst>
                              <p:cond delay="500"/>
                            </p:stCondLst>
                            <p:childTnLst>
                              <p:par>
                                <p:cTn id="18" presetID="22" presetClass="entr" presetSubtype="2" fill="hold" nodeType="after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right)">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p:cTn id="25" dur="500" fill="hold"/>
                                        <p:tgtEl>
                                          <p:spTgt spid="15"/>
                                        </p:tgtEl>
                                        <p:attrNameLst>
                                          <p:attrName>ppt_w</p:attrName>
                                        </p:attrNameLst>
                                      </p:cBhvr>
                                      <p:tavLst>
                                        <p:tav tm="0">
                                          <p:val>
                                            <p:fltVal val="0"/>
                                          </p:val>
                                        </p:tav>
                                        <p:tav tm="100000">
                                          <p:val>
                                            <p:strVal val="#ppt_w"/>
                                          </p:val>
                                        </p:tav>
                                      </p:tavLst>
                                    </p:anim>
                                    <p:anim calcmode="lin" valueType="num">
                                      <p:cBhvr>
                                        <p:cTn id="26" dur="500" fill="hold"/>
                                        <p:tgtEl>
                                          <p:spTgt spid="15"/>
                                        </p:tgtEl>
                                        <p:attrNameLst>
                                          <p:attrName>ppt_h</p:attrName>
                                        </p:attrNameLst>
                                      </p:cBhvr>
                                      <p:tavLst>
                                        <p:tav tm="0">
                                          <p:val>
                                            <p:fltVal val="0"/>
                                          </p:val>
                                        </p:tav>
                                        <p:tav tm="100000">
                                          <p:val>
                                            <p:strVal val="#ppt_h"/>
                                          </p:val>
                                        </p:tav>
                                      </p:tavLst>
                                    </p:anim>
                                    <p:animEffect transition="in" filter="fade">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2"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right)">
                                      <p:cBhvr>
                                        <p:cTn id="32" dur="500"/>
                                        <p:tgtEl>
                                          <p:spTgt spid="19"/>
                                        </p:tgtEl>
                                      </p:cBhvr>
                                    </p:animEffect>
                                  </p:childTnLst>
                                </p:cTn>
                              </p:par>
                            </p:childTnLst>
                          </p:cTn>
                        </p:par>
                        <p:par>
                          <p:cTn id="33" fill="hold">
                            <p:stCondLst>
                              <p:cond delay="500"/>
                            </p:stCondLst>
                            <p:childTnLst>
                              <p:par>
                                <p:cTn id="34" presetID="22" presetClass="entr" presetSubtype="2" fill="hold" nodeType="after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wipe(right)">
                                      <p:cBhvr>
                                        <p:cTn id="36" dur="500"/>
                                        <p:tgtEl>
                                          <p:spTgt spid="23"/>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27"/>
                                        </p:tgtEl>
                                        <p:attrNameLst>
                                          <p:attrName>style.visibility</p:attrName>
                                        </p:attrNameLst>
                                      </p:cBhvr>
                                      <p:to>
                                        <p:strVal val="visible"/>
                                      </p:to>
                                    </p:set>
                                    <p:anim calcmode="lin" valueType="num">
                                      <p:cBhvr>
                                        <p:cTn id="41" dur="500" fill="hold"/>
                                        <p:tgtEl>
                                          <p:spTgt spid="27"/>
                                        </p:tgtEl>
                                        <p:attrNameLst>
                                          <p:attrName>ppt_w</p:attrName>
                                        </p:attrNameLst>
                                      </p:cBhvr>
                                      <p:tavLst>
                                        <p:tav tm="0">
                                          <p:val>
                                            <p:fltVal val="0"/>
                                          </p:val>
                                        </p:tav>
                                        <p:tav tm="100000">
                                          <p:val>
                                            <p:strVal val="#ppt_w"/>
                                          </p:val>
                                        </p:tav>
                                      </p:tavLst>
                                    </p:anim>
                                    <p:anim calcmode="lin" valueType="num">
                                      <p:cBhvr>
                                        <p:cTn id="42" dur="500" fill="hold"/>
                                        <p:tgtEl>
                                          <p:spTgt spid="27"/>
                                        </p:tgtEl>
                                        <p:attrNameLst>
                                          <p:attrName>ppt_h</p:attrName>
                                        </p:attrNameLst>
                                      </p:cBhvr>
                                      <p:tavLst>
                                        <p:tav tm="0">
                                          <p:val>
                                            <p:fltVal val="0"/>
                                          </p:val>
                                        </p:tav>
                                        <p:tav tm="100000">
                                          <p:val>
                                            <p:strVal val="#ppt_h"/>
                                          </p:val>
                                        </p:tav>
                                      </p:tavLst>
                                    </p:anim>
                                    <p:animEffect transition="in" filter="fade">
                                      <p:cBhvr>
                                        <p:cTn id="43" dur="500"/>
                                        <p:tgtEl>
                                          <p:spTgt spid="27"/>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28"/>
                                        </p:tgtEl>
                                        <p:attrNameLst>
                                          <p:attrName>style.visibility</p:attrName>
                                        </p:attrNameLst>
                                      </p:cBhvr>
                                      <p:to>
                                        <p:strVal val="visible"/>
                                      </p:to>
                                    </p:set>
                                    <p:anim calcmode="lin" valueType="num">
                                      <p:cBhvr>
                                        <p:cTn id="46" dur="500" fill="hold"/>
                                        <p:tgtEl>
                                          <p:spTgt spid="28"/>
                                        </p:tgtEl>
                                        <p:attrNameLst>
                                          <p:attrName>ppt_w</p:attrName>
                                        </p:attrNameLst>
                                      </p:cBhvr>
                                      <p:tavLst>
                                        <p:tav tm="0">
                                          <p:val>
                                            <p:fltVal val="0"/>
                                          </p:val>
                                        </p:tav>
                                        <p:tav tm="100000">
                                          <p:val>
                                            <p:strVal val="#ppt_w"/>
                                          </p:val>
                                        </p:tav>
                                      </p:tavLst>
                                    </p:anim>
                                    <p:anim calcmode="lin" valueType="num">
                                      <p:cBhvr>
                                        <p:cTn id="47" dur="500" fill="hold"/>
                                        <p:tgtEl>
                                          <p:spTgt spid="28"/>
                                        </p:tgtEl>
                                        <p:attrNameLst>
                                          <p:attrName>ppt_h</p:attrName>
                                        </p:attrNameLst>
                                      </p:cBhvr>
                                      <p:tavLst>
                                        <p:tav tm="0">
                                          <p:val>
                                            <p:fltVal val="0"/>
                                          </p:val>
                                        </p:tav>
                                        <p:tav tm="100000">
                                          <p:val>
                                            <p:strVal val="#ppt_h"/>
                                          </p:val>
                                        </p:tav>
                                      </p:tavLst>
                                    </p:anim>
                                    <p:animEffect transition="in" filter="fade">
                                      <p:cBhvr>
                                        <p:cTn id="48" dur="500"/>
                                        <p:tgtEl>
                                          <p:spTgt spid="28"/>
                                        </p:tgtEl>
                                      </p:cBhvr>
                                    </p:animEffect>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30"/>
                                        </p:tgtEl>
                                        <p:attrNameLst>
                                          <p:attrName>style.visibility</p:attrName>
                                        </p:attrNameLst>
                                      </p:cBhvr>
                                      <p:to>
                                        <p:strVal val="visible"/>
                                      </p:to>
                                    </p:set>
                                    <p:animEffect transition="in" filter="fade">
                                      <p:cBhvr>
                                        <p:cTn id="53" dur="1000"/>
                                        <p:tgtEl>
                                          <p:spTgt spid="30"/>
                                        </p:tgtEl>
                                      </p:cBhvr>
                                    </p:animEffect>
                                    <p:anim calcmode="lin" valueType="num">
                                      <p:cBhvr>
                                        <p:cTn id="54" dur="1000" fill="hold"/>
                                        <p:tgtEl>
                                          <p:spTgt spid="30"/>
                                        </p:tgtEl>
                                        <p:attrNameLst>
                                          <p:attrName>ppt_x</p:attrName>
                                        </p:attrNameLst>
                                      </p:cBhvr>
                                      <p:tavLst>
                                        <p:tav tm="0">
                                          <p:val>
                                            <p:strVal val="#ppt_x"/>
                                          </p:val>
                                        </p:tav>
                                        <p:tav tm="100000">
                                          <p:val>
                                            <p:strVal val="#ppt_x"/>
                                          </p:val>
                                        </p:tav>
                                      </p:tavLst>
                                    </p:anim>
                                    <p:anim calcmode="lin" valueType="num">
                                      <p:cBhvr>
                                        <p:cTn id="55"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31"/>
                                        </p:tgtEl>
                                        <p:attrNameLst>
                                          <p:attrName>style.visibility</p:attrName>
                                        </p:attrNameLst>
                                      </p:cBhvr>
                                      <p:to>
                                        <p:strVal val="visible"/>
                                      </p:to>
                                    </p:set>
                                    <p:animEffect transition="in" filter="wipe(left)">
                                      <p:cBhvr>
                                        <p:cTn id="60" dur="500"/>
                                        <p:tgtEl>
                                          <p:spTgt spid="31"/>
                                        </p:tgtEl>
                                      </p:cBhvr>
                                    </p:animEffect>
                                  </p:childTnLst>
                                </p:cTn>
                              </p:par>
                            </p:childTnLst>
                          </p:cTn>
                        </p:par>
                        <p:par>
                          <p:cTn id="61" fill="hold">
                            <p:stCondLst>
                              <p:cond delay="500"/>
                            </p:stCondLst>
                            <p:childTnLst>
                              <p:par>
                                <p:cTn id="62" presetID="22" presetClass="entr" presetSubtype="8" fill="hold" grpId="0" nodeType="afterEffect">
                                  <p:stCondLst>
                                    <p:cond delay="0"/>
                                  </p:stCondLst>
                                  <p:childTnLst>
                                    <p:set>
                                      <p:cBhvr>
                                        <p:cTn id="63" dur="1" fill="hold">
                                          <p:stCondLst>
                                            <p:cond delay="0"/>
                                          </p:stCondLst>
                                        </p:cTn>
                                        <p:tgtEl>
                                          <p:spTgt spid="32"/>
                                        </p:tgtEl>
                                        <p:attrNameLst>
                                          <p:attrName>style.visibility</p:attrName>
                                        </p:attrNameLst>
                                      </p:cBhvr>
                                      <p:to>
                                        <p:strVal val="visible"/>
                                      </p:to>
                                    </p:set>
                                    <p:animEffect transition="in" filter="wipe(left)">
                                      <p:cBhvr>
                                        <p:cTn id="64" dur="500"/>
                                        <p:tgtEl>
                                          <p:spTgt spid="32"/>
                                        </p:tgtEl>
                                      </p:cBhvr>
                                    </p:animEffect>
                                  </p:childTnLst>
                                </p:cTn>
                              </p:par>
                            </p:childTnLst>
                          </p:cTn>
                        </p:par>
                      </p:childTnLst>
                    </p:cTn>
                  </p:par>
                  <p:par>
                    <p:cTn id="65" fill="hold">
                      <p:stCondLst>
                        <p:cond delay="indefinite"/>
                      </p:stCondLst>
                      <p:childTnLst>
                        <p:par>
                          <p:cTn id="66" fill="hold">
                            <p:stCondLst>
                              <p:cond delay="0"/>
                            </p:stCondLst>
                            <p:childTnLst>
                              <p:par>
                                <p:cTn id="67" presetID="53" presetClass="entr" presetSubtype="16" fill="hold" grpId="0" nodeType="clickEffect">
                                  <p:stCondLst>
                                    <p:cond delay="0"/>
                                  </p:stCondLst>
                                  <p:childTnLst>
                                    <p:set>
                                      <p:cBhvr>
                                        <p:cTn id="68" dur="1" fill="hold">
                                          <p:stCondLst>
                                            <p:cond delay="0"/>
                                          </p:stCondLst>
                                        </p:cTn>
                                        <p:tgtEl>
                                          <p:spTgt spid="21"/>
                                        </p:tgtEl>
                                        <p:attrNameLst>
                                          <p:attrName>style.visibility</p:attrName>
                                        </p:attrNameLst>
                                      </p:cBhvr>
                                      <p:to>
                                        <p:strVal val="visible"/>
                                      </p:to>
                                    </p:set>
                                    <p:anim calcmode="lin" valueType="num">
                                      <p:cBhvr>
                                        <p:cTn id="69" dur="500" fill="hold"/>
                                        <p:tgtEl>
                                          <p:spTgt spid="21"/>
                                        </p:tgtEl>
                                        <p:attrNameLst>
                                          <p:attrName>ppt_w</p:attrName>
                                        </p:attrNameLst>
                                      </p:cBhvr>
                                      <p:tavLst>
                                        <p:tav tm="0">
                                          <p:val>
                                            <p:fltVal val="0"/>
                                          </p:val>
                                        </p:tav>
                                        <p:tav tm="100000">
                                          <p:val>
                                            <p:strVal val="#ppt_w"/>
                                          </p:val>
                                        </p:tav>
                                      </p:tavLst>
                                    </p:anim>
                                    <p:anim calcmode="lin" valueType="num">
                                      <p:cBhvr>
                                        <p:cTn id="70" dur="500" fill="hold"/>
                                        <p:tgtEl>
                                          <p:spTgt spid="21"/>
                                        </p:tgtEl>
                                        <p:attrNameLst>
                                          <p:attrName>ppt_h</p:attrName>
                                        </p:attrNameLst>
                                      </p:cBhvr>
                                      <p:tavLst>
                                        <p:tav tm="0">
                                          <p:val>
                                            <p:fltVal val="0"/>
                                          </p:val>
                                        </p:tav>
                                        <p:tav tm="100000">
                                          <p:val>
                                            <p:strVal val="#ppt_h"/>
                                          </p:val>
                                        </p:tav>
                                      </p:tavLst>
                                    </p:anim>
                                    <p:animEffect transition="in" filter="fade">
                                      <p:cBhvr>
                                        <p:cTn id="71" dur="500"/>
                                        <p:tgtEl>
                                          <p:spTgt spid="21"/>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8" fill="hold" grpId="0" nodeType="clickEffect">
                                  <p:stCondLst>
                                    <p:cond delay="0"/>
                                  </p:stCondLst>
                                  <p:childTnLst>
                                    <p:set>
                                      <p:cBhvr>
                                        <p:cTn id="75" dur="1" fill="hold">
                                          <p:stCondLst>
                                            <p:cond delay="0"/>
                                          </p:stCondLst>
                                        </p:cTn>
                                        <p:tgtEl>
                                          <p:spTgt spid="22"/>
                                        </p:tgtEl>
                                        <p:attrNameLst>
                                          <p:attrName>style.visibility</p:attrName>
                                        </p:attrNameLst>
                                      </p:cBhvr>
                                      <p:to>
                                        <p:strVal val="visible"/>
                                      </p:to>
                                    </p:set>
                                    <p:animEffect transition="in" filter="wipe(left)">
                                      <p:cBhvr>
                                        <p:cTn id="76" dur="500"/>
                                        <p:tgtEl>
                                          <p:spTgt spid="22"/>
                                        </p:tgtEl>
                                      </p:cBhvr>
                                    </p:animEffect>
                                  </p:childTnLst>
                                </p:cTn>
                              </p:par>
                            </p:childTnLst>
                          </p:cTn>
                        </p:par>
                        <p:par>
                          <p:cTn id="77" fill="hold">
                            <p:stCondLst>
                              <p:cond delay="500"/>
                            </p:stCondLst>
                            <p:childTnLst>
                              <p:par>
                                <p:cTn id="78" presetID="22" presetClass="entr" presetSubtype="8" fill="hold" nodeType="afterEffect">
                                  <p:stCondLst>
                                    <p:cond delay="0"/>
                                  </p:stCondLst>
                                  <p:childTnLst>
                                    <p:set>
                                      <p:cBhvr>
                                        <p:cTn id="79" dur="1" fill="hold">
                                          <p:stCondLst>
                                            <p:cond delay="0"/>
                                          </p:stCondLst>
                                        </p:cTn>
                                        <p:tgtEl>
                                          <p:spTgt spid="25"/>
                                        </p:tgtEl>
                                        <p:attrNameLst>
                                          <p:attrName>style.visibility</p:attrName>
                                        </p:attrNameLst>
                                      </p:cBhvr>
                                      <p:to>
                                        <p:strVal val="visible"/>
                                      </p:to>
                                    </p:set>
                                    <p:animEffect transition="in" filter="wipe(left)">
                                      <p:cBhvr>
                                        <p:cTn id="80" dur="500"/>
                                        <p:tgtEl>
                                          <p:spTgt spid="25"/>
                                        </p:tgtEl>
                                      </p:cBhvr>
                                    </p:animEffect>
                                  </p:childTnLst>
                                </p:cTn>
                              </p:par>
                            </p:childTnLst>
                          </p:cTn>
                        </p:par>
                      </p:childTnLst>
                    </p:cTn>
                  </p:par>
                  <p:par>
                    <p:cTn id="81" fill="hold">
                      <p:stCondLst>
                        <p:cond delay="indefinite"/>
                      </p:stCondLst>
                      <p:childTnLst>
                        <p:par>
                          <p:cTn id="82" fill="hold">
                            <p:stCondLst>
                              <p:cond delay="0"/>
                            </p:stCondLst>
                            <p:childTnLst>
                              <p:par>
                                <p:cTn id="83" presetID="53" presetClass="entr" presetSubtype="16" fill="hold" grpId="0" nodeType="clickEffect">
                                  <p:stCondLst>
                                    <p:cond delay="0"/>
                                  </p:stCondLst>
                                  <p:childTnLst>
                                    <p:set>
                                      <p:cBhvr>
                                        <p:cTn id="84" dur="1" fill="hold">
                                          <p:stCondLst>
                                            <p:cond delay="0"/>
                                          </p:stCondLst>
                                        </p:cTn>
                                        <p:tgtEl>
                                          <p:spTgt spid="33"/>
                                        </p:tgtEl>
                                        <p:attrNameLst>
                                          <p:attrName>style.visibility</p:attrName>
                                        </p:attrNameLst>
                                      </p:cBhvr>
                                      <p:to>
                                        <p:strVal val="visible"/>
                                      </p:to>
                                    </p:set>
                                    <p:anim calcmode="lin" valueType="num">
                                      <p:cBhvr>
                                        <p:cTn id="85" dur="500" fill="hold"/>
                                        <p:tgtEl>
                                          <p:spTgt spid="33"/>
                                        </p:tgtEl>
                                        <p:attrNameLst>
                                          <p:attrName>ppt_w</p:attrName>
                                        </p:attrNameLst>
                                      </p:cBhvr>
                                      <p:tavLst>
                                        <p:tav tm="0">
                                          <p:val>
                                            <p:fltVal val="0"/>
                                          </p:val>
                                        </p:tav>
                                        <p:tav tm="100000">
                                          <p:val>
                                            <p:strVal val="#ppt_w"/>
                                          </p:val>
                                        </p:tav>
                                      </p:tavLst>
                                    </p:anim>
                                    <p:anim calcmode="lin" valueType="num">
                                      <p:cBhvr>
                                        <p:cTn id="86" dur="500" fill="hold"/>
                                        <p:tgtEl>
                                          <p:spTgt spid="33"/>
                                        </p:tgtEl>
                                        <p:attrNameLst>
                                          <p:attrName>ppt_h</p:attrName>
                                        </p:attrNameLst>
                                      </p:cBhvr>
                                      <p:tavLst>
                                        <p:tav tm="0">
                                          <p:val>
                                            <p:fltVal val="0"/>
                                          </p:val>
                                        </p:tav>
                                        <p:tav tm="100000">
                                          <p:val>
                                            <p:strVal val="#ppt_h"/>
                                          </p:val>
                                        </p:tav>
                                      </p:tavLst>
                                    </p:anim>
                                    <p:animEffect transition="in" filter="fade">
                                      <p:cBhvr>
                                        <p:cTn id="87" dur="500"/>
                                        <p:tgtEl>
                                          <p:spTgt spid="33"/>
                                        </p:tgtEl>
                                      </p:cBhvr>
                                    </p:animEffect>
                                  </p:childTnLst>
                                </p:cTn>
                              </p:par>
                              <p:par>
                                <p:cTn id="88" presetID="53" presetClass="entr" presetSubtype="16" fill="hold" grpId="0" nodeType="withEffect">
                                  <p:stCondLst>
                                    <p:cond delay="0"/>
                                  </p:stCondLst>
                                  <p:childTnLst>
                                    <p:set>
                                      <p:cBhvr>
                                        <p:cTn id="89" dur="1" fill="hold">
                                          <p:stCondLst>
                                            <p:cond delay="0"/>
                                          </p:stCondLst>
                                        </p:cTn>
                                        <p:tgtEl>
                                          <p:spTgt spid="34"/>
                                        </p:tgtEl>
                                        <p:attrNameLst>
                                          <p:attrName>style.visibility</p:attrName>
                                        </p:attrNameLst>
                                      </p:cBhvr>
                                      <p:to>
                                        <p:strVal val="visible"/>
                                      </p:to>
                                    </p:set>
                                    <p:anim calcmode="lin" valueType="num">
                                      <p:cBhvr>
                                        <p:cTn id="90" dur="500" fill="hold"/>
                                        <p:tgtEl>
                                          <p:spTgt spid="34"/>
                                        </p:tgtEl>
                                        <p:attrNameLst>
                                          <p:attrName>ppt_w</p:attrName>
                                        </p:attrNameLst>
                                      </p:cBhvr>
                                      <p:tavLst>
                                        <p:tav tm="0">
                                          <p:val>
                                            <p:fltVal val="0"/>
                                          </p:val>
                                        </p:tav>
                                        <p:tav tm="100000">
                                          <p:val>
                                            <p:strVal val="#ppt_w"/>
                                          </p:val>
                                        </p:tav>
                                      </p:tavLst>
                                    </p:anim>
                                    <p:anim calcmode="lin" valueType="num">
                                      <p:cBhvr>
                                        <p:cTn id="91" dur="500" fill="hold"/>
                                        <p:tgtEl>
                                          <p:spTgt spid="34"/>
                                        </p:tgtEl>
                                        <p:attrNameLst>
                                          <p:attrName>ppt_h</p:attrName>
                                        </p:attrNameLst>
                                      </p:cBhvr>
                                      <p:tavLst>
                                        <p:tav tm="0">
                                          <p:val>
                                            <p:fltVal val="0"/>
                                          </p:val>
                                        </p:tav>
                                        <p:tav tm="100000">
                                          <p:val>
                                            <p:strVal val="#ppt_h"/>
                                          </p:val>
                                        </p:tav>
                                      </p:tavLst>
                                    </p:anim>
                                    <p:animEffect transition="in" filter="fade">
                                      <p:cBhvr>
                                        <p:cTn id="92" dur="500"/>
                                        <p:tgtEl>
                                          <p:spTgt spid="34"/>
                                        </p:tgtEl>
                                      </p:cBhvr>
                                    </p:animEffect>
                                  </p:childTnLst>
                                </p:cTn>
                              </p:par>
                            </p:childTnLst>
                          </p:cTn>
                        </p:par>
                      </p:childTnLst>
                    </p:cTn>
                  </p:par>
                  <p:par>
                    <p:cTn id="93" fill="hold">
                      <p:stCondLst>
                        <p:cond delay="indefinite"/>
                      </p:stCondLst>
                      <p:childTnLst>
                        <p:par>
                          <p:cTn id="94" fill="hold">
                            <p:stCondLst>
                              <p:cond delay="0"/>
                            </p:stCondLst>
                            <p:childTnLst>
                              <p:par>
                                <p:cTn id="95" presetID="9" presetClass="entr" presetSubtype="0" fill="hold" nodeType="clickEffect">
                                  <p:stCondLst>
                                    <p:cond delay="0"/>
                                  </p:stCondLst>
                                  <p:childTnLst>
                                    <p:set>
                                      <p:cBhvr>
                                        <p:cTn id="96" dur="1" fill="hold">
                                          <p:stCondLst>
                                            <p:cond delay="0"/>
                                          </p:stCondLst>
                                        </p:cTn>
                                        <p:tgtEl>
                                          <p:spTgt spid="38"/>
                                        </p:tgtEl>
                                        <p:attrNameLst>
                                          <p:attrName>style.visibility</p:attrName>
                                        </p:attrNameLst>
                                      </p:cBhvr>
                                      <p:to>
                                        <p:strVal val="visible"/>
                                      </p:to>
                                    </p:set>
                                    <p:animEffect transition="in" filter="dissolve">
                                      <p:cBhvr>
                                        <p:cTn id="97" dur="500"/>
                                        <p:tgtEl>
                                          <p:spTgt spid="38"/>
                                        </p:tgtEl>
                                      </p:cBhvr>
                                    </p:animEffect>
                                  </p:childTnLst>
                                </p:cTn>
                              </p:par>
                              <p:par>
                                <p:cTn id="98" presetID="9" presetClass="entr" presetSubtype="0" fill="hold" nodeType="withEffect">
                                  <p:stCondLst>
                                    <p:cond delay="0"/>
                                  </p:stCondLst>
                                  <p:childTnLst>
                                    <p:set>
                                      <p:cBhvr>
                                        <p:cTn id="99" dur="1" fill="hold">
                                          <p:stCondLst>
                                            <p:cond delay="0"/>
                                          </p:stCondLst>
                                        </p:cTn>
                                        <p:tgtEl>
                                          <p:spTgt spid="37"/>
                                        </p:tgtEl>
                                        <p:attrNameLst>
                                          <p:attrName>style.visibility</p:attrName>
                                        </p:attrNameLst>
                                      </p:cBhvr>
                                      <p:to>
                                        <p:strVal val="visible"/>
                                      </p:to>
                                    </p:set>
                                    <p:animEffect transition="in" filter="dissolve">
                                      <p:cBhvr>
                                        <p:cTn id="100" dur="500"/>
                                        <p:tgtEl>
                                          <p:spTgt spid="37"/>
                                        </p:tgtEl>
                                      </p:cBhvr>
                                    </p:animEffect>
                                  </p:childTnLst>
                                </p:cTn>
                              </p:par>
                            </p:childTnLst>
                          </p:cTn>
                        </p:par>
                      </p:childTnLst>
                    </p:cTn>
                  </p:par>
                  <p:par>
                    <p:cTn id="101" fill="hold">
                      <p:stCondLst>
                        <p:cond delay="indefinite"/>
                      </p:stCondLst>
                      <p:childTnLst>
                        <p:par>
                          <p:cTn id="102" fill="hold">
                            <p:stCondLst>
                              <p:cond delay="0"/>
                            </p:stCondLst>
                            <p:childTnLst>
                              <p:par>
                                <p:cTn id="103" presetID="22" presetClass="entr" presetSubtype="8" fill="hold" grpId="0" nodeType="clickEffect">
                                  <p:stCondLst>
                                    <p:cond delay="0"/>
                                  </p:stCondLst>
                                  <p:childTnLst>
                                    <p:set>
                                      <p:cBhvr>
                                        <p:cTn id="104" dur="1" fill="hold">
                                          <p:stCondLst>
                                            <p:cond delay="0"/>
                                          </p:stCondLst>
                                        </p:cTn>
                                        <p:tgtEl>
                                          <p:spTgt spid="35"/>
                                        </p:tgtEl>
                                        <p:attrNameLst>
                                          <p:attrName>style.visibility</p:attrName>
                                        </p:attrNameLst>
                                      </p:cBhvr>
                                      <p:to>
                                        <p:strVal val="visible"/>
                                      </p:to>
                                    </p:set>
                                    <p:animEffect transition="in" filter="wipe(left)">
                                      <p:cBhvr>
                                        <p:cTn id="105" dur="500"/>
                                        <p:tgtEl>
                                          <p:spTgt spid="35"/>
                                        </p:tgtEl>
                                      </p:cBhvr>
                                    </p:animEffect>
                                  </p:childTnLst>
                                </p:cTn>
                              </p:par>
                            </p:childTnLst>
                          </p:cTn>
                        </p:par>
                        <p:par>
                          <p:cTn id="106" fill="hold">
                            <p:stCondLst>
                              <p:cond delay="500"/>
                            </p:stCondLst>
                            <p:childTnLst>
                              <p:par>
                                <p:cTn id="107" presetID="22" presetClass="entr" presetSubtype="8" fill="hold" grpId="0" nodeType="afterEffect">
                                  <p:stCondLst>
                                    <p:cond delay="0"/>
                                  </p:stCondLst>
                                  <p:childTnLst>
                                    <p:set>
                                      <p:cBhvr>
                                        <p:cTn id="108" dur="1" fill="hold">
                                          <p:stCondLst>
                                            <p:cond delay="0"/>
                                          </p:stCondLst>
                                        </p:cTn>
                                        <p:tgtEl>
                                          <p:spTgt spid="41"/>
                                        </p:tgtEl>
                                        <p:attrNameLst>
                                          <p:attrName>style.visibility</p:attrName>
                                        </p:attrNameLst>
                                      </p:cBhvr>
                                      <p:to>
                                        <p:strVal val="visible"/>
                                      </p:to>
                                    </p:set>
                                    <p:animEffect transition="in" filter="wipe(left)">
                                      <p:cBhvr>
                                        <p:cTn id="109" dur="500"/>
                                        <p:tgtEl>
                                          <p:spTgt spid="41"/>
                                        </p:tgtEl>
                                      </p:cBhvr>
                                    </p:animEffect>
                                  </p:childTnLst>
                                </p:cTn>
                              </p:par>
                            </p:childTnLst>
                          </p:cTn>
                        </p:par>
                      </p:childTnLst>
                    </p:cTn>
                  </p:par>
                  <p:par>
                    <p:cTn id="110" fill="hold">
                      <p:stCondLst>
                        <p:cond delay="indefinite"/>
                      </p:stCondLst>
                      <p:childTnLst>
                        <p:par>
                          <p:cTn id="111" fill="hold">
                            <p:stCondLst>
                              <p:cond delay="0"/>
                            </p:stCondLst>
                            <p:childTnLst>
                              <p:par>
                                <p:cTn id="112" presetID="53" presetClass="entr" presetSubtype="16" fill="hold" grpId="0" nodeType="clickEffect">
                                  <p:stCondLst>
                                    <p:cond delay="0"/>
                                  </p:stCondLst>
                                  <p:childTnLst>
                                    <p:set>
                                      <p:cBhvr>
                                        <p:cTn id="113" dur="1" fill="hold">
                                          <p:stCondLst>
                                            <p:cond delay="0"/>
                                          </p:stCondLst>
                                        </p:cTn>
                                        <p:tgtEl>
                                          <p:spTgt spid="42"/>
                                        </p:tgtEl>
                                        <p:attrNameLst>
                                          <p:attrName>style.visibility</p:attrName>
                                        </p:attrNameLst>
                                      </p:cBhvr>
                                      <p:to>
                                        <p:strVal val="visible"/>
                                      </p:to>
                                    </p:set>
                                    <p:anim calcmode="lin" valueType="num">
                                      <p:cBhvr>
                                        <p:cTn id="114" dur="500" fill="hold"/>
                                        <p:tgtEl>
                                          <p:spTgt spid="42"/>
                                        </p:tgtEl>
                                        <p:attrNameLst>
                                          <p:attrName>ppt_w</p:attrName>
                                        </p:attrNameLst>
                                      </p:cBhvr>
                                      <p:tavLst>
                                        <p:tav tm="0">
                                          <p:val>
                                            <p:fltVal val="0"/>
                                          </p:val>
                                        </p:tav>
                                        <p:tav tm="100000">
                                          <p:val>
                                            <p:strVal val="#ppt_w"/>
                                          </p:val>
                                        </p:tav>
                                      </p:tavLst>
                                    </p:anim>
                                    <p:anim calcmode="lin" valueType="num">
                                      <p:cBhvr>
                                        <p:cTn id="115" dur="500" fill="hold"/>
                                        <p:tgtEl>
                                          <p:spTgt spid="42"/>
                                        </p:tgtEl>
                                        <p:attrNameLst>
                                          <p:attrName>ppt_h</p:attrName>
                                        </p:attrNameLst>
                                      </p:cBhvr>
                                      <p:tavLst>
                                        <p:tav tm="0">
                                          <p:val>
                                            <p:fltVal val="0"/>
                                          </p:val>
                                        </p:tav>
                                        <p:tav tm="100000">
                                          <p:val>
                                            <p:strVal val="#ppt_h"/>
                                          </p:val>
                                        </p:tav>
                                      </p:tavLst>
                                    </p:anim>
                                    <p:animEffect transition="in" filter="fade">
                                      <p:cBhvr>
                                        <p:cTn id="116"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animBg="1"/>
      <p:bldP spid="15" grpId="0" animBg="1"/>
      <p:bldP spid="19" grpId="0" animBg="1"/>
      <p:bldP spid="21" grpId="0" animBg="1"/>
      <p:bldP spid="22" grpId="0" animBg="1"/>
      <p:bldP spid="27" grpId="0"/>
      <p:bldP spid="28" grpId="0"/>
      <p:bldP spid="30" grpId="0"/>
      <p:bldP spid="31" grpId="0" animBg="1"/>
      <p:bldP spid="32" grpId="0"/>
      <p:bldP spid="33" grpId="0"/>
      <p:bldP spid="34" grpId="0"/>
      <p:bldP spid="35" grpId="0" animBg="1"/>
      <p:bldP spid="41" grpId="0"/>
      <p:bldP spid="42"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0540EF-31CE-6AC6-DC22-4F8C0FC7ABF0}"/>
              </a:ext>
            </a:extLst>
          </p:cNvPr>
          <p:cNvSpPr>
            <a:spLocks noGrp="1"/>
          </p:cNvSpPr>
          <p:nvPr>
            <p:ph type="title"/>
          </p:nvPr>
        </p:nvSpPr>
        <p:spPr/>
        <p:txBody>
          <a:bodyPr/>
          <a:lstStyle/>
          <a:p>
            <a:r>
              <a:rPr lang="en-US" dirty="0"/>
              <a:t>DP table for BUT to ANT</a:t>
            </a:r>
          </a:p>
        </p:txBody>
      </p:sp>
      <p:sp>
        <p:nvSpPr>
          <p:cNvPr id="4" name="TextBox 3">
            <a:extLst>
              <a:ext uri="{FF2B5EF4-FFF2-40B4-BE49-F238E27FC236}">
                <a16:creationId xmlns:a16="http://schemas.microsoft.com/office/drawing/2014/main" id="{7AB3BCD3-6ECB-0723-7C4D-7625312F651D}"/>
              </a:ext>
            </a:extLst>
          </p:cNvPr>
          <p:cNvSpPr txBox="1"/>
          <p:nvPr/>
        </p:nvSpPr>
        <p:spPr>
          <a:xfrm rot="16200000">
            <a:off x="627235" y="3244334"/>
            <a:ext cx="143109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Segoe UI "/>
                <a:ea typeface="+mn-ea"/>
                <a:cs typeface="+mn-cs"/>
              </a:rPr>
              <a:t>Target Word</a:t>
            </a:r>
          </a:p>
        </p:txBody>
      </p:sp>
      <p:sp>
        <p:nvSpPr>
          <p:cNvPr id="5" name="TextBox 4">
            <a:extLst>
              <a:ext uri="{FF2B5EF4-FFF2-40B4-BE49-F238E27FC236}">
                <a16:creationId xmlns:a16="http://schemas.microsoft.com/office/drawing/2014/main" id="{F68B45DC-ADD6-FD30-1CB5-183727CEC261}"/>
              </a:ext>
            </a:extLst>
          </p:cNvPr>
          <p:cNvSpPr txBox="1"/>
          <p:nvPr/>
        </p:nvSpPr>
        <p:spPr>
          <a:xfrm>
            <a:off x="3065706" y="1571348"/>
            <a:ext cx="149880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Segoe UI "/>
                <a:ea typeface="+mn-ea"/>
                <a:cs typeface="+mn-cs"/>
              </a:rPr>
              <a:t>Source Word</a:t>
            </a:r>
          </a:p>
        </p:txBody>
      </p:sp>
      <p:graphicFrame>
        <p:nvGraphicFramePr>
          <p:cNvPr id="7" name="Table 6">
            <a:extLst>
              <a:ext uri="{FF2B5EF4-FFF2-40B4-BE49-F238E27FC236}">
                <a16:creationId xmlns:a16="http://schemas.microsoft.com/office/drawing/2014/main" id="{D40393AF-D9C3-C8C9-76A6-C5D5239FD398}"/>
              </a:ext>
            </a:extLst>
          </p:cNvPr>
          <p:cNvGraphicFramePr>
            <a:graphicFrameLocks noGrp="1"/>
          </p:cNvGraphicFramePr>
          <p:nvPr/>
        </p:nvGraphicFramePr>
        <p:xfrm>
          <a:off x="1693949" y="2045280"/>
          <a:ext cx="4130350" cy="2580820"/>
        </p:xfrm>
        <a:graphic>
          <a:graphicData uri="http://schemas.openxmlformats.org/drawingml/2006/table">
            <a:tbl>
              <a:tblPr bandRow="1">
                <a:tableStyleId>{5C22544A-7EE6-4342-B048-85BDC9FD1C3A}</a:tableStyleId>
              </a:tblPr>
              <a:tblGrid>
                <a:gridCol w="826070">
                  <a:extLst>
                    <a:ext uri="{9D8B030D-6E8A-4147-A177-3AD203B41FA5}">
                      <a16:colId xmlns:a16="http://schemas.microsoft.com/office/drawing/2014/main" val="1157640076"/>
                    </a:ext>
                  </a:extLst>
                </a:gridCol>
                <a:gridCol w="826070">
                  <a:extLst>
                    <a:ext uri="{9D8B030D-6E8A-4147-A177-3AD203B41FA5}">
                      <a16:colId xmlns:a16="http://schemas.microsoft.com/office/drawing/2014/main" val="2500949416"/>
                    </a:ext>
                  </a:extLst>
                </a:gridCol>
                <a:gridCol w="826070">
                  <a:extLst>
                    <a:ext uri="{9D8B030D-6E8A-4147-A177-3AD203B41FA5}">
                      <a16:colId xmlns:a16="http://schemas.microsoft.com/office/drawing/2014/main" val="1433170090"/>
                    </a:ext>
                  </a:extLst>
                </a:gridCol>
                <a:gridCol w="826070">
                  <a:extLst>
                    <a:ext uri="{9D8B030D-6E8A-4147-A177-3AD203B41FA5}">
                      <a16:colId xmlns:a16="http://schemas.microsoft.com/office/drawing/2014/main" val="1566911109"/>
                    </a:ext>
                  </a:extLst>
                </a:gridCol>
                <a:gridCol w="826070">
                  <a:extLst>
                    <a:ext uri="{9D8B030D-6E8A-4147-A177-3AD203B41FA5}">
                      <a16:colId xmlns:a16="http://schemas.microsoft.com/office/drawing/2014/main" val="3184077100"/>
                    </a:ext>
                  </a:extLst>
                </a:gridCol>
              </a:tblGrid>
              <a:tr h="516164">
                <a:tc>
                  <a:txBody>
                    <a:bodyPr/>
                    <a:lstStyle/>
                    <a:p>
                      <a:pPr algn="ctr">
                        <a:lnSpc>
                          <a:spcPct val="150000"/>
                        </a:lnSpc>
                      </a:pPr>
                      <a:endParaRPr lang="en-US" dirty="0">
                        <a:latin typeface="Courier New" panose="02070309020205020404" pitchFamily="49" charset="0"/>
                        <a:cs typeface="Courier New" panose="020703090202050204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pPr>
                      <a:r>
                        <a:rPr lang="en-US" b="1" dirty="0">
                          <a:latin typeface="Courier New" panose="02070309020205020404" pitchFamily="49" charset="0"/>
                          <a:cs typeface="Courier New" panose="02070309020205020404" pitchFamily="49"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pPr>
                      <a:r>
                        <a:rPr lang="en-US" b="1" dirty="0">
                          <a:latin typeface="Courier New" panose="02070309020205020404" pitchFamily="49" charset="0"/>
                          <a:cs typeface="Courier New" panose="02070309020205020404" pitchFamily="49" charset="0"/>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pPr>
                      <a:r>
                        <a:rPr lang="en-US" b="1" dirty="0">
                          <a:latin typeface="Courier New" panose="02070309020205020404" pitchFamily="49" charset="0"/>
                          <a:cs typeface="Courier New" panose="02070309020205020404" pitchFamily="49" charset="0"/>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pPr>
                      <a:r>
                        <a:rPr lang="en-US" b="1" dirty="0">
                          <a:latin typeface="Courier New" panose="02070309020205020404" pitchFamily="49" charset="0"/>
                          <a:cs typeface="Courier New" panose="02070309020205020404" pitchFamily="49" charset="0"/>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07982753"/>
                  </a:ext>
                </a:extLst>
              </a:tr>
              <a:tr h="516164">
                <a:tc>
                  <a:txBody>
                    <a:bodyPr/>
                    <a:lstStyle/>
                    <a:p>
                      <a:pPr algn="ctr">
                        <a:lnSpc>
                          <a:spcPct val="150000"/>
                        </a:lnSpc>
                      </a:pPr>
                      <a:r>
                        <a:rPr lang="en-US" b="1" dirty="0">
                          <a:latin typeface="Courier New" panose="02070309020205020404" pitchFamily="49" charset="0"/>
                          <a:cs typeface="Courier New" panose="02070309020205020404" pitchFamily="49"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pPr>
                      <a:r>
                        <a:rPr lang="en-US" b="0" dirty="0">
                          <a:solidFill>
                            <a:schemeClr val="tx1"/>
                          </a:solidFill>
                          <a:latin typeface="Courier New" panose="02070309020205020404" pitchFamily="49" charset="0"/>
                          <a:cs typeface="Courier New" panose="02070309020205020404" pitchFamily="49" charset="0"/>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pPr>
                      <a:r>
                        <a:rPr lang="en-US" b="0" dirty="0">
                          <a:solidFill>
                            <a:schemeClr val="tx1"/>
                          </a:solidFill>
                          <a:latin typeface="Courier New" panose="02070309020205020404" pitchFamily="49" charset="0"/>
                          <a:cs typeface="Courier New" panose="02070309020205020404" pitchFamily="49"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pPr>
                      <a:r>
                        <a:rPr lang="en-US" b="0" dirty="0">
                          <a:solidFill>
                            <a:schemeClr val="tx1"/>
                          </a:solidFill>
                          <a:latin typeface="Courier New" panose="02070309020205020404" pitchFamily="49" charset="0"/>
                          <a:cs typeface="Courier New" panose="02070309020205020404" pitchFamily="49"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pPr>
                      <a:r>
                        <a:rPr lang="en-US" b="0" dirty="0">
                          <a:solidFill>
                            <a:schemeClr val="tx1"/>
                          </a:solidFill>
                          <a:latin typeface="Courier New" panose="02070309020205020404" pitchFamily="49" charset="0"/>
                          <a:cs typeface="Courier New" panose="02070309020205020404" pitchFamily="49" charset="0"/>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20158633"/>
                  </a:ext>
                </a:extLst>
              </a:tr>
              <a:tr h="516164">
                <a:tc>
                  <a:txBody>
                    <a:bodyPr/>
                    <a:lstStyle/>
                    <a:p>
                      <a:pPr algn="ctr">
                        <a:lnSpc>
                          <a:spcPct val="150000"/>
                        </a:lnSpc>
                      </a:pPr>
                      <a:r>
                        <a:rPr lang="en-US" b="1" dirty="0">
                          <a:latin typeface="Courier New" panose="02070309020205020404" pitchFamily="49" charset="0"/>
                          <a:cs typeface="Courier New" panose="02070309020205020404" pitchFamily="49" charset="0"/>
                        </a:rPr>
                        <a:t>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685783" rtl="0" eaLnBrk="1" latinLnBrk="0" hangingPunct="1">
                        <a:lnSpc>
                          <a:spcPct val="150000"/>
                        </a:lnSpc>
                      </a:pPr>
                      <a:r>
                        <a:rPr lang="en-US" sz="1350" b="0" kern="1200" dirty="0">
                          <a:solidFill>
                            <a:schemeClr val="tx1"/>
                          </a:solidFill>
                          <a:latin typeface="Courier New" panose="02070309020205020404" pitchFamily="49" charset="0"/>
                          <a:ea typeface="+mn-ea"/>
                          <a:cs typeface="Courier New" panose="02070309020205020404" pitchFamily="49"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pPr>
                      <a:r>
                        <a:rPr lang="en-US" dirty="0">
                          <a:latin typeface="Courier New" panose="02070309020205020404" pitchFamily="49" charset="0"/>
                          <a:cs typeface="Courier New" panose="02070309020205020404" pitchFamily="49"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pPr>
                      <a:r>
                        <a:rPr lang="en-US" dirty="0">
                          <a:latin typeface="Courier New" panose="02070309020205020404" pitchFamily="49" charset="0"/>
                          <a:cs typeface="Courier New" panose="02070309020205020404" pitchFamily="49"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pPr>
                      <a:r>
                        <a:rPr lang="en-US" dirty="0">
                          <a:latin typeface="Courier New" panose="02070309020205020404" pitchFamily="49" charset="0"/>
                          <a:cs typeface="Courier New" panose="02070309020205020404" pitchFamily="49" charset="0"/>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72133373"/>
                  </a:ext>
                </a:extLst>
              </a:tr>
              <a:tr h="516164">
                <a:tc>
                  <a:txBody>
                    <a:bodyPr/>
                    <a:lstStyle/>
                    <a:p>
                      <a:pPr algn="ctr">
                        <a:lnSpc>
                          <a:spcPct val="150000"/>
                        </a:lnSpc>
                      </a:pPr>
                      <a:r>
                        <a:rPr lang="en-US" b="1" dirty="0">
                          <a:latin typeface="Courier New" panose="02070309020205020404" pitchFamily="49" charset="0"/>
                          <a:cs typeface="Courier New" panose="02070309020205020404" pitchFamily="49" charset="0"/>
                        </a:rPr>
                        <a:t>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pPr>
                      <a:r>
                        <a:rPr lang="en-US" dirty="0">
                          <a:latin typeface="Courier New" panose="02070309020205020404" pitchFamily="49" charset="0"/>
                          <a:cs typeface="Courier New" panose="02070309020205020404" pitchFamily="49"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pPr>
                      <a:r>
                        <a:rPr lang="en-US" dirty="0">
                          <a:latin typeface="Courier New" panose="02070309020205020404" pitchFamily="49" charset="0"/>
                          <a:cs typeface="Courier New" panose="02070309020205020404" pitchFamily="49"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pPr>
                      <a:r>
                        <a:rPr lang="en-US" dirty="0">
                          <a:latin typeface="Courier New" panose="02070309020205020404" pitchFamily="49" charset="0"/>
                          <a:cs typeface="Courier New" panose="02070309020205020404" pitchFamily="49"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pPr>
                      <a:r>
                        <a:rPr lang="en-US" dirty="0">
                          <a:latin typeface="Courier New" panose="02070309020205020404" pitchFamily="49" charset="0"/>
                          <a:cs typeface="Courier New" panose="02070309020205020404" pitchFamily="49" charset="0"/>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62255038"/>
                  </a:ext>
                </a:extLst>
              </a:tr>
              <a:tr h="516164">
                <a:tc>
                  <a:txBody>
                    <a:bodyPr/>
                    <a:lstStyle/>
                    <a:p>
                      <a:pPr algn="ctr">
                        <a:lnSpc>
                          <a:spcPct val="150000"/>
                        </a:lnSpc>
                      </a:pPr>
                      <a:r>
                        <a:rPr lang="en-US" b="1" dirty="0">
                          <a:latin typeface="Courier New" panose="02070309020205020404" pitchFamily="49" charset="0"/>
                          <a:cs typeface="Courier New" panose="02070309020205020404" pitchFamily="49" charset="0"/>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pPr>
                      <a:r>
                        <a:rPr lang="en-US" dirty="0">
                          <a:latin typeface="Courier New" panose="02070309020205020404" pitchFamily="49" charset="0"/>
                          <a:cs typeface="Courier New" panose="02070309020205020404" pitchFamily="49" charset="0"/>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pPr>
                      <a:r>
                        <a:rPr lang="en-US" dirty="0">
                          <a:latin typeface="Courier New" panose="02070309020205020404" pitchFamily="49" charset="0"/>
                          <a:cs typeface="Courier New" panose="02070309020205020404" pitchFamily="49" charset="0"/>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pPr>
                      <a:r>
                        <a:rPr lang="en-US" dirty="0">
                          <a:latin typeface="Courier New" panose="02070309020205020404" pitchFamily="49" charset="0"/>
                          <a:cs typeface="Courier New" panose="02070309020205020404" pitchFamily="49" charset="0"/>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pPr>
                      <a:r>
                        <a:rPr lang="en-US" dirty="0">
                          <a:latin typeface="Courier New" panose="02070309020205020404" pitchFamily="49" charset="0"/>
                          <a:cs typeface="Courier New" panose="02070309020205020404" pitchFamily="49"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23737851"/>
                  </a:ext>
                </a:extLst>
              </a:tr>
            </a:tbl>
          </a:graphicData>
        </a:graphic>
      </p:graphicFrame>
    </p:spTree>
    <p:extLst>
      <p:ext uri="{BB962C8B-B14F-4D97-AF65-F5344CB8AC3E}">
        <p14:creationId xmlns:p14="http://schemas.microsoft.com/office/powerpoint/2010/main" val="269221033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DEC44CD-37E4-BA12-0BCC-8C406F7FD4A0}"/>
              </a:ext>
            </a:extLst>
          </p:cNvPr>
          <p:cNvSpPr>
            <a:spLocks noGrp="1"/>
          </p:cNvSpPr>
          <p:nvPr>
            <p:ph type="title"/>
          </p:nvPr>
        </p:nvSpPr>
        <p:spPr/>
        <p:txBody>
          <a:bodyPr/>
          <a:lstStyle/>
          <a:p>
            <a:r>
              <a:rPr lang="en-US" dirty="0"/>
              <a:t>Word Embeddings</a:t>
            </a:r>
          </a:p>
        </p:txBody>
      </p:sp>
      <p:sp>
        <p:nvSpPr>
          <p:cNvPr id="5" name="Content Placeholder 4">
            <a:extLst>
              <a:ext uri="{FF2B5EF4-FFF2-40B4-BE49-F238E27FC236}">
                <a16:creationId xmlns:a16="http://schemas.microsoft.com/office/drawing/2014/main" id="{341BDC1F-203A-DB73-F7F1-9EAA466B9EB7}"/>
              </a:ext>
            </a:extLst>
          </p:cNvPr>
          <p:cNvSpPr>
            <a:spLocks noGrp="1"/>
          </p:cNvSpPr>
          <p:nvPr>
            <p:ph sz="quarter" idx="14"/>
          </p:nvPr>
        </p:nvSpPr>
        <p:spPr>
          <a:xfrm>
            <a:off x="367004" y="1686757"/>
            <a:ext cx="3816825" cy="4519510"/>
          </a:xfrm>
        </p:spPr>
        <p:txBody>
          <a:bodyPr/>
          <a:lstStyle/>
          <a:p>
            <a:pPr marL="514346" lvl="1" indent="-342900">
              <a:lnSpc>
                <a:spcPct val="150000"/>
              </a:lnSpc>
              <a:spcBef>
                <a:spcPts val="0"/>
              </a:spcBef>
              <a:buFont typeface="Courier New" panose="02070309020205020404" pitchFamily="49" charset="0"/>
              <a:buChar char="o"/>
            </a:pPr>
            <a:r>
              <a:rPr lang="en-HK" sz="1300" dirty="0"/>
              <a:t>Each word is represented by 300 numbers with values between -0.2 and +0.2. </a:t>
            </a:r>
          </a:p>
          <a:p>
            <a:pPr marL="514346" lvl="1" indent="-342900">
              <a:lnSpc>
                <a:spcPct val="150000"/>
              </a:lnSpc>
              <a:spcBef>
                <a:spcPts val="0"/>
              </a:spcBef>
              <a:buFont typeface="Courier New" panose="02070309020205020404" pitchFamily="49" charset="0"/>
              <a:buChar char="o"/>
            </a:pPr>
            <a:r>
              <a:rPr lang="en-HK" sz="1300" dirty="0"/>
              <a:t>Component number 126 is shown magnified to the left. </a:t>
            </a:r>
          </a:p>
          <a:p>
            <a:pPr marL="857237" lvl="2" indent="-342900">
              <a:lnSpc>
                <a:spcPct val="150000"/>
              </a:lnSpc>
              <a:spcBef>
                <a:spcPts val="0"/>
              </a:spcBef>
              <a:buFont typeface="Courier New" panose="02070309020205020404" pitchFamily="49" charset="0"/>
              <a:buChar char="o"/>
            </a:pPr>
            <a:r>
              <a:rPr lang="en-HK" sz="1100" dirty="0"/>
              <a:t>Component 126 appears to correlate with gender</a:t>
            </a:r>
            <a:endParaRPr lang="en-US" sz="1100" dirty="0"/>
          </a:p>
        </p:txBody>
      </p:sp>
      <p:pic>
        <p:nvPicPr>
          <p:cNvPr id="27650" name="Picture 2">
            <a:extLst>
              <a:ext uri="{FF2B5EF4-FFF2-40B4-BE49-F238E27FC236}">
                <a16:creationId xmlns:a16="http://schemas.microsoft.com/office/drawing/2014/main" id="{67FB0B76-7B62-3A14-546B-1CC0845A3EF8}"/>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83829" y="1686757"/>
            <a:ext cx="4677847" cy="389294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F2DEE819-A200-9E58-B7EB-64C722F97016}"/>
              </a:ext>
            </a:extLst>
          </p:cNvPr>
          <p:cNvSpPr txBox="1"/>
          <p:nvPr/>
        </p:nvSpPr>
        <p:spPr>
          <a:xfrm>
            <a:off x="805411" y="5863464"/>
            <a:ext cx="7492482"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C40C67"/>
                </a:solidFill>
                <a:effectLst/>
                <a:uLnTx/>
                <a:uFillTx/>
                <a:latin typeface="Segoe UI "/>
                <a:ea typeface="+mn-ea"/>
                <a:cs typeface="+mn-cs"/>
              </a:rPr>
              <a:t>Demo: </a:t>
            </a:r>
            <a:r>
              <a:rPr kumimoji="0" lang="en-US" sz="1400" b="1" i="0" u="none" strike="noStrike" kern="1200" cap="none" spc="0" normalizeH="0" baseline="0" noProof="0" dirty="0">
                <a:ln>
                  <a:noFill/>
                </a:ln>
                <a:solidFill>
                  <a:srgbClr val="C40C67"/>
                </a:solidFill>
                <a:effectLst/>
                <a:uLnTx/>
                <a:uFillTx/>
                <a:latin typeface="Segoe UI "/>
                <a:ea typeface="+mn-ea"/>
                <a:cs typeface="+mn-cs"/>
                <a:hlinkClick r:id="rId3"/>
              </a:rPr>
              <a:t>https://</a:t>
            </a:r>
            <a:r>
              <a:rPr kumimoji="0" lang="en-US" sz="1400" b="1" i="0" u="none" strike="noStrike" kern="1200" cap="none" spc="0" normalizeH="0" baseline="0" noProof="0" dirty="0" err="1">
                <a:ln>
                  <a:noFill/>
                </a:ln>
                <a:solidFill>
                  <a:srgbClr val="C40C67"/>
                </a:solidFill>
                <a:effectLst/>
                <a:uLnTx/>
                <a:uFillTx/>
                <a:latin typeface="Segoe UI "/>
                <a:ea typeface="+mn-ea"/>
                <a:cs typeface="+mn-cs"/>
                <a:hlinkClick r:id="rId3"/>
              </a:rPr>
              <a:t>www.cs.cmu.edu</a:t>
            </a:r>
            <a:r>
              <a:rPr kumimoji="0" lang="en-US" sz="1400" b="1" i="0" u="none" strike="noStrike" kern="1200" cap="none" spc="0" normalizeH="0" baseline="0" noProof="0" dirty="0">
                <a:ln>
                  <a:noFill/>
                </a:ln>
                <a:solidFill>
                  <a:srgbClr val="C40C67"/>
                </a:solidFill>
                <a:effectLst/>
                <a:uLnTx/>
                <a:uFillTx/>
                <a:latin typeface="Segoe UI "/>
                <a:ea typeface="+mn-ea"/>
                <a:cs typeface="+mn-cs"/>
                <a:hlinkClick r:id="rId3"/>
              </a:rPr>
              <a:t>/~</a:t>
            </a:r>
            <a:r>
              <a:rPr kumimoji="0" lang="en-US" sz="1400" b="1" i="0" u="none" strike="noStrike" kern="1200" cap="none" spc="0" normalizeH="0" baseline="0" noProof="0" dirty="0" err="1">
                <a:ln>
                  <a:noFill/>
                </a:ln>
                <a:solidFill>
                  <a:srgbClr val="C40C67"/>
                </a:solidFill>
                <a:effectLst/>
                <a:uLnTx/>
                <a:uFillTx/>
                <a:latin typeface="Segoe UI "/>
                <a:ea typeface="+mn-ea"/>
                <a:cs typeface="+mn-cs"/>
                <a:hlinkClick r:id="rId3"/>
              </a:rPr>
              <a:t>dst</a:t>
            </a:r>
            <a:r>
              <a:rPr kumimoji="0" lang="en-US" sz="1400" b="1" i="0" u="none" strike="noStrike" kern="1200" cap="none" spc="0" normalizeH="0" baseline="0" noProof="0" dirty="0">
                <a:ln>
                  <a:noFill/>
                </a:ln>
                <a:solidFill>
                  <a:srgbClr val="C40C67"/>
                </a:solidFill>
                <a:effectLst/>
                <a:uLnTx/>
                <a:uFillTx/>
                <a:latin typeface="Segoe UI "/>
                <a:ea typeface="+mn-ea"/>
                <a:cs typeface="+mn-cs"/>
                <a:hlinkClick r:id="rId3"/>
              </a:rPr>
              <a:t>/</a:t>
            </a:r>
            <a:r>
              <a:rPr kumimoji="0" lang="en-US" sz="1400" b="1" i="0" u="none" strike="noStrike" kern="1200" cap="none" spc="0" normalizeH="0" baseline="0" noProof="0" dirty="0" err="1">
                <a:ln>
                  <a:noFill/>
                </a:ln>
                <a:solidFill>
                  <a:srgbClr val="C40C67"/>
                </a:solidFill>
                <a:effectLst/>
                <a:uLnTx/>
                <a:uFillTx/>
                <a:latin typeface="Segoe UI "/>
                <a:ea typeface="+mn-ea"/>
                <a:cs typeface="+mn-cs"/>
                <a:hlinkClick r:id="rId3"/>
              </a:rPr>
              <a:t>WordEmbeddingDemo</a:t>
            </a:r>
            <a:r>
              <a:rPr kumimoji="0" lang="en-US" sz="1400" b="1" i="0" u="none" strike="noStrike" kern="1200" cap="none" spc="0" normalizeH="0" baseline="0" noProof="0" dirty="0">
                <a:ln>
                  <a:noFill/>
                </a:ln>
                <a:solidFill>
                  <a:srgbClr val="C40C67"/>
                </a:solidFill>
                <a:effectLst/>
                <a:uLnTx/>
                <a:uFillTx/>
                <a:latin typeface="Segoe UI "/>
                <a:ea typeface="+mn-ea"/>
                <a:cs typeface="+mn-cs"/>
                <a:hlinkClick r:id="rId3"/>
              </a:rPr>
              <a:t>/</a:t>
            </a:r>
            <a:r>
              <a:rPr kumimoji="0" lang="en-US" sz="1400" b="1" i="0" u="none" strike="noStrike" kern="1200" cap="none" spc="0" normalizeH="0" baseline="0" noProof="0" dirty="0" err="1">
                <a:ln>
                  <a:noFill/>
                </a:ln>
                <a:solidFill>
                  <a:srgbClr val="C40C67"/>
                </a:solidFill>
                <a:effectLst/>
                <a:uLnTx/>
                <a:uFillTx/>
                <a:latin typeface="Segoe UI "/>
                <a:ea typeface="+mn-ea"/>
                <a:cs typeface="+mn-cs"/>
                <a:hlinkClick r:id="rId3"/>
              </a:rPr>
              <a:t>index.html</a:t>
            </a:r>
            <a:endParaRPr kumimoji="0" lang="en-US" sz="1400" b="1" i="0" u="none" strike="noStrike" kern="1200" cap="none" spc="0" normalizeH="0" baseline="0" noProof="0" dirty="0">
              <a:ln>
                <a:noFill/>
              </a:ln>
              <a:solidFill>
                <a:srgbClr val="C40C67"/>
              </a:solidFill>
              <a:effectLst/>
              <a:uLnTx/>
              <a:uFillTx/>
              <a:latin typeface="Segoe UI "/>
              <a:ea typeface="+mn-ea"/>
              <a:cs typeface="+mn-cs"/>
            </a:endParaRPr>
          </a:p>
        </p:txBody>
      </p:sp>
    </p:spTree>
    <p:extLst>
      <p:ext uri="{BB962C8B-B14F-4D97-AF65-F5344CB8AC3E}">
        <p14:creationId xmlns:p14="http://schemas.microsoft.com/office/powerpoint/2010/main" val="132203379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B36346-60F2-C5A3-B0D3-C6F5233AB0E4}"/>
              </a:ext>
            </a:extLst>
          </p:cNvPr>
          <p:cNvSpPr>
            <a:spLocks noGrp="1"/>
          </p:cNvSpPr>
          <p:nvPr>
            <p:ph type="title"/>
          </p:nvPr>
        </p:nvSpPr>
        <p:spPr/>
        <p:txBody>
          <a:bodyPr/>
          <a:lstStyle/>
          <a:p>
            <a:r>
              <a:rPr lang="en-US" dirty="0"/>
              <a:t>Word2Vec</a:t>
            </a:r>
          </a:p>
        </p:txBody>
      </p:sp>
      <p:sp>
        <p:nvSpPr>
          <p:cNvPr id="3" name="Content Placeholder 2">
            <a:extLst>
              <a:ext uri="{FF2B5EF4-FFF2-40B4-BE49-F238E27FC236}">
                <a16:creationId xmlns:a16="http://schemas.microsoft.com/office/drawing/2014/main" id="{99EE8A91-8F32-9A33-FB58-4E05EDB7CC0A}"/>
              </a:ext>
            </a:extLst>
          </p:cNvPr>
          <p:cNvSpPr>
            <a:spLocks noGrp="1"/>
          </p:cNvSpPr>
          <p:nvPr>
            <p:ph sz="quarter" idx="14"/>
          </p:nvPr>
        </p:nvSpPr>
        <p:spPr>
          <a:xfrm>
            <a:off x="367004" y="1686757"/>
            <a:ext cx="8367942" cy="4519510"/>
          </a:xfrm>
        </p:spPr>
        <p:txBody>
          <a:bodyPr>
            <a:normAutofit/>
          </a:bodyPr>
          <a:lstStyle/>
          <a:p>
            <a:pPr marL="514346" lvl="1" indent="-342900">
              <a:lnSpc>
                <a:spcPct val="140000"/>
              </a:lnSpc>
              <a:spcBef>
                <a:spcPts val="0"/>
              </a:spcBef>
              <a:buFont typeface="Courier New" panose="02070309020205020404" pitchFamily="49" charset="0"/>
              <a:buChar char="o"/>
            </a:pPr>
            <a:r>
              <a:rPr lang="en-US" sz="1400" dirty="0"/>
              <a:t>Word2vec (</a:t>
            </a:r>
            <a:r>
              <a:rPr lang="en-US" sz="1400" dirty="0" err="1"/>
              <a:t>Mikolov</a:t>
            </a:r>
            <a:r>
              <a:rPr lang="en-US" sz="1400" dirty="0"/>
              <a:t> et al, 2013) is a framework for learning word embeddings. </a:t>
            </a:r>
          </a:p>
          <a:p>
            <a:pPr marL="514346" lvl="1" indent="-342900">
              <a:lnSpc>
                <a:spcPct val="140000"/>
              </a:lnSpc>
              <a:spcBef>
                <a:spcPts val="0"/>
              </a:spcBef>
              <a:buFont typeface="Courier New" panose="02070309020205020404" pitchFamily="49" charset="0"/>
              <a:buChar char="o"/>
            </a:pPr>
            <a:r>
              <a:rPr lang="en-US" sz="1400" dirty="0"/>
              <a:t>Based on the idea that is the foundation of many modern NLP approaches.</a:t>
            </a:r>
          </a:p>
          <a:p>
            <a:pPr marL="857237" lvl="2" indent="-342900">
              <a:lnSpc>
                <a:spcPct val="140000"/>
              </a:lnSpc>
              <a:spcBef>
                <a:spcPts val="0"/>
              </a:spcBef>
              <a:buFont typeface="Courier New" panose="02070309020205020404" pitchFamily="49" charset="0"/>
              <a:buChar char="o"/>
            </a:pPr>
            <a:r>
              <a:rPr lang="en-US" sz="1200" dirty="0"/>
              <a:t>A word’s meaning is given by the words that frequently appear close-by. </a:t>
            </a:r>
          </a:p>
          <a:p>
            <a:pPr marL="514346" lvl="1" indent="-342900">
              <a:lnSpc>
                <a:spcPct val="140000"/>
              </a:lnSpc>
              <a:spcBef>
                <a:spcPts val="0"/>
              </a:spcBef>
              <a:buFont typeface="Courier New" panose="02070309020205020404" pitchFamily="49" charset="0"/>
              <a:buChar char="o"/>
            </a:pPr>
            <a:r>
              <a:rPr lang="en-US" sz="1400" dirty="0"/>
              <a:t>Two model variants: </a:t>
            </a:r>
          </a:p>
          <a:p>
            <a:pPr marL="857237" lvl="2" indent="-342900">
              <a:lnSpc>
                <a:spcPct val="140000"/>
              </a:lnSpc>
              <a:spcBef>
                <a:spcPts val="0"/>
              </a:spcBef>
              <a:buFont typeface="Courier New" panose="02070309020205020404" pitchFamily="49" charset="0"/>
              <a:buChar char="o"/>
            </a:pPr>
            <a:r>
              <a:rPr lang="en-US" sz="1200" dirty="0"/>
              <a:t>Skip-grams: Predicting context words by given the center word</a:t>
            </a:r>
          </a:p>
          <a:p>
            <a:pPr marL="857237" lvl="2" indent="-342900">
              <a:lnSpc>
                <a:spcPct val="140000"/>
              </a:lnSpc>
              <a:spcBef>
                <a:spcPts val="0"/>
              </a:spcBef>
              <a:buFont typeface="Courier New" panose="02070309020205020404" pitchFamily="49" charset="0"/>
              <a:buChar char="o"/>
            </a:pPr>
            <a:r>
              <a:rPr lang="en-US" sz="1200" dirty="0"/>
              <a:t>Continuous bag-of-words (CBOW): Predicting center word by given the context words </a:t>
            </a:r>
            <a:br>
              <a:rPr lang="en-US" sz="1200" dirty="0"/>
            </a:br>
            <a:r>
              <a:rPr lang="en-US" sz="1200" dirty="0"/>
              <a:t>(the words surrounding the center word)</a:t>
            </a:r>
          </a:p>
        </p:txBody>
      </p:sp>
      <p:pic>
        <p:nvPicPr>
          <p:cNvPr id="5" name="Picture 4">
            <a:extLst>
              <a:ext uri="{FF2B5EF4-FFF2-40B4-BE49-F238E27FC236}">
                <a16:creationId xmlns:a16="http://schemas.microsoft.com/office/drawing/2014/main" id="{9511FCDA-D6C1-C4C5-7701-9CA1D0CECBAA}"/>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2073730" y="4149530"/>
            <a:ext cx="2279666" cy="2509935"/>
          </a:xfrm>
          <a:prstGeom prst="rect">
            <a:avLst/>
          </a:prstGeom>
        </p:spPr>
      </p:pic>
      <p:pic>
        <p:nvPicPr>
          <p:cNvPr id="6" name="Picture 5">
            <a:extLst>
              <a:ext uri="{FF2B5EF4-FFF2-40B4-BE49-F238E27FC236}">
                <a16:creationId xmlns:a16="http://schemas.microsoft.com/office/drawing/2014/main" id="{0978B7B9-F2F7-74FE-0642-AF8D373753E8}"/>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4790606" y="4226768"/>
            <a:ext cx="2023458" cy="2432697"/>
          </a:xfrm>
          <a:prstGeom prst="rect">
            <a:avLst/>
          </a:prstGeom>
        </p:spPr>
      </p:pic>
      <p:sp>
        <p:nvSpPr>
          <p:cNvPr id="7" name="TextBox 6">
            <a:extLst>
              <a:ext uri="{FF2B5EF4-FFF2-40B4-BE49-F238E27FC236}">
                <a16:creationId xmlns:a16="http://schemas.microsoft.com/office/drawing/2014/main" id="{991F1905-7315-64B4-5432-256F870120CA}"/>
              </a:ext>
            </a:extLst>
          </p:cNvPr>
          <p:cNvSpPr txBox="1"/>
          <p:nvPr/>
        </p:nvSpPr>
        <p:spPr>
          <a:xfrm>
            <a:off x="3213563" y="6305130"/>
            <a:ext cx="611065"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C40C67"/>
                </a:solidFill>
                <a:effectLst/>
                <a:uLnTx/>
                <a:uFillTx/>
                <a:latin typeface="Segoe UI "/>
                <a:ea typeface="+mn-ea"/>
                <a:cs typeface="+mn-cs"/>
              </a:rPr>
              <a:t>CBOW</a:t>
            </a:r>
          </a:p>
        </p:txBody>
      </p:sp>
      <p:sp>
        <p:nvSpPr>
          <p:cNvPr id="8" name="TextBox 7">
            <a:extLst>
              <a:ext uri="{FF2B5EF4-FFF2-40B4-BE49-F238E27FC236}">
                <a16:creationId xmlns:a16="http://schemas.microsoft.com/office/drawing/2014/main" id="{6EF948D0-A641-CA54-4640-1C3F9F85D1FD}"/>
              </a:ext>
            </a:extLst>
          </p:cNvPr>
          <p:cNvSpPr txBox="1"/>
          <p:nvPr/>
        </p:nvSpPr>
        <p:spPr>
          <a:xfrm>
            <a:off x="5022570" y="6296805"/>
            <a:ext cx="875561"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C40C67"/>
                </a:solidFill>
                <a:effectLst/>
                <a:uLnTx/>
                <a:uFillTx/>
                <a:latin typeface="Segoe UI "/>
                <a:ea typeface="+mn-ea"/>
                <a:cs typeface="+mn-cs"/>
              </a:rPr>
              <a:t>Skip-gram</a:t>
            </a:r>
          </a:p>
        </p:txBody>
      </p:sp>
    </p:spTree>
    <p:extLst>
      <p:ext uri="{BB962C8B-B14F-4D97-AF65-F5344CB8AC3E}">
        <p14:creationId xmlns:p14="http://schemas.microsoft.com/office/powerpoint/2010/main" val="4157988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par>
                                <p:cTn id="13" presetID="9"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dissolve">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dissolve">
                                      <p:cBhvr>
                                        <p:cTn id="20" dur="500"/>
                                        <p:tgtEl>
                                          <p:spTgt spid="3">
                                            <p:txEl>
                                              <p:pRg st="3" end="3"/>
                                            </p:txEl>
                                          </p:spTgt>
                                        </p:tgtEl>
                                      </p:cBhvr>
                                    </p:animEffect>
                                  </p:childTnLst>
                                </p:cTn>
                              </p:par>
                              <p:par>
                                <p:cTn id="21" presetID="9" presetClass="entr" presetSubtype="0"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dissolve">
                                      <p:cBhvr>
                                        <p:cTn id="23" dur="500"/>
                                        <p:tgtEl>
                                          <p:spTgt spid="3">
                                            <p:txEl>
                                              <p:pRg st="4" end="4"/>
                                            </p:txEl>
                                          </p:spTgt>
                                        </p:tgtEl>
                                      </p:cBhvr>
                                    </p:animEffect>
                                  </p:childTnLst>
                                </p:cTn>
                              </p:par>
                              <p:par>
                                <p:cTn id="24" presetID="9" presetClass="entr" presetSubtype="0" fill="hold"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dissolve">
                                      <p:cBhvr>
                                        <p:cTn id="26" dur="500"/>
                                        <p:tgtEl>
                                          <p:spTgt spid="3">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p:cTn id="31" dur="500" fill="hold"/>
                                        <p:tgtEl>
                                          <p:spTgt spid="5"/>
                                        </p:tgtEl>
                                        <p:attrNameLst>
                                          <p:attrName>ppt_w</p:attrName>
                                        </p:attrNameLst>
                                      </p:cBhvr>
                                      <p:tavLst>
                                        <p:tav tm="0">
                                          <p:val>
                                            <p:fltVal val="0"/>
                                          </p:val>
                                        </p:tav>
                                        <p:tav tm="100000">
                                          <p:val>
                                            <p:strVal val="#ppt_w"/>
                                          </p:val>
                                        </p:tav>
                                      </p:tavLst>
                                    </p:anim>
                                    <p:anim calcmode="lin" valueType="num">
                                      <p:cBhvr>
                                        <p:cTn id="32" dur="500" fill="hold"/>
                                        <p:tgtEl>
                                          <p:spTgt spid="5"/>
                                        </p:tgtEl>
                                        <p:attrNameLst>
                                          <p:attrName>ppt_h</p:attrName>
                                        </p:attrNameLst>
                                      </p:cBhvr>
                                      <p:tavLst>
                                        <p:tav tm="0">
                                          <p:val>
                                            <p:fltVal val="0"/>
                                          </p:val>
                                        </p:tav>
                                        <p:tav tm="100000">
                                          <p:val>
                                            <p:strVal val="#ppt_h"/>
                                          </p:val>
                                        </p:tav>
                                      </p:tavLst>
                                    </p:anim>
                                    <p:animEffect transition="in" filter="fade">
                                      <p:cBhvr>
                                        <p:cTn id="33" dur="500"/>
                                        <p:tgtEl>
                                          <p:spTgt spid="5"/>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7"/>
                                        </p:tgtEl>
                                        <p:attrNameLst>
                                          <p:attrName>style.visibility</p:attrName>
                                        </p:attrNameLst>
                                      </p:cBhvr>
                                      <p:to>
                                        <p:strVal val="visible"/>
                                      </p:to>
                                    </p:set>
                                    <p:anim calcmode="lin" valueType="num">
                                      <p:cBhvr>
                                        <p:cTn id="36" dur="500" fill="hold"/>
                                        <p:tgtEl>
                                          <p:spTgt spid="7"/>
                                        </p:tgtEl>
                                        <p:attrNameLst>
                                          <p:attrName>ppt_w</p:attrName>
                                        </p:attrNameLst>
                                      </p:cBhvr>
                                      <p:tavLst>
                                        <p:tav tm="0">
                                          <p:val>
                                            <p:fltVal val="0"/>
                                          </p:val>
                                        </p:tav>
                                        <p:tav tm="100000">
                                          <p:val>
                                            <p:strVal val="#ppt_w"/>
                                          </p:val>
                                        </p:tav>
                                      </p:tavLst>
                                    </p:anim>
                                    <p:anim calcmode="lin" valueType="num">
                                      <p:cBhvr>
                                        <p:cTn id="37" dur="500" fill="hold"/>
                                        <p:tgtEl>
                                          <p:spTgt spid="7"/>
                                        </p:tgtEl>
                                        <p:attrNameLst>
                                          <p:attrName>ppt_h</p:attrName>
                                        </p:attrNameLst>
                                      </p:cBhvr>
                                      <p:tavLst>
                                        <p:tav tm="0">
                                          <p:val>
                                            <p:fltVal val="0"/>
                                          </p:val>
                                        </p:tav>
                                        <p:tav tm="100000">
                                          <p:val>
                                            <p:strVal val="#ppt_h"/>
                                          </p:val>
                                        </p:tav>
                                      </p:tavLst>
                                    </p:anim>
                                    <p:animEffect transition="in" filter="fade">
                                      <p:cBhvr>
                                        <p:cTn id="38" dur="500"/>
                                        <p:tgtEl>
                                          <p:spTgt spid="7"/>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p:cTn id="43" dur="500" fill="hold"/>
                                        <p:tgtEl>
                                          <p:spTgt spid="8"/>
                                        </p:tgtEl>
                                        <p:attrNameLst>
                                          <p:attrName>ppt_w</p:attrName>
                                        </p:attrNameLst>
                                      </p:cBhvr>
                                      <p:tavLst>
                                        <p:tav tm="0">
                                          <p:val>
                                            <p:fltVal val="0"/>
                                          </p:val>
                                        </p:tav>
                                        <p:tav tm="100000">
                                          <p:val>
                                            <p:strVal val="#ppt_w"/>
                                          </p:val>
                                        </p:tav>
                                      </p:tavLst>
                                    </p:anim>
                                    <p:anim calcmode="lin" valueType="num">
                                      <p:cBhvr>
                                        <p:cTn id="44" dur="500" fill="hold"/>
                                        <p:tgtEl>
                                          <p:spTgt spid="8"/>
                                        </p:tgtEl>
                                        <p:attrNameLst>
                                          <p:attrName>ppt_h</p:attrName>
                                        </p:attrNameLst>
                                      </p:cBhvr>
                                      <p:tavLst>
                                        <p:tav tm="0">
                                          <p:val>
                                            <p:fltVal val="0"/>
                                          </p:val>
                                        </p:tav>
                                        <p:tav tm="100000">
                                          <p:val>
                                            <p:strVal val="#ppt_h"/>
                                          </p:val>
                                        </p:tav>
                                      </p:tavLst>
                                    </p:anim>
                                    <p:animEffect transition="in" filter="fade">
                                      <p:cBhvr>
                                        <p:cTn id="45" dur="500"/>
                                        <p:tgtEl>
                                          <p:spTgt spid="8"/>
                                        </p:tgtEl>
                                      </p:cBhvr>
                                    </p:animEffect>
                                  </p:childTnLst>
                                </p:cTn>
                              </p:par>
                              <p:par>
                                <p:cTn id="46" presetID="53" presetClass="entr" presetSubtype="16" fill="hold" nodeType="withEffect">
                                  <p:stCondLst>
                                    <p:cond delay="0"/>
                                  </p:stCondLst>
                                  <p:childTnLst>
                                    <p:set>
                                      <p:cBhvr>
                                        <p:cTn id="47" dur="1" fill="hold">
                                          <p:stCondLst>
                                            <p:cond delay="0"/>
                                          </p:stCondLst>
                                        </p:cTn>
                                        <p:tgtEl>
                                          <p:spTgt spid="6"/>
                                        </p:tgtEl>
                                        <p:attrNameLst>
                                          <p:attrName>style.visibility</p:attrName>
                                        </p:attrNameLst>
                                      </p:cBhvr>
                                      <p:to>
                                        <p:strVal val="visible"/>
                                      </p:to>
                                    </p:set>
                                    <p:anim calcmode="lin" valueType="num">
                                      <p:cBhvr>
                                        <p:cTn id="48" dur="500" fill="hold"/>
                                        <p:tgtEl>
                                          <p:spTgt spid="6"/>
                                        </p:tgtEl>
                                        <p:attrNameLst>
                                          <p:attrName>ppt_w</p:attrName>
                                        </p:attrNameLst>
                                      </p:cBhvr>
                                      <p:tavLst>
                                        <p:tav tm="0">
                                          <p:val>
                                            <p:fltVal val="0"/>
                                          </p:val>
                                        </p:tav>
                                        <p:tav tm="100000">
                                          <p:val>
                                            <p:strVal val="#ppt_w"/>
                                          </p:val>
                                        </p:tav>
                                      </p:tavLst>
                                    </p:anim>
                                    <p:anim calcmode="lin" valueType="num">
                                      <p:cBhvr>
                                        <p:cTn id="49" dur="500" fill="hold"/>
                                        <p:tgtEl>
                                          <p:spTgt spid="6"/>
                                        </p:tgtEl>
                                        <p:attrNameLst>
                                          <p:attrName>ppt_h</p:attrName>
                                        </p:attrNameLst>
                                      </p:cBhvr>
                                      <p:tavLst>
                                        <p:tav tm="0">
                                          <p:val>
                                            <p:fltVal val="0"/>
                                          </p:val>
                                        </p:tav>
                                        <p:tav tm="100000">
                                          <p:val>
                                            <p:strVal val="#ppt_h"/>
                                          </p:val>
                                        </p:tav>
                                      </p:tavLst>
                                    </p:anim>
                                    <p:animEffect transition="in" filter="fade">
                                      <p:cBhvr>
                                        <p:cTn id="5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Rectangle 42">
            <a:extLst>
              <a:ext uri="{FF2B5EF4-FFF2-40B4-BE49-F238E27FC236}">
                <a16:creationId xmlns:a16="http://schemas.microsoft.com/office/drawing/2014/main" id="{BF3785FC-DBFD-855E-64AE-51E3F1149753}"/>
              </a:ext>
            </a:extLst>
          </p:cNvPr>
          <p:cNvSpPr/>
          <p:nvPr/>
        </p:nvSpPr>
        <p:spPr>
          <a:xfrm>
            <a:off x="2877339" y="4577001"/>
            <a:ext cx="3306278" cy="1510868"/>
          </a:xfrm>
          <a:prstGeom prst="rect">
            <a:avLst/>
          </a:prstGeom>
          <a:solidFill>
            <a:srgbClr val="F7D6D6">
              <a:alpha val="50196"/>
            </a:srgbClr>
          </a:solidFill>
          <a:ln>
            <a:solidFill>
              <a:srgbClr val="C40C6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egoe UI "/>
              <a:ea typeface="+mn-ea"/>
              <a:cs typeface="+mn-cs"/>
            </a:endParaRPr>
          </a:p>
        </p:txBody>
      </p:sp>
      <p:sp>
        <p:nvSpPr>
          <p:cNvPr id="40" name="Rectangle 39">
            <a:extLst>
              <a:ext uri="{FF2B5EF4-FFF2-40B4-BE49-F238E27FC236}">
                <a16:creationId xmlns:a16="http://schemas.microsoft.com/office/drawing/2014/main" id="{067D5D8B-0546-2C11-736C-59E1821A6488}"/>
              </a:ext>
            </a:extLst>
          </p:cNvPr>
          <p:cNvSpPr/>
          <p:nvPr/>
        </p:nvSpPr>
        <p:spPr>
          <a:xfrm>
            <a:off x="2218623" y="2461129"/>
            <a:ext cx="3306278" cy="1510868"/>
          </a:xfrm>
          <a:prstGeom prst="rect">
            <a:avLst/>
          </a:prstGeom>
          <a:solidFill>
            <a:srgbClr val="F7D6D6">
              <a:alpha val="50196"/>
            </a:srgbClr>
          </a:solidFill>
          <a:ln>
            <a:solidFill>
              <a:srgbClr val="C40C6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egoe UI "/>
              <a:ea typeface="+mn-ea"/>
              <a:cs typeface="+mn-cs"/>
            </a:endParaRPr>
          </a:p>
        </p:txBody>
      </p:sp>
      <p:sp>
        <p:nvSpPr>
          <p:cNvPr id="2" name="Title 1">
            <a:extLst>
              <a:ext uri="{FF2B5EF4-FFF2-40B4-BE49-F238E27FC236}">
                <a16:creationId xmlns:a16="http://schemas.microsoft.com/office/drawing/2014/main" id="{2E4967EB-C518-FBC1-0617-ED641F102708}"/>
              </a:ext>
            </a:extLst>
          </p:cNvPr>
          <p:cNvSpPr>
            <a:spLocks noGrp="1"/>
          </p:cNvSpPr>
          <p:nvPr>
            <p:ph type="title"/>
          </p:nvPr>
        </p:nvSpPr>
        <p:spPr/>
        <p:txBody>
          <a:bodyPr/>
          <a:lstStyle/>
          <a:p>
            <a:r>
              <a:rPr lang="en-US" dirty="0"/>
              <a:t>Skip-gram</a:t>
            </a:r>
          </a:p>
        </p:txBody>
      </p:sp>
      <p:sp>
        <p:nvSpPr>
          <p:cNvPr id="3" name="Content Placeholder 2">
            <a:extLst>
              <a:ext uri="{FF2B5EF4-FFF2-40B4-BE49-F238E27FC236}">
                <a16:creationId xmlns:a16="http://schemas.microsoft.com/office/drawing/2014/main" id="{433AC47A-E51B-7D61-148D-0467A267BAE5}"/>
              </a:ext>
            </a:extLst>
          </p:cNvPr>
          <p:cNvSpPr>
            <a:spLocks noGrp="1"/>
          </p:cNvSpPr>
          <p:nvPr>
            <p:ph sz="quarter" idx="14"/>
          </p:nvPr>
        </p:nvSpPr>
        <p:spPr/>
        <p:txBody>
          <a:bodyPr/>
          <a:lstStyle/>
          <a:p>
            <a:pPr marL="514346" lvl="1" indent="-342900">
              <a:lnSpc>
                <a:spcPct val="140000"/>
              </a:lnSpc>
              <a:spcBef>
                <a:spcPts val="0"/>
              </a:spcBef>
              <a:buFont typeface="Courier New" panose="02070309020205020404" pitchFamily="49" charset="0"/>
              <a:buChar char="o"/>
            </a:pPr>
            <a:r>
              <a:rPr lang="en-US" sz="1400" dirty="0"/>
              <a:t>Example window in skip-gram:</a:t>
            </a:r>
          </a:p>
          <a:p>
            <a:endParaRPr lang="en-US" dirty="0"/>
          </a:p>
        </p:txBody>
      </p:sp>
      <p:sp>
        <p:nvSpPr>
          <p:cNvPr id="4" name="Rectangle 3">
            <a:extLst>
              <a:ext uri="{FF2B5EF4-FFF2-40B4-BE49-F238E27FC236}">
                <a16:creationId xmlns:a16="http://schemas.microsoft.com/office/drawing/2014/main" id="{655F6C03-B1DA-6EF8-85C8-09D8DFE13E8A}"/>
              </a:ext>
            </a:extLst>
          </p:cNvPr>
          <p:cNvSpPr/>
          <p:nvPr/>
        </p:nvSpPr>
        <p:spPr>
          <a:xfrm>
            <a:off x="939567" y="2980228"/>
            <a:ext cx="552269" cy="35233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Segoe UI "/>
                <a:ea typeface="+mn-ea"/>
                <a:cs typeface="+mn-cs"/>
              </a:rPr>
              <a:t>…</a:t>
            </a:r>
          </a:p>
        </p:txBody>
      </p:sp>
      <p:sp>
        <p:nvSpPr>
          <p:cNvPr id="5" name="Rectangle 4">
            <a:extLst>
              <a:ext uri="{FF2B5EF4-FFF2-40B4-BE49-F238E27FC236}">
                <a16:creationId xmlns:a16="http://schemas.microsoft.com/office/drawing/2014/main" id="{91C1385A-7633-0667-C8E4-666B1A4A82C7}"/>
              </a:ext>
            </a:extLst>
          </p:cNvPr>
          <p:cNvSpPr/>
          <p:nvPr/>
        </p:nvSpPr>
        <p:spPr>
          <a:xfrm>
            <a:off x="1603790" y="2980228"/>
            <a:ext cx="552269" cy="35233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Segoe UI "/>
                <a:ea typeface="+mn-ea"/>
                <a:cs typeface="+mn-cs"/>
              </a:rPr>
              <a:t>since</a:t>
            </a:r>
          </a:p>
        </p:txBody>
      </p:sp>
      <p:sp>
        <p:nvSpPr>
          <p:cNvPr id="6" name="Rectangle 5">
            <a:extLst>
              <a:ext uri="{FF2B5EF4-FFF2-40B4-BE49-F238E27FC236}">
                <a16:creationId xmlns:a16="http://schemas.microsoft.com/office/drawing/2014/main" id="{1A58F912-2F06-7D5B-7949-029D50EC36A8}"/>
              </a:ext>
            </a:extLst>
          </p:cNvPr>
          <p:cNvSpPr/>
          <p:nvPr/>
        </p:nvSpPr>
        <p:spPr>
          <a:xfrm>
            <a:off x="2268013" y="2980228"/>
            <a:ext cx="552269" cy="35233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Segoe UI "/>
                <a:ea typeface="+mn-ea"/>
                <a:cs typeface="+mn-cs"/>
              </a:rPr>
              <a:t>the</a:t>
            </a:r>
          </a:p>
        </p:txBody>
      </p:sp>
      <p:sp>
        <p:nvSpPr>
          <p:cNvPr id="7" name="Rectangle 6">
            <a:extLst>
              <a:ext uri="{FF2B5EF4-FFF2-40B4-BE49-F238E27FC236}">
                <a16:creationId xmlns:a16="http://schemas.microsoft.com/office/drawing/2014/main" id="{F9A01DEE-3F3A-D7BB-B536-E8F6AD87610E}"/>
              </a:ext>
            </a:extLst>
          </p:cNvPr>
          <p:cNvSpPr/>
          <p:nvPr/>
        </p:nvSpPr>
        <p:spPr>
          <a:xfrm>
            <a:off x="2932236" y="2980228"/>
            <a:ext cx="552269" cy="35233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Segoe UI "/>
                <a:ea typeface="+mn-ea"/>
                <a:cs typeface="+mn-cs"/>
              </a:rPr>
              <a:t>man</a:t>
            </a:r>
          </a:p>
        </p:txBody>
      </p:sp>
      <p:sp>
        <p:nvSpPr>
          <p:cNvPr id="8" name="Rectangle 7">
            <a:extLst>
              <a:ext uri="{FF2B5EF4-FFF2-40B4-BE49-F238E27FC236}">
                <a16:creationId xmlns:a16="http://schemas.microsoft.com/office/drawing/2014/main" id="{14F4751F-3EC0-EAFA-3851-0E8E0EADFE06}"/>
              </a:ext>
            </a:extLst>
          </p:cNvPr>
          <p:cNvSpPr/>
          <p:nvPr/>
        </p:nvSpPr>
        <p:spPr>
          <a:xfrm>
            <a:off x="3595902" y="2980228"/>
            <a:ext cx="552269" cy="352338"/>
          </a:xfrm>
          <a:prstGeom prst="rect">
            <a:avLst/>
          </a:prstGeom>
          <a:solidFill>
            <a:srgbClr val="F7D6D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C40C67"/>
                </a:solidFill>
                <a:effectLst/>
                <a:uLnTx/>
                <a:uFillTx/>
                <a:latin typeface="Segoe UI "/>
                <a:ea typeface="+mn-ea"/>
                <a:cs typeface="+mn-cs"/>
              </a:rPr>
              <a:t>loves</a:t>
            </a:r>
          </a:p>
        </p:txBody>
      </p:sp>
      <p:sp>
        <p:nvSpPr>
          <p:cNvPr id="9" name="Rectangle 8">
            <a:extLst>
              <a:ext uri="{FF2B5EF4-FFF2-40B4-BE49-F238E27FC236}">
                <a16:creationId xmlns:a16="http://schemas.microsoft.com/office/drawing/2014/main" id="{FDADE47D-299A-1965-7370-B55A08695E47}"/>
              </a:ext>
            </a:extLst>
          </p:cNvPr>
          <p:cNvSpPr/>
          <p:nvPr/>
        </p:nvSpPr>
        <p:spPr>
          <a:xfrm>
            <a:off x="4259568" y="2980228"/>
            <a:ext cx="552269" cy="35233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Segoe UI "/>
                <a:ea typeface="+mn-ea"/>
                <a:cs typeface="+mn-cs"/>
              </a:rPr>
              <a:t>his</a:t>
            </a:r>
          </a:p>
        </p:txBody>
      </p:sp>
      <p:sp>
        <p:nvSpPr>
          <p:cNvPr id="10" name="Rectangle 9">
            <a:extLst>
              <a:ext uri="{FF2B5EF4-FFF2-40B4-BE49-F238E27FC236}">
                <a16:creationId xmlns:a16="http://schemas.microsoft.com/office/drawing/2014/main" id="{9726395F-C804-ACC0-5537-5F4BB87345E6}"/>
              </a:ext>
            </a:extLst>
          </p:cNvPr>
          <p:cNvSpPr/>
          <p:nvPr/>
        </p:nvSpPr>
        <p:spPr>
          <a:xfrm>
            <a:off x="4923234" y="2980228"/>
            <a:ext cx="552269" cy="35233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Segoe UI "/>
                <a:ea typeface="+mn-ea"/>
                <a:cs typeface="+mn-cs"/>
              </a:rPr>
              <a:t>son</a:t>
            </a:r>
          </a:p>
        </p:txBody>
      </p:sp>
      <p:sp>
        <p:nvSpPr>
          <p:cNvPr id="11" name="Rectangle 10">
            <a:extLst>
              <a:ext uri="{FF2B5EF4-FFF2-40B4-BE49-F238E27FC236}">
                <a16:creationId xmlns:a16="http://schemas.microsoft.com/office/drawing/2014/main" id="{DADC7D60-B446-28C5-EF4A-126579E923B2}"/>
              </a:ext>
            </a:extLst>
          </p:cNvPr>
          <p:cNvSpPr/>
          <p:nvPr/>
        </p:nvSpPr>
        <p:spPr>
          <a:xfrm>
            <a:off x="5586900" y="2980228"/>
            <a:ext cx="552269" cy="35233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Segoe UI "/>
                <a:ea typeface="+mn-ea"/>
                <a:cs typeface="+mn-cs"/>
              </a:rPr>
              <a:t>so</a:t>
            </a:r>
          </a:p>
        </p:txBody>
      </p:sp>
      <p:sp>
        <p:nvSpPr>
          <p:cNvPr id="12" name="Rectangle 11">
            <a:extLst>
              <a:ext uri="{FF2B5EF4-FFF2-40B4-BE49-F238E27FC236}">
                <a16:creationId xmlns:a16="http://schemas.microsoft.com/office/drawing/2014/main" id="{1E5E8470-E1D8-EE38-7D8B-8A3BA9B196AD}"/>
              </a:ext>
            </a:extLst>
          </p:cNvPr>
          <p:cNvSpPr/>
          <p:nvPr/>
        </p:nvSpPr>
        <p:spPr>
          <a:xfrm>
            <a:off x="6250566" y="2980228"/>
            <a:ext cx="591865" cy="35233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Segoe UI "/>
                <a:ea typeface="+mn-ea"/>
                <a:cs typeface="+mn-cs"/>
              </a:rPr>
              <a:t>much</a:t>
            </a:r>
          </a:p>
        </p:txBody>
      </p:sp>
      <p:sp>
        <p:nvSpPr>
          <p:cNvPr id="13" name="Rectangle 12">
            <a:extLst>
              <a:ext uri="{FF2B5EF4-FFF2-40B4-BE49-F238E27FC236}">
                <a16:creationId xmlns:a16="http://schemas.microsoft.com/office/drawing/2014/main" id="{A203D7AB-AD6A-80E7-C13B-6C7A5A798385}"/>
              </a:ext>
            </a:extLst>
          </p:cNvPr>
          <p:cNvSpPr/>
          <p:nvPr/>
        </p:nvSpPr>
        <p:spPr>
          <a:xfrm>
            <a:off x="6953828" y="2980228"/>
            <a:ext cx="552269" cy="35233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Segoe UI "/>
                <a:ea typeface="+mn-ea"/>
                <a:cs typeface="+mn-cs"/>
              </a:rPr>
              <a:t>…</a:t>
            </a:r>
          </a:p>
        </p:txBody>
      </p:sp>
      <p:sp>
        <p:nvSpPr>
          <p:cNvPr id="14" name="Curved Up Arrow 13">
            <a:extLst>
              <a:ext uri="{FF2B5EF4-FFF2-40B4-BE49-F238E27FC236}">
                <a16:creationId xmlns:a16="http://schemas.microsoft.com/office/drawing/2014/main" id="{792F9649-9110-5EE9-7E59-4DDD6EDE4892}"/>
              </a:ext>
            </a:extLst>
          </p:cNvPr>
          <p:cNvSpPr/>
          <p:nvPr/>
        </p:nvSpPr>
        <p:spPr>
          <a:xfrm>
            <a:off x="3990418" y="3332566"/>
            <a:ext cx="545284" cy="352336"/>
          </a:xfrm>
          <a:prstGeom prst="curved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
              <a:ea typeface="+mn-ea"/>
              <a:cs typeface="+mn-cs"/>
            </a:endParaRPr>
          </a:p>
        </p:txBody>
      </p:sp>
      <p:sp>
        <p:nvSpPr>
          <p:cNvPr id="15" name="Curved Up Arrow 14">
            <a:extLst>
              <a:ext uri="{FF2B5EF4-FFF2-40B4-BE49-F238E27FC236}">
                <a16:creationId xmlns:a16="http://schemas.microsoft.com/office/drawing/2014/main" id="{E774CC92-4DCF-051C-2DC7-B658716BED3C}"/>
              </a:ext>
            </a:extLst>
          </p:cNvPr>
          <p:cNvSpPr/>
          <p:nvPr/>
        </p:nvSpPr>
        <p:spPr>
          <a:xfrm flipV="1">
            <a:off x="3944668" y="2518833"/>
            <a:ext cx="1155837" cy="461394"/>
          </a:xfrm>
          <a:prstGeom prst="curved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
              <a:ea typeface="+mn-ea"/>
              <a:cs typeface="+mn-cs"/>
            </a:endParaRPr>
          </a:p>
        </p:txBody>
      </p:sp>
      <p:sp>
        <p:nvSpPr>
          <p:cNvPr id="16" name="Curved Up Arrow 15">
            <a:extLst>
              <a:ext uri="{FF2B5EF4-FFF2-40B4-BE49-F238E27FC236}">
                <a16:creationId xmlns:a16="http://schemas.microsoft.com/office/drawing/2014/main" id="{A1E06EE0-F831-8E80-6DD1-516DC8156172}"/>
              </a:ext>
            </a:extLst>
          </p:cNvPr>
          <p:cNvSpPr/>
          <p:nvPr/>
        </p:nvSpPr>
        <p:spPr>
          <a:xfrm flipH="1">
            <a:off x="3240891" y="3332566"/>
            <a:ext cx="552269" cy="352336"/>
          </a:xfrm>
          <a:prstGeom prst="curved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
              <a:ea typeface="+mn-ea"/>
              <a:cs typeface="+mn-cs"/>
            </a:endParaRPr>
          </a:p>
        </p:txBody>
      </p:sp>
      <p:sp>
        <p:nvSpPr>
          <p:cNvPr id="17" name="Curved Up Arrow 16">
            <a:extLst>
              <a:ext uri="{FF2B5EF4-FFF2-40B4-BE49-F238E27FC236}">
                <a16:creationId xmlns:a16="http://schemas.microsoft.com/office/drawing/2014/main" id="{2E11B660-EF3C-269E-786B-40974218D0B0}"/>
              </a:ext>
            </a:extLst>
          </p:cNvPr>
          <p:cNvSpPr/>
          <p:nvPr/>
        </p:nvSpPr>
        <p:spPr>
          <a:xfrm flipH="1" flipV="1">
            <a:off x="2411911" y="2518833"/>
            <a:ext cx="1381249" cy="461394"/>
          </a:xfrm>
          <a:prstGeom prst="curved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
              <a:ea typeface="+mn-ea"/>
              <a:cs typeface="+mn-cs"/>
            </a:endParaRPr>
          </a:p>
        </p:txBody>
      </p: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FC25FD53-FA4B-1FC7-0612-34C971AAE076}"/>
                  </a:ext>
                </a:extLst>
              </p:cNvPr>
              <p:cNvSpPr txBox="1"/>
              <p:nvPr/>
            </p:nvSpPr>
            <p:spPr>
              <a:xfrm>
                <a:off x="4010939" y="3669506"/>
                <a:ext cx="1023293"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100" b="0" i="1" u="none" strike="noStrike" kern="1200" cap="none" spc="0" normalizeH="0" baseline="0" noProof="0" dirty="0" smtClean="0">
                          <a:ln>
                            <a:noFill/>
                          </a:ln>
                          <a:solidFill>
                            <a:srgbClr val="C40C67"/>
                          </a:solidFill>
                          <a:effectLst/>
                          <a:uLnTx/>
                          <a:uFillTx/>
                          <a:latin typeface="Cambria Math" panose="02040503050406030204" pitchFamily="18" charset="0"/>
                          <a:ea typeface="+mn-ea"/>
                          <a:cs typeface="+mn-cs"/>
                        </a:rPr>
                        <m:t>𝑃</m:t>
                      </m:r>
                      <m:r>
                        <a:rPr kumimoji="0" lang="en-US" sz="1100" b="0" i="1" u="none" strike="noStrike" kern="1200" cap="none" spc="0" normalizeH="0" baseline="0" noProof="0" dirty="0" smtClean="0">
                          <a:ln>
                            <a:noFill/>
                          </a:ln>
                          <a:solidFill>
                            <a:srgbClr val="C40C67"/>
                          </a:solidFill>
                          <a:effectLst/>
                          <a:uLnTx/>
                          <a:uFillTx/>
                          <a:latin typeface="Cambria Math" panose="02040503050406030204" pitchFamily="18" charset="0"/>
                          <a:ea typeface="+mn-ea"/>
                          <a:cs typeface="+mn-cs"/>
                        </a:rPr>
                        <m:t>(</m:t>
                      </m:r>
                      <m:sSub>
                        <m:sSubPr>
                          <m:ctrlPr>
                            <a:rPr kumimoji="0" lang="en-US" sz="1100" b="0" i="1" u="none" strike="noStrike" kern="1200" cap="none" spc="0" normalizeH="0" baseline="0" noProof="0" dirty="0" smtClean="0">
                              <a:ln>
                                <a:noFill/>
                              </a:ln>
                              <a:solidFill>
                                <a:srgbClr val="C40C67"/>
                              </a:solidFill>
                              <a:effectLst/>
                              <a:uLnTx/>
                              <a:uFillTx/>
                              <a:latin typeface="Cambria Math" panose="02040503050406030204" pitchFamily="18" charset="0"/>
                              <a:ea typeface="+mn-ea"/>
                              <a:cs typeface="+mn-cs"/>
                            </a:rPr>
                          </m:ctrlPr>
                        </m:sSubPr>
                        <m:e>
                          <m:r>
                            <a:rPr kumimoji="0" lang="en-US" sz="1100" b="0" i="1" u="none" strike="noStrike" kern="1200" cap="none" spc="0" normalizeH="0" baseline="0" noProof="0" dirty="0" smtClean="0">
                              <a:ln>
                                <a:noFill/>
                              </a:ln>
                              <a:solidFill>
                                <a:srgbClr val="C40C67"/>
                              </a:solidFill>
                              <a:effectLst/>
                              <a:uLnTx/>
                              <a:uFillTx/>
                              <a:latin typeface="Cambria Math" panose="02040503050406030204" pitchFamily="18" charset="0"/>
                              <a:ea typeface="+mn-ea"/>
                              <a:cs typeface="+mn-cs"/>
                            </a:rPr>
                            <m:t>𝑤</m:t>
                          </m:r>
                        </m:e>
                        <m:sub>
                          <m:r>
                            <a:rPr kumimoji="0" lang="en-US" sz="1100" b="0" i="1" u="none" strike="noStrike" kern="1200" cap="none" spc="0" normalizeH="0" baseline="0" noProof="0" dirty="0" smtClean="0">
                              <a:ln>
                                <a:noFill/>
                              </a:ln>
                              <a:solidFill>
                                <a:srgbClr val="C40C67"/>
                              </a:solidFill>
                              <a:effectLst/>
                              <a:uLnTx/>
                              <a:uFillTx/>
                              <a:latin typeface="Cambria Math" panose="02040503050406030204" pitchFamily="18" charset="0"/>
                              <a:ea typeface="+mn-ea"/>
                              <a:cs typeface="+mn-cs"/>
                            </a:rPr>
                            <m:t>𝑡</m:t>
                          </m:r>
                        </m:sub>
                      </m:sSub>
                      <m:r>
                        <a:rPr kumimoji="0" lang="en-US" sz="1100" b="0" i="1" u="none" strike="noStrike" kern="1200" cap="none" spc="0" normalizeH="0" baseline="0" noProof="0" dirty="0" smtClean="0">
                          <a:ln>
                            <a:noFill/>
                          </a:ln>
                          <a:solidFill>
                            <a:srgbClr val="C40C67"/>
                          </a:solidFill>
                          <a:effectLst/>
                          <a:uLnTx/>
                          <a:uFillTx/>
                          <a:latin typeface="Cambria Math" panose="02040503050406030204" pitchFamily="18" charset="0"/>
                          <a:ea typeface="+mn-ea"/>
                          <a:cs typeface="+mn-cs"/>
                        </a:rPr>
                        <m:t>+1|</m:t>
                      </m:r>
                      <m:sSub>
                        <m:sSubPr>
                          <m:ctrlPr>
                            <a:rPr kumimoji="0" lang="en-US" sz="1100" b="0" i="1" u="none" strike="noStrike" kern="1200" cap="none" spc="0" normalizeH="0" baseline="0" noProof="0" dirty="0" smtClean="0">
                              <a:ln>
                                <a:noFill/>
                              </a:ln>
                              <a:solidFill>
                                <a:srgbClr val="C40C67"/>
                              </a:solidFill>
                              <a:effectLst/>
                              <a:uLnTx/>
                              <a:uFillTx/>
                              <a:latin typeface="Cambria Math" panose="02040503050406030204" pitchFamily="18" charset="0"/>
                              <a:ea typeface="+mn-ea"/>
                              <a:cs typeface="+mn-cs"/>
                            </a:rPr>
                          </m:ctrlPr>
                        </m:sSubPr>
                        <m:e>
                          <m:r>
                            <a:rPr kumimoji="0" lang="en-US" sz="1100" b="0" i="1" u="none" strike="noStrike" kern="1200" cap="none" spc="0" normalizeH="0" baseline="0" noProof="0" dirty="0" smtClean="0">
                              <a:ln>
                                <a:noFill/>
                              </a:ln>
                              <a:solidFill>
                                <a:srgbClr val="C40C67"/>
                              </a:solidFill>
                              <a:effectLst/>
                              <a:uLnTx/>
                              <a:uFillTx/>
                              <a:latin typeface="Cambria Math" panose="02040503050406030204" pitchFamily="18" charset="0"/>
                              <a:ea typeface="+mn-ea"/>
                              <a:cs typeface="+mn-cs"/>
                            </a:rPr>
                            <m:t>𝑤</m:t>
                          </m:r>
                        </m:e>
                        <m:sub>
                          <m:r>
                            <a:rPr kumimoji="0" lang="en-US" sz="1100" b="0" i="1" u="none" strike="noStrike" kern="1200" cap="none" spc="0" normalizeH="0" baseline="0" noProof="0" dirty="0" smtClean="0">
                              <a:ln>
                                <a:noFill/>
                              </a:ln>
                              <a:solidFill>
                                <a:srgbClr val="C40C67"/>
                              </a:solidFill>
                              <a:effectLst/>
                              <a:uLnTx/>
                              <a:uFillTx/>
                              <a:latin typeface="Cambria Math" panose="02040503050406030204" pitchFamily="18" charset="0"/>
                              <a:ea typeface="+mn-ea"/>
                              <a:cs typeface="+mn-cs"/>
                            </a:rPr>
                            <m:t>𝑡</m:t>
                          </m:r>
                        </m:sub>
                      </m:sSub>
                      <m:r>
                        <a:rPr kumimoji="0" lang="en-US" sz="1100" b="0" i="1" u="none" strike="noStrike" kern="1200" cap="none" spc="0" normalizeH="0" baseline="0" noProof="0" dirty="0" smtClean="0">
                          <a:ln>
                            <a:noFill/>
                          </a:ln>
                          <a:solidFill>
                            <a:srgbClr val="C40C67"/>
                          </a:solidFill>
                          <a:effectLst/>
                          <a:uLnTx/>
                          <a:uFillTx/>
                          <a:latin typeface="Cambria Math" panose="02040503050406030204" pitchFamily="18" charset="0"/>
                          <a:ea typeface="+mn-ea"/>
                          <a:cs typeface="+mn-cs"/>
                        </a:rPr>
                        <m:t>)</m:t>
                      </m:r>
                    </m:oMath>
                  </m:oMathPara>
                </a14:m>
                <a:endParaRPr kumimoji="0" sz="1800" b="0" i="0" u="none" strike="noStrike" kern="1200" cap="none" spc="0" normalizeH="0" baseline="0" noProof="0">
                  <a:ln>
                    <a:noFill/>
                  </a:ln>
                  <a:solidFill>
                    <a:srgbClr val="000000"/>
                  </a:solidFill>
                  <a:effectLst/>
                  <a:uLnTx/>
                  <a:uFillTx/>
                  <a:latin typeface="Segoe UI "/>
                  <a:ea typeface="+mn-ea"/>
                  <a:cs typeface="+mn-cs"/>
                </a:endParaRPr>
              </a:p>
            </p:txBody>
          </p:sp>
        </mc:Choice>
        <mc:Fallback xmlns="">
          <p:sp>
            <p:nvSpPr>
              <p:cNvPr id="18" name="TextBox 17">
                <a:extLst>
                  <a:ext uri="{FF2B5EF4-FFF2-40B4-BE49-F238E27FC236}">
                    <a16:creationId xmlns:a16="http://schemas.microsoft.com/office/drawing/2014/main" id="{FC25FD53-FA4B-1FC7-0612-34C971AAE076}"/>
                  </a:ext>
                </a:extLst>
              </p:cNvPr>
              <p:cNvSpPr txBox="1">
                <a:spLocks noRot="1" noChangeAspect="1" noMove="1" noResize="1" noEditPoints="1" noAdjustHandles="1" noChangeArrowheads="1" noChangeShapeType="1" noTextEdit="1"/>
              </p:cNvSpPr>
              <p:nvPr/>
            </p:nvSpPr>
            <p:spPr>
              <a:xfrm>
                <a:off x="4010939" y="3669506"/>
                <a:ext cx="1023293" cy="261610"/>
              </a:xfrm>
              <a:prstGeom prst="rect">
                <a:avLst/>
              </a:prstGeom>
              <a:blipFill>
                <a:blip r:embed="rId2"/>
                <a:stretch>
                  <a:fillRect b="-1363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284C626A-190D-3760-5747-6839F12E41D3}"/>
                  </a:ext>
                </a:extLst>
              </p:cNvPr>
              <p:cNvSpPr txBox="1"/>
              <p:nvPr/>
            </p:nvSpPr>
            <p:spPr>
              <a:xfrm>
                <a:off x="2696723" y="3684902"/>
                <a:ext cx="1023293"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100" b="0" i="1" u="none" strike="noStrike" kern="1200" cap="none" spc="0" normalizeH="0" baseline="0" noProof="0" dirty="0" smtClean="0">
                          <a:ln>
                            <a:noFill/>
                          </a:ln>
                          <a:solidFill>
                            <a:srgbClr val="C40C67"/>
                          </a:solidFill>
                          <a:effectLst/>
                          <a:uLnTx/>
                          <a:uFillTx/>
                          <a:latin typeface="Cambria Math" panose="02040503050406030204" pitchFamily="18" charset="0"/>
                          <a:ea typeface="+mn-ea"/>
                          <a:cs typeface="+mn-cs"/>
                        </a:rPr>
                        <m:t>𝑃</m:t>
                      </m:r>
                      <m:r>
                        <a:rPr kumimoji="0" lang="en-US" sz="1100" b="0" i="1" u="none" strike="noStrike" kern="1200" cap="none" spc="0" normalizeH="0" baseline="0" noProof="0" dirty="0" smtClean="0">
                          <a:ln>
                            <a:noFill/>
                          </a:ln>
                          <a:solidFill>
                            <a:srgbClr val="C40C67"/>
                          </a:solidFill>
                          <a:effectLst/>
                          <a:uLnTx/>
                          <a:uFillTx/>
                          <a:latin typeface="Cambria Math" panose="02040503050406030204" pitchFamily="18" charset="0"/>
                          <a:ea typeface="+mn-ea"/>
                          <a:cs typeface="+mn-cs"/>
                        </a:rPr>
                        <m:t>(</m:t>
                      </m:r>
                      <m:sSub>
                        <m:sSubPr>
                          <m:ctrlPr>
                            <a:rPr kumimoji="0" lang="en-US" sz="1100" b="0" i="1" u="none" strike="noStrike" kern="1200" cap="none" spc="0" normalizeH="0" baseline="0" noProof="0" dirty="0" smtClean="0">
                              <a:ln>
                                <a:noFill/>
                              </a:ln>
                              <a:solidFill>
                                <a:srgbClr val="C40C67"/>
                              </a:solidFill>
                              <a:effectLst/>
                              <a:uLnTx/>
                              <a:uFillTx/>
                              <a:latin typeface="Cambria Math" panose="02040503050406030204" pitchFamily="18" charset="0"/>
                              <a:ea typeface="+mn-ea"/>
                              <a:cs typeface="+mn-cs"/>
                            </a:rPr>
                          </m:ctrlPr>
                        </m:sSubPr>
                        <m:e>
                          <m:r>
                            <a:rPr kumimoji="0" lang="en-US" sz="1100" b="0" i="1" u="none" strike="noStrike" kern="1200" cap="none" spc="0" normalizeH="0" baseline="0" noProof="0" dirty="0" smtClean="0">
                              <a:ln>
                                <a:noFill/>
                              </a:ln>
                              <a:solidFill>
                                <a:srgbClr val="C40C67"/>
                              </a:solidFill>
                              <a:effectLst/>
                              <a:uLnTx/>
                              <a:uFillTx/>
                              <a:latin typeface="Cambria Math" panose="02040503050406030204" pitchFamily="18" charset="0"/>
                              <a:ea typeface="+mn-ea"/>
                              <a:cs typeface="+mn-cs"/>
                            </a:rPr>
                            <m:t>𝑤</m:t>
                          </m:r>
                        </m:e>
                        <m:sub>
                          <m:r>
                            <a:rPr kumimoji="0" lang="en-US" sz="1100" b="0" i="1" u="none" strike="noStrike" kern="1200" cap="none" spc="0" normalizeH="0" baseline="0" noProof="0" dirty="0" smtClean="0">
                              <a:ln>
                                <a:noFill/>
                              </a:ln>
                              <a:solidFill>
                                <a:srgbClr val="C40C67"/>
                              </a:solidFill>
                              <a:effectLst/>
                              <a:uLnTx/>
                              <a:uFillTx/>
                              <a:latin typeface="Cambria Math" panose="02040503050406030204" pitchFamily="18" charset="0"/>
                              <a:ea typeface="+mn-ea"/>
                              <a:cs typeface="+mn-cs"/>
                            </a:rPr>
                            <m:t>𝑡</m:t>
                          </m:r>
                        </m:sub>
                      </m:sSub>
                      <m:r>
                        <a:rPr kumimoji="0" lang="en-US" sz="1100" b="0" i="1" u="none" strike="noStrike" kern="1200" cap="none" spc="0" normalizeH="0" baseline="0" noProof="0" dirty="0" smtClean="0">
                          <a:ln>
                            <a:noFill/>
                          </a:ln>
                          <a:solidFill>
                            <a:srgbClr val="C40C67"/>
                          </a:solidFill>
                          <a:effectLst/>
                          <a:uLnTx/>
                          <a:uFillTx/>
                          <a:latin typeface="Cambria Math" panose="02040503050406030204" pitchFamily="18" charset="0"/>
                          <a:ea typeface="+mn-ea"/>
                          <a:cs typeface="+mn-cs"/>
                        </a:rPr>
                        <m:t>−1|</m:t>
                      </m:r>
                      <m:sSub>
                        <m:sSubPr>
                          <m:ctrlPr>
                            <a:rPr kumimoji="0" lang="en-US" sz="1100" b="0" i="1" u="none" strike="noStrike" kern="1200" cap="none" spc="0" normalizeH="0" baseline="0" noProof="0" dirty="0" smtClean="0">
                              <a:ln>
                                <a:noFill/>
                              </a:ln>
                              <a:solidFill>
                                <a:srgbClr val="C40C67"/>
                              </a:solidFill>
                              <a:effectLst/>
                              <a:uLnTx/>
                              <a:uFillTx/>
                              <a:latin typeface="Cambria Math" panose="02040503050406030204" pitchFamily="18" charset="0"/>
                              <a:ea typeface="+mn-ea"/>
                              <a:cs typeface="+mn-cs"/>
                            </a:rPr>
                          </m:ctrlPr>
                        </m:sSubPr>
                        <m:e>
                          <m:r>
                            <a:rPr kumimoji="0" lang="en-US" sz="1100" b="0" i="1" u="none" strike="noStrike" kern="1200" cap="none" spc="0" normalizeH="0" baseline="0" noProof="0" dirty="0" smtClean="0">
                              <a:ln>
                                <a:noFill/>
                              </a:ln>
                              <a:solidFill>
                                <a:srgbClr val="C40C67"/>
                              </a:solidFill>
                              <a:effectLst/>
                              <a:uLnTx/>
                              <a:uFillTx/>
                              <a:latin typeface="Cambria Math" panose="02040503050406030204" pitchFamily="18" charset="0"/>
                              <a:ea typeface="+mn-ea"/>
                              <a:cs typeface="+mn-cs"/>
                            </a:rPr>
                            <m:t>𝑤</m:t>
                          </m:r>
                        </m:e>
                        <m:sub>
                          <m:r>
                            <a:rPr kumimoji="0" lang="en-US" sz="1100" b="0" i="1" u="none" strike="noStrike" kern="1200" cap="none" spc="0" normalizeH="0" baseline="0" noProof="0" dirty="0" smtClean="0">
                              <a:ln>
                                <a:noFill/>
                              </a:ln>
                              <a:solidFill>
                                <a:srgbClr val="C40C67"/>
                              </a:solidFill>
                              <a:effectLst/>
                              <a:uLnTx/>
                              <a:uFillTx/>
                              <a:latin typeface="Cambria Math" panose="02040503050406030204" pitchFamily="18" charset="0"/>
                              <a:ea typeface="+mn-ea"/>
                              <a:cs typeface="+mn-cs"/>
                            </a:rPr>
                            <m:t>𝑡</m:t>
                          </m:r>
                        </m:sub>
                      </m:sSub>
                      <m:r>
                        <a:rPr kumimoji="0" lang="en-US" sz="1100" b="0" i="1" u="none" strike="noStrike" kern="1200" cap="none" spc="0" normalizeH="0" baseline="0" noProof="0" dirty="0" smtClean="0">
                          <a:ln>
                            <a:noFill/>
                          </a:ln>
                          <a:solidFill>
                            <a:srgbClr val="C40C67"/>
                          </a:solidFill>
                          <a:effectLst/>
                          <a:uLnTx/>
                          <a:uFillTx/>
                          <a:latin typeface="Cambria Math" panose="02040503050406030204" pitchFamily="18" charset="0"/>
                          <a:ea typeface="+mn-ea"/>
                          <a:cs typeface="+mn-cs"/>
                        </a:rPr>
                        <m:t>)</m:t>
                      </m:r>
                    </m:oMath>
                  </m:oMathPara>
                </a14:m>
                <a:endParaRPr kumimoji="0" sz="1800" b="0" i="0" u="none" strike="noStrike" kern="1200" cap="none" spc="0" normalizeH="0" baseline="0" noProof="0">
                  <a:ln>
                    <a:noFill/>
                  </a:ln>
                  <a:solidFill>
                    <a:srgbClr val="000000"/>
                  </a:solidFill>
                  <a:effectLst/>
                  <a:uLnTx/>
                  <a:uFillTx/>
                  <a:latin typeface="Segoe UI "/>
                  <a:ea typeface="+mn-ea"/>
                  <a:cs typeface="+mn-cs"/>
                </a:endParaRPr>
              </a:p>
            </p:txBody>
          </p:sp>
        </mc:Choice>
        <mc:Fallback xmlns="">
          <p:sp>
            <p:nvSpPr>
              <p:cNvPr id="19" name="TextBox 18">
                <a:extLst>
                  <a:ext uri="{FF2B5EF4-FFF2-40B4-BE49-F238E27FC236}">
                    <a16:creationId xmlns:a16="http://schemas.microsoft.com/office/drawing/2014/main" id="{284C626A-190D-3760-5747-6839F12E41D3}"/>
                  </a:ext>
                </a:extLst>
              </p:cNvPr>
              <p:cNvSpPr txBox="1">
                <a:spLocks noRot="1" noChangeAspect="1" noMove="1" noResize="1" noEditPoints="1" noAdjustHandles="1" noChangeArrowheads="1" noChangeShapeType="1" noTextEdit="1"/>
              </p:cNvSpPr>
              <p:nvPr/>
            </p:nvSpPr>
            <p:spPr>
              <a:xfrm>
                <a:off x="2696723" y="3684902"/>
                <a:ext cx="1023293" cy="261610"/>
              </a:xfrm>
              <a:prstGeom prst="rect">
                <a:avLst/>
              </a:prstGeom>
              <a:blipFill>
                <a:blip r:embed="rId3"/>
                <a:stretch>
                  <a:fillRect r="-1235" b="-1363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0666312E-C9EF-9735-267B-3B0FE808431F}"/>
                  </a:ext>
                </a:extLst>
              </p:cNvPr>
              <p:cNvSpPr txBox="1"/>
              <p:nvPr/>
            </p:nvSpPr>
            <p:spPr>
              <a:xfrm>
                <a:off x="4411587" y="2231342"/>
                <a:ext cx="1023293"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100" b="0" i="1" u="none" strike="noStrike" kern="1200" cap="none" spc="0" normalizeH="0" baseline="0" noProof="0" dirty="0" smtClean="0">
                          <a:ln>
                            <a:noFill/>
                          </a:ln>
                          <a:solidFill>
                            <a:srgbClr val="C40C67"/>
                          </a:solidFill>
                          <a:effectLst/>
                          <a:uLnTx/>
                          <a:uFillTx/>
                          <a:latin typeface="Cambria Math" panose="02040503050406030204" pitchFamily="18" charset="0"/>
                          <a:ea typeface="+mn-ea"/>
                          <a:cs typeface="+mn-cs"/>
                        </a:rPr>
                        <m:t>𝑃</m:t>
                      </m:r>
                      <m:r>
                        <a:rPr kumimoji="0" lang="en-US" sz="1100" b="0" i="1" u="none" strike="noStrike" kern="1200" cap="none" spc="0" normalizeH="0" baseline="0" noProof="0" dirty="0" smtClean="0">
                          <a:ln>
                            <a:noFill/>
                          </a:ln>
                          <a:solidFill>
                            <a:srgbClr val="C40C67"/>
                          </a:solidFill>
                          <a:effectLst/>
                          <a:uLnTx/>
                          <a:uFillTx/>
                          <a:latin typeface="Cambria Math" panose="02040503050406030204" pitchFamily="18" charset="0"/>
                          <a:ea typeface="+mn-ea"/>
                          <a:cs typeface="+mn-cs"/>
                        </a:rPr>
                        <m:t>(</m:t>
                      </m:r>
                      <m:sSub>
                        <m:sSubPr>
                          <m:ctrlPr>
                            <a:rPr kumimoji="0" lang="en-US" sz="1100" b="0" i="1" u="none" strike="noStrike" kern="1200" cap="none" spc="0" normalizeH="0" baseline="0" noProof="0" dirty="0" smtClean="0">
                              <a:ln>
                                <a:noFill/>
                              </a:ln>
                              <a:solidFill>
                                <a:srgbClr val="C40C67"/>
                              </a:solidFill>
                              <a:effectLst/>
                              <a:uLnTx/>
                              <a:uFillTx/>
                              <a:latin typeface="Cambria Math" panose="02040503050406030204" pitchFamily="18" charset="0"/>
                              <a:ea typeface="+mn-ea"/>
                              <a:cs typeface="+mn-cs"/>
                            </a:rPr>
                          </m:ctrlPr>
                        </m:sSubPr>
                        <m:e>
                          <m:r>
                            <a:rPr kumimoji="0" lang="en-US" sz="1100" b="0" i="1" u="none" strike="noStrike" kern="1200" cap="none" spc="0" normalizeH="0" baseline="0" noProof="0" dirty="0" smtClean="0">
                              <a:ln>
                                <a:noFill/>
                              </a:ln>
                              <a:solidFill>
                                <a:srgbClr val="C40C67"/>
                              </a:solidFill>
                              <a:effectLst/>
                              <a:uLnTx/>
                              <a:uFillTx/>
                              <a:latin typeface="Cambria Math" panose="02040503050406030204" pitchFamily="18" charset="0"/>
                              <a:ea typeface="+mn-ea"/>
                              <a:cs typeface="+mn-cs"/>
                            </a:rPr>
                            <m:t>𝑤</m:t>
                          </m:r>
                        </m:e>
                        <m:sub>
                          <m:r>
                            <a:rPr kumimoji="0" lang="en-US" sz="1100" b="0" i="1" u="none" strike="noStrike" kern="1200" cap="none" spc="0" normalizeH="0" baseline="0" noProof="0" dirty="0" smtClean="0">
                              <a:ln>
                                <a:noFill/>
                              </a:ln>
                              <a:solidFill>
                                <a:srgbClr val="C40C67"/>
                              </a:solidFill>
                              <a:effectLst/>
                              <a:uLnTx/>
                              <a:uFillTx/>
                              <a:latin typeface="Cambria Math" panose="02040503050406030204" pitchFamily="18" charset="0"/>
                              <a:ea typeface="+mn-ea"/>
                              <a:cs typeface="+mn-cs"/>
                            </a:rPr>
                            <m:t>𝑡</m:t>
                          </m:r>
                        </m:sub>
                      </m:sSub>
                      <m:r>
                        <a:rPr kumimoji="0" lang="en-US" sz="1100" b="0" i="1" u="none" strike="noStrike" kern="1200" cap="none" spc="0" normalizeH="0" baseline="0" noProof="0" dirty="0" smtClean="0">
                          <a:ln>
                            <a:noFill/>
                          </a:ln>
                          <a:solidFill>
                            <a:srgbClr val="C40C67"/>
                          </a:solidFill>
                          <a:effectLst/>
                          <a:uLnTx/>
                          <a:uFillTx/>
                          <a:latin typeface="Cambria Math" panose="02040503050406030204" pitchFamily="18" charset="0"/>
                          <a:ea typeface="+mn-ea"/>
                          <a:cs typeface="+mn-cs"/>
                        </a:rPr>
                        <m:t>+2|</m:t>
                      </m:r>
                      <m:sSub>
                        <m:sSubPr>
                          <m:ctrlPr>
                            <a:rPr kumimoji="0" lang="en-US" sz="1100" b="0" i="1" u="none" strike="noStrike" kern="1200" cap="none" spc="0" normalizeH="0" baseline="0" noProof="0" dirty="0" smtClean="0">
                              <a:ln>
                                <a:noFill/>
                              </a:ln>
                              <a:solidFill>
                                <a:srgbClr val="C40C67"/>
                              </a:solidFill>
                              <a:effectLst/>
                              <a:uLnTx/>
                              <a:uFillTx/>
                              <a:latin typeface="Cambria Math" panose="02040503050406030204" pitchFamily="18" charset="0"/>
                              <a:ea typeface="+mn-ea"/>
                              <a:cs typeface="+mn-cs"/>
                            </a:rPr>
                          </m:ctrlPr>
                        </m:sSubPr>
                        <m:e>
                          <m:r>
                            <a:rPr kumimoji="0" lang="en-US" sz="1100" b="0" i="1" u="none" strike="noStrike" kern="1200" cap="none" spc="0" normalizeH="0" baseline="0" noProof="0" dirty="0" smtClean="0">
                              <a:ln>
                                <a:noFill/>
                              </a:ln>
                              <a:solidFill>
                                <a:srgbClr val="C40C67"/>
                              </a:solidFill>
                              <a:effectLst/>
                              <a:uLnTx/>
                              <a:uFillTx/>
                              <a:latin typeface="Cambria Math" panose="02040503050406030204" pitchFamily="18" charset="0"/>
                              <a:ea typeface="+mn-ea"/>
                              <a:cs typeface="+mn-cs"/>
                            </a:rPr>
                            <m:t>𝑤</m:t>
                          </m:r>
                        </m:e>
                        <m:sub>
                          <m:r>
                            <a:rPr kumimoji="0" lang="en-US" sz="1100" b="0" i="1" u="none" strike="noStrike" kern="1200" cap="none" spc="0" normalizeH="0" baseline="0" noProof="0" dirty="0" smtClean="0">
                              <a:ln>
                                <a:noFill/>
                              </a:ln>
                              <a:solidFill>
                                <a:srgbClr val="C40C67"/>
                              </a:solidFill>
                              <a:effectLst/>
                              <a:uLnTx/>
                              <a:uFillTx/>
                              <a:latin typeface="Cambria Math" panose="02040503050406030204" pitchFamily="18" charset="0"/>
                              <a:ea typeface="+mn-ea"/>
                              <a:cs typeface="+mn-cs"/>
                            </a:rPr>
                            <m:t>𝑡</m:t>
                          </m:r>
                        </m:sub>
                      </m:sSub>
                      <m:r>
                        <a:rPr kumimoji="0" lang="en-US" sz="1100" b="0" i="1" u="none" strike="noStrike" kern="1200" cap="none" spc="0" normalizeH="0" baseline="0" noProof="0" dirty="0" smtClean="0">
                          <a:ln>
                            <a:noFill/>
                          </a:ln>
                          <a:solidFill>
                            <a:srgbClr val="C40C67"/>
                          </a:solidFill>
                          <a:effectLst/>
                          <a:uLnTx/>
                          <a:uFillTx/>
                          <a:latin typeface="Cambria Math" panose="02040503050406030204" pitchFamily="18" charset="0"/>
                          <a:ea typeface="+mn-ea"/>
                          <a:cs typeface="+mn-cs"/>
                        </a:rPr>
                        <m:t>)</m:t>
                      </m:r>
                    </m:oMath>
                  </m:oMathPara>
                </a14:m>
                <a:endParaRPr kumimoji="0" sz="1800" b="0" i="0" u="none" strike="noStrike" kern="1200" cap="none" spc="0" normalizeH="0" baseline="0" noProof="0">
                  <a:ln>
                    <a:noFill/>
                  </a:ln>
                  <a:solidFill>
                    <a:srgbClr val="000000"/>
                  </a:solidFill>
                  <a:effectLst/>
                  <a:uLnTx/>
                  <a:uFillTx/>
                  <a:latin typeface="Segoe UI "/>
                  <a:ea typeface="+mn-ea"/>
                  <a:cs typeface="+mn-cs"/>
                </a:endParaRPr>
              </a:p>
            </p:txBody>
          </p:sp>
        </mc:Choice>
        <mc:Fallback xmlns="">
          <p:sp>
            <p:nvSpPr>
              <p:cNvPr id="20" name="TextBox 19">
                <a:extLst>
                  <a:ext uri="{FF2B5EF4-FFF2-40B4-BE49-F238E27FC236}">
                    <a16:creationId xmlns:a16="http://schemas.microsoft.com/office/drawing/2014/main" id="{0666312E-C9EF-9735-267B-3B0FE808431F}"/>
                  </a:ext>
                </a:extLst>
              </p:cNvPr>
              <p:cNvSpPr txBox="1">
                <a:spLocks noRot="1" noChangeAspect="1" noMove="1" noResize="1" noEditPoints="1" noAdjustHandles="1" noChangeArrowheads="1" noChangeShapeType="1" noTextEdit="1"/>
              </p:cNvSpPr>
              <p:nvPr/>
            </p:nvSpPr>
            <p:spPr>
              <a:xfrm>
                <a:off x="4411587" y="2231342"/>
                <a:ext cx="1023293" cy="261610"/>
              </a:xfrm>
              <a:prstGeom prst="rect">
                <a:avLst/>
              </a:prstGeom>
              <a:blipFill>
                <a:blip r:embed="rId4"/>
                <a:stretch>
                  <a:fillRect b="-1363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D88E4D33-DD7B-26DE-0728-CC2F34BE5C4E}"/>
                  </a:ext>
                </a:extLst>
              </p:cNvPr>
              <p:cNvSpPr txBox="1"/>
              <p:nvPr/>
            </p:nvSpPr>
            <p:spPr>
              <a:xfrm>
                <a:off x="2308635" y="2199519"/>
                <a:ext cx="1023293"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100" b="0" i="1" u="none" strike="noStrike" kern="1200" cap="none" spc="0" normalizeH="0" baseline="0" noProof="0" dirty="0" smtClean="0">
                          <a:ln>
                            <a:noFill/>
                          </a:ln>
                          <a:solidFill>
                            <a:srgbClr val="C40C67"/>
                          </a:solidFill>
                          <a:effectLst/>
                          <a:uLnTx/>
                          <a:uFillTx/>
                          <a:latin typeface="Cambria Math" panose="02040503050406030204" pitchFamily="18" charset="0"/>
                          <a:ea typeface="+mn-ea"/>
                          <a:cs typeface="+mn-cs"/>
                        </a:rPr>
                        <m:t>𝑃</m:t>
                      </m:r>
                      <m:r>
                        <a:rPr kumimoji="0" lang="en-US" sz="1100" b="0" i="1" u="none" strike="noStrike" kern="1200" cap="none" spc="0" normalizeH="0" baseline="0" noProof="0" dirty="0" smtClean="0">
                          <a:ln>
                            <a:noFill/>
                          </a:ln>
                          <a:solidFill>
                            <a:srgbClr val="C40C67"/>
                          </a:solidFill>
                          <a:effectLst/>
                          <a:uLnTx/>
                          <a:uFillTx/>
                          <a:latin typeface="Cambria Math" panose="02040503050406030204" pitchFamily="18" charset="0"/>
                          <a:ea typeface="+mn-ea"/>
                          <a:cs typeface="+mn-cs"/>
                        </a:rPr>
                        <m:t>(</m:t>
                      </m:r>
                      <m:sSub>
                        <m:sSubPr>
                          <m:ctrlPr>
                            <a:rPr kumimoji="0" lang="en-US" sz="1100" b="0" i="1" u="none" strike="noStrike" kern="1200" cap="none" spc="0" normalizeH="0" baseline="0" noProof="0" dirty="0" smtClean="0">
                              <a:ln>
                                <a:noFill/>
                              </a:ln>
                              <a:solidFill>
                                <a:srgbClr val="C40C67"/>
                              </a:solidFill>
                              <a:effectLst/>
                              <a:uLnTx/>
                              <a:uFillTx/>
                              <a:latin typeface="Cambria Math" panose="02040503050406030204" pitchFamily="18" charset="0"/>
                              <a:ea typeface="+mn-ea"/>
                              <a:cs typeface="+mn-cs"/>
                            </a:rPr>
                          </m:ctrlPr>
                        </m:sSubPr>
                        <m:e>
                          <m:r>
                            <a:rPr kumimoji="0" lang="en-US" sz="1100" b="0" i="1" u="none" strike="noStrike" kern="1200" cap="none" spc="0" normalizeH="0" baseline="0" noProof="0" dirty="0" smtClean="0">
                              <a:ln>
                                <a:noFill/>
                              </a:ln>
                              <a:solidFill>
                                <a:srgbClr val="C40C67"/>
                              </a:solidFill>
                              <a:effectLst/>
                              <a:uLnTx/>
                              <a:uFillTx/>
                              <a:latin typeface="Cambria Math" panose="02040503050406030204" pitchFamily="18" charset="0"/>
                              <a:ea typeface="+mn-ea"/>
                              <a:cs typeface="+mn-cs"/>
                            </a:rPr>
                            <m:t>𝑤</m:t>
                          </m:r>
                        </m:e>
                        <m:sub>
                          <m:r>
                            <a:rPr kumimoji="0" lang="en-US" sz="1100" b="0" i="1" u="none" strike="noStrike" kern="1200" cap="none" spc="0" normalizeH="0" baseline="0" noProof="0" dirty="0" smtClean="0">
                              <a:ln>
                                <a:noFill/>
                              </a:ln>
                              <a:solidFill>
                                <a:srgbClr val="C40C67"/>
                              </a:solidFill>
                              <a:effectLst/>
                              <a:uLnTx/>
                              <a:uFillTx/>
                              <a:latin typeface="Cambria Math" panose="02040503050406030204" pitchFamily="18" charset="0"/>
                              <a:ea typeface="+mn-ea"/>
                              <a:cs typeface="+mn-cs"/>
                            </a:rPr>
                            <m:t>𝑡</m:t>
                          </m:r>
                        </m:sub>
                      </m:sSub>
                      <m:r>
                        <a:rPr kumimoji="0" lang="en-US" sz="1100" b="0" i="1" u="none" strike="noStrike" kern="1200" cap="none" spc="0" normalizeH="0" baseline="0" noProof="0" dirty="0" smtClean="0">
                          <a:ln>
                            <a:noFill/>
                          </a:ln>
                          <a:solidFill>
                            <a:srgbClr val="C40C67"/>
                          </a:solidFill>
                          <a:effectLst/>
                          <a:uLnTx/>
                          <a:uFillTx/>
                          <a:latin typeface="Cambria Math" panose="02040503050406030204" pitchFamily="18" charset="0"/>
                          <a:ea typeface="+mn-ea"/>
                          <a:cs typeface="+mn-cs"/>
                        </a:rPr>
                        <m:t>−2|</m:t>
                      </m:r>
                      <m:sSub>
                        <m:sSubPr>
                          <m:ctrlPr>
                            <a:rPr kumimoji="0" lang="en-US" sz="1100" b="0" i="1" u="none" strike="noStrike" kern="1200" cap="none" spc="0" normalizeH="0" baseline="0" noProof="0" dirty="0" smtClean="0">
                              <a:ln>
                                <a:noFill/>
                              </a:ln>
                              <a:solidFill>
                                <a:srgbClr val="C40C67"/>
                              </a:solidFill>
                              <a:effectLst/>
                              <a:uLnTx/>
                              <a:uFillTx/>
                              <a:latin typeface="Cambria Math" panose="02040503050406030204" pitchFamily="18" charset="0"/>
                              <a:ea typeface="+mn-ea"/>
                              <a:cs typeface="+mn-cs"/>
                            </a:rPr>
                          </m:ctrlPr>
                        </m:sSubPr>
                        <m:e>
                          <m:r>
                            <a:rPr kumimoji="0" lang="en-US" sz="1100" b="0" i="1" u="none" strike="noStrike" kern="1200" cap="none" spc="0" normalizeH="0" baseline="0" noProof="0" dirty="0" smtClean="0">
                              <a:ln>
                                <a:noFill/>
                              </a:ln>
                              <a:solidFill>
                                <a:srgbClr val="C40C67"/>
                              </a:solidFill>
                              <a:effectLst/>
                              <a:uLnTx/>
                              <a:uFillTx/>
                              <a:latin typeface="Cambria Math" panose="02040503050406030204" pitchFamily="18" charset="0"/>
                              <a:ea typeface="+mn-ea"/>
                              <a:cs typeface="+mn-cs"/>
                            </a:rPr>
                            <m:t>𝑤</m:t>
                          </m:r>
                        </m:e>
                        <m:sub>
                          <m:r>
                            <a:rPr kumimoji="0" lang="en-US" sz="1100" b="0" i="1" u="none" strike="noStrike" kern="1200" cap="none" spc="0" normalizeH="0" baseline="0" noProof="0" dirty="0" smtClean="0">
                              <a:ln>
                                <a:noFill/>
                              </a:ln>
                              <a:solidFill>
                                <a:srgbClr val="C40C67"/>
                              </a:solidFill>
                              <a:effectLst/>
                              <a:uLnTx/>
                              <a:uFillTx/>
                              <a:latin typeface="Cambria Math" panose="02040503050406030204" pitchFamily="18" charset="0"/>
                              <a:ea typeface="+mn-ea"/>
                              <a:cs typeface="+mn-cs"/>
                            </a:rPr>
                            <m:t>𝑡</m:t>
                          </m:r>
                        </m:sub>
                      </m:sSub>
                      <m:r>
                        <a:rPr kumimoji="0" lang="en-US" sz="1100" b="0" i="1" u="none" strike="noStrike" kern="1200" cap="none" spc="0" normalizeH="0" baseline="0" noProof="0" dirty="0" smtClean="0">
                          <a:ln>
                            <a:noFill/>
                          </a:ln>
                          <a:solidFill>
                            <a:srgbClr val="C40C67"/>
                          </a:solidFill>
                          <a:effectLst/>
                          <a:uLnTx/>
                          <a:uFillTx/>
                          <a:latin typeface="Cambria Math" panose="02040503050406030204" pitchFamily="18" charset="0"/>
                          <a:ea typeface="+mn-ea"/>
                          <a:cs typeface="+mn-cs"/>
                        </a:rPr>
                        <m:t>)</m:t>
                      </m:r>
                    </m:oMath>
                  </m:oMathPara>
                </a14:m>
                <a:endParaRPr kumimoji="0" sz="1800" b="0" i="0" u="none" strike="noStrike" kern="1200" cap="none" spc="0" normalizeH="0" baseline="0" noProof="0">
                  <a:ln>
                    <a:noFill/>
                  </a:ln>
                  <a:solidFill>
                    <a:srgbClr val="000000"/>
                  </a:solidFill>
                  <a:effectLst/>
                  <a:uLnTx/>
                  <a:uFillTx/>
                  <a:latin typeface="Segoe UI "/>
                  <a:ea typeface="+mn-ea"/>
                  <a:cs typeface="+mn-cs"/>
                </a:endParaRPr>
              </a:p>
            </p:txBody>
          </p:sp>
        </mc:Choice>
        <mc:Fallback xmlns="">
          <p:sp>
            <p:nvSpPr>
              <p:cNvPr id="21" name="TextBox 20">
                <a:extLst>
                  <a:ext uri="{FF2B5EF4-FFF2-40B4-BE49-F238E27FC236}">
                    <a16:creationId xmlns:a16="http://schemas.microsoft.com/office/drawing/2014/main" id="{D88E4D33-DD7B-26DE-0728-CC2F34BE5C4E}"/>
                  </a:ext>
                </a:extLst>
              </p:cNvPr>
              <p:cNvSpPr txBox="1">
                <a:spLocks noRot="1" noChangeAspect="1" noMove="1" noResize="1" noEditPoints="1" noAdjustHandles="1" noChangeArrowheads="1" noChangeShapeType="1" noTextEdit="1"/>
              </p:cNvSpPr>
              <p:nvPr/>
            </p:nvSpPr>
            <p:spPr>
              <a:xfrm>
                <a:off x="2308635" y="2199519"/>
                <a:ext cx="1023293" cy="261610"/>
              </a:xfrm>
              <a:prstGeom prst="rect">
                <a:avLst/>
              </a:prstGeom>
              <a:blipFill>
                <a:blip r:embed="rId5"/>
                <a:stretch>
                  <a:fillRect b="-14286"/>
                </a:stretch>
              </a:blipFill>
            </p:spPr>
            <p:txBody>
              <a:bodyPr/>
              <a:lstStyle/>
              <a:p>
                <a:r>
                  <a:rPr lang="en-US">
                    <a:noFill/>
                  </a:rPr>
                  <a:t> </a:t>
                </a:r>
              </a:p>
            </p:txBody>
          </p:sp>
        </mc:Fallback>
      </mc:AlternateContent>
      <p:sp>
        <p:nvSpPr>
          <p:cNvPr id="22" name="Rectangle 21">
            <a:extLst>
              <a:ext uri="{FF2B5EF4-FFF2-40B4-BE49-F238E27FC236}">
                <a16:creationId xmlns:a16="http://schemas.microsoft.com/office/drawing/2014/main" id="{F7F97861-F8E4-3A51-A972-8DE87F63C784}"/>
              </a:ext>
            </a:extLst>
          </p:cNvPr>
          <p:cNvSpPr/>
          <p:nvPr/>
        </p:nvSpPr>
        <p:spPr>
          <a:xfrm>
            <a:off x="939567" y="5111238"/>
            <a:ext cx="552269" cy="35233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Segoe UI "/>
                <a:ea typeface="+mn-ea"/>
                <a:cs typeface="+mn-cs"/>
              </a:rPr>
              <a:t>…</a:t>
            </a:r>
          </a:p>
        </p:txBody>
      </p:sp>
      <p:sp>
        <p:nvSpPr>
          <p:cNvPr id="23" name="Rectangle 22">
            <a:extLst>
              <a:ext uri="{FF2B5EF4-FFF2-40B4-BE49-F238E27FC236}">
                <a16:creationId xmlns:a16="http://schemas.microsoft.com/office/drawing/2014/main" id="{96A460A5-F0DB-3FE8-1E8A-6272F897C210}"/>
              </a:ext>
            </a:extLst>
          </p:cNvPr>
          <p:cNvSpPr/>
          <p:nvPr/>
        </p:nvSpPr>
        <p:spPr>
          <a:xfrm>
            <a:off x="1603790" y="5111238"/>
            <a:ext cx="552269" cy="35233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Segoe UI "/>
                <a:ea typeface="+mn-ea"/>
                <a:cs typeface="+mn-cs"/>
              </a:rPr>
              <a:t>since</a:t>
            </a:r>
          </a:p>
        </p:txBody>
      </p:sp>
      <p:sp>
        <p:nvSpPr>
          <p:cNvPr id="24" name="Rectangle 23">
            <a:extLst>
              <a:ext uri="{FF2B5EF4-FFF2-40B4-BE49-F238E27FC236}">
                <a16:creationId xmlns:a16="http://schemas.microsoft.com/office/drawing/2014/main" id="{90B616EB-8178-42CB-3A99-99EBCB174A0B}"/>
              </a:ext>
            </a:extLst>
          </p:cNvPr>
          <p:cNvSpPr/>
          <p:nvPr/>
        </p:nvSpPr>
        <p:spPr>
          <a:xfrm>
            <a:off x="2268013" y="5111238"/>
            <a:ext cx="552269" cy="35233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Segoe UI "/>
                <a:ea typeface="+mn-ea"/>
                <a:cs typeface="+mn-cs"/>
              </a:rPr>
              <a:t>the</a:t>
            </a:r>
          </a:p>
        </p:txBody>
      </p:sp>
      <p:sp>
        <p:nvSpPr>
          <p:cNvPr id="25" name="Rectangle 24">
            <a:extLst>
              <a:ext uri="{FF2B5EF4-FFF2-40B4-BE49-F238E27FC236}">
                <a16:creationId xmlns:a16="http://schemas.microsoft.com/office/drawing/2014/main" id="{12D5D4DD-7070-C6F4-70E2-F9782C53ACA0}"/>
              </a:ext>
            </a:extLst>
          </p:cNvPr>
          <p:cNvSpPr/>
          <p:nvPr/>
        </p:nvSpPr>
        <p:spPr>
          <a:xfrm>
            <a:off x="2932236" y="5111238"/>
            <a:ext cx="552269" cy="35233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Segoe UI "/>
                <a:ea typeface="+mn-ea"/>
                <a:cs typeface="+mn-cs"/>
              </a:rPr>
              <a:t>man</a:t>
            </a:r>
          </a:p>
        </p:txBody>
      </p:sp>
      <p:sp>
        <p:nvSpPr>
          <p:cNvPr id="26" name="Rectangle 25">
            <a:extLst>
              <a:ext uri="{FF2B5EF4-FFF2-40B4-BE49-F238E27FC236}">
                <a16:creationId xmlns:a16="http://schemas.microsoft.com/office/drawing/2014/main" id="{615D9766-AFAE-6255-E1A3-9DF41A889D0E}"/>
              </a:ext>
            </a:extLst>
          </p:cNvPr>
          <p:cNvSpPr/>
          <p:nvPr/>
        </p:nvSpPr>
        <p:spPr>
          <a:xfrm>
            <a:off x="3595902" y="5111238"/>
            <a:ext cx="552269" cy="35233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Segoe UI "/>
                <a:ea typeface="+mn-ea"/>
                <a:cs typeface="+mn-cs"/>
              </a:rPr>
              <a:t>loves</a:t>
            </a:r>
            <a:endParaRPr kumimoji="0" lang="en-US" sz="1200" b="0" i="0" u="none" strike="noStrike" kern="1200" cap="none" spc="0" normalizeH="0" baseline="0" noProof="0" dirty="0">
              <a:ln>
                <a:noFill/>
              </a:ln>
              <a:solidFill>
                <a:srgbClr val="FFFFFF"/>
              </a:solidFill>
              <a:effectLst/>
              <a:uLnTx/>
              <a:uFillTx/>
              <a:latin typeface="Segoe UI "/>
              <a:ea typeface="+mn-ea"/>
              <a:cs typeface="+mn-cs"/>
            </a:endParaRPr>
          </a:p>
        </p:txBody>
      </p:sp>
      <p:sp>
        <p:nvSpPr>
          <p:cNvPr id="27" name="Rectangle 26">
            <a:extLst>
              <a:ext uri="{FF2B5EF4-FFF2-40B4-BE49-F238E27FC236}">
                <a16:creationId xmlns:a16="http://schemas.microsoft.com/office/drawing/2014/main" id="{336CAAF0-BAE0-E9D1-C438-523E0F3E4158}"/>
              </a:ext>
            </a:extLst>
          </p:cNvPr>
          <p:cNvSpPr/>
          <p:nvPr/>
        </p:nvSpPr>
        <p:spPr>
          <a:xfrm>
            <a:off x="4259568" y="5111238"/>
            <a:ext cx="552269" cy="352338"/>
          </a:xfrm>
          <a:prstGeom prst="rect">
            <a:avLst/>
          </a:prstGeom>
          <a:solidFill>
            <a:srgbClr val="F7D6D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C40C67"/>
                </a:solidFill>
                <a:effectLst/>
                <a:uLnTx/>
                <a:uFillTx/>
                <a:latin typeface="Segoe UI "/>
                <a:ea typeface="+mn-ea"/>
                <a:cs typeface="+mn-cs"/>
              </a:rPr>
              <a:t>his</a:t>
            </a:r>
            <a:endParaRPr kumimoji="0" lang="en-US" sz="1200" b="0" i="0" u="none" strike="noStrike" kern="1200" cap="none" spc="0" normalizeH="0" baseline="0" noProof="0" dirty="0">
              <a:ln>
                <a:noFill/>
              </a:ln>
              <a:solidFill>
                <a:srgbClr val="C40C67"/>
              </a:solidFill>
              <a:effectLst/>
              <a:uLnTx/>
              <a:uFillTx/>
              <a:latin typeface="Segoe UI "/>
              <a:ea typeface="+mn-ea"/>
              <a:cs typeface="+mn-cs"/>
            </a:endParaRPr>
          </a:p>
        </p:txBody>
      </p:sp>
      <p:sp>
        <p:nvSpPr>
          <p:cNvPr id="28" name="Rectangle 27">
            <a:extLst>
              <a:ext uri="{FF2B5EF4-FFF2-40B4-BE49-F238E27FC236}">
                <a16:creationId xmlns:a16="http://schemas.microsoft.com/office/drawing/2014/main" id="{4D8AABEE-C3BC-6FF9-F3A5-9DB06EA0303D}"/>
              </a:ext>
            </a:extLst>
          </p:cNvPr>
          <p:cNvSpPr/>
          <p:nvPr/>
        </p:nvSpPr>
        <p:spPr>
          <a:xfrm>
            <a:off x="4923234" y="5111238"/>
            <a:ext cx="552269" cy="35233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Segoe UI "/>
                <a:ea typeface="+mn-ea"/>
                <a:cs typeface="+mn-cs"/>
              </a:rPr>
              <a:t>son</a:t>
            </a:r>
          </a:p>
        </p:txBody>
      </p:sp>
      <p:sp>
        <p:nvSpPr>
          <p:cNvPr id="29" name="Rectangle 28">
            <a:extLst>
              <a:ext uri="{FF2B5EF4-FFF2-40B4-BE49-F238E27FC236}">
                <a16:creationId xmlns:a16="http://schemas.microsoft.com/office/drawing/2014/main" id="{D43D225E-1737-6164-DFCB-AB7546CE1167}"/>
              </a:ext>
            </a:extLst>
          </p:cNvPr>
          <p:cNvSpPr/>
          <p:nvPr/>
        </p:nvSpPr>
        <p:spPr>
          <a:xfrm>
            <a:off x="5586900" y="5111238"/>
            <a:ext cx="552269" cy="35233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Segoe UI "/>
                <a:ea typeface="+mn-ea"/>
                <a:cs typeface="+mn-cs"/>
              </a:rPr>
              <a:t>so</a:t>
            </a:r>
          </a:p>
        </p:txBody>
      </p:sp>
      <p:sp>
        <p:nvSpPr>
          <p:cNvPr id="30" name="Rectangle 29">
            <a:extLst>
              <a:ext uri="{FF2B5EF4-FFF2-40B4-BE49-F238E27FC236}">
                <a16:creationId xmlns:a16="http://schemas.microsoft.com/office/drawing/2014/main" id="{4367404C-8261-7DF8-B89A-1299EF64EA2F}"/>
              </a:ext>
            </a:extLst>
          </p:cNvPr>
          <p:cNvSpPr/>
          <p:nvPr/>
        </p:nvSpPr>
        <p:spPr>
          <a:xfrm>
            <a:off x="6250566" y="5111238"/>
            <a:ext cx="591865" cy="35233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Segoe UI "/>
                <a:ea typeface="+mn-ea"/>
                <a:cs typeface="+mn-cs"/>
              </a:rPr>
              <a:t>much</a:t>
            </a:r>
          </a:p>
        </p:txBody>
      </p:sp>
      <p:sp>
        <p:nvSpPr>
          <p:cNvPr id="31" name="Rectangle 30">
            <a:extLst>
              <a:ext uri="{FF2B5EF4-FFF2-40B4-BE49-F238E27FC236}">
                <a16:creationId xmlns:a16="http://schemas.microsoft.com/office/drawing/2014/main" id="{740AA254-FB7E-5254-464D-4E961F5D8080}"/>
              </a:ext>
            </a:extLst>
          </p:cNvPr>
          <p:cNvSpPr/>
          <p:nvPr/>
        </p:nvSpPr>
        <p:spPr>
          <a:xfrm>
            <a:off x="6953828" y="5111238"/>
            <a:ext cx="552269" cy="35233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Segoe UI "/>
                <a:ea typeface="+mn-ea"/>
                <a:cs typeface="+mn-cs"/>
              </a:rPr>
              <a:t>…</a:t>
            </a:r>
          </a:p>
        </p:txBody>
      </p:sp>
      <p:sp>
        <p:nvSpPr>
          <p:cNvPr id="32" name="Curved Up Arrow 31">
            <a:extLst>
              <a:ext uri="{FF2B5EF4-FFF2-40B4-BE49-F238E27FC236}">
                <a16:creationId xmlns:a16="http://schemas.microsoft.com/office/drawing/2014/main" id="{D76ED2D1-0CD3-F712-09DB-B00B5E607619}"/>
              </a:ext>
            </a:extLst>
          </p:cNvPr>
          <p:cNvSpPr/>
          <p:nvPr/>
        </p:nvSpPr>
        <p:spPr>
          <a:xfrm>
            <a:off x="4703483" y="5463576"/>
            <a:ext cx="545284" cy="352336"/>
          </a:xfrm>
          <a:prstGeom prst="curved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
              <a:ea typeface="+mn-ea"/>
              <a:cs typeface="+mn-cs"/>
            </a:endParaRPr>
          </a:p>
        </p:txBody>
      </p:sp>
      <p:sp>
        <p:nvSpPr>
          <p:cNvPr id="33" name="Curved Up Arrow 32">
            <a:extLst>
              <a:ext uri="{FF2B5EF4-FFF2-40B4-BE49-F238E27FC236}">
                <a16:creationId xmlns:a16="http://schemas.microsoft.com/office/drawing/2014/main" id="{6936BDC6-837B-71DD-184A-0CEB40B41D16}"/>
              </a:ext>
            </a:extLst>
          </p:cNvPr>
          <p:cNvSpPr/>
          <p:nvPr/>
        </p:nvSpPr>
        <p:spPr>
          <a:xfrm flipV="1">
            <a:off x="4657733" y="4649843"/>
            <a:ext cx="1155837" cy="461394"/>
          </a:xfrm>
          <a:prstGeom prst="curved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
              <a:ea typeface="+mn-ea"/>
              <a:cs typeface="+mn-cs"/>
            </a:endParaRPr>
          </a:p>
        </p:txBody>
      </p:sp>
      <p:sp>
        <p:nvSpPr>
          <p:cNvPr id="34" name="Curved Up Arrow 33">
            <a:extLst>
              <a:ext uri="{FF2B5EF4-FFF2-40B4-BE49-F238E27FC236}">
                <a16:creationId xmlns:a16="http://schemas.microsoft.com/office/drawing/2014/main" id="{085BAB47-EA19-6A0C-7676-4E6276A72A40}"/>
              </a:ext>
            </a:extLst>
          </p:cNvPr>
          <p:cNvSpPr/>
          <p:nvPr/>
        </p:nvSpPr>
        <p:spPr>
          <a:xfrm flipH="1">
            <a:off x="3953956" y="5463576"/>
            <a:ext cx="552269" cy="352336"/>
          </a:xfrm>
          <a:prstGeom prst="curved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
              <a:ea typeface="+mn-ea"/>
              <a:cs typeface="+mn-cs"/>
            </a:endParaRPr>
          </a:p>
        </p:txBody>
      </p:sp>
      <p:sp>
        <p:nvSpPr>
          <p:cNvPr id="35" name="Curved Up Arrow 34">
            <a:extLst>
              <a:ext uri="{FF2B5EF4-FFF2-40B4-BE49-F238E27FC236}">
                <a16:creationId xmlns:a16="http://schemas.microsoft.com/office/drawing/2014/main" id="{2C404FF0-1643-319C-C424-F7826B48A2FF}"/>
              </a:ext>
            </a:extLst>
          </p:cNvPr>
          <p:cNvSpPr/>
          <p:nvPr/>
        </p:nvSpPr>
        <p:spPr>
          <a:xfrm flipH="1" flipV="1">
            <a:off x="3124976" y="4649843"/>
            <a:ext cx="1381249" cy="461394"/>
          </a:xfrm>
          <a:prstGeom prst="curved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
              <a:ea typeface="+mn-ea"/>
              <a:cs typeface="+mn-cs"/>
            </a:endParaRPr>
          </a:p>
        </p:txBody>
      </p:sp>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1FCDDBDF-E80F-C32D-0416-4DE79AA8F181}"/>
                  </a:ext>
                </a:extLst>
              </p:cNvPr>
              <p:cNvSpPr txBox="1"/>
              <p:nvPr/>
            </p:nvSpPr>
            <p:spPr>
              <a:xfrm>
                <a:off x="4724004" y="5800516"/>
                <a:ext cx="1023293"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100" b="0" i="1" u="none" strike="noStrike" kern="1200" cap="none" spc="0" normalizeH="0" baseline="0" noProof="0" dirty="0" smtClean="0">
                          <a:ln>
                            <a:noFill/>
                          </a:ln>
                          <a:solidFill>
                            <a:srgbClr val="C40C67"/>
                          </a:solidFill>
                          <a:effectLst/>
                          <a:uLnTx/>
                          <a:uFillTx/>
                          <a:latin typeface="Cambria Math" panose="02040503050406030204" pitchFamily="18" charset="0"/>
                          <a:ea typeface="+mn-ea"/>
                          <a:cs typeface="+mn-cs"/>
                        </a:rPr>
                        <m:t>𝑃</m:t>
                      </m:r>
                      <m:r>
                        <a:rPr kumimoji="0" lang="en-US" sz="1100" b="0" i="1" u="none" strike="noStrike" kern="1200" cap="none" spc="0" normalizeH="0" baseline="0" noProof="0" dirty="0" smtClean="0">
                          <a:ln>
                            <a:noFill/>
                          </a:ln>
                          <a:solidFill>
                            <a:srgbClr val="C40C67"/>
                          </a:solidFill>
                          <a:effectLst/>
                          <a:uLnTx/>
                          <a:uFillTx/>
                          <a:latin typeface="Cambria Math" panose="02040503050406030204" pitchFamily="18" charset="0"/>
                          <a:ea typeface="+mn-ea"/>
                          <a:cs typeface="+mn-cs"/>
                        </a:rPr>
                        <m:t>(</m:t>
                      </m:r>
                      <m:sSub>
                        <m:sSubPr>
                          <m:ctrlPr>
                            <a:rPr kumimoji="0" lang="en-US" sz="1100" b="0" i="1" u="none" strike="noStrike" kern="1200" cap="none" spc="0" normalizeH="0" baseline="0" noProof="0" dirty="0" smtClean="0">
                              <a:ln>
                                <a:noFill/>
                              </a:ln>
                              <a:solidFill>
                                <a:srgbClr val="C40C67"/>
                              </a:solidFill>
                              <a:effectLst/>
                              <a:uLnTx/>
                              <a:uFillTx/>
                              <a:latin typeface="Cambria Math" panose="02040503050406030204" pitchFamily="18" charset="0"/>
                              <a:ea typeface="+mn-ea"/>
                              <a:cs typeface="+mn-cs"/>
                            </a:rPr>
                          </m:ctrlPr>
                        </m:sSubPr>
                        <m:e>
                          <m:r>
                            <a:rPr kumimoji="0" lang="en-US" sz="1100" b="0" i="1" u="none" strike="noStrike" kern="1200" cap="none" spc="0" normalizeH="0" baseline="0" noProof="0" dirty="0" smtClean="0">
                              <a:ln>
                                <a:noFill/>
                              </a:ln>
                              <a:solidFill>
                                <a:srgbClr val="C40C67"/>
                              </a:solidFill>
                              <a:effectLst/>
                              <a:uLnTx/>
                              <a:uFillTx/>
                              <a:latin typeface="Cambria Math" panose="02040503050406030204" pitchFamily="18" charset="0"/>
                              <a:ea typeface="+mn-ea"/>
                              <a:cs typeface="+mn-cs"/>
                            </a:rPr>
                            <m:t>𝑤</m:t>
                          </m:r>
                        </m:e>
                        <m:sub>
                          <m:r>
                            <a:rPr kumimoji="0" lang="en-US" sz="1100" b="0" i="1" u="none" strike="noStrike" kern="1200" cap="none" spc="0" normalizeH="0" baseline="0" noProof="0" dirty="0" smtClean="0">
                              <a:ln>
                                <a:noFill/>
                              </a:ln>
                              <a:solidFill>
                                <a:srgbClr val="C40C67"/>
                              </a:solidFill>
                              <a:effectLst/>
                              <a:uLnTx/>
                              <a:uFillTx/>
                              <a:latin typeface="Cambria Math" panose="02040503050406030204" pitchFamily="18" charset="0"/>
                              <a:ea typeface="+mn-ea"/>
                              <a:cs typeface="+mn-cs"/>
                            </a:rPr>
                            <m:t>𝑡</m:t>
                          </m:r>
                        </m:sub>
                      </m:sSub>
                      <m:r>
                        <a:rPr kumimoji="0" lang="en-US" sz="1100" b="0" i="1" u="none" strike="noStrike" kern="1200" cap="none" spc="0" normalizeH="0" baseline="0" noProof="0" dirty="0" smtClean="0">
                          <a:ln>
                            <a:noFill/>
                          </a:ln>
                          <a:solidFill>
                            <a:srgbClr val="C40C67"/>
                          </a:solidFill>
                          <a:effectLst/>
                          <a:uLnTx/>
                          <a:uFillTx/>
                          <a:latin typeface="Cambria Math" panose="02040503050406030204" pitchFamily="18" charset="0"/>
                          <a:ea typeface="+mn-ea"/>
                          <a:cs typeface="+mn-cs"/>
                        </a:rPr>
                        <m:t>+1|</m:t>
                      </m:r>
                      <m:sSub>
                        <m:sSubPr>
                          <m:ctrlPr>
                            <a:rPr kumimoji="0" lang="en-US" sz="1100" b="0" i="1" u="none" strike="noStrike" kern="1200" cap="none" spc="0" normalizeH="0" baseline="0" noProof="0" dirty="0" smtClean="0">
                              <a:ln>
                                <a:noFill/>
                              </a:ln>
                              <a:solidFill>
                                <a:srgbClr val="C40C67"/>
                              </a:solidFill>
                              <a:effectLst/>
                              <a:uLnTx/>
                              <a:uFillTx/>
                              <a:latin typeface="Cambria Math" panose="02040503050406030204" pitchFamily="18" charset="0"/>
                              <a:ea typeface="+mn-ea"/>
                              <a:cs typeface="+mn-cs"/>
                            </a:rPr>
                          </m:ctrlPr>
                        </m:sSubPr>
                        <m:e>
                          <m:r>
                            <a:rPr kumimoji="0" lang="en-US" sz="1100" b="0" i="1" u="none" strike="noStrike" kern="1200" cap="none" spc="0" normalizeH="0" baseline="0" noProof="0" dirty="0" smtClean="0">
                              <a:ln>
                                <a:noFill/>
                              </a:ln>
                              <a:solidFill>
                                <a:srgbClr val="C40C67"/>
                              </a:solidFill>
                              <a:effectLst/>
                              <a:uLnTx/>
                              <a:uFillTx/>
                              <a:latin typeface="Cambria Math" panose="02040503050406030204" pitchFamily="18" charset="0"/>
                              <a:ea typeface="+mn-ea"/>
                              <a:cs typeface="+mn-cs"/>
                            </a:rPr>
                            <m:t>𝑤</m:t>
                          </m:r>
                        </m:e>
                        <m:sub>
                          <m:r>
                            <a:rPr kumimoji="0" lang="en-US" sz="1100" b="0" i="1" u="none" strike="noStrike" kern="1200" cap="none" spc="0" normalizeH="0" baseline="0" noProof="0" dirty="0" smtClean="0">
                              <a:ln>
                                <a:noFill/>
                              </a:ln>
                              <a:solidFill>
                                <a:srgbClr val="C40C67"/>
                              </a:solidFill>
                              <a:effectLst/>
                              <a:uLnTx/>
                              <a:uFillTx/>
                              <a:latin typeface="Cambria Math" panose="02040503050406030204" pitchFamily="18" charset="0"/>
                              <a:ea typeface="+mn-ea"/>
                              <a:cs typeface="+mn-cs"/>
                            </a:rPr>
                            <m:t>𝑡</m:t>
                          </m:r>
                        </m:sub>
                      </m:sSub>
                      <m:r>
                        <a:rPr kumimoji="0" lang="en-US" sz="1100" b="0" i="1" u="none" strike="noStrike" kern="1200" cap="none" spc="0" normalizeH="0" baseline="0" noProof="0" dirty="0" smtClean="0">
                          <a:ln>
                            <a:noFill/>
                          </a:ln>
                          <a:solidFill>
                            <a:srgbClr val="C40C67"/>
                          </a:solidFill>
                          <a:effectLst/>
                          <a:uLnTx/>
                          <a:uFillTx/>
                          <a:latin typeface="Cambria Math" panose="02040503050406030204" pitchFamily="18" charset="0"/>
                          <a:ea typeface="+mn-ea"/>
                          <a:cs typeface="+mn-cs"/>
                        </a:rPr>
                        <m:t>)</m:t>
                      </m:r>
                    </m:oMath>
                  </m:oMathPara>
                </a14:m>
                <a:endParaRPr kumimoji="0" sz="1800" b="0" i="0" u="none" strike="noStrike" kern="1200" cap="none" spc="0" normalizeH="0" baseline="0" noProof="0">
                  <a:ln>
                    <a:noFill/>
                  </a:ln>
                  <a:solidFill>
                    <a:srgbClr val="000000"/>
                  </a:solidFill>
                  <a:effectLst/>
                  <a:uLnTx/>
                  <a:uFillTx/>
                  <a:latin typeface="Segoe UI "/>
                  <a:ea typeface="+mn-ea"/>
                  <a:cs typeface="+mn-cs"/>
                </a:endParaRPr>
              </a:p>
            </p:txBody>
          </p:sp>
        </mc:Choice>
        <mc:Fallback xmlns="">
          <p:sp>
            <p:nvSpPr>
              <p:cNvPr id="36" name="TextBox 35">
                <a:extLst>
                  <a:ext uri="{FF2B5EF4-FFF2-40B4-BE49-F238E27FC236}">
                    <a16:creationId xmlns:a16="http://schemas.microsoft.com/office/drawing/2014/main" id="{1FCDDBDF-E80F-C32D-0416-4DE79AA8F181}"/>
                  </a:ext>
                </a:extLst>
              </p:cNvPr>
              <p:cNvSpPr txBox="1">
                <a:spLocks noRot="1" noChangeAspect="1" noMove="1" noResize="1" noEditPoints="1" noAdjustHandles="1" noChangeArrowheads="1" noChangeShapeType="1" noTextEdit="1"/>
              </p:cNvSpPr>
              <p:nvPr/>
            </p:nvSpPr>
            <p:spPr>
              <a:xfrm>
                <a:off x="4724004" y="5800516"/>
                <a:ext cx="1023293" cy="261610"/>
              </a:xfrm>
              <a:prstGeom prst="rect">
                <a:avLst/>
              </a:prstGeom>
              <a:blipFill>
                <a:blip r:embed="rId6"/>
                <a:stretch>
                  <a:fillRect b="-1363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1E66251A-E9AF-9846-2A16-2AD9F2812282}"/>
                  </a:ext>
                </a:extLst>
              </p:cNvPr>
              <p:cNvSpPr txBox="1"/>
              <p:nvPr/>
            </p:nvSpPr>
            <p:spPr>
              <a:xfrm>
                <a:off x="3409788" y="5815912"/>
                <a:ext cx="1023293"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100" b="0" i="1" u="none" strike="noStrike" kern="1200" cap="none" spc="0" normalizeH="0" baseline="0" noProof="0" dirty="0" smtClean="0">
                          <a:ln>
                            <a:noFill/>
                          </a:ln>
                          <a:solidFill>
                            <a:srgbClr val="C40C67"/>
                          </a:solidFill>
                          <a:effectLst/>
                          <a:uLnTx/>
                          <a:uFillTx/>
                          <a:latin typeface="Cambria Math" panose="02040503050406030204" pitchFamily="18" charset="0"/>
                          <a:ea typeface="+mn-ea"/>
                          <a:cs typeface="+mn-cs"/>
                        </a:rPr>
                        <m:t>𝑃</m:t>
                      </m:r>
                      <m:r>
                        <a:rPr kumimoji="0" lang="en-US" sz="1100" b="0" i="1" u="none" strike="noStrike" kern="1200" cap="none" spc="0" normalizeH="0" baseline="0" noProof="0" dirty="0" smtClean="0">
                          <a:ln>
                            <a:noFill/>
                          </a:ln>
                          <a:solidFill>
                            <a:srgbClr val="C40C67"/>
                          </a:solidFill>
                          <a:effectLst/>
                          <a:uLnTx/>
                          <a:uFillTx/>
                          <a:latin typeface="Cambria Math" panose="02040503050406030204" pitchFamily="18" charset="0"/>
                          <a:ea typeface="+mn-ea"/>
                          <a:cs typeface="+mn-cs"/>
                        </a:rPr>
                        <m:t>(</m:t>
                      </m:r>
                      <m:sSub>
                        <m:sSubPr>
                          <m:ctrlPr>
                            <a:rPr kumimoji="0" lang="en-US" sz="1100" b="0" i="1" u="none" strike="noStrike" kern="1200" cap="none" spc="0" normalizeH="0" baseline="0" noProof="0" dirty="0" smtClean="0">
                              <a:ln>
                                <a:noFill/>
                              </a:ln>
                              <a:solidFill>
                                <a:srgbClr val="C40C67"/>
                              </a:solidFill>
                              <a:effectLst/>
                              <a:uLnTx/>
                              <a:uFillTx/>
                              <a:latin typeface="Cambria Math" panose="02040503050406030204" pitchFamily="18" charset="0"/>
                              <a:ea typeface="+mn-ea"/>
                              <a:cs typeface="+mn-cs"/>
                            </a:rPr>
                          </m:ctrlPr>
                        </m:sSubPr>
                        <m:e>
                          <m:r>
                            <a:rPr kumimoji="0" lang="en-US" sz="1100" b="0" i="1" u="none" strike="noStrike" kern="1200" cap="none" spc="0" normalizeH="0" baseline="0" noProof="0" dirty="0" smtClean="0">
                              <a:ln>
                                <a:noFill/>
                              </a:ln>
                              <a:solidFill>
                                <a:srgbClr val="C40C67"/>
                              </a:solidFill>
                              <a:effectLst/>
                              <a:uLnTx/>
                              <a:uFillTx/>
                              <a:latin typeface="Cambria Math" panose="02040503050406030204" pitchFamily="18" charset="0"/>
                              <a:ea typeface="+mn-ea"/>
                              <a:cs typeface="+mn-cs"/>
                            </a:rPr>
                            <m:t>𝑤</m:t>
                          </m:r>
                        </m:e>
                        <m:sub>
                          <m:r>
                            <a:rPr kumimoji="0" lang="en-US" sz="1100" b="0" i="1" u="none" strike="noStrike" kern="1200" cap="none" spc="0" normalizeH="0" baseline="0" noProof="0" dirty="0" smtClean="0">
                              <a:ln>
                                <a:noFill/>
                              </a:ln>
                              <a:solidFill>
                                <a:srgbClr val="C40C67"/>
                              </a:solidFill>
                              <a:effectLst/>
                              <a:uLnTx/>
                              <a:uFillTx/>
                              <a:latin typeface="Cambria Math" panose="02040503050406030204" pitchFamily="18" charset="0"/>
                              <a:ea typeface="+mn-ea"/>
                              <a:cs typeface="+mn-cs"/>
                            </a:rPr>
                            <m:t>𝑡</m:t>
                          </m:r>
                        </m:sub>
                      </m:sSub>
                      <m:r>
                        <a:rPr kumimoji="0" lang="en-US" sz="1100" b="0" i="1" u="none" strike="noStrike" kern="1200" cap="none" spc="0" normalizeH="0" baseline="0" noProof="0" dirty="0" smtClean="0">
                          <a:ln>
                            <a:noFill/>
                          </a:ln>
                          <a:solidFill>
                            <a:srgbClr val="C40C67"/>
                          </a:solidFill>
                          <a:effectLst/>
                          <a:uLnTx/>
                          <a:uFillTx/>
                          <a:latin typeface="Cambria Math" panose="02040503050406030204" pitchFamily="18" charset="0"/>
                          <a:ea typeface="+mn-ea"/>
                          <a:cs typeface="+mn-cs"/>
                        </a:rPr>
                        <m:t>−1|</m:t>
                      </m:r>
                      <m:sSub>
                        <m:sSubPr>
                          <m:ctrlPr>
                            <a:rPr kumimoji="0" lang="en-US" sz="1100" b="0" i="1" u="none" strike="noStrike" kern="1200" cap="none" spc="0" normalizeH="0" baseline="0" noProof="0" dirty="0" smtClean="0">
                              <a:ln>
                                <a:noFill/>
                              </a:ln>
                              <a:solidFill>
                                <a:srgbClr val="C40C67"/>
                              </a:solidFill>
                              <a:effectLst/>
                              <a:uLnTx/>
                              <a:uFillTx/>
                              <a:latin typeface="Cambria Math" panose="02040503050406030204" pitchFamily="18" charset="0"/>
                              <a:ea typeface="+mn-ea"/>
                              <a:cs typeface="+mn-cs"/>
                            </a:rPr>
                          </m:ctrlPr>
                        </m:sSubPr>
                        <m:e>
                          <m:r>
                            <a:rPr kumimoji="0" lang="en-US" sz="1100" b="0" i="1" u="none" strike="noStrike" kern="1200" cap="none" spc="0" normalizeH="0" baseline="0" noProof="0" dirty="0" smtClean="0">
                              <a:ln>
                                <a:noFill/>
                              </a:ln>
                              <a:solidFill>
                                <a:srgbClr val="C40C67"/>
                              </a:solidFill>
                              <a:effectLst/>
                              <a:uLnTx/>
                              <a:uFillTx/>
                              <a:latin typeface="Cambria Math" panose="02040503050406030204" pitchFamily="18" charset="0"/>
                              <a:ea typeface="+mn-ea"/>
                              <a:cs typeface="+mn-cs"/>
                            </a:rPr>
                            <m:t>𝑤</m:t>
                          </m:r>
                        </m:e>
                        <m:sub>
                          <m:r>
                            <a:rPr kumimoji="0" lang="en-US" sz="1100" b="0" i="1" u="none" strike="noStrike" kern="1200" cap="none" spc="0" normalizeH="0" baseline="0" noProof="0" dirty="0" smtClean="0">
                              <a:ln>
                                <a:noFill/>
                              </a:ln>
                              <a:solidFill>
                                <a:srgbClr val="C40C67"/>
                              </a:solidFill>
                              <a:effectLst/>
                              <a:uLnTx/>
                              <a:uFillTx/>
                              <a:latin typeface="Cambria Math" panose="02040503050406030204" pitchFamily="18" charset="0"/>
                              <a:ea typeface="+mn-ea"/>
                              <a:cs typeface="+mn-cs"/>
                            </a:rPr>
                            <m:t>𝑡</m:t>
                          </m:r>
                        </m:sub>
                      </m:sSub>
                      <m:r>
                        <a:rPr kumimoji="0" lang="en-US" sz="1100" b="0" i="1" u="none" strike="noStrike" kern="1200" cap="none" spc="0" normalizeH="0" baseline="0" noProof="0" dirty="0" smtClean="0">
                          <a:ln>
                            <a:noFill/>
                          </a:ln>
                          <a:solidFill>
                            <a:srgbClr val="C40C67"/>
                          </a:solidFill>
                          <a:effectLst/>
                          <a:uLnTx/>
                          <a:uFillTx/>
                          <a:latin typeface="Cambria Math" panose="02040503050406030204" pitchFamily="18" charset="0"/>
                          <a:ea typeface="+mn-ea"/>
                          <a:cs typeface="+mn-cs"/>
                        </a:rPr>
                        <m:t>)</m:t>
                      </m:r>
                    </m:oMath>
                  </m:oMathPara>
                </a14:m>
                <a:endParaRPr kumimoji="0" sz="1800" b="0" i="0" u="none" strike="noStrike" kern="1200" cap="none" spc="0" normalizeH="0" baseline="0" noProof="0">
                  <a:ln>
                    <a:noFill/>
                  </a:ln>
                  <a:solidFill>
                    <a:srgbClr val="000000"/>
                  </a:solidFill>
                  <a:effectLst/>
                  <a:uLnTx/>
                  <a:uFillTx/>
                  <a:latin typeface="Segoe UI "/>
                  <a:ea typeface="+mn-ea"/>
                  <a:cs typeface="+mn-cs"/>
                </a:endParaRPr>
              </a:p>
            </p:txBody>
          </p:sp>
        </mc:Choice>
        <mc:Fallback xmlns="">
          <p:sp>
            <p:nvSpPr>
              <p:cNvPr id="37" name="TextBox 36">
                <a:extLst>
                  <a:ext uri="{FF2B5EF4-FFF2-40B4-BE49-F238E27FC236}">
                    <a16:creationId xmlns:a16="http://schemas.microsoft.com/office/drawing/2014/main" id="{1E66251A-E9AF-9846-2A16-2AD9F2812282}"/>
                  </a:ext>
                </a:extLst>
              </p:cNvPr>
              <p:cNvSpPr txBox="1">
                <a:spLocks noRot="1" noChangeAspect="1" noMove="1" noResize="1" noEditPoints="1" noAdjustHandles="1" noChangeArrowheads="1" noChangeShapeType="1" noTextEdit="1"/>
              </p:cNvSpPr>
              <p:nvPr/>
            </p:nvSpPr>
            <p:spPr>
              <a:xfrm>
                <a:off x="3409788" y="5815912"/>
                <a:ext cx="1023293" cy="261610"/>
              </a:xfrm>
              <a:prstGeom prst="rect">
                <a:avLst/>
              </a:prstGeom>
              <a:blipFill>
                <a:blip r:embed="rId7"/>
                <a:stretch>
                  <a:fillRect r="-1235" b="-1363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6206712B-5B38-56D5-C806-31C67032EC53}"/>
                  </a:ext>
                </a:extLst>
              </p:cNvPr>
              <p:cNvSpPr txBox="1"/>
              <p:nvPr/>
            </p:nvSpPr>
            <p:spPr>
              <a:xfrm>
                <a:off x="5124652" y="4362352"/>
                <a:ext cx="1023293"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100" b="0" i="1" u="none" strike="noStrike" kern="1200" cap="none" spc="0" normalizeH="0" baseline="0" noProof="0" dirty="0" smtClean="0">
                          <a:ln>
                            <a:noFill/>
                          </a:ln>
                          <a:solidFill>
                            <a:srgbClr val="C40C67"/>
                          </a:solidFill>
                          <a:effectLst/>
                          <a:uLnTx/>
                          <a:uFillTx/>
                          <a:latin typeface="Cambria Math" panose="02040503050406030204" pitchFamily="18" charset="0"/>
                          <a:ea typeface="+mn-ea"/>
                          <a:cs typeface="+mn-cs"/>
                        </a:rPr>
                        <m:t>𝑃</m:t>
                      </m:r>
                      <m:r>
                        <a:rPr kumimoji="0" lang="en-US" sz="1100" b="0" i="1" u="none" strike="noStrike" kern="1200" cap="none" spc="0" normalizeH="0" baseline="0" noProof="0" dirty="0" smtClean="0">
                          <a:ln>
                            <a:noFill/>
                          </a:ln>
                          <a:solidFill>
                            <a:srgbClr val="C40C67"/>
                          </a:solidFill>
                          <a:effectLst/>
                          <a:uLnTx/>
                          <a:uFillTx/>
                          <a:latin typeface="Cambria Math" panose="02040503050406030204" pitchFamily="18" charset="0"/>
                          <a:ea typeface="+mn-ea"/>
                          <a:cs typeface="+mn-cs"/>
                        </a:rPr>
                        <m:t>(</m:t>
                      </m:r>
                      <m:sSub>
                        <m:sSubPr>
                          <m:ctrlPr>
                            <a:rPr kumimoji="0" lang="en-US" sz="1100" b="0" i="1" u="none" strike="noStrike" kern="1200" cap="none" spc="0" normalizeH="0" baseline="0" noProof="0" dirty="0" smtClean="0">
                              <a:ln>
                                <a:noFill/>
                              </a:ln>
                              <a:solidFill>
                                <a:srgbClr val="C40C67"/>
                              </a:solidFill>
                              <a:effectLst/>
                              <a:uLnTx/>
                              <a:uFillTx/>
                              <a:latin typeface="Cambria Math" panose="02040503050406030204" pitchFamily="18" charset="0"/>
                              <a:ea typeface="+mn-ea"/>
                              <a:cs typeface="+mn-cs"/>
                            </a:rPr>
                          </m:ctrlPr>
                        </m:sSubPr>
                        <m:e>
                          <m:r>
                            <a:rPr kumimoji="0" lang="en-US" sz="1100" b="0" i="1" u="none" strike="noStrike" kern="1200" cap="none" spc="0" normalizeH="0" baseline="0" noProof="0" dirty="0" smtClean="0">
                              <a:ln>
                                <a:noFill/>
                              </a:ln>
                              <a:solidFill>
                                <a:srgbClr val="C40C67"/>
                              </a:solidFill>
                              <a:effectLst/>
                              <a:uLnTx/>
                              <a:uFillTx/>
                              <a:latin typeface="Cambria Math" panose="02040503050406030204" pitchFamily="18" charset="0"/>
                              <a:ea typeface="+mn-ea"/>
                              <a:cs typeface="+mn-cs"/>
                            </a:rPr>
                            <m:t>𝑤</m:t>
                          </m:r>
                        </m:e>
                        <m:sub>
                          <m:r>
                            <a:rPr kumimoji="0" lang="en-US" sz="1100" b="0" i="1" u="none" strike="noStrike" kern="1200" cap="none" spc="0" normalizeH="0" baseline="0" noProof="0" dirty="0" smtClean="0">
                              <a:ln>
                                <a:noFill/>
                              </a:ln>
                              <a:solidFill>
                                <a:srgbClr val="C40C67"/>
                              </a:solidFill>
                              <a:effectLst/>
                              <a:uLnTx/>
                              <a:uFillTx/>
                              <a:latin typeface="Cambria Math" panose="02040503050406030204" pitchFamily="18" charset="0"/>
                              <a:ea typeface="+mn-ea"/>
                              <a:cs typeface="+mn-cs"/>
                            </a:rPr>
                            <m:t>𝑡</m:t>
                          </m:r>
                        </m:sub>
                      </m:sSub>
                      <m:r>
                        <a:rPr kumimoji="0" lang="en-US" sz="1100" b="0" i="1" u="none" strike="noStrike" kern="1200" cap="none" spc="0" normalizeH="0" baseline="0" noProof="0" dirty="0" smtClean="0">
                          <a:ln>
                            <a:noFill/>
                          </a:ln>
                          <a:solidFill>
                            <a:srgbClr val="C40C67"/>
                          </a:solidFill>
                          <a:effectLst/>
                          <a:uLnTx/>
                          <a:uFillTx/>
                          <a:latin typeface="Cambria Math" panose="02040503050406030204" pitchFamily="18" charset="0"/>
                          <a:ea typeface="+mn-ea"/>
                          <a:cs typeface="+mn-cs"/>
                        </a:rPr>
                        <m:t>+2|</m:t>
                      </m:r>
                      <m:sSub>
                        <m:sSubPr>
                          <m:ctrlPr>
                            <a:rPr kumimoji="0" lang="en-US" sz="1100" b="0" i="1" u="none" strike="noStrike" kern="1200" cap="none" spc="0" normalizeH="0" baseline="0" noProof="0" dirty="0" smtClean="0">
                              <a:ln>
                                <a:noFill/>
                              </a:ln>
                              <a:solidFill>
                                <a:srgbClr val="C40C67"/>
                              </a:solidFill>
                              <a:effectLst/>
                              <a:uLnTx/>
                              <a:uFillTx/>
                              <a:latin typeface="Cambria Math" panose="02040503050406030204" pitchFamily="18" charset="0"/>
                              <a:ea typeface="+mn-ea"/>
                              <a:cs typeface="+mn-cs"/>
                            </a:rPr>
                          </m:ctrlPr>
                        </m:sSubPr>
                        <m:e>
                          <m:r>
                            <a:rPr kumimoji="0" lang="en-US" sz="1100" b="0" i="1" u="none" strike="noStrike" kern="1200" cap="none" spc="0" normalizeH="0" baseline="0" noProof="0" dirty="0" smtClean="0">
                              <a:ln>
                                <a:noFill/>
                              </a:ln>
                              <a:solidFill>
                                <a:srgbClr val="C40C67"/>
                              </a:solidFill>
                              <a:effectLst/>
                              <a:uLnTx/>
                              <a:uFillTx/>
                              <a:latin typeface="Cambria Math" panose="02040503050406030204" pitchFamily="18" charset="0"/>
                              <a:ea typeface="+mn-ea"/>
                              <a:cs typeface="+mn-cs"/>
                            </a:rPr>
                            <m:t>𝑤</m:t>
                          </m:r>
                        </m:e>
                        <m:sub>
                          <m:r>
                            <a:rPr kumimoji="0" lang="en-US" sz="1100" b="0" i="1" u="none" strike="noStrike" kern="1200" cap="none" spc="0" normalizeH="0" baseline="0" noProof="0" dirty="0" smtClean="0">
                              <a:ln>
                                <a:noFill/>
                              </a:ln>
                              <a:solidFill>
                                <a:srgbClr val="C40C67"/>
                              </a:solidFill>
                              <a:effectLst/>
                              <a:uLnTx/>
                              <a:uFillTx/>
                              <a:latin typeface="Cambria Math" panose="02040503050406030204" pitchFamily="18" charset="0"/>
                              <a:ea typeface="+mn-ea"/>
                              <a:cs typeface="+mn-cs"/>
                            </a:rPr>
                            <m:t>𝑡</m:t>
                          </m:r>
                        </m:sub>
                      </m:sSub>
                      <m:r>
                        <a:rPr kumimoji="0" lang="en-US" sz="1100" b="0" i="1" u="none" strike="noStrike" kern="1200" cap="none" spc="0" normalizeH="0" baseline="0" noProof="0" dirty="0" smtClean="0">
                          <a:ln>
                            <a:noFill/>
                          </a:ln>
                          <a:solidFill>
                            <a:srgbClr val="C40C67"/>
                          </a:solidFill>
                          <a:effectLst/>
                          <a:uLnTx/>
                          <a:uFillTx/>
                          <a:latin typeface="Cambria Math" panose="02040503050406030204" pitchFamily="18" charset="0"/>
                          <a:ea typeface="+mn-ea"/>
                          <a:cs typeface="+mn-cs"/>
                        </a:rPr>
                        <m:t>)</m:t>
                      </m:r>
                    </m:oMath>
                  </m:oMathPara>
                </a14:m>
                <a:endParaRPr kumimoji="0" sz="1800" b="0" i="0" u="none" strike="noStrike" kern="1200" cap="none" spc="0" normalizeH="0" baseline="0" noProof="0">
                  <a:ln>
                    <a:noFill/>
                  </a:ln>
                  <a:solidFill>
                    <a:srgbClr val="000000"/>
                  </a:solidFill>
                  <a:effectLst/>
                  <a:uLnTx/>
                  <a:uFillTx/>
                  <a:latin typeface="Segoe UI "/>
                  <a:ea typeface="+mn-ea"/>
                  <a:cs typeface="+mn-cs"/>
                </a:endParaRPr>
              </a:p>
            </p:txBody>
          </p:sp>
        </mc:Choice>
        <mc:Fallback xmlns="">
          <p:sp>
            <p:nvSpPr>
              <p:cNvPr id="38" name="TextBox 37">
                <a:extLst>
                  <a:ext uri="{FF2B5EF4-FFF2-40B4-BE49-F238E27FC236}">
                    <a16:creationId xmlns:a16="http://schemas.microsoft.com/office/drawing/2014/main" id="{6206712B-5B38-56D5-C806-31C67032EC53}"/>
                  </a:ext>
                </a:extLst>
              </p:cNvPr>
              <p:cNvSpPr txBox="1">
                <a:spLocks noRot="1" noChangeAspect="1" noMove="1" noResize="1" noEditPoints="1" noAdjustHandles="1" noChangeArrowheads="1" noChangeShapeType="1" noTextEdit="1"/>
              </p:cNvSpPr>
              <p:nvPr/>
            </p:nvSpPr>
            <p:spPr>
              <a:xfrm>
                <a:off x="5124652" y="4362352"/>
                <a:ext cx="1023293" cy="261610"/>
              </a:xfrm>
              <a:prstGeom prst="rect">
                <a:avLst/>
              </a:prstGeom>
              <a:blipFill>
                <a:blip r:embed="rId8"/>
                <a:stretch>
                  <a:fillRect b="-909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2B96DD33-B9E2-C00C-ECA1-2C8D89CA44E9}"/>
                  </a:ext>
                </a:extLst>
              </p:cNvPr>
              <p:cNvSpPr txBox="1"/>
              <p:nvPr/>
            </p:nvSpPr>
            <p:spPr>
              <a:xfrm>
                <a:off x="3021700" y="4330529"/>
                <a:ext cx="1023293"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100" b="0" i="1" u="none" strike="noStrike" kern="1200" cap="none" spc="0" normalizeH="0" baseline="0" noProof="0" dirty="0" smtClean="0">
                          <a:ln>
                            <a:noFill/>
                          </a:ln>
                          <a:solidFill>
                            <a:srgbClr val="C40C67"/>
                          </a:solidFill>
                          <a:effectLst/>
                          <a:uLnTx/>
                          <a:uFillTx/>
                          <a:latin typeface="Cambria Math" panose="02040503050406030204" pitchFamily="18" charset="0"/>
                          <a:ea typeface="+mn-ea"/>
                          <a:cs typeface="+mn-cs"/>
                        </a:rPr>
                        <m:t>𝑃</m:t>
                      </m:r>
                      <m:r>
                        <a:rPr kumimoji="0" lang="en-US" sz="1100" b="0" i="1" u="none" strike="noStrike" kern="1200" cap="none" spc="0" normalizeH="0" baseline="0" noProof="0" dirty="0" smtClean="0">
                          <a:ln>
                            <a:noFill/>
                          </a:ln>
                          <a:solidFill>
                            <a:srgbClr val="C40C67"/>
                          </a:solidFill>
                          <a:effectLst/>
                          <a:uLnTx/>
                          <a:uFillTx/>
                          <a:latin typeface="Cambria Math" panose="02040503050406030204" pitchFamily="18" charset="0"/>
                          <a:ea typeface="+mn-ea"/>
                          <a:cs typeface="+mn-cs"/>
                        </a:rPr>
                        <m:t>(</m:t>
                      </m:r>
                      <m:sSub>
                        <m:sSubPr>
                          <m:ctrlPr>
                            <a:rPr kumimoji="0" lang="en-US" sz="1100" b="0" i="1" u="none" strike="noStrike" kern="1200" cap="none" spc="0" normalizeH="0" baseline="0" noProof="0" dirty="0" smtClean="0">
                              <a:ln>
                                <a:noFill/>
                              </a:ln>
                              <a:solidFill>
                                <a:srgbClr val="C40C67"/>
                              </a:solidFill>
                              <a:effectLst/>
                              <a:uLnTx/>
                              <a:uFillTx/>
                              <a:latin typeface="Cambria Math" panose="02040503050406030204" pitchFamily="18" charset="0"/>
                              <a:ea typeface="+mn-ea"/>
                              <a:cs typeface="+mn-cs"/>
                            </a:rPr>
                          </m:ctrlPr>
                        </m:sSubPr>
                        <m:e>
                          <m:r>
                            <a:rPr kumimoji="0" lang="en-US" sz="1100" b="0" i="1" u="none" strike="noStrike" kern="1200" cap="none" spc="0" normalizeH="0" baseline="0" noProof="0" dirty="0" smtClean="0">
                              <a:ln>
                                <a:noFill/>
                              </a:ln>
                              <a:solidFill>
                                <a:srgbClr val="C40C67"/>
                              </a:solidFill>
                              <a:effectLst/>
                              <a:uLnTx/>
                              <a:uFillTx/>
                              <a:latin typeface="Cambria Math" panose="02040503050406030204" pitchFamily="18" charset="0"/>
                              <a:ea typeface="+mn-ea"/>
                              <a:cs typeface="+mn-cs"/>
                            </a:rPr>
                            <m:t>𝑤</m:t>
                          </m:r>
                        </m:e>
                        <m:sub>
                          <m:r>
                            <a:rPr kumimoji="0" lang="en-US" sz="1100" b="0" i="1" u="none" strike="noStrike" kern="1200" cap="none" spc="0" normalizeH="0" baseline="0" noProof="0" dirty="0" smtClean="0">
                              <a:ln>
                                <a:noFill/>
                              </a:ln>
                              <a:solidFill>
                                <a:srgbClr val="C40C67"/>
                              </a:solidFill>
                              <a:effectLst/>
                              <a:uLnTx/>
                              <a:uFillTx/>
                              <a:latin typeface="Cambria Math" panose="02040503050406030204" pitchFamily="18" charset="0"/>
                              <a:ea typeface="+mn-ea"/>
                              <a:cs typeface="+mn-cs"/>
                            </a:rPr>
                            <m:t>𝑡</m:t>
                          </m:r>
                        </m:sub>
                      </m:sSub>
                      <m:r>
                        <a:rPr kumimoji="0" lang="en-US" sz="1100" b="0" i="1" u="none" strike="noStrike" kern="1200" cap="none" spc="0" normalizeH="0" baseline="0" noProof="0" dirty="0" smtClean="0">
                          <a:ln>
                            <a:noFill/>
                          </a:ln>
                          <a:solidFill>
                            <a:srgbClr val="C40C67"/>
                          </a:solidFill>
                          <a:effectLst/>
                          <a:uLnTx/>
                          <a:uFillTx/>
                          <a:latin typeface="Cambria Math" panose="02040503050406030204" pitchFamily="18" charset="0"/>
                          <a:ea typeface="+mn-ea"/>
                          <a:cs typeface="+mn-cs"/>
                        </a:rPr>
                        <m:t>−2|</m:t>
                      </m:r>
                      <m:sSub>
                        <m:sSubPr>
                          <m:ctrlPr>
                            <a:rPr kumimoji="0" lang="en-US" sz="1100" b="0" i="1" u="none" strike="noStrike" kern="1200" cap="none" spc="0" normalizeH="0" baseline="0" noProof="0" dirty="0" smtClean="0">
                              <a:ln>
                                <a:noFill/>
                              </a:ln>
                              <a:solidFill>
                                <a:srgbClr val="C40C67"/>
                              </a:solidFill>
                              <a:effectLst/>
                              <a:uLnTx/>
                              <a:uFillTx/>
                              <a:latin typeface="Cambria Math" panose="02040503050406030204" pitchFamily="18" charset="0"/>
                              <a:ea typeface="+mn-ea"/>
                              <a:cs typeface="+mn-cs"/>
                            </a:rPr>
                          </m:ctrlPr>
                        </m:sSubPr>
                        <m:e>
                          <m:r>
                            <a:rPr kumimoji="0" lang="en-US" sz="1100" b="0" i="1" u="none" strike="noStrike" kern="1200" cap="none" spc="0" normalizeH="0" baseline="0" noProof="0" dirty="0" smtClean="0">
                              <a:ln>
                                <a:noFill/>
                              </a:ln>
                              <a:solidFill>
                                <a:srgbClr val="C40C67"/>
                              </a:solidFill>
                              <a:effectLst/>
                              <a:uLnTx/>
                              <a:uFillTx/>
                              <a:latin typeface="Cambria Math" panose="02040503050406030204" pitchFamily="18" charset="0"/>
                              <a:ea typeface="+mn-ea"/>
                              <a:cs typeface="+mn-cs"/>
                            </a:rPr>
                            <m:t>𝑤</m:t>
                          </m:r>
                        </m:e>
                        <m:sub>
                          <m:r>
                            <a:rPr kumimoji="0" lang="en-US" sz="1100" b="0" i="1" u="none" strike="noStrike" kern="1200" cap="none" spc="0" normalizeH="0" baseline="0" noProof="0" dirty="0" smtClean="0">
                              <a:ln>
                                <a:noFill/>
                              </a:ln>
                              <a:solidFill>
                                <a:srgbClr val="C40C67"/>
                              </a:solidFill>
                              <a:effectLst/>
                              <a:uLnTx/>
                              <a:uFillTx/>
                              <a:latin typeface="Cambria Math" panose="02040503050406030204" pitchFamily="18" charset="0"/>
                              <a:ea typeface="+mn-ea"/>
                              <a:cs typeface="+mn-cs"/>
                            </a:rPr>
                            <m:t>𝑡</m:t>
                          </m:r>
                        </m:sub>
                      </m:sSub>
                      <m:r>
                        <a:rPr kumimoji="0" lang="en-US" sz="1100" b="0" i="1" u="none" strike="noStrike" kern="1200" cap="none" spc="0" normalizeH="0" baseline="0" noProof="0" dirty="0" smtClean="0">
                          <a:ln>
                            <a:noFill/>
                          </a:ln>
                          <a:solidFill>
                            <a:srgbClr val="C40C67"/>
                          </a:solidFill>
                          <a:effectLst/>
                          <a:uLnTx/>
                          <a:uFillTx/>
                          <a:latin typeface="Cambria Math" panose="02040503050406030204" pitchFamily="18" charset="0"/>
                          <a:ea typeface="+mn-ea"/>
                          <a:cs typeface="+mn-cs"/>
                        </a:rPr>
                        <m:t>)</m:t>
                      </m:r>
                    </m:oMath>
                  </m:oMathPara>
                </a14:m>
                <a:endParaRPr kumimoji="0" sz="1800" b="0" i="0" u="none" strike="noStrike" kern="1200" cap="none" spc="0" normalizeH="0" baseline="0" noProof="0">
                  <a:ln>
                    <a:noFill/>
                  </a:ln>
                  <a:solidFill>
                    <a:srgbClr val="000000"/>
                  </a:solidFill>
                  <a:effectLst/>
                  <a:uLnTx/>
                  <a:uFillTx/>
                  <a:latin typeface="Segoe UI "/>
                  <a:ea typeface="+mn-ea"/>
                  <a:cs typeface="+mn-cs"/>
                </a:endParaRPr>
              </a:p>
            </p:txBody>
          </p:sp>
        </mc:Choice>
        <mc:Fallback xmlns="">
          <p:sp>
            <p:nvSpPr>
              <p:cNvPr id="39" name="TextBox 38">
                <a:extLst>
                  <a:ext uri="{FF2B5EF4-FFF2-40B4-BE49-F238E27FC236}">
                    <a16:creationId xmlns:a16="http://schemas.microsoft.com/office/drawing/2014/main" id="{2B96DD33-B9E2-C00C-ECA1-2C8D89CA44E9}"/>
                  </a:ext>
                </a:extLst>
              </p:cNvPr>
              <p:cNvSpPr txBox="1">
                <a:spLocks noRot="1" noChangeAspect="1" noMove="1" noResize="1" noEditPoints="1" noAdjustHandles="1" noChangeArrowheads="1" noChangeShapeType="1" noTextEdit="1"/>
              </p:cNvSpPr>
              <p:nvPr/>
            </p:nvSpPr>
            <p:spPr>
              <a:xfrm>
                <a:off x="3021700" y="4330529"/>
                <a:ext cx="1023293" cy="261610"/>
              </a:xfrm>
              <a:prstGeom prst="rect">
                <a:avLst/>
              </a:prstGeom>
              <a:blipFill>
                <a:blip r:embed="rId9"/>
                <a:stretch>
                  <a:fillRect b="-13636"/>
                </a:stretch>
              </a:blipFill>
            </p:spPr>
            <p:txBody>
              <a:bodyPr/>
              <a:lstStyle/>
              <a:p>
                <a:r>
                  <a:rPr lang="en-US">
                    <a:noFill/>
                  </a:rPr>
                  <a:t> </a:t>
                </a:r>
              </a:p>
            </p:txBody>
          </p:sp>
        </mc:Fallback>
      </mc:AlternateContent>
      <p:sp>
        <p:nvSpPr>
          <p:cNvPr id="41" name="TextBox 40">
            <a:extLst>
              <a:ext uri="{FF2B5EF4-FFF2-40B4-BE49-F238E27FC236}">
                <a16:creationId xmlns:a16="http://schemas.microsoft.com/office/drawing/2014/main" id="{2D435615-B6BA-C88E-0E14-F8460C9811C8}"/>
              </a:ext>
            </a:extLst>
          </p:cNvPr>
          <p:cNvSpPr txBox="1"/>
          <p:nvPr/>
        </p:nvSpPr>
        <p:spPr>
          <a:xfrm>
            <a:off x="4865407" y="2434077"/>
            <a:ext cx="718466"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C40C67"/>
                </a:solidFill>
                <a:effectLst/>
                <a:uLnTx/>
                <a:uFillTx/>
                <a:latin typeface="Raleway" pitchFamily="2" charset="77"/>
                <a:ea typeface="+mn-ea"/>
                <a:cs typeface="+mn-cs"/>
              </a:rPr>
              <a:t>window</a:t>
            </a:r>
          </a:p>
        </p:txBody>
      </p:sp>
      <mc:AlternateContent xmlns:mc="http://schemas.openxmlformats.org/markup-compatibility/2006" xmlns:a14="http://schemas.microsoft.com/office/drawing/2010/main">
        <mc:Choice Requires="a14">
          <p:sp>
            <p:nvSpPr>
              <p:cNvPr id="42" name="TextBox 41">
                <a:extLst>
                  <a:ext uri="{FF2B5EF4-FFF2-40B4-BE49-F238E27FC236}">
                    <a16:creationId xmlns:a16="http://schemas.microsoft.com/office/drawing/2014/main" id="{90617391-31E0-A1D8-74BC-A1D172826EFB}"/>
                  </a:ext>
                </a:extLst>
              </p:cNvPr>
              <p:cNvSpPr txBox="1"/>
              <p:nvPr/>
            </p:nvSpPr>
            <p:spPr>
              <a:xfrm>
                <a:off x="5275437" y="2231201"/>
                <a:ext cx="1175194"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100" b="0" i="1" u="none" strike="noStrike" kern="1200" cap="none" spc="0" normalizeH="0" baseline="0" noProof="0" dirty="0" smtClean="0">
                          <a:ln>
                            <a:noFill/>
                          </a:ln>
                          <a:solidFill>
                            <a:srgbClr val="C40C67"/>
                          </a:solidFill>
                          <a:effectLst/>
                          <a:uLnTx/>
                          <a:uFillTx/>
                          <a:latin typeface="Cambria Math" panose="02040503050406030204" pitchFamily="18" charset="0"/>
                          <a:ea typeface="+mn-ea"/>
                          <a:cs typeface="+mn-cs"/>
                        </a:rPr>
                        <m:t>=</m:t>
                      </m:r>
                      <m:r>
                        <a:rPr kumimoji="0" lang="en-US" sz="1100" b="0" i="1" u="none" strike="noStrike" kern="1200" cap="none" spc="0" normalizeH="0" baseline="0" noProof="0" dirty="0" smtClean="0">
                          <a:ln>
                            <a:noFill/>
                          </a:ln>
                          <a:solidFill>
                            <a:srgbClr val="C40C67"/>
                          </a:solidFill>
                          <a:effectLst/>
                          <a:uLnTx/>
                          <a:uFillTx/>
                          <a:latin typeface="Cambria Math" panose="02040503050406030204" pitchFamily="18" charset="0"/>
                          <a:ea typeface="+mn-ea"/>
                          <a:cs typeface="+mn-cs"/>
                        </a:rPr>
                        <m:t>𝑃</m:t>
                      </m:r>
                      <m:r>
                        <a:rPr kumimoji="0" lang="en-US" sz="1100" b="0" i="1" u="none" strike="noStrike" kern="1200" cap="none" spc="0" normalizeH="0" baseline="0" noProof="0" dirty="0" smtClean="0">
                          <a:ln>
                            <a:noFill/>
                          </a:ln>
                          <a:solidFill>
                            <a:srgbClr val="C40C67"/>
                          </a:solidFill>
                          <a:effectLst/>
                          <a:uLnTx/>
                          <a:uFillTx/>
                          <a:latin typeface="Cambria Math" panose="02040503050406030204" pitchFamily="18" charset="0"/>
                          <a:ea typeface="+mn-ea"/>
                          <a:cs typeface="+mn-cs"/>
                        </a:rPr>
                        <m:t>(</m:t>
                      </m:r>
                      <m:r>
                        <a:rPr kumimoji="0" lang="en-US" sz="1100" b="0" i="1" u="none" strike="noStrike" kern="1200" cap="none" spc="0" normalizeH="0" baseline="0" noProof="0" dirty="0" smtClean="0">
                          <a:ln>
                            <a:noFill/>
                          </a:ln>
                          <a:solidFill>
                            <a:srgbClr val="C40C67"/>
                          </a:solidFill>
                          <a:effectLst/>
                          <a:uLnTx/>
                          <a:uFillTx/>
                          <a:latin typeface="Cambria Math" panose="02040503050406030204" pitchFamily="18" charset="0"/>
                          <a:ea typeface="+mn-ea"/>
                          <a:cs typeface="+mn-cs"/>
                        </a:rPr>
                        <m:t>𝑠𝑜𝑛</m:t>
                      </m:r>
                      <m:r>
                        <a:rPr kumimoji="0" lang="en-US" sz="1100" b="0" i="1" u="none" strike="noStrike" kern="1200" cap="none" spc="0" normalizeH="0" baseline="0" noProof="0" dirty="0" smtClean="0">
                          <a:ln>
                            <a:noFill/>
                          </a:ln>
                          <a:solidFill>
                            <a:srgbClr val="C40C67"/>
                          </a:solidFill>
                          <a:effectLst/>
                          <a:uLnTx/>
                          <a:uFillTx/>
                          <a:latin typeface="Cambria Math" panose="02040503050406030204" pitchFamily="18" charset="0"/>
                          <a:ea typeface="+mn-ea"/>
                          <a:cs typeface="+mn-cs"/>
                        </a:rPr>
                        <m:t>|</m:t>
                      </m:r>
                      <m:r>
                        <a:rPr kumimoji="0" lang="en-US" sz="1100" b="0" i="1" u="none" strike="noStrike" kern="1200" cap="none" spc="0" normalizeH="0" baseline="0" noProof="0" dirty="0" smtClean="0">
                          <a:ln>
                            <a:noFill/>
                          </a:ln>
                          <a:solidFill>
                            <a:srgbClr val="C40C67"/>
                          </a:solidFill>
                          <a:effectLst/>
                          <a:uLnTx/>
                          <a:uFillTx/>
                          <a:latin typeface="Cambria Math" panose="02040503050406030204" pitchFamily="18" charset="0"/>
                          <a:ea typeface="+mn-ea"/>
                          <a:cs typeface="+mn-cs"/>
                        </a:rPr>
                        <m:t>𝑙𝑜𝑣𝑒𝑠</m:t>
                      </m:r>
                      <m:r>
                        <a:rPr kumimoji="0" lang="en-US" sz="1100" b="0" i="1" u="none" strike="noStrike" kern="1200" cap="none" spc="0" normalizeH="0" baseline="0" noProof="0" dirty="0" smtClean="0">
                          <a:ln>
                            <a:noFill/>
                          </a:ln>
                          <a:solidFill>
                            <a:srgbClr val="C40C67"/>
                          </a:solidFill>
                          <a:effectLst/>
                          <a:uLnTx/>
                          <a:uFillTx/>
                          <a:latin typeface="Cambria Math" panose="02040503050406030204" pitchFamily="18" charset="0"/>
                          <a:ea typeface="+mn-ea"/>
                          <a:cs typeface="+mn-cs"/>
                        </a:rPr>
                        <m:t>)</m:t>
                      </m:r>
                    </m:oMath>
                  </m:oMathPara>
                </a14:m>
                <a:endParaRPr kumimoji="0" sz="1800" b="0" i="0" u="none" strike="noStrike" kern="1200" cap="none" spc="0" normalizeH="0" baseline="0" noProof="0">
                  <a:ln>
                    <a:noFill/>
                  </a:ln>
                  <a:solidFill>
                    <a:srgbClr val="000000"/>
                  </a:solidFill>
                  <a:effectLst/>
                  <a:uLnTx/>
                  <a:uFillTx/>
                  <a:latin typeface="Segoe UI "/>
                  <a:ea typeface="+mn-ea"/>
                  <a:cs typeface="+mn-cs"/>
                </a:endParaRPr>
              </a:p>
            </p:txBody>
          </p:sp>
        </mc:Choice>
        <mc:Fallback xmlns="">
          <p:sp>
            <p:nvSpPr>
              <p:cNvPr id="42" name="TextBox 41">
                <a:extLst>
                  <a:ext uri="{FF2B5EF4-FFF2-40B4-BE49-F238E27FC236}">
                    <a16:creationId xmlns:a16="http://schemas.microsoft.com/office/drawing/2014/main" id="{90617391-31E0-A1D8-74BC-A1D172826EFB}"/>
                  </a:ext>
                </a:extLst>
              </p:cNvPr>
              <p:cNvSpPr txBox="1">
                <a:spLocks noRot="1" noChangeAspect="1" noMove="1" noResize="1" noEditPoints="1" noAdjustHandles="1" noChangeArrowheads="1" noChangeShapeType="1" noTextEdit="1"/>
              </p:cNvSpPr>
              <p:nvPr/>
            </p:nvSpPr>
            <p:spPr>
              <a:xfrm>
                <a:off x="5275437" y="2231201"/>
                <a:ext cx="1175194" cy="261610"/>
              </a:xfrm>
              <a:prstGeom prst="rect">
                <a:avLst/>
              </a:prstGeom>
              <a:blipFill>
                <a:blip r:embed="rId10"/>
                <a:stretch>
                  <a:fillRect r="-1075" b="-13636"/>
                </a:stretch>
              </a:blipFill>
            </p:spPr>
            <p:txBody>
              <a:bodyPr/>
              <a:lstStyle/>
              <a:p>
                <a:r>
                  <a:rPr lang="en-US">
                    <a:noFill/>
                  </a:rPr>
                  <a:t> </a:t>
                </a:r>
              </a:p>
            </p:txBody>
          </p:sp>
        </mc:Fallback>
      </mc:AlternateContent>
      <p:sp>
        <p:nvSpPr>
          <p:cNvPr id="44" name="TextBox 43">
            <a:extLst>
              <a:ext uri="{FF2B5EF4-FFF2-40B4-BE49-F238E27FC236}">
                <a16:creationId xmlns:a16="http://schemas.microsoft.com/office/drawing/2014/main" id="{78579A3F-451A-F2A7-A8BC-A489BD6F10D6}"/>
              </a:ext>
            </a:extLst>
          </p:cNvPr>
          <p:cNvSpPr txBox="1"/>
          <p:nvPr/>
        </p:nvSpPr>
        <p:spPr>
          <a:xfrm>
            <a:off x="5524123" y="4549949"/>
            <a:ext cx="718466"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C40C67"/>
                </a:solidFill>
                <a:effectLst/>
                <a:uLnTx/>
                <a:uFillTx/>
                <a:latin typeface="Raleway" pitchFamily="2" charset="77"/>
                <a:ea typeface="+mn-ea"/>
                <a:cs typeface="+mn-cs"/>
              </a:rPr>
              <a:t>window</a:t>
            </a:r>
          </a:p>
        </p:txBody>
      </p:sp>
    </p:spTree>
    <p:extLst>
      <p:ext uri="{BB962C8B-B14F-4D97-AF65-F5344CB8AC3E}">
        <p14:creationId xmlns:p14="http://schemas.microsoft.com/office/powerpoint/2010/main" val="1356701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200" fill="hold"/>
                                        <p:tgtEl>
                                          <p:spTgt spid="5"/>
                                        </p:tgtEl>
                                        <p:attrNameLst>
                                          <p:attrName>ppt_w</p:attrName>
                                        </p:attrNameLst>
                                      </p:cBhvr>
                                      <p:tavLst>
                                        <p:tav tm="0">
                                          <p:val>
                                            <p:fltVal val="0"/>
                                          </p:val>
                                        </p:tav>
                                        <p:tav tm="100000">
                                          <p:val>
                                            <p:strVal val="#ppt_w"/>
                                          </p:val>
                                        </p:tav>
                                      </p:tavLst>
                                    </p:anim>
                                    <p:anim calcmode="lin" valueType="num">
                                      <p:cBhvr>
                                        <p:cTn id="14" dur="200" fill="hold"/>
                                        <p:tgtEl>
                                          <p:spTgt spid="5"/>
                                        </p:tgtEl>
                                        <p:attrNameLst>
                                          <p:attrName>ppt_h</p:attrName>
                                        </p:attrNameLst>
                                      </p:cBhvr>
                                      <p:tavLst>
                                        <p:tav tm="0">
                                          <p:val>
                                            <p:fltVal val="0"/>
                                          </p:val>
                                        </p:tav>
                                        <p:tav tm="100000">
                                          <p:val>
                                            <p:strVal val="#ppt_h"/>
                                          </p:val>
                                        </p:tav>
                                      </p:tavLst>
                                    </p:anim>
                                    <p:animEffect transition="in" filter="fade">
                                      <p:cBhvr>
                                        <p:cTn id="15" dur="200"/>
                                        <p:tgtEl>
                                          <p:spTgt spid="5"/>
                                        </p:tgtEl>
                                      </p:cBhvr>
                                    </p:animEffect>
                                  </p:childTnLst>
                                </p:cTn>
                              </p:par>
                            </p:childTnLst>
                          </p:cTn>
                        </p:par>
                        <p:par>
                          <p:cTn id="16" fill="hold">
                            <p:stCondLst>
                              <p:cond delay="700"/>
                            </p:stCondLst>
                            <p:childTnLst>
                              <p:par>
                                <p:cTn id="17" presetID="53" presetClass="entr" presetSubtype="16"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200" fill="hold"/>
                                        <p:tgtEl>
                                          <p:spTgt spid="6"/>
                                        </p:tgtEl>
                                        <p:attrNameLst>
                                          <p:attrName>ppt_w</p:attrName>
                                        </p:attrNameLst>
                                      </p:cBhvr>
                                      <p:tavLst>
                                        <p:tav tm="0">
                                          <p:val>
                                            <p:fltVal val="0"/>
                                          </p:val>
                                        </p:tav>
                                        <p:tav tm="100000">
                                          <p:val>
                                            <p:strVal val="#ppt_w"/>
                                          </p:val>
                                        </p:tav>
                                      </p:tavLst>
                                    </p:anim>
                                    <p:anim calcmode="lin" valueType="num">
                                      <p:cBhvr>
                                        <p:cTn id="20" dur="200" fill="hold"/>
                                        <p:tgtEl>
                                          <p:spTgt spid="6"/>
                                        </p:tgtEl>
                                        <p:attrNameLst>
                                          <p:attrName>ppt_h</p:attrName>
                                        </p:attrNameLst>
                                      </p:cBhvr>
                                      <p:tavLst>
                                        <p:tav tm="0">
                                          <p:val>
                                            <p:fltVal val="0"/>
                                          </p:val>
                                        </p:tav>
                                        <p:tav tm="100000">
                                          <p:val>
                                            <p:strVal val="#ppt_h"/>
                                          </p:val>
                                        </p:tav>
                                      </p:tavLst>
                                    </p:anim>
                                    <p:animEffect transition="in" filter="fade">
                                      <p:cBhvr>
                                        <p:cTn id="21" dur="200"/>
                                        <p:tgtEl>
                                          <p:spTgt spid="6"/>
                                        </p:tgtEl>
                                      </p:cBhvr>
                                    </p:animEffect>
                                  </p:childTnLst>
                                </p:cTn>
                              </p:par>
                            </p:childTnLst>
                          </p:cTn>
                        </p:par>
                        <p:par>
                          <p:cTn id="22" fill="hold">
                            <p:stCondLst>
                              <p:cond delay="900"/>
                            </p:stCondLst>
                            <p:childTnLst>
                              <p:par>
                                <p:cTn id="23" presetID="53" presetClass="entr" presetSubtype="16" fill="hold" grpId="0" nodeType="after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p:cTn id="25" dur="200" fill="hold"/>
                                        <p:tgtEl>
                                          <p:spTgt spid="7"/>
                                        </p:tgtEl>
                                        <p:attrNameLst>
                                          <p:attrName>ppt_w</p:attrName>
                                        </p:attrNameLst>
                                      </p:cBhvr>
                                      <p:tavLst>
                                        <p:tav tm="0">
                                          <p:val>
                                            <p:fltVal val="0"/>
                                          </p:val>
                                        </p:tav>
                                        <p:tav tm="100000">
                                          <p:val>
                                            <p:strVal val="#ppt_w"/>
                                          </p:val>
                                        </p:tav>
                                      </p:tavLst>
                                    </p:anim>
                                    <p:anim calcmode="lin" valueType="num">
                                      <p:cBhvr>
                                        <p:cTn id="26" dur="200" fill="hold"/>
                                        <p:tgtEl>
                                          <p:spTgt spid="7"/>
                                        </p:tgtEl>
                                        <p:attrNameLst>
                                          <p:attrName>ppt_h</p:attrName>
                                        </p:attrNameLst>
                                      </p:cBhvr>
                                      <p:tavLst>
                                        <p:tav tm="0">
                                          <p:val>
                                            <p:fltVal val="0"/>
                                          </p:val>
                                        </p:tav>
                                        <p:tav tm="100000">
                                          <p:val>
                                            <p:strVal val="#ppt_h"/>
                                          </p:val>
                                        </p:tav>
                                      </p:tavLst>
                                    </p:anim>
                                    <p:animEffect transition="in" filter="fade">
                                      <p:cBhvr>
                                        <p:cTn id="27" dur="200"/>
                                        <p:tgtEl>
                                          <p:spTgt spid="7"/>
                                        </p:tgtEl>
                                      </p:cBhvr>
                                    </p:animEffect>
                                  </p:childTnLst>
                                </p:cTn>
                              </p:par>
                            </p:childTnLst>
                          </p:cTn>
                        </p:par>
                        <p:par>
                          <p:cTn id="28" fill="hold">
                            <p:stCondLst>
                              <p:cond delay="1100"/>
                            </p:stCondLst>
                            <p:childTnLst>
                              <p:par>
                                <p:cTn id="29" presetID="53" presetClass="entr" presetSubtype="16" fill="hold" grpId="0" nodeType="after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200" fill="hold"/>
                                        <p:tgtEl>
                                          <p:spTgt spid="8"/>
                                        </p:tgtEl>
                                        <p:attrNameLst>
                                          <p:attrName>ppt_w</p:attrName>
                                        </p:attrNameLst>
                                      </p:cBhvr>
                                      <p:tavLst>
                                        <p:tav tm="0">
                                          <p:val>
                                            <p:fltVal val="0"/>
                                          </p:val>
                                        </p:tav>
                                        <p:tav tm="100000">
                                          <p:val>
                                            <p:strVal val="#ppt_w"/>
                                          </p:val>
                                        </p:tav>
                                      </p:tavLst>
                                    </p:anim>
                                    <p:anim calcmode="lin" valueType="num">
                                      <p:cBhvr>
                                        <p:cTn id="32" dur="200" fill="hold"/>
                                        <p:tgtEl>
                                          <p:spTgt spid="8"/>
                                        </p:tgtEl>
                                        <p:attrNameLst>
                                          <p:attrName>ppt_h</p:attrName>
                                        </p:attrNameLst>
                                      </p:cBhvr>
                                      <p:tavLst>
                                        <p:tav tm="0">
                                          <p:val>
                                            <p:fltVal val="0"/>
                                          </p:val>
                                        </p:tav>
                                        <p:tav tm="100000">
                                          <p:val>
                                            <p:strVal val="#ppt_h"/>
                                          </p:val>
                                        </p:tav>
                                      </p:tavLst>
                                    </p:anim>
                                    <p:animEffect transition="in" filter="fade">
                                      <p:cBhvr>
                                        <p:cTn id="33" dur="200"/>
                                        <p:tgtEl>
                                          <p:spTgt spid="8"/>
                                        </p:tgtEl>
                                      </p:cBhvr>
                                    </p:animEffect>
                                  </p:childTnLst>
                                </p:cTn>
                              </p:par>
                            </p:childTnLst>
                          </p:cTn>
                        </p:par>
                        <p:par>
                          <p:cTn id="34" fill="hold">
                            <p:stCondLst>
                              <p:cond delay="1300"/>
                            </p:stCondLst>
                            <p:childTnLst>
                              <p:par>
                                <p:cTn id="35" presetID="53" presetClass="entr" presetSubtype="16" fill="hold" grpId="0" nodeType="after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p:cTn id="37" dur="200" fill="hold"/>
                                        <p:tgtEl>
                                          <p:spTgt spid="9"/>
                                        </p:tgtEl>
                                        <p:attrNameLst>
                                          <p:attrName>ppt_w</p:attrName>
                                        </p:attrNameLst>
                                      </p:cBhvr>
                                      <p:tavLst>
                                        <p:tav tm="0">
                                          <p:val>
                                            <p:fltVal val="0"/>
                                          </p:val>
                                        </p:tav>
                                        <p:tav tm="100000">
                                          <p:val>
                                            <p:strVal val="#ppt_w"/>
                                          </p:val>
                                        </p:tav>
                                      </p:tavLst>
                                    </p:anim>
                                    <p:anim calcmode="lin" valueType="num">
                                      <p:cBhvr>
                                        <p:cTn id="38" dur="200" fill="hold"/>
                                        <p:tgtEl>
                                          <p:spTgt spid="9"/>
                                        </p:tgtEl>
                                        <p:attrNameLst>
                                          <p:attrName>ppt_h</p:attrName>
                                        </p:attrNameLst>
                                      </p:cBhvr>
                                      <p:tavLst>
                                        <p:tav tm="0">
                                          <p:val>
                                            <p:fltVal val="0"/>
                                          </p:val>
                                        </p:tav>
                                        <p:tav tm="100000">
                                          <p:val>
                                            <p:strVal val="#ppt_h"/>
                                          </p:val>
                                        </p:tav>
                                      </p:tavLst>
                                    </p:anim>
                                    <p:animEffect transition="in" filter="fade">
                                      <p:cBhvr>
                                        <p:cTn id="39" dur="200"/>
                                        <p:tgtEl>
                                          <p:spTgt spid="9"/>
                                        </p:tgtEl>
                                      </p:cBhvr>
                                    </p:animEffect>
                                  </p:childTnLst>
                                </p:cTn>
                              </p:par>
                            </p:childTnLst>
                          </p:cTn>
                        </p:par>
                        <p:par>
                          <p:cTn id="40" fill="hold">
                            <p:stCondLst>
                              <p:cond delay="1500"/>
                            </p:stCondLst>
                            <p:childTnLst>
                              <p:par>
                                <p:cTn id="41" presetID="53" presetClass="entr" presetSubtype="16" fill="hold" grpId="0" nodeType="after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p:cTn id="43" dur="200" fill="hold"/>
                                        <p:tgtEl>
                                          <p:spTgt spid="10"/>
                                        </p:tgtEl>
                                        <p:attrNameLst>
                                          <p:attrName>ppt_w</p:attrName>
                                        </p:attrNameLst>
                                      </p:cBhvr>
                                      <p:tavLst>
                                        <p:tav tm="0">
                                          <p:val>
                                            <p:fltVal val="0"/>
                                          </p:val>
                                        </p:tav>
                                        <p:tav tm="100000">
                                          <p:val>
                                            <p:strVal val="#ppt_w"/>
                                          </p:val>
                                        </p:tav>
                                      </p:tavLst>
                                    </p:anim>
                                    <p:anim calcmode="lin" valueType="num">
                                      <p:cBhvr>
                                        <p:cTn id="44" dur="200" fill="hold"/>
                                        <p:tgtEl>
                                          <p:spTgt spid="10"/>
                                        </p:tgtEl>
                                        <p:attrNameLst>
                                          <p:attrName>ppt_h</p:attrName>
                                        </p:attrNameLst>
                                      </p:cBhvr>
                                      <p:tavLst>
                                        <p:tav tm="0">
                                          <p:val>
                                            <p:fltVal val="0"/>
                                          </p:val>
                                        </p:tav>
                                        <p:tav tm="100000">
                                          <p:val>
                                            <p:strVal val="#ppt_h"/>
                                          </p:val>
                                        </p:tav>
                                      </p:tavLst>
                                    </p:anim>
                                    <p:animEffect transition="in" filter="fade">
                                      <p:cBhvr>
                                        <p:cTn id="45" dur="200"/>
                                        <p:tgtEl>
                                          <p:spTgt spid="10"/>
                                        </p:tgtEl>
                                      </p:cBhvr>
                                    </p:animEffect>
                                  </p:childTnLst>
                                </p:cTn>
                              </p:par>
                            </p:childTnLst>
                          </p:cTn>
                        </p:par>
                        <p:par>
                          <p:cTn id="46" fill="hold">
                            <p:stCondLst>
                              <p:cond delay="1700"/>
                            </p:stCondLst>
                            <p:childTnLst>
                              <p:par>
                                <p:cTn id="47" presetID="53" presetClass="entr" presetSubtype="16" fill="hold" grpId="0" nodeType="afterEffect">
                                  <p:stCondLst>
                                    <p:cond delay="0"/>
                                  </p:stCondLst>
                                  <p:childTnLst>
                                    <p:set>
                                      <p:cBhvr>
                                        <p:cTn id="48" dur="1" fill="hold">
                                          <p:stCondLst>
                                            <p:cond delay="0"/>
                                          </p:stCondLst>
                                        </p:cTn>
                                        <p:tgtEl>
                                          <p:spTgt spid="11"/>
                                        </p:tgtEl>
                                        <p:attrNameLst>
                                          <p:attrName>style.visibility</p:attrName>
                                        </p:attrNameLst>
                                      </p:cBhvr>
                                      <p:to>
                                        <p:strVal val="visible"/>
                                      </p:to>
                                    </p:set>
                                    <p:anim calcmode="lin" valueType="num">
                                      <p:cBhvr>
                                        <p:cTn id="49" dur="200" fill="hold"/>
                                        <p:tgtEl>
                                          <p:spTgt spid="11"/>
                                        </p:tgtEl>
                                        <p:attrNameLst>
                                          <p:attrName>ppt_w</p:attrName>
                                        </p:attrNameLst>
                                      </p:cBhvr>
                                      <p:tavLst>
                                        <p:tav tm="0">
                                          <p:val>
                                            <p:fltVal val="0"/>
                                          </p:val>
                                        </p:tav>
                                        <p:tav tm="100000">
                                          <p:val>
                                            <p:strVal val="#ppt_w"/>
                                          </p:val>
                                        </p:tav>
                                      </p:tavLst>
                                    </p:anim>
                                    <p:anim calcmode="lin" valueType="num">
                                      <p:cBhvr>
                                        <p:cTn id="50" dur="200" fill="hold"/>
                                        <p:tgtEl>
                                          <p:spTgt spid="11"/>
                                        </p:tgtEl>
                                        <p:attrNameLst>
                                          <p:attrName>ppt_h</p:attrName>
                                        </p:attrNameLst>
                                      </p:cBhvr>
                                      <p:tavLst>
                                        <p:tav tm="0">
                                          <p:val>
                                            <p:fltVal val="0"/>
                                          </p:val>
                                        </p:tav>
                                        <p:tav tm="100000">
                                          <p:val>
                                            <p:strVal val="#ppt_h"/>
                                          </p:val>
                                        </p:tav>
                                      </p:tavLst>
                                    </p:anim>
                                    <p:animEffect transition="in" filter="fade">
                                      <p:cBhvr>
                                        <p:cTn id="51" dur="200"/>
                                        <p:tgtEl>
                                          <p:spTgt spid="11"/>
                                        </p:tgtEl>
                                      </p:cBhvr>
                                    </p:animEffect>
                                  </p:childTnLst>
                                </p:cTn>
                              </p:par>
                            </p:childTnLst>
                          </p:cTn>
                        </p:par>
                        <p:par>
                          <p:cTn id="52" fill="hold">
                            <p:stCondLst>
                              <p:cond delay="1900"/>
                            </p:stCondLst>
                            <p:childTnLst>
                              <p:par>
                                <p:cTn id="53" presetID="53" presetClass="entr" presetSubtype="16" fill="hold" grpId="0" nodeType="afterEffect">
                                  <p:stCondLst>
                                    <p:cond delay="0"/>
                                  </p:stCondLst>
                                  <p:childTnLst>
                                    <p:set>
                                      <p:cBhvr>
                                        <p:cTn id="54" dur="1" fill="hold">
                                          <p:stCondLst>
                                            <p:cond delay="0"/>
                                          </p:stCondLst>
                                        </p:cTn>
                                        <p:tgtEl>
                                          <p:spTgt spid="12"/>
                                        </p:tgtEl>
                                        <p:attrNameLst>
                                          <p:attrName>style.visibility</p:attrName>
                                        </p:attrNameLst>
                                      </p:cBhvr>
                                      <p:to>
                                        <p:strVal val="visible"/>
                                      </p:to>
                                    </p:set>
                                    <p:anim calcmode="lin" valueType="num">
                                      <p:cBhvr>
                                        <p:cTn id="55" dur="200" fill="hold"/>
                                        <p:tgtEl>
                                          <p:spTgt spid="12"/>
                                        </p:tgtEl>
                                        <p:attrNameLst>
                                          <p:attrName>ppt_w</p:attrName>
                                        </p:attrNameLst>
                                      </p:cBhvr>
                                      <p:tavLst>
                                        <p:tav tm="0">
                                          <p:val>
                                            <p:fltVal val="0"/>
                                          </p:val>
                                        </p:tav>
                                        <p:tav tm="100000">
                                          <p:val>
                                            <p:strVal val="#ppt_w"/>
                                          </p:val>
                                        </p:tav>
                                      </p:tavLst>
                                    </p:anim>
                                    <p:anim calcmode="lin" valueType="num">
                                      <p:cBhvr>
                                        <p:cTn id="56" dur="200" fill="hold"/>
                                        <p:tgtEl>
                                          <p:spTgt spid="12"/>
                                        </p:tgtEl>
                                        <p:attrNameLst>
                                          <p:attrName>ppt_h</p:attrName>
                                        </p:attrNameLst>
                                      </p:cBhvr>
                                      <p:tavLst>
                                        <p:tav tm="0">
                                          <p:val>
                                            <p:fltVal val="0"/>
                                          </p:val>
                                        </p:tav>
                                        <p:tav tm="100000">
                                          <p:val>
                                            <p:strVal val="#ppt_h"/>
                                          </p:val>
                                        </p:tav>
                                      </p:tavLst>
                                    </p:anim>
                                    <p:animEffect transition="in" filter="fade">
                                      <p:cBhvr>
                                        <p:cTn id="57" dur="200"/>
                                        <p:tgtEl>
                                          <p:spTgt spid="12"/>
                                        </p:tgtEl>
                                      </p:cBhvr>
                                    </p:animEffect>
                                  </p:childTnLst>
                                </p:cTn>
                              </p:par>
                            </p:childTnLst>
                          </p:cTn>
                        </p:par>
                        <p:par>
                          <p:cTn id="58" fill="hold">
                            <p:stCondLst>
                              <p:cond delay="2100"/>
                            </p:stCondLst>
                            <p:childTnLst>
                              <p:par>
                                <p:cTn id="59" presetID="53" presetClass="entr" presetSubtype="16" fill="hold" grpId="0" nodeType="afterEffect">
                                  <p:stCondLst>
                                    <p:cond delay="0"/>
                                  </p:stCondLst>
                                  <p:childTnLst>
                                    <p:set>
                                      <p:cBhvr>
                                        <p:cTn id="60" dur="1" fill="hold">
                                          <p:stCondLst>
                                            <p:cond delay="0"/>
                                          </p:stCondLst>
                                        </p:cTn>
                                        <p:tgtEl>
                                          <p:spTgt spid="13"/>
                                        </p:tgtEl>
                                        <p:attrNameLst>
                                          <p:attrName>style.visibility</p:attrName>
                                        </p:attrNameLst>
                                      </p:cBhvr>
                                      <p:to>
                                        <p:strVal val="visible"/>
                                      </p:to>
                                    </p:set>
                                    <p:anim calcmode="lin" valueType="num">
                                      <p:cBhvr>
                                        <p:cTn id="61" dur="200" fill="hold"/>
                                        <p:tgtEl>
                                          <p:spTgt spid="13"/>
                                        </p:tgtEl>
                                        <p:attrNameLst>
                                          <p:attrName>ppt_w</p:attrName>
                                        </p:attrNameLst>
                                      </p:cBhvr>
                                      <p:tavLst>
                                        <p:tav tm="0">
                                          <p:val>
                                            <p:fltVal val="0"/>
                                          </p:val>
                                        </p:tav>
                                        <p:tav tm="100000">
                                          <p:val>
                                            <p:strVal val="#ppt_w"/>
                                          </p:val>
                                        </p:tav>
                                      </p:tavLst>
                                    </p:anim>
                                    <p:anim calcmode="lin" valueType="num">
                                      <p:cBhvr>
                                        <p:cTn id="62" dur="200" fill="hold"/>
                                        <p:tgtEl>
                                          <p:spTgt spid="13"/>
                                        </p:tgtEl>
                                        <p:attrNameLst>
                                          <p:attrName>ppt_h</p:attrName>
                                        </p:attrNameLst>
                                      </p:cBhvr>
                                      <p:tavLst>
                                        <p:tav tm="0">
                                          <p:val>
                                            <p:fltVal val="0"/>
                                          </p:val>
                                        </p:tav>
                                        <p:tav tm="100000">
                                          <p:val>
                                            <p:strVal val="#ppt_h"/>
                                          </p:val>
                                        </p:tav>
                                      </p:tavLst>
                                    </p:anim>
                                    <p:animEffect transition="in" filter="fade">
                                      <p:cBhvr>
                                        <p:cTn id="63" dur="200"/>
                                        <p:tgtEl>
                                          <p:spTgt spid="13"/>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14"/>
                                        </p:tgtEl>
                                        <p:attrNameLst>
                                          <p:attrName>style.visibility</p:attrName>
                                        </p:attrNameLst>
                                      </p:cBhvr>
                                      <p:to>
                                        <p:strVal val="visible"/>
                                      </p:to>
                                    </p:set>
                                    <p:animEffect transition="in" filter="wipe(left)">
                                      <p:cBhvr>
                                        <p:cTn id="68" dur="500"/>
                                        <p:tgtEl>
                                          <p:spTgt spid="14"/>
                                        </p:tgtEl>
                                      </p:cBhvr>
                                    </p:animEffect>
                                  </p:childTnLst>
                                </p:cTn>
                              </p:par>
                              <p:par>
                                <p:cTn id="69" presetID="22" presetClass="entr" presetSubtype="8" fill="hold" grpId="0" nodeType="withEffect">
                                  <p:stCondLst>
                                    <p:cond delay="0"/>
                                  </p:stCondLst>
                                  <p:childTnLst>
                                    <p:set>
                                      <p:cBhvr>
                                        <p:cTn id="70" dur="1" fill="hold">
                                          <p:stCondLst>
                                            <p:cond delay="0"/>
                                          </p:stCondLst>
                                        </p:cTn>
                                        <p:tgtEl>
                                          <p:spTgt spid="18"/>
                                        </p:tgtEl>
                                        <p:attrNameLst>
                                          <p:attrName>style.visibility</p:attrName>
                                        </p:attrNameLst>
                                      </p:cBhvr>
                                      <p:to>
                                        <p:strVal val="visible"/>
                                      </p:to>
                                    </p:set>
                                    <p:animEffect transition="in" filter="wipe(left)">
                                      <p:cBhvr>
                                        <p:cTn id="71" dur="500"/>
                                        <p:tgtEl>
                                          <p:spTgt spid="18"/>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8" fill="hold" grpId="0" nodeType="clickEffect">
                                  <p:stCondLst>
                                    <p:cond delay="0"/>
                                  </p:stCondLst>
                                  <p:childTnLst>
                                    <p:set>
                                      <p:cBhvr>
                                        <p:cTn id="75" dur="1" fill="hold">
                                          <p:stCondLst>
                                            <p:cond delay="0"/>
                                          </p:stCondLst>
                                        </p:cTn>
                                        <p:tgtEl>
                                          <p:spTgt spid="15"/>
                                        </p:tgtEl>
                                        <p:attrNameLst>
                                          <p:attrName>style.visibility</p:attrName>
                                        </p:attrNameLst>
                                      </p:cBhvr>
                                      <p:to>
                                        <p:strVal val="visible"/>
                                      </p:to>
                                    </p:set>
                                    <p:animEffect transition="in" filter="wipe(left)">
                                      <p:cBhvr>
                                        <p:cTn id="76" dur="500"/>
                                        <p:tgtEl>
                                          <p:spTgt spid="15"/>
                                        </p:tgtEl>
                                      </p:cBhvr>
                                    </p:animEffect>
                                  </p:childTnLst>
                                </p:cTn>
                              </p:par>
                              <p:par>
                                <p:cTn id="77" presetID="22" presetClass="entr" presetSubtype="8" fill="hold" grpId="0" nodeType="withEffect">
                                  <p:stCondLst>
                                    <p:cond delay="0"/>
                                  </p:stCondLst>
                                  <p:childTnLst>
                                    <p:set>
                                      <p:cBhvr>
                                        <p:cTn id="78" dur="1" fill="hold">
                                          <p:stCondLst>
                                            <p:cond delay="0"/>
                                          </p:stCondLst>
                                        </p:cTn>
                                        <p:tgtEl>
                                          <p:spTgt spid="20"/>
                                        </p:tgtEl>
                                        <p:attrNameLst>
                                          <p:attrName>style.visibility</p:attrName>
                                        </p:attrNameLst>
                                      </p:cBhvr>
                                      <p:to>
                                        <p:strVal val="visible"/>
                                      </p:to>
                                    </p:set>
                                    <p:animEffect transition="in" filter="wipe(left)">
                                      <p:cBhvr>
                                        <p:cTn id="79" dur="500"/>
                                        <p:tgtEl>
                                          <p:spTgt spid="20"/>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2" fill="hold" grpId="0" nodeType="clickEffect">
                                  <p:stCondLst>
                                    <p:cond delay="0"/>
                                  </p:stCondLst>
                                  <p:childTnLst>
                                    <p:set>
                                      <p:cBhvr>
                                        <p:cTn id="83" dur="1" fill="hold">
                                          <p:stCondLst>
                                            <p:cond delay="0"/>
                                          </p:stCondLst>
                                        </p:cTn>
                                        <p:tgtEl>
                                          <p:spTgt spid="17"/>
                                        </p:tgtEl>
                                        <p:attrNameLst>
                                          <p:attrName>style.visibility</p:attrName>
                                        </p:attrNameLst>
                                      </p:cBhvr>
                                      <p:to>
                                        <p:strVal val="visible"/>
                                      </p:to>
                                    </p:set>
                                    <p:animEffect transition="in" filter="wipe(right)">
                                      <p:cBhvr>
                                        <p:cTn id="84" dur="500"/>
                                        <p:tgtEl>
                                          <p:spTgt spid="17"/>
                                        </p:tgtEl>
                                      </p:cBhvr>
                                    </p:animEffect>
                                  </p:childTnLst>
                                </p:cTn>
                              </p:par>
                              <p:par>
                                <p:cTn id="85" presetID="22" presetClass="entr" presetSubtype="8" fill="hold" grpId="0" nodeType="withEffect">
                                  <p:stCondLst>
                                    <p:cond delay="0"/>
                                  </p:stCondLst>
                                  <p:childTnLst>
                                    <p:set>
                                      <p:cBhvr>
                                        <p:cTn id="86" dur="1" fill="hold">
                                          <p:stCondLst>
                                            <p:cond delay="0"/>
                                          </p:stCondLst>
                                        </p:cTn>
                                        <p:tgtEl>
                                          <p:spTgt spid="21"/>
                                        </p:tgtEl>
                                        <p:attrNameLst>
                                          <p:attrName>style.visibility</p:attrName>
                                        </p:attrNameLst>
                                      </p:cBhvr>
                                      <p:to>
                                        <p:strVal val="visible"/>
                                      </p:to>
                                    </p:set>
                                    <p:animEffect transition="in" filter="wipe(left)">
                                      <p:cBhvr>
                                        <p:cTn id="87" dur="500"/>
                                        <p:tgtEl>
                                          <p:spTgt spid="21"/>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2" fill="hold" grpId="0" nodeType="clickEffect">
                                  <p:stCondLst>
                                    <p:cond delay="0"/>
                                  </p:stCondLst>
                                  <p:childTnLst>
                                    <p:set>
                                      <p:cBhvr>
                                        <p:cTn id="91" dur="1" fill="hold">
                                          <p:stCondLst>
                                            <p:cond delay="0"/>
                                          </p:stCondLst>
                                        </p:cTn>
                                        <p:tgtEl>
                                          <p:spTgt spid="16"/>
                                        </p:tgtEl>
                                        <p:attrNameLst>
                                          <p:attrName>style.visibility</p:attrName>
                                        </p:attrNameLst>
                                      </p:cBhvr>
                                      <p:to>
                                        <p:strVal val="visible"/>
                                      </p:to>
                                    </p:set>
                                    <p:animEffect transition="in" filter="wipe(right)">
                                      <p:cBhvr>
                                        <p:cTn id="92" dur="500"/>
                                        <p:tgtEl>
                                          <p:spTgt spid="16"/>
                                        </p:tgtEl>
                                      </p:cBhvr>
                                    </p:animEffect>
                                  </p:childTnLst>
                                </p:cTn>
                              </p:par>
                              <p:par>
                                <p:cTn id="93" presetID="22" presetClass="entr" presetSubtype="8" fill="hold" grpId="0" nodeType="withEffect">
                                  <p:stCondLst>
                                    <p:cond delay="0"/>
                                  </p:stCondLst>
                                  <p:childTnLst>
                                    <p:set>
                                      <p:cBhvr>
                                        <p:cTn id="94" dur="1" fill="hold">
                                          <p:stCondLst>
                                            <p:cond delay="0"/>
                                          </p:stCondLst>
                                        </p:cTn>
                                        <p:tgtEl>
                                          <p:spTgt spid="19"/>
                                        </p:tgtEl>
                                        <p:attrNameLst>
                                          <p:attrName>style.visibility</p:attrName>
                                        </p:attrNameLst>
                                      </p:cBhvr>
                                      <p:to>
                                        <p:strVal val="visible"/>
                                      </p:to>
                                    </p:set>
                                    <p:animEffect transition="in" filter="wipe(left)">
                                      <p:cBhvr>
                                        <p:cTn id="95" dur="500"/>
                                        <p:tgtEl>
                                          <p:spTgt spid="19"/>
                                        </p:tgtEl>
                                      </p:cBhvr>
                                    </p:animEffect>
                                  </p:childTnLst>
                                </p:cTn>
                              </p:par>
                            </p:childTnLst>
                          </p:cTn>
                        </p:par>
                      </p:childTnLst>
                    </p:cTn>
                  </p:par>
                  <p:par>
                    <p:cTn id="96" fill="hold">
                      <p:stCondLst>
                        <p:cond delay="indefinite"/>
                      </p:stCondLst>
                      <p:childTnLst>
                        <p:par>
                          <p:cTn id="97" fill="hold">
                            <p:stCondLst>
                              <p:cond delay="0"/>
                            </p:stCondLst>
                            <p:childTnLst>
                              <p:par>
                                <p:cTn id="98" presetID="53" presetClass="entr" presetSubtype="16" fill="hold" grpId="0" nodeType="clickEffect">
                                  <p:stCondLst>
                                    <p:cond delay="0"/>
                                  </p:stCondLst>
                                  <p:childTnLst>
                                    <p:set>
                                      <p:cBhvr>
                                        <p:cTn id="99" dur="1" fill="hold">
                                          <p:stCondLst>
                                            <p:cond delay="0"/>
                                          </p:stCondLst>
                                        </p:cTn>
                                        <p:tgtEl>
                                          <p:spTgt spid="40"/>
                                        </p:tgtEl>
                                        <p:attrNameLst>
                                          <p:attrName>style.visibility</p:attrName>
                                        </p:attrNameLst>
                                      </p:cBhvr>
                                      <p:to>
                                        <p:strVal val="visible"/>
                                      </p:to>
                                    </p:set>
                                    <p:anim calcmode="lin" valueType="num">
                                      <p:cBhvr>
                                        <p:cTn id="100" dur="500" fill="hold"/>
                                        <p:tgtEl>
                                          <p:spTgt spid="40"/>
                                        </p:tgtEl>
                                        <p:attrNameLst>
                                          <p:attrName>ppt_w</p:attrName>
                                        </p:attrNameLst>
                                      </p:cBhvr>
                                      <p:tavLst>
                                        <p:tav tm="0">
                                          <p:val>
                                            <p:fltVal val="0"/>
                                          </p:val>
                                        </p:tav>
                                        <p:tav tm="100000">
                                          <p:val>
                                            <p:strVal val="#ppt_w"/>
                                          </p:val>
                                        </p:tav>
                                      </p:tavLst>
                                    </p:anim>
                                    <p:anim calcmode="lin" valueType="num">
                                      <p:cBhvr>
                                        <p:cTn id="101" dur="500" fill="hold"/>
                                        <p:tgtEl>
                                          <p:spTgt spid="40"/>
                                        </p:tgtEl>
                                        <p:attrNameLst>
                                          <p:attrName>ppt_h</p:attrName>
                                        </p:attrNameLst>
                                      </p:cBhvr>
                                      <p:tavLst>
                                        <p:tav tm="0">
                                          <p:val>
                                            <p:fltVal val="0"/>
                                          </p:val>
                                        </p:tav>
                                        <p:tav tm="100000">
                                          <p:val>
                                            <p:strVal val="#ppt_h"/>
                                          </p:val>
                                        </p:tav>
                                      </p:tavLst>
                                    </p:anim>
                                    <p:animEffect transition="in" filter="fade">
                                      <p:cBhvr>
                                        <p:cTn id="102" dur="500"/>
                                        <p:tgtEl>
                                          <p:spTgt spid="40"/>
                                        </p:tgtEl>
                                      </p:cBhvr>
                                    </p:animEffect>
                                  </p:childTnLst>
                                </p:cTn>
                              </p:par>
                              <p:par>
                                <p:cTn id="103" presetID="22" presetClass="entr" presetSubtype="8" fill="hold" grpId="0" nodeType="withEffect">
                                  <p:stCondLst>
                                    <p:cond delay="0"/>
                                  </p:stCondLst>
                                  <p:childTnLst>
                                    <p:set>
                                      <p:cBhvr>
                                        <p:cTn id="104" dur="1" fill="hold">
                                          <p:stCondLst>
                                            <p:cond delay="0"/>
                                          </p:stCondLst>
                                        </p:cTn>
                                        <p:tgtEl>
                                          <p:spTgt spid="41"/>
                                        </p:tgtEl>
                                        <p:attrNameLst>
                                          <p:attrName>style.visibility</p:attrName>
                                        </p:attrNameLst>
                                      </p:cBhvr>
                                      <p:to>
                                        <p:strVal val="visible"/>
                                      </p:to>
                                    </p:set>
                                    <p:animEffect transition="in" filter="wipe(left)">
                                      <p:cBhvr>
                                        <p:cTn id="105" dur="500"/>
                                        <p:tgtEl>
                                          <p:spTgt spid="41"/>
                                        </p:tgtEl>
                                      </p:cBhvr>
                                    </p:animEffect>
                                  </p:childTnLst>
                                </p:cTn>
                              </p:par>
                            </p:childTnLst>
                          </p:cTn>
                        </p:par>
                      </p:childTnLst>
                    </p:cTn>
                  </p:par>
                  <p:par>
                    <p:cTn id="106" fill="hold">
                      <p:stCondLst>
                        <p:cond delay="indefinite"/>
                      </p:stCondLst>
                      <p:childTnLst>
                        <p:par>
                          <p:cTn id="107" fill="hold">
                            <p:stCondLst>
                              <p:cond delay="0"/>
                            </p:stCondLst>
                            <p:childTnLst>
                              <p:par>
                                <p:cTn id="108" presetID="22" presetClass="entr" presetSubtype="8" fill="hold" grpId="0" nodeType="clickEffect">
                                  <p:stCondLst>
                                    <p:cond delay="0"/>
                                  </p:stCondLst>
                                  <p:childTnLst>
                                    <p:set>
                                      <p:cBhvr>
                                        <p:cTn id="109" dur="1" fill="hold">
                                          <p:stCondLst>
                                            <p:cond delay="0"/>
                                          </p:stCondLst>
                                        </p:cTn>
                                        <p:tgtEl>
                                          <p:spTgt spid="42"/>
                                        </p:tgtEl>
                                        <p:attrNameLst>
                                          <p:attrName>style.visibility</p:attrName>
                                        </p:attrNameLst>
                                      </p:cBhvr>
                                      <p:to>
                                        <p:strVal val="visible"/>
                                      </p:to>
                                    </p:set>
                                    <p:animEffect transition="in" filter="wipe(left)">
                                      <p:cBhvr>
                                        <p:cTn id="110" dur="500"/>
                                        <p:tgtEl>
                                          <p:spTgt spid="42"/>
                                        </p:tgtEl>
                                      </p:cBhvr>
                                    </p:animEffect>
                                  </p:childTnLst>
                                </p:cTn>
                              </p:par>
                            </p:childTnLst>
                          </p:cTn>
                        </p:par>
                      </p:childTnLst>
                    </p:cTn>
                  </p:par>
                  <p:par>
                    <p:cTn id="111" fill="hold">
                      <p:stCondLst>
                        <p:cond delay="indefinite"/>
                      </p:stCondLst>
                      <p:childTnLst>
                        <p:par>
                          <p:cTn id="112" fill="hold">
                            <p:stCondLst>
                              <p:cond delay="0"/>
                            </p:stCondLst>
                            <p:childTnLst>
                              <p:par>
                                <p:cTn id="113" presetID="42" presetClass="entr" presetSubtype="0" fill="hold" grpId="0" nodeType="clickEffect">
                                  <p:stCondLst>
                                    <p:cond delay="0"/>
                                  </p:stCondLst>
                                  <p:childTnLst>
                                    <p:set>
                                      <p:cBhvr>
                                        <p:cTn id="114" dur="1" fill="hold">
                                          <p:stCondLst>
                                            <p:cond delay="0"/>
                                          </p:stCondLst>
                                        </p:cTn>
                                        <p:tgtEl>
                                          <p:spTgt spid="43"/>
                                        </p:tgtEl>
                                        <p:attrNameLst>
                                          <p:attrName>style.visibility</p:attrName>
                                        </p:attrNameLst>
                                      </p:cBhvr>
                                      <p:to>
                                        <p:strVal val="visible"/>
                                      </p:to>
                                    </p:set>
                                    <p:animEffect transition="in" filter="fade">
                                      <p:cBhvr>
                                        <p:cTn id="115" dur="1000"/>
                                        <p:tgtEl>
                                          <p:spTgt spid="43"/>
                                        </p:tgtEl>
                                      </p:cBhvr>
                                    </p:animEffect>
                                    <p:anim calcmode="lin" valueType="num">
                                      <p:cBhvr>
                                        <p:cTn id="116" dur="1000" fill="hold"/>
                                        <p:tgtEl>
                                          <p:spTgt spid="43"/>
                                        </p:tgtEl>
                                        <p:attrNameLst>
                                          <p:attrName>ppt_x</p:attrName>
                                        </p:attrNameLst>
                                      </p:cBhvr>
                                      <p:tavLst>
                                        <p:tav tm="0">
                                          <p:val>
                                            <p:strVal val="#ppt_x"/>
                                          </p:val>
                                        </p:tav>
                                        <p:tav tm="100000">
                                          <p:val>
                                            <p:strVal val="#ppt_x"/>
                                          </p:val>
                                        </p:tav>
                                      </p:tavLst>
                                    </p:anim>
                                    <p:anim calcmode="lin" valueType="num">
                                      <p:cBhvr>
                                        <p:cTn id="117" dur="1000" fill="hold"/>
                                        <p:tgtEl>
                                          <p:spTgt spid="43"/>
                                        </p:tgtEl>
                                        <p:attrNameLst>
                                          <p:attrName>ppt_y</p:attrName>
                                        </p:attrNameLst>
                                      </p:cBhvr>
                                      <p:tavLst>
                                        <p:tav tm="0">
                                          <p:val>
                                            <p:strVal val="#ppt_y+.1"/>
                                          </p:val>
                                        </p:tav>
                                        <p:tav tm="100000">
                                          <p:val>
                                            <p:strVal val="#ppt_y"/>
                                          </p:val>
                                        </p:tav>
                                      </p:tavLst>
                                    </p:anim>
                                  </p:childTnLst>
                                </p:cTn>
                              </p:par>
                              <p:par>
                                <p:cTn id="118" presetID="42" presetClass="entr" presetSubtype="0" fill="hold" grpId="0" nodeType="withEffect">
                                  <p:stCondLst>
                                    <p:cond delay="0"/>
                                  </p:stCondLst>
                                  <p:childTnLst>
                                    <p:set>
                                      <p:cBhvr>
                                        <p:cTn id="119" dur="1" fill="hold">
                                          <p:stCondLst>
                                            <p:cond delay="0"/>
                                          </p:stCondLst>
                                        </p:cTn>
                                        <p:tgtEl>
                                          <p:spTgt spid="22"/>
                                        </p:tgtEl>
                                        <p:attrNameLst>
                                          <p:attrName>style.visibility</p:attrName>
                                        </p:attrNameLst>
                                      </p:cBhvr>
                                      <p:to>
                                        <p:strVal val="visible"/>
                                      </p:to>
                                    </p:set>
                                    <p:animEffect transition="in" filter="fade">
                                      <p:cBhvr>
                                        <p:cTn id="120" dur="1000"/>
                                        <p:tgtEl>
                                          <p:spTgt spid="22"/>
                                        </p:tgtEl>
                                      </p:cBhvr>
                                    </p:animEffect>
                                    <p:anim calcmode="lin" valueType="num">
                                      <p:cBhvr>
                                        <p:cTn id="121" dur="1000" fill="hold"/>
                                        <p:tgtEl>
                                          <p:spTgt spid="22"/>
                                        </p:tgtEl>
                                        <p:attrNameLst>
                                          <p:attrName>ppt_x</p:attrName>
                                        </p:attrNameLst>
                                      </p:cBhvr>
                                      <p:tavLst>
                                        <p:tav tm="0">
                                          <p:val>
                                            <p:strVal val="#ppt_x"/>
                                          </p:val>
                                        </p:tav>
                                        <p:tav tm="100000">
                                          <p:val>
                                            <p:strVal val="#ppt_x"/>
                                          </p:val>
                                        </p:tav>
                                      </p:tavLst>
                                    </p:anim>
                                    <p:anim calcmode="lin" valueType="num">
                                      <p:cBhvr>
                                        <p:cTn id="122" dur="1000" fill="hold"/>
                                        <p:tgtEl>
                                          <p:spTgt spid="22"/>
                                        </p:tgtEl>
                                        <p:attrNameLst>
                                          <p:attrName>ppt_y</p:attrName>
                                        </p:attrNameLst>
                                      </p:cBhvr>
                                      <p:tavLst>
                                        <p:tav tm="0">
                                          <p:val>
                                            <p:strVal val="#ppt_y+.1"/>
                                          </p:val>
                                        </p:tav>
                                        <p:tav tm="100000">
                                          <p:val>
                                            <p:strVal val="#ppt_y"/>
                                          </p:val>
                                        </p:tav>
                                      </p:tavLst>
                                    </p:anim>
                                  </p:childTnLst>
                                </p:cTn>
                              </p:par>
                              <p:par>
                                <p:cTn id="123" presetID="42" presetClass="entr" presetSubtype="0" fill="hold" grpId="0" nodeType="withEffect">
                                  <p:stCondLst>
                                    <p:cond delay="0"/>
                                  </p:stCondLst>
                                  <p:childTnLst>
                                    <p:set>
                                      <p:cBhvr>
                                        <p:cTn id="124" dur="1" fill="hold">
                                          <p:stCondLst>
                                            <p:cond delay="0"/>
                                          </p:stCondLst>
                                        </p:cTn>
                                        <p:tgtEl>
                                          <p:spTgt spid="23"/>
                                        </p:tgtEl>
                                        <p:attrNameLst>
                                          <p:attrName>style.visibility</p:attrName>
                                        </p:attrNameLst>
                                      </p:cBhvr>
                                      <p:to>
                                        <p:strVal val="visible"/>
                                      </p:to>
                                    </p:set>
                                    <p:animEffect transition="in" filter="fade">
                                      <p:cBhvr>
                                        <p:cTn id="125" dur="1000"/>
                                        <p:tgtEl>
                                          <p:spTgt spid="23"/>
                                        </p:tgtEl>
                                      </p:cBhvr>
                                    </p:animEffect>
                                    <p:anim calcmode="lin" valueType="num">
                                      <p:cBhvr>
                                        <p:cTn id="126" dur="1000" fill="hold"/>
                                        <p:tgtEl>
                                          <p:spTgt spid="23"/>
                                        </p:tgtEl>
                                        <p:attrNameLst>
                                          <p:attrName>ppt_x</p:attrName>
                                        </p:attrNameLst>
                                      </p:cBhvr>
                                      <p:tavLst>
                                        <p:tav tm="0">
                                          <p:val>
                                            <p:strVal val="#ppt_x"/>
                                          </p:val>
                                        </p:tav>
                                        <p:tav tm="100000">
                                          <p:val>
                                            <p:strVal val="#ppt_x"/>
                                          </p:val>
                                        </p:tav>
                                      </p:tavLst>
                                    </p:anim>
                                    <p:anim calcmode="lin" valueType="num">
                                      <p:cBhvr>
                                        <p:cTn id="127" dur="1000" fill="hold"/>
                                        <p:tgtEl>
                                          <p:spTgt spid="23"/>
                                        </p:tgtEl>
                                        <p:attrNameLst>
                                          <p:attrName>ppt_y</p:attrName>
                                        </p:attrNameLst>
                                      </p:cBhvr>
                                      <p:tavLst>
                                        <p:tav tm="0">
                                          <p:val>
                                            <p:strVal val="#ppt_y+.1"/>
                                          </p:val>
                                        </p:tav>
                                        <p:tav tm="100000">
                                          <p:val>
                                            <p:strVal val="#ppt_y"/>
                                          </p:val>
                                        </p:tav>
                                      </p:tavLst>
                                    </p:anim>
                                  </p:childTnLst>
                                </p:cTn>
                              </p:par>
                              <p:par>
                                <p:cTn id="128" presetID="42" presetClass="entr" presetSubtype="0" fill="hold" grpId="0" nodeType="withEffect">
                                  <p:stCondLst>
                                    <p:cond delay="0"/>
                                  </p:stCondLst>
                                  <p:childTnLst>
                                    <p:set>
                                      <p:cBhvr>
                                        <p:cTn id="129" dur="1" fill="hold">
                                          <p:stCondLst>
                                            <p:cond delay="0"/>
                                          </p:stCondLst>
                                        </p:cTn>
                                        <p:tgtEl>
                                          <p:spTgt spid="24"/>
                                        </p:tgtEl>
                                        <p:attrNameLst>
                                          <p:attrName>style.visibility</p:attrName>
                                        </p:attrNameLst>
                                      </p:cBhvr>
                                      <p:to>
                                        <p:strVal val="visible"/>
                                      </p:to>
                                    </p:set>
                                    <p:animEffect transition="in" filter="fade">
                                      <p:cBhvr>
                                        <p:cTn id="130" dur="1000"/>
                                        <p:tgtEl>
                                          <p:spTgt spid="24"/>
                                        </p:tgtEl>
                                      </p:cBhvr>
                                    </p:animEffect>
                                    <p:anim calcmode="lin" valueType="num">
                                      <p:cBhvr>
                                        <p:cTn id="131" dur="1000" fill="hold"/>
                                        <p:tgtEl>
                                          <p:spTgt spid="24"/>
                                        </p:tgtEl>
                                        <p:attrNameLst>
                                          <p:attrName>ppt_x</p:attrName>
                                        </p:attrNameLst>
                                      </p:cBhvr>
                                      <p:tavLst>
                                        <p:tav tm="0">
                                          <p:val>
                                            <p:strVal val="#ppt_x"/>
                                          </p:val>
                                        </p:tav>
                                        <p:tav tm="100000">
                                          <p:val>
                                            <p:strVal val="#ppt_x"/>
                                          </p:val>
                                        </p:tav>
                                      </p:tavLst>
                                    </p:anim>
                                    <p:anim calcmode="lin" valueType="num">
                                      <p:cBhvr>
                                        <p:cTn id="132" dur="1000" fill="hold"/>
                                        <p:tgtEl>
                                          <p:spTgt spid="24"/>
                                        </p:tgtEl>
                                        <p:attrNameLst>
                                          <p:attrName>ppt_y</p:attrName>
                                        </p:attrNameLst>
                                      </p:cBhvr>
                                      <p:tavLst>
                                        <p:tav tm="0">
                                          <p:val>
                                            <p:strVal val="#ppt_y+.1"/>
                                          </p:val>
                                        </p:tav>
                                        <p:tav tm="100000">
                                          <p:val>
                                            <p:strVal val="#ppt_y"/>
                                          </p:val>
                                        </p:tav>
                                      </p:tavLst>
                                    </p:anim>
                                  </p:childTnLst>
                                </p:cTn>
                              </p:par>
                              <p:par>
                                <p:cTn id="133" presetID="42" presetClass="entr" presetSubtype="0" fill="hold" grpId="0" nodeType="withEffect">
                                  <p:stCondLst>
                                    <p:cond delay="0"/>
                                  </p:stCondLst>
                                  <p:childTnLst>
                                    <p:set>
                                      <p:cBhvr>
                                        <p:cTn id="134" dur="1" fill="hold">
                                          <p:stCondLst>
                                            <p:cond delay="0"/>
                                          </p:stCondLst>
                                        </p:cTn>
                                        <p:tgtEl>
                                          <p:spTgt spid="25"/>
                                        </p:tgtEl>
                                        <p:attrNameLst>
                                          <p:attrName>style.visibility</p:attrName>
                                        </p:attrNameLst>
                                      </p:cBhvr>
                                      <p:to>
                                        <p:strVal val="visible"/>
                                      </p:to>
                                    </p:set>
                                    <p:animEffect transition="in" filter="fade">
                                      <p:cBhvr>
                                        <p:cTn id="135" dur="1000"/>
                                        <p:tgtEl>
                                          <p:spTgt spid="25"/>
                                        </p:tgtEl>
                                      </p:cBhvr>
                                    </p:animEffect>
                                    <p:anim calcmode="lin" valueType="num">
                                      <p:cBhvr>
                                        <p:cTn id="136" dur="1000" fill="hold"/>
                                        <p:tgtEl>
                                          <p:spTgt spid="25"/>
                                        </p:tgtEl>
                                        <p:attrNameLst>
                                          <p:attrName>ppt_x</p:attrName>
                                        </p:attrNameLst>
                                      </p:cBhvr>
                                      <p:tavLst>
                                        <p:tav tm="0">
                                          <p:val>
                                            <p:strVal val="#ppt_x"/>
                                          </p:val>
                                        </p:tav>
                                        <p:tav tm="100000">
                                          <p:val>
                                            <p:strVal val="#ppt_x"/>
                                          </p:val>
                                        </p:tav>
                                      </p:tavLst>
                                    </p:anim>
                                    <p:anim calcmode="lin" valueType="num">
                                      <p:cBhvr>
                                        <p:cTn id="137" dur="1000" fill="hold"/>
                                        <p:tgtEl>
                                          <p:spTgt spid="25"/>
                                        </p:tgtEl>
                                        <p:attrNameLst>
                                          <p:attrName>ppt_y</p:attrName>
                                        </p:attrNameLst>
                                      </p:cBhvr>
                                      <p:tavLst>
                                        <p:tav tm="0">
                                          <p:val>
                                            <p:strVal val="#ppt_y+.1"/>
                                          </p:val>
                                        </p:tav>
                                        <p:tav tm="100000">
                                          <p:val>
                                            <p:strVal val="#ppt_y"/>
                                          </p:val>
                                        </p:tav>
                                      </p:tavLst>
                                    </p:anim>
                                  </p:childTnLst>
                                </p:cTn>
                              </p:par>
                              <p:par>
                                <p:cTn id="138" presetID="42" presetClass="entr" presetSubtype="0" fill="hold" grpId="0" nodeType="withEffect">
                                  <p:stCondLst>
                                    <p:cond delay="0"/>
                                  </p:stCondLst>
                                  <p:childTnLst>
                                    <p:set>
                                      <p:cBhvr>
                                        <p:cTn id="139" dur="1" fill="hold">
                                          <p:stCondLst>
                                            <p:cond delay="0"/>
                                          </p:stCondLst>
                                        </p:cTn>
                                        <p:tgtEl>
                                          <p:spTgt spid="26"/>
                                        </p:tgtEl>
                                        <p:attrNameLst>
                                          <p:attrName>style.visibility</p:attrName>
                                        </p:attrNameLst>
                                      </p:cBhvr>
                                      <p:to>
                                        <p:strVal val="visible"/>
                                      </p:to>
                                    </p:set>
                                    <p:animEffect transition="in" filter="fade">
                                      <p:cBhvr>
                                        <p:cTn id="140" dur="1000"/>
                                        <p:tgtEl>
                                          <p:spTgt spid="26"/>
                                        </p:tgtEl>
                                      </p:cBhvr>
                                    </p:animEffect>
                                    <p:anim calcmode="lin" valueType="num">
                                      <p:cBhvr>
                                        <p:cTn id="141" dur="1000" fill="hold"/>
                                        <p:tgtEl>
                                          <p:spTgt spid="26"/>
                                        </p:tgtEl>
                                        <p:attrNameLst>
                                          <p:attrName>ppt_x</p:attrName>
                                        </p:attrNameLst>
                                      </p:cBhvr>
                                      <p:tavLst>
                                        <p:tav tm="0">
                                          <p:val>
                                            <p:strVal val="#ppt_x"/>
                                          </p:val>
                                        </p:tav>
                                        <p:tav tm="100000">
                                          <p:val>
                                            <p:strVal val="#ppt_x"/>
                                          </p:val>
                                        </p:tav>
                                      </p:tavLst>
                                    </p:anim>
                                    <p:anim calcmode="lin" valueType="num">
                                      <p:cBhvr>
                                        <p:cTn id="142" dur="1000" fill="hold"/>
                                        <p:tgtEl>
                                          <p:spTgt spid="26"/>
                                        </p:tgtEl>
                                        <p:attrNameLst>
                                          <p:attrName>ppt_y</p:attrName>
                                        </p:attrNameLst>
                                      </p:cBhvr>
                                      <p:tavLst>
                                        <p:tav tm="0">
                                          <p:val>
                                            <p:strVal val="#ppt_y+.1"/>
                                          </p:val>
                                        </p:tav>
                                        <p:tav tm="100000">
                                          <p:val>
                                            <p:strVal val="#ppt_y"/>
                                          </p:val>
                                        </p:tav>
                                      </p:tavLst>
                                    </p:anim>
                                  </p:childTnLst>
                                </p:cTn>
                              </p:par>
                              <p:par>
                                <p:cTn id="143" presetID="42" presetClass="entr" presetSubtype="0" fill="hold" grpId="0" nodeType="withEffect">
                                  <p:stCondLst>
                                    <p:cond delay="0"/>
                                  </p:stCondLst>
                                  <p:childTnLst>
                                    <p:set>
                                      <p:cBhvr>
                                        <p:cTn id="144" dur="1" fill="hold">
                                          <p:stCondLst>
                                            <p:cond delay="0"/>
                                          </p:stCondLst>
                                        </p:cTn>
                                        <p:tgtEl>
                                          <p:spTgt spid="27"/>
                                        </p:tgtEl>
                                        <p:attrNameLst>
                                          <p:attrName>style.visibility</p:attrName>
                                        </p:attrNameLst>
                                      </p:cBhvr>
                                      <p:to>
                                        <p:strVal val="visible"/>
                                      </p:to>
                                    </p:set>
                                    <p:animEffect transition="in" filter="fade">
                                      <p:cBhvr>
                                        <p:cTn id="145" dur="1000"/>
                                        <p:tgtEl>
                                          <p:spTgt spid="27"/>
                                        </p:tgtEl>
                                      </p:cBhvr>
                                    </p:animEffect>
                                    <p:anim calcmode="lin" valueType="num">
                                      <p:cBhvr>
                                        <p:cTn id="146" dur="1000" fill="hold"/>
                                        <p:tgtEl>
                                          <p:spTgt spid="27"/>
                                        </p:tgtEl>
                                        <p:attrNameLst>
                                          <p:attrName>ppt_x</p:attrName>
                                        </p:attrNameLst>
                                      </p:cBhvr>
                                      <p:tavLst>
                                        <p:tav tm="0">
                                          <p:val>
                                            <p:strVal val="#ppt_x"/>
                                          </p:val>
                                        </p:tav>
                                        <p:tav tm="100000">
                                          <p:val>
                                            <p:strVal val="#ppt_x"/>
                                          </p:val>
                                        </p:tav>
                                      </p:tavLst>
                                    </p:anim>
                                    <p:anim calcmode="lin" valueType="num">
                                      <p:cBhvr>
                                        <p:cTn id="147" dur="1000" fill="hold"/>
                                        <p:tgtEl>
                                          <p:spTgt spid="27"/>
                                        </p:tgtEl>
                                        <p:attrNameLst>
                                          <p:attrName>ppt_y</p:attrName>
                                        </p:attrNameLst>
                                      </p:cBhvr>
                                      <p:tavLst>
                                        <p:tav tm="0">
                                          <p:val>
                                            <p:strVal val="#ppt_y+.1"/>
                                          </p:val>
                                        </p:tav>
                                        <p:tav tm="100000">
                                          <p:val>
                                            <p:strVal val="#ppt_y"/>
                                          </p:val>
                                        </p:tav>
                                      </p:tavLst>
                                    </p:anim>
                                  </p:childTnLst>
                                </p:cTn>
                              </p:par>
                              <p:par>
                                <p:cTn id="148" presetID="42" presetClass="entr" presetSubtype="0" fill="hold" grpId="0" nodeType="withEffect">
                                  <p:stCondLst>
                                    <p:cond delay="0"/>
                                  </p:stCondLst>
                                  <p:childTnLst>
                                    <p:set>
                                      <p:cBhvr>
                                        <p:cTn id="149" dur="1" fill="hold">
                                          <p:stCondLst>
                                            <p:cond delay="0"/>
                                          </p:stCondLst>
                                        </p:cTn>
                                        <p:tgtEl>
                                          <p:spTgt spid="28"/>
                                        </p:tgtEl>
                                        <p:attrNameLst>
                                          <p:attrName>style.visibility</p:attrName>
                                        </p:attrNameLst>
                                      </p:cBhvr>
                                      <p:to>
                                        <p:strVal val="visible"/>
                                      </p:to>
                                    </p:set>
                                    <p:animEffect transition="in" filter="fade">
                                      <p:cBhvr>
                                        <p:cTn id="150" dur="1000"/>
                                        <p:tgtEl>
                                          <p:spTgt spid="28"/>
                                        </p:tgtEl>
                                      </p:cBhvr>
                                    </p:animEffect>
                                    <p:anim calcmode="lin" valueType="num">
                                      <p:cBhvr>
                                        <p:cTn id="151" dur="1000" fill="hold"/>
                                        <p:tgtEl>
                                          <p:spTgt spid="28"/>
                                        </p:tgtEl>
                                        <p:attrNameLst>
                                          <p:attrName>ppt_x</p:attrName>
                                        </p:attrNameLst>
                                      </p:cBhvr>
                                      <p:tavLst>
                                        <p:tav tm="0">
                                          <p:val>
                                            <p:strVal val="#ppt_x"/>
                                          </p:val>
                                        </p:tav>
                                        <p:tav tm="100000">
                                          <p:val>
                                            <p:strVal val="#ppt_x"/>
                                          </p:val>
                                        </p:tav>
                                      </p:tavLst>
                                    </p:anim>
                                    <p:anim calcmode="lin" valueType="num">
                                      <p:cBhvr>
                                        <p:cTn id="152" dur="1000" fill="hold"/>
                                        <p:tgtEl>
                                          <p:spTgt spid="28"/>
                                        </p:tgtEl>
                                        <p:attrNameLst>
                                          <p:attrName>ppt_y</p:attrName>
                                        </p:attrNameLst>
                                      </p:cBhvr>
                                      <p:tavLst>
                                        <p:tav tm="0">
                                          <p:val>
                                            <p:strVal val="#ppt_y+.1"/>
                                          </p:val>
                                        </p:tav>
                                        <p:tav tm="100000">
                                          <p:val>
                                            <p:strVal val="#ppt_y"/>
                                          </p:val>
                                        </p:tav>
                                      </p:tavLst>
                                    </p:anim>
                                  </p:childTnLst>
                                </p:cTn>
                              </p:par>
                              <p:par>
                                <p:cTn id="153" presetID="42" presetClass="entr" presetSubtype="0" fill="hold" grpId="0" nodeType="withEffect">
                                  <p:stCondLst>
                                    <p:cond delay="0"/>
                                  </p:stCondLst>
                                  <p:childTnLst>
                                    <p:set>
                                      <p:cBhvr>
                                        <p:cTn id="154" dur="1" fill="hold">
                                          <p:stCondLst>
                                            <p:cond delay="0"/>
                                          </p:stCondLst>
                                        </p:cTn>
                                        <p:tgtEl>
                                          <p:spTgt spid="29"/>
                                        </p:tgtEl>
                                        <p:attrNameLst>
                                          <p:attrName>style.visibility</p:attrName>
                                        </p:attrNameLst>
                                      </p:cBhvr>
                                      <p:to>
                                        <p:strVal val="visible"/>
                                      </p:to>
                                    </p:set>
                                    <p:animEffect transition="in" filter="fade">
                                      <p:cBhvr>
                                        <p:cTn id="155" dur="1000"/>
                                        <p:tgtEl>
                                          <p:spTgt spid="29"/>
                                        </p:tgtEl>
                                      </p:cBhvr>
                                    </p:animEffect>
                                    <p:anim calcmode="lin" valueType="num">
                                      <p:cBhvr>
                                        <p:cTn id="156" dur="1000" fill="hold"/>
                                        <p:tgtEl>
                                          <p:spTgt spid="29"/>
                                        </p:tgtEl>
                                        <p:attrNameLst>
                                          <p:attrName>ppt_x</p:attrName>
                                        </p:attrNameLst>
                                      </p:cBhvr>
                                      <p:tavLst>
                                        <p:tav tm="0">
                                          <p:val>
                                            <p:strVal val="#ppt_x"/>
                                          </p:val>
                                        </p:tav>
                                        <p:tav tm="100000">
                                          <p:val>
                                            <p:strVal val="#ppt_x"/>
                                          </p:val>
                                        </p:tav>
                                      </p:tavLst>
                                    </p:anim>
                                    <p:anim calcmode="lin" valueType="num">
                                      <p:cBhvr>
                                        <p:cTn id="157" dur="1000" fill="hold"/>
                                        <p:tgtEl>
                                          <p:spTgt spid="29"/>
                                        </p:tgtEl>
                                        <p:attrNameLst>
                                          <p:attrName>ppt_y</p:attrName>
                                        </p:attrNameLst>
                                      </p:cBhvr>
                                      <p:tavLst>
                                        <p:tav tm="0">
                                          <p:val>
                                            <p:strVal val="#ppt_y+.1"/>
                                          </p:val>
                                        </p:tav>
                                        <p:tav tm="100000">
                                          <p:val>
                                            <p:strVal val="#ppt_y"/>
                                          </p:val>
                                        </p:tav>
                                      </p:tavLst>
                                    </p:anim>
                                  </p:childTnLst>
                                </p:cTn>
                              </p:par>
                              <p:par>
                                <p:cTn id="158" presetID="42" presetClass="entr" presetSubtype="0" fill="hold" grpId="0" nodeType="withEffect">
                                  <p:stCondLst>
                                    <p:cond delay="0"/>
                                  </p:stCondLst>
                                  <p:childTnLst>
                                    <p:set>
                                      <p:cBhvr>
                                        <p:cTn id="159" dur="1" fill="hold">
                                          <p:stCondLst>
                                            <p:cond delay="0"/>
                                          </p:stCondLst>
                                        </p:cTn>
                                        <p:tgtEl>
                                          <p:spTgt spid="30"/>
                                        </p:tgtEl>
                                        <p:attrNameLst>
                                          <p:attrName>style.visibility</p:attrName>
                                        </p:attrNameLst>
                                      </p:cBhvr>
                                      <p:to>
                                        <p:strVal val="visible"/>
                                      </p:to>
                                    </p:set>
                                    <p:animEffect transition="in" filter="fade">
                                      <p:cBhvr>
                                        <p:cTn id="160" dur="1000"/>
                                        <p:tgtEl>
                                          <p:spTgt spid="30"/>
                                        </p:tgtEl>
                                      </p:cBhvr>
                                    </p:animEffect>
                                    <p:anim calcmode="lin" valueType="num">
                                      <p:cBhvr>
                                        <p:cTn id="161" dur="1000" fill="hold"/>
                                        <p:tgtEl>
                                          <p:spTgt spid="30"/>
                                        </p:tgtEl>
                                        <p:attrNameLst>
                                          <p:attrName>ppt_x</p:attrName>
                                        </p:attrNameLst>
                                      </p:cBhvr>
                                      <p:tavLst>
                                        <p:tav tm="0">
                                          <p:val>
                                            <p:strVal val="#ppt_x"/>
                                          </p:val>
                                        </p:tav>
                                        <p:tav tm="100000">
                                          <p:val>
                                            <p:strVal val="#ppt_x"/>
                                          </p:val>
                                        </p:tav>
                                      </p:tavLst>
                                    </p:anim>
                                    <p:anim calcmode="lin" valueType="num">
                                      <p:cBhvr>
                                        <p:cTn id="162" dur="1000" fill="hold"/>
                                        <p:tgtEl>
                                          <p:spTgt spid="30"/>
                                        </p:tgtEl>
                                        <p:attrNameLst>
                                          <p:attrName>ppt_y</p:attrName>
                                        </p:attrNameLst>
                                      </p:cBhvr>
                                      <p:tavLst>
                                        <p:tav tm="0">
                                          <p:val>
                                            <p:strVal val="#ppt_y+.1"/>
                                          </p:val>
                                        </p:tav>
                                        <p:tav tm="100000">
                                          <p:val>
                                            <p:strVal val="#ppt_y"/>
                                          </p:val>
                                        </p:tav>
                                      </p:tavLst>
                                    </p:anim>
                                  </p:childTnLst>
                                </p:cTn>
                              </p:par>
                              <p:par>
                                <p:cTn id="163" presetID="42" presetClass="entr" presetSubtype="0" fill="hold" grpId="0" nodeType="withEffect">
                                  <p:stCondLst>
                                    <p:cond delay="0"/>
                                  </p:stCondLst>
                                  <p:childTnLst>
                                    <p:set>
                                      <p:cBhvr>
                                        <p:cTn id="164" dur="1" fill="hold">
                                          <p:stCondLst>
                                            <p:cond delay="0"/>
                                          </p:stCondLst>
                                        </p:cTn>
                                        <p:tgtEl>
                                          <p:spTgt spid="31"/>
                                        </p:tgtEl>
                                        <p:attrNameLst>
                                          <p:attrName>style.visibility</p:attrName>
                                        </p:attrNameLst>
                                      </p:cBhvr>
                                      <p:to>
                                        <p:strVal val="visible"/>
                                      </p:to>
                                    </p:set>
                                    <p:animEffect transition="in" filter="fade">
                                      <p:cBhvr>
                                        <p:cTn id="165" dur="1000"/>
                                        <p:tgtEl>
                                          <p:spTgt spid="31"/>
                                        </p:tgtEl>
                                      </p:cBhvr>
                                    </p:animEffect>
                                    <p:anim calcmode="lin" valueType="num">
                                      <p:cBhvr>
                                        <p:cTn id="166" dur="1000" fill="hold"/>
                                        <p:tgtEl>
                                          <p:spTgt spid="31"/>
                                        </p:tgtEl>
                                        <p:attrNameLst>
                                          <p:attrName>ppt_x</p:attrName>
                                        </p:attrNameLst>
                                      </p:cBhvr>
                                      <p:tavLst>
                                        <p:tav tm="0">
                                          <p:val>
                                            <p:strVal val="#ppt_x"/>
                                          </p:val>
                                        </p:tav>
                                        <p:tav tm="100000">
                                          <p:val>
                                            <p:strVal val="#ppt_x"/>
                                          </p:val>
                                        </p:tav>
                                      </p:tavLst>
                                    </p:anim>
                                    <p:anim calcmode="lin" valueType="num">
                                      <p:cBhvr>
                                        <p:cTn id="167" dur="1000" fill="hold"/>
                                        <p:tgtEl>
                                          <p:spTgt spid="31"/>
                                        </p:tgtEl>
                                        <p:attrNameLst>
                                          <p:attrName>ppt_y</p:attrName>
                                        </p:attrNameLst>
                                      </p:cBhvr>
                                      <p:tavLst>
                                        <p:tav tm="0">
                                          <p:val>
                                            <p:strVal val="#ppt_y+.1"/>
                                          </p:val>
                                        </p:tav>
                                        <p:tav tm="100000">
                                          <p:val>
                                            <p:strVal val="#ppt_y"/>
                                          </p:val>
                                        </p:tav>
                                      </p:tavLst>
                                    </p:anim>
                                  </p:childTnLst>
                                </p:cTn>
                              </p:par>
                              <p:par>
                                <p:cTn id="168" presetID="42" presetClass="entr" presetSubtype="0" fill="hold" grpId="0" nodeType="withEffect">
                                  <p:stCondLst>
                                    <p:cond delay="0"/>
                                  </p:stCondLst>
                                  <p:childTnLst>
                                    <p:set>
                                      <p:cBhvr>
                                        <p:cTn id="169" dur="1" fill="hold">
                                          <p:stCondLst>
                                            <p:cond delay="0"/>
                                          </p:stCondLst>
                                        </p:cTn>
                                        <p:tgtEl>
                                          <p:spTgt spid="32"/>
                                        </p:tgtEl>
                                        <p:attrNameLst>
                                          <p:attrName>style.visibility</p:attrName>
                                        </p:attrNameLst>
                                      </p:cBhvr>
                                      <p:to>
                                        <p:strVal val="visible"/>
                                      </p:to>
                                    </p:set>
                                    <p:animEffect transition="in" filter="fade">
                                      <p:cBhvr>
                                        <p:cTn id="170" dur="1000"/>
                                        <p:tgtEl>
                                          <p:spTgt spid="32"/>
                                        </p:tgtEl>
                                      </p:cBhvr>
                                    </p:animEffect>
                                    <p:anim calcmode="lin" valueType="num">
                                      <p:cBhvr>
                                        <p:cTn id="171" dur="1000" fill="hold"/>
                                        <p:tgtEl>
                                          <p:spTgt spid="32"/>
                                        </p:tgtEl>
                                        <p:attrNameLst>
                                          <p:attrName>ppt_x</p:attrName>
                                        </p:attrNameLst>
                                      </p:cBhvr>
                                      <p:tavLst>
                                        <p:tav tm="0">
                                          <p:val>
                                            <p:strVal val="#ppt_x"/>
                                          </p:val>
                                        </p:tav>
                                        <p:tav tm="100000">
                                          <p:val>
                                            <p:strVal val="#ppt_x"/>
                                          </p:val>
                                        </p:tav>
                                      </p:tavLst>
                                    </p:anim>
                                    <p:anim calcmode="lin" valueType="num">
                                      <p:cBhvr>
                                        <p:cTn id="172" dur="1000" fill="hold"/>
                                        <p:tgtEl>
                                          <p:spTgt spid="32"/>
                                        </p:tgtEl>
                                        <p:attrNameLst>
                                          <p:attrName>ppt_y</p:attrName>
                                        </p:attrNameLst>
                                      </p:cBhvr>
                                      <p:tavLst>
                                        <p:tav tm="0">
                                          <p:val>
                                            <p:strVal val="#ppt_y+.1"/>
                                          </p:val>
                                        </p:tav>
                                        <p:tav tm="100000">
                                          <p:val>
                                            <p:strVal val="#ppt_y"/>
                                          </p:val>
                                        </p:tav>
                                      </p:tavLst>
                                    </p:anim>
                                  </p:childTnLst>
                                </p:cTn>
                              </p:par>
                              <p:par>
                                <p:cTn id="173" presetID="42" presetClass="entr" presetSubtype="0" fill="hold" grpId="0" nodeType="withEffect">
                                  <p:stCondLst>
                                    <p:cond delay="0"/>
                                  </p:stCondLst>
                                  <p:childTnLst>
                                    <p:set>
                                      <p:cBhvr>
                                        <p:cTn id="174" dur="1" fill="hold">
                                          <p:stCondLst>
                                            <p:cond delay="0"/>
                                          </p:stCondLst>
                                        </p:cTn>
                                        <p:tgtEl>
                                          <p:spTgt spid="33"/>
                                        </p:tgtEl>
                                        <p:attrNameLst>
                                          <p:attrName>style.visibility</p:attrName>
                                        </p:attrNameLst>
                                      </p:cBhvr>
                                      <p:to>
                                        <p:strVal val="visible"/>
                                      </p:to>
                                    </p:set>
                                    <p:animEffect transition="in" filter="fade">
                                      <p:cBhvr>
                                        <p:cTn id="175" dur="1000"/>
                                        <p:tgtEl>
                                          <p:spTgt spid="33"/>
                                        </p:tgtEl>
                                      </p:cBhvr>
                                    </p:animEffect>
                                    <p:anim calcmode="lin" valueType="num">
                                      <p:cBhvr>
                                        <p:cTn id="176" dur="1000" fill="hold"/>
                                        <p:tgtEl>
                                          <p:spTgt spid="33"/>
                                        </p:tgtEl>
                                        <p:attrNameLst>
                                          <p:attrName>ppt_x</p:attrName>
                                        </p:attrNameLst>
                                      </p:cBhvr>
                                      <p:tavLst>
                                        <p:tav tm="0">
                                          <p:val>
                                            <p:strVal val="#ppt_x"/>
                                          </p:val>
                                        </p:tav>
                                        <p:tav tm="100000">
                                          <p:val>
                                            <p:strVal val="#ppt_x"/>
                                          </p:val>
                                        </p:tav>
                                      </p:tavLst>
                                    </p:anim>
                                    <p:anim calcmode="lin" valueType="num">
                                      <p:cBhvr>
                                        <p:cTn id="177" dur="1000" fill="hold"/>
                                        <p:tgtEl>
                                          <p:spTgt spid="33"/>
                                        </p:tgtEl>
                                        <p:attrNameLst>
                                          <p:attrName>ppt_y</p:attrName>
                                        </p:attrNameLst>
                                      </p:cBhvr>
                                      <p:tavLst>
                                        <p:tav tm="0">
                                          <p:val>
                                            <p:strVal val="#ppt_y+.1"/>
                                          </p:val>
                                        </p:tav>
                                        <p:tav tm="100000">
                                          <p:val>
                                            <p:strVal val="#ppt_y"/>
                                          </p:val>
                                        </p:tav>
                                      </p:tavLst>
                                    </p:anim>
                                  </p:childTnLst>
                                </p:cTn>
                              </p:par>
                              <p:par>
                                <p:cTn id="178" presetID="42" presetClass="entr" presetSubtype="0" fill="hold" grpId="0" nodeType="withEffect">
                                  <p:stCondLst>
                                    <p:cond delay="0"/>
                                  </p:stCondLst>
                                  <p:childTnLst>
                                    <p:set>
                                      <p:cBhvr>
                                        <p:cTn id="179" dur="1" fill="hold">
                                          <p:stCondLst>
                                            <p:cond delay="0"/>
                                          </p:stCondLst>
                                        </p:cTn>
                                        <p:tgtEl>
                                          <p:spTgt spid="34"/>
                                        </p:tgtEl>
                                        <p:attrNameLst>
                                          <p:attrName>style.visibility</p:attrName>
                                        </p:attrNameLst>
                                      </p:cBhvr>
                                      <p:to>
                                        <p:strVal val="visible"/>
                                      </p:to>
                                    </p:set>
                                    <p:animEffect transition="in" filter="fade">
                                      <p:cBhvr>
                                        <p:cTn id="180" dur="1000"/>
                                        <p:tgtEl>
                                          <p:spTgt spid="34"/>
                                        </p:tgtEl>
                                      </p:cBhvr>
                                    </p:animEffect>
                                    <p:anim calcmode="lin" valueType="num">
                                      <p:cBhvr>
                                        <p:cTn id="181" dur="1000" fill="hold"/>
                                        <p:tgtEl>
                                          <p:spTgt spid="34"/>
                                        </p:tgtEl>
                                        <p:attrNameLst>
                                          <p:attrName>ppt_x</p:attrName>
                                        </p:attrNameLst>
                                      </p:cBhvr>
                                      <p:tavLst>
                                        <p:tav tm="0">
                                          <p:val>
                                            <p:strVal val="#ppt_x"/>
                                          </p:val>
                                        </p:tav>
                                        <p:tav tm="100000">
                                          <p:val>
                                            <p:strVal val="#ppt_x"/>
                                          </p:val>
                                        </p:tav>
                                      </p:tavLst>
                                    </p:anim>
                                    <p:anim calcmode="lin" valueType="num">
                                      <p:cBhvr>
                                        <p:cTn id="182" dur="1000" fill="hold"/>
                                        <p:tgtEl>
                                          <p:spTgt spid="34"/>
                                        </p:tgtEl>
                                        <p:attrNameLst>
                                          <p:attrName>ppt_y</p:attrName>
                                        </p:attrNameLst>
                                      </p:cBhvr>
                                      <p:tavLst>
                                        <p:tav tm="0">
                                          <p:val>
                                            <p:strVal val="#ppt_y+.1"/>
                                          </p:val>
                                        </p:tav>
                                        <p:tav tm="100000">
                                          <p:val>
                                            <p:strVal val="#ppt_y"/>
                                          </p:val>
                                        </p:tav>
                                      </p:tavLst>
                                    </p:anim>
                                  </p:childTnLst>
                                </p:cTn>
                              </p:par>
                              <p:par>
                                <p:cTn id="183" presetID="42" presetClass="entr" presetSubtype="0" fill="hold" grpId="0" nodeType="withEffect">
                                  <p:stCondLst>
                                    <p:cond delay="0"/>
                                  </p:stCondLst>
                                  <p:childTnLst>
                                    <p:set>
                                      <p:cBhvr>
                                        <p:cTn id="184" dur="1" fill="hold">
                                          <p:stCondLst>
                                            <p:cond delay="0"/>
                                          </p:stCondLst>
                                        </p:cTn>
                                        <p:tgtEl>
                                          <p:spTgt spid="35"/>
                                        </p:tgtEl>
                                        <p:attrNameLst>
                                          <p:attrName>style.visibility</p:attrName>
                                        </p:attrNameLst>
                                      </p:cBhvr>
                                      <p:to>
                                        <p:strVal val="visible"/>
                                      </p:to>
                                    </p:set>
                                    <p:animEffect transition="in" filter="fade">
                                      <p:cBhvr>
                                        <p:cTn id="185" dur="1000"/>
                                        <p:tgtEl>
                                          <p:spTgt spid="35"/>
                                        </p:tgtEl>
                                      </p:cBhvr>
                                    </p:animEffect>
                                    <p:anim calcmode="lin" valueType="num">
                                      <p:cBhvr>
                                        <p:cTn id="186" dur="1000" fill="hold"/>
                                        <p:tgtEl>
                                          <p:spTgt spid="35"/>
                                        </p:tgtEl>
                                        <p:attrNameLst>
                                          <p:attrName>ppt_x</p:attrName>
                                        </p:attrNameLst>
                                      </p:cBhvr>
                                      <p:tavLst>
                                        <p:tav tm="0">
                                          <p:val>
                                            <p:strVal val="#ppt_x"/>
                                          </p:val>
                                        </p:tav>
                                        <p:tav tm="100000">
                                          <p:val>
                                            <p:strVal val="#ppt_x"/>
                                          </p:val>
                                        </p:tav>
                                      </p:tavLst>
                                    </p:anim>
                                    <p:anim calcmode="lin" valueType="num">
                                      <p:cBhvr>
                                        <p:cTn id="187" dur="1000" fill="hold"/>
                                        <p:tgtEl>
                                          <p:spTgt spid="35"/>
                                        </p:tgtEl>
                                        <p:attrNameLst>
                                          <p:attrName>ppt_y</p:attrName>
                                        </p:attrNameLst>
                                      </p:cBhvr>
                                      <p:tavLst>
                                        <p:tav tm="0">
                                          <p:val>
                                            <p:strVal val="#ppt_y+.1"/>
                                          </p:val>
                                        </p:tav>
                                        <p:tav tm="100000">
                                          <p:val>
                                            <p:strVal val="#ppt_y"/>
                                          </p:val>
                                        </p:tav>
                                      </p:tavLst>
                                    </p:anim>
                                  </p:childTnLst>
                                </p:cTn>
                              </p:par>
                              <p:par>
                                <p:cTn id="188" presetID="42" presetClass="entr" presetSubtype="0" fill="hold" grpId="0" nodeType="withEffect">
                                  <p:stCondLst>
                                    <p:cond delay="0"/>
                                  </p:stCondLst>
                                  <p:childTnLst>
                                    <p:set>
                                      <p:cBhvr>
                                        <p:cTn id="189" dur="1" fill="hold">
                                          <p:stCondLst>
                                            <p:cond delay="0"/>
                                          </p:stCondLst>
                                        </p:cTn>
                                        <p:tgtEl>
                                          <p:spTgt spid="36"/>
                                        </p:tgtEl>
                                        <p:attrNameLst>
                                          <p:attrName>style.visibility</p:attrName>
                                        </p:attrNameLst>
                                      </p:cBhvr>
                                      <p:to>
                                        <p:strVal val="visible"/>
                                      </p:to>
                                    </p:set>
                                    <p:animEffect transition="in" filter="fade">
                                      <p:cBhvr>
                                        <p:cTn id="190" dur="1000"/>
                                        <p:tgtEl>
                                          <p:spTgt spid="36"/>
                                        </p:tgtEl>
                                      </p:cBhvr>
                                    </p:animEffect>
                                    <p:anim calcmode="lin" valueType="num">
                                      <p:cBhvr>
                                        <p:cTn id="191" dur="1000" fill="hold"/>
                                        <p:tgtEl>
                                          <p:spTgt spid="36"/>
                                        </p:tgtEl>
                                        <p:attrNameLst>
                                          <p:attrName>ppt_x</p:attrName>
                                        </p:attrNameLst>
                                      </p:cBhvr>
                                      <p:tavLst>
                                        <p:tav tm="0">
                                          <p:val>
                                            <p:strVal val="#ppt_x"/>
                                          </p:val>
                                        </p:tav>
                                        <p:tav tm="100000">
                                          <p:val>
                                            <p:strVal val="#ppt_x"/>
                                          </p:val>
                                        </p:tav>
                                      </p:tavLst>
                                    </p:anim>
                                    <p:anim calcmode="lin" valueType="num">
                                      <p:cBhvr>
                                        <p:cTn id="192" dur="1000" fill="hold"/>
                                        <p:tgtEl>
                                          <p:spTgt spid="36"/>
                                        </p:tgtEl>
                                        <p:attrNameLst>
                                          <p:attrName>ppt_y</p:attrName>
                                        </p:attrNameLst>
                                      </p:cBhvr>
                                      <p:tavLst>
                                        <p:tav tm="0">
                                          <p:val>
                                            <p:strVal val="#ppt_y+.1"/>
                                          </p:val>
                                        </p:tav>
                                        <p:tav tm="100000">
                                          <p:val>
                                            <p:strVal val="#ppt_y"/>
                                          </p:val>
                                        </p:tav>
                                      </p:tavLst>
                                    </p:anim>
                                  </p:childTnLst>
                                </p:cTn>
                              </p:par>
                              <p:par>
                                <p:cTn id="193" presetID="42" presetClass="entr" presetSubtype="0" fill="hold" grpId="0" nodeType="withEffect">
                                  <p:stCondLst>
                                    <p:cond delay="0"/>
                                  </p:stCondLst>
                                  <p:childTnLst>
                                    <p:set>
                                      <p:cBhvr>
                                        <p:cTn id="194" dur="1" fill="hold">
                                          <p:stCondLst>
                                            <p:cond delay="0"/>
                                          </p:stCondLst>
                                        </p:cTn>
                                        <p:tgtEl>
                                          <p:spTgt spid="37"/>
                                        </p:tgtEl>
                                        <p:attrNameLst>
                                          <p:attrName>style.visibility</p:attrName>
                                        </p:attrNameLst>
                                      </p:cBhvr>
                                      <p:to>
                                        <p:strVal val="visible"/>
                                      </p:to>
                                    </p:set>
                                    <p:animEffect transition="in" filter="fade">
                                      <p:cBhvr>
                                        <p:cTn id="195" dur="1000"/>
                                        <p:tgtEl>
                                          <p:spTgt spid="37"/>
                                        </p:tgtEl>
                                      </p:cBhvr>
                                    </p:animEffect>
                                    <p:anim calcmode="lin" valueType="num">
                                      <p:cBhvr>
                                        <p:cTn id="196" dur="1000" fill="hold"/>
                                        <p:tgtEl>
                                          <p:spTgt spid="37"/>
                                        </p:tgtEl>
                                        <p:attrNameLst>
                                          <p:attrName>ppt_x</p:attrName>
                                        </p:attrNameLst>
                                      </p:cBhvr>
                                      <p:tavLst>
                                        <p:tav tm="0">
                                          <p:val>
                                            <p:strVal val="#ppt_x"/>
                                          </p:val>
                                        </p:tav>
                                        <p:tav tm="100000">
                                          <p:val>
                                            <p:strVal val="#ppt_x"/>
                                          </p:val>
                                        </p:tav>
                                      </p:tavLst>
                                    </p:anim>
                                    <p:anim calcmode="lin" valueType="num">
                                      <p:cBhvr>
                                        <p:cTn id="197" dur="1000" fill="hold"/>
                                        <p:tgtEl>
                                          <p:spTgt spid="37"/>
                                        </p:tgtEl>
                                        <p:attrNameLst>
                                          <p:attrName>ppt_y</p:attrName>
                                        </p:attrNameLst>
                                      </p:cBhvr>
                                      <p:tavLst>
                                        <p:tav tm="0">
                                          <p:val>
                                            <p:strVal val="#ppt_y+.1"/>
                                          </p:val>
                                        </p:tav>
                                        <p:tav tm="100000">
                                          <p:val>
                                            <p:strVal val="#ppt_y"/>
                                          </p:val>
                                        </p:tav>
                                      </p:tavLst>
                                    </p:anim>
                                  </p:childTnLst>
                                </p:cTn>
                              </p:par>
                              <p:par>
                                <p:cTn id="198" presetID="42" presetClass="entr" presetSubtype="0" fill="hold" grpId="0" nodeType="withEffect">
                                  <p:stCondLst>
                                    <p:cond delay="0"/>
                                  </p:stCondLst>
                                  <p:childTnLst>
                                    <p:set>
                                      <p:cBhvr>
                                        <p:cTn id="199" dur="1" fill="hold">
                                          <p:stCondLst>
                                            <p:cond delay="0"/>
                                          </p:stCondLst>
                                        </p:cTn>
                                        <p:tgtEl>
                                          <p:spTgt spid="38"/>
                                        </p:tgtEl>
                                        <p:attrNameLst>
                                          <p:attrName>style.visibility</p:attrName>
                                        </p:attrNameLst>
                                      </p:cBhvr>
                                      <p:to>
                                        <p:strVal val="visible"/>
                                      </p:to>
                                    </p:set>
                                    <p:animEffect transition="in" filter="fade">
                                      <p:cBhvr>
                                        <p:cTn id="200" dur="1000"/>
                                        <p:tgtEl>
                                          <p:spTgt spid="38"/>
                                        </p:tgtEl>
                                      </p:cBhvr>
                                    </p:animEffect>
                                    <p:anim calcmode="lin" valueType="num">
                                      <p:cBhvr>
                                        <p:cTn id="201" dur="1000" fill="hold"/>
                                        <p:tgtEl>
                                          <p:spTgt spid="38"/>
                                        </p:tgtEl>
                                        <p:attrNameLst>
                                          <p:attrName>ppt_x</p:attrName>
                                        </p:attrNameLst>
                                      </p:cBhvr>
                                      <p:tavLst>
                                        <p:tav tm="0">
                                          <p:val>
                                            <p:strVal val="#ppt_x"/>
                                          </p:val>
                                        </p:tav>
                                        <p:tav tm="100000">
                                          <p:val>
                                            <p:strVal val="#ppt_x"/>
                                          </p:val>
                                        </p:tav>
                                      </p:tavLst>
                                    </p:anim>
                                    <p:anim calcmode="lin" valueType="num">
                                      <p:cBhvr>
                                        <p:cTn id="202" dur="1000" fill="hold"/>
                                        <p:tgtEl>
                                          <p:spTgt spid="38"/>
                                        </p:tgtEl>
                                        <p:attrNameLst>
                                          <p:attrName>ppt_y</p:attrName>
                                        </p:attrNameLst>
                                      </p:cBhvr>
                                      <p:tavLst>
                                        <p:tav tm="0">
                                          <p:val>
                                            <p:strVal val="#ppt_y+.1"/>
                                          </p:val>
                                        </p:tav>
                                        <p:tav tm="100000">
                                          <p:val>
                                            <p:strVal val="#ppt_y"/>
                                          </p:val>
                                        </p:tav>
                                      </p:tavLst>
                                    </p:anim>
                                  </p:childTnLst>
                                </p:cTn>
                              </p:par>
                              <p:par>
                                <p:cTn id="203" presetID="42" presetClass="entr" presetSubtype="0" fill="hold" grpId="0" nodeType="withEffect">
                                  <p:stCondLst>
                                    <p:cond delay="0"/>
                                  </p:stCondLst>
                                  <p:childTnLst>
                                    <p:set>
                                      <p:cBhvr>
                                        <p:cTn id="204" dur="1" fill="hold">
                                          <p:stCondLst>
                                            <p:cond delay="0"/>
                                          </p:stCondLst>
                                        </p:cTn>
                                        <p:tgtEl>
                                          <p:spTgt spid="39"/>
                                        </p:tgtEl>
                                        <p:attrNameLst>
                                          <p:attrName>style.visibility</p:attrName>
                                        </p:attrNameLst>
                                      </p:cBhvr>
                                      <p:to>
                                        <p:strVal val="visible"/>
                                      </p:to>
                                    </p:set>
                                    <p:animEffect transition="in" filter="fade">
                                      <p:cBhvr>
                                        <p:cTn id="205" dur="1000"/>
                                        <p:tgtEl>
                                          <p:spTgt spid="39"/>
                                        </p:tgtEl>
                                      </p:cBhvr>
                                    </p:animEffect>
                                    <p:anim calcmode="lin" valueType="num">
                                      <p:cBhvr>
                                        <p:cTn id="206" dur="1000" fill="hold"/>
                                        <p:tgtEl>
                                          <p:spTgt spid="39"/>
                                        </p:tgtEl>
                                        <p:attrNameLst>
                                          <p:attrName>ppt_x</p:attrName>
                                        </p:attrNameLst>
                                      </p:cBhvr>
                                      <p:tavLst>
                                        <p:tav tm="0">
                                          <p:val>
                                            <p:strVal val="#ppt_x"/>
                                          </p:val>
                                        </p:tav>
                                        <p:tav tm="100000">
                                          <p:val>
                                            <p:strVal val="#ppt_x"/>
                                          </p:val>
                                        </p:tav>
                                      </p:tavLst>
                                    </p:anim>
                                    <p:anim calcmode="lin" valueType="num">
                                      <p:cBhvr>
                                        <p:cTn id="207" dur="1000" fill="hold"/>
                                        <p:tgtEl>
                                          <p:spTgt spid="39"/>
                                        </p:tgtEl>
                                        <p:attrNameLst>
                                          <p:attrName>ppt_y</p:attrName>
                                        </p:attrNameLst>
                                      </p:cBhvr>
                                      <p:tavLst>
                                        <p:tav tm="0">
                                          <p:val>
                                            <p:strVal val="#ppt_y+.1"/>
                                          </p:val>
                                        </p:tav>
                                        <p:tav tm="100000">
                                          <p:val>
                                            <p:strVal val="#ppt_y"/>
                                          </p:val>
                                        </p:tav>
                                      </p:tavLst>
                                    </p:anim>
                                  </p:childTnLst>
                                </p:cTn>
                              </p:par>
                              <p:par>
                                <p:cTn id="208" presetID="42" presetClass="entr" presetSubtype="0" fill="hold" grpId="0" nodeType="withEffect">
                                  <p:stCondLst>
                                    <p:cond delay="0"/>
                                  </p:stCondLst>
                                  <p:childTnLst>
                                    <p:set>
                                      <p:cBhvr>
                                        <p:cTn id="209" dur="1" fill="hold">
                                          <p:stCondLst>
                                            <p:cond delay="0"/>
                                          </p:stCondLst>
                                        </p:cTn>
                                        <p:tgtEl>
                                          <p:spTgt spid="44"/>
                                        </p:tgtEl>
                                        <p:attrNameLst>
                                          <p:attrName>style.visibility</p:attrName>
                                        </p:attrNameLst>
                                      </p:cBhvr>
                                      <p:to>
                                        <p:strVal val="visible"/>
                                      </p:to>
                                    </p:set>
                                    <p:animEffect transition="in" filter="fade">
                                      <p:cBhvr>
                                        <p:cTn id="210" dur="1000"/>
                                        <p:tgtEl>
                                          <p:spTgt spid="44"/>
                                        </p:tgtEl>
                                      </p:cBhvr>
                                    </p:animEffect>
                                    <p:anim calcmode="lin" valueType="num">
                                      <p:cBhvr>
                                        <p:cTn id="211" dur="1000" fill="hold"/>
                                        <p:tgtEl>
                                          <p:spTgt spid="44"/>
                                        </p:tgtEl>
                                        <p:attrNameLst>
                                          <p:attrName>ppt_x</p:attrName>
                                        </p:attrNameLst>
                                      </p:cBhvr>
                                      <p:tavLst>
                                        <p:tav tm="0">
                                          <p:val>
                                            <p:strVal val="#ppt_x"/>
                                          </p:val>
                                        </p:tav>
                                        <p:tav tm="100000">
                                          <p:val>
                                            <p:strVal val="#ppt_x"/>
                                          </p:val>
                                        </p:tav>
                                      </p:tavLst>
                                    </p:anim>
                                    <p:anim calcmode="lin" valueType="num">
                                      <p:cBhvr>
                                        <p:cTn id="212"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0" grpId="0" animBg="1"/>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p:bldP spid="19" grpId="0"/>
      <p:bldP spid="20" grpId="0"/>
      <p:bldP spid="21" grpId="0"/>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p:bldP spid="37" grpId="0"/>
      <p:bldP spid="38" grpId="0"/>
      <p:bldP spid="39" grpId="0"/>
      <p:bldP spid="41" grpId="0"/>
      <p:bldP spid="42" grpId="0"/>
      <p:bldP spid="44"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00EC52-5A5E-3B82-470C-3AFB84C70F38}"/>
              </a:ext>
            </a:extLst>
          </p:cNvPr>
          <p:cNvSpPr>
            <a:spLocks noGrp="1"/>
          </p:cNvSpPr>
          <p:nvPr>
            <p:ph type="title"/>
          </p:nvPr>
        </p:nvSpPr>
        <p:spPr/>
        <p:txBody>
          <a:bodyPr/>
          <a:lstStyle/>
          <a:p>
            <a:r>
              <a:rPr lang="en-US" dirty="0"/>
              <a:t>Skip-gram</a:t>
            </a:r>
          </a:p>
        </p:txBody>
      </p:sp>
      <p:sp>
        <p:nvSpPr>
          <p:cNvPr id="3" name="Content Placeholder 2">
            <a:extLst>
              <a:ext uri="{FF2B5EF4-FFF2-40B4-BE49-F238E27FC236}">
                <a16:creationId xmlns:a16="http://schemas.microsoft.com/office/drawing/2014/main" id="{E9DFAF81-5AB3-085B-DEDA-A2D18EB6B4B1}"/>
              </a:ext>
            </a:extLst>
          </p:cNvPr>
          <p:cNvSpPr>
            <a:spLocks noGrp="1"/>
          </p:cNvSpPr>
          <p:nvPr>
            <p:ph sz="quarter" idx="14"/>
          </p:nvPr>
        </p:nvSpPr>
        <p:spPr>
          <a:xfrm>
            <a:off x="367004" y="1686756"/>
            <a:ext cx="8367942" cy="5171243"/>
          </a:xfrm>
        </p:spPr>
        <p:txBody>
          <a:bodyPr/>
          <a:lstStyle/>
          <a:p>
            <a:pPr marL="514346" lvl="1" indent="-342900">
              <a:lnSpc>
                <a:spcPct val="140000"/>
              </a:lnSpc>
              <a:spcBef>
                <a:spcPts val="0"/>
              </a:spcBef>
              <a:buFont typeface="Courier New" panose="02070309020205020404" pitchFamily="49" charset="0"/>
              <a:buChar char="o"/>
            </a:pPr>
            <a:r>
              <a:rPr lang="en-US" sz="1400" dirty="0"/>
              <a:t>Three assumptions of Skip-gram:</a:t>
            </a:r>
          </a:p>
          <a:p>
            <a:pPr marL="857237" lvl="2" indent="-342900">
              <a:lnSpc>
                <a:spcPct val="140000"/>
              </a:lnSpc>
              <a:spcBef>
                <a:spcPts val="0"/>
              </a:spcBef>
              <a:buFont typeface="+mj-lt"/>
              <a:buAutoNum type="arabicPeriod"/>
            </a:pPr>
            <a:r>
              <a:rPr lang="en-US" sz="1200" dirty="0"/>
              <a:t>Each window is identically and independently distributed sample. </a:t>
            </a:r>
          </a:p>
          <a:p>
            <a:pPr lvl="3" indent="0">
              <a:lnSpc>
                <a:spcPct val="140000"/>
              </a:lnSpc>
              <a:spcBef>
                <a:spcPts val="0"/>
              </a:spcBef>
              <a:buNone/>
            </a:pPr>
            <a:r>
              <a:rPr lang="en-US" sz="1000" dirty="0"/>
              <a:t>Each of these windows can be treated as an independent input/output sample.</a:t>
            </a:r>
          </a:p>
          <a:p>
            <a:pPr lvl="3" indent="0">
              <a:lnSpc>
                <a:spcPct val="140000"/>
              </a:lnSpc>
              <a:spcBef>
                <a:spcPts val="0"/>
              </a:spcBef>
              <a:buNone/>
            </a:pPr>
            <a:r>
              <a:rPr lang="en-US" sz="1000" dirty="0"/>
              <a:t>Input: center word</a:t>
            </a:r>
          </a:p>
          <a:p>
            <a:pPr lvl="3" indent="0">
              <a:lnSpc>
                <a:spcPct val="140000"/>
              </a:lnSpc>
              <a:spcBef>
                <a:spcPts val="0"/>
              </a:spcBef>
              <a:buNone/>
            </a:pPr>
            <a:r>
              <a:rPr lang="en-US" sz="1000" dirty="0"/>
              <a:t>Output: the context words, the words appear before/after the center word. </a:t>
            </a:r>
          </a:p>
          <a:p>
            <a:pPr marL="742937" lvl="2" indent="-228600">
              <a:lnSpc>
                <a:spcPct val="140000"/>
              </a:lnSpc>
              <a:spcBef>
                <a:spcPts val="0"/>
              </a:spcBef>
              <a:buFont typeface="+mj-lt"/>
              <a:buAutoNum type="arabicPeriod"/>
            </a:pPr>
            <a:r>
              <a:rPr lang="en-US" sz="1200" dirty="0"/>
              <a:t>Each context word is conditionally independent by given the center word. </a:t>
            </a:r>
          </a:p>
          <a:p>
            <a:pPr marL="742937" lvl="2" indent="-228600">
              <a:lnSpc>
                <a:spcPct val="140000"/>
              </a:lnSpc>
              <a:spcBef>
                <a:spcPts val="0"/>
              </a:spcBef>
              <a:buFont typeface="+mj-lt"/>
              <a:buAutoNum type="arabicPeriod"/>
            </a:pPr>
            <a:endParaRPr lang="en-US" sz="1200" dirty="0"/>
          </a:p>
          <a:p>
            <a:pPr marL="742937" lvl="2" indent="-228600">
              <a:lnSpc>
                <a:spcPct val="140000"/>
              </a:lnSpc>
              <a:spcBef>
                <a:spcPts val="0"/>
              </a:spcBef>
              <a:buFont typeface="+mj-lt"/>
              <a:buAutoNum type="arabicPeriod"/>
            </a:pPr>
            <a:endParaRPr lang="en-US" sz="1200" dirty="0"/>
          </a:p>
          <a:p>
            <a:pPr marL="742937" lvl="2" indent="-228600">
              <a:lnSpc>
                <a:spcPct val="140000"/>
              </a:lnSpc>
              <a:spcBef>
                <a:spcPts val="0"/>
              </a:spcBef>
              <a:buFont typeface="+mj-lt"/>
              <a:buAutoNum type="arabicPeriod"/>
            </a:pPr>
            <a:endParaRPr lang="en-US" sz="1200" dirty="0"/>
          </a:p>
          <a:p>
            <a:pPr marL="742937" lvl="2" indent="-228600">
              <a:lnSpc>
                <a:spcPct val="140000"/>
              </a:lnSpc>
              <a:spcBef>
                <a:spcPts val="0"/>
              </a:spcBef>
              <a:buFont typeface="+mj-lt"/>
              <a:buAutoNum type="arabicPeriod"/>
            </a:pPr>
            <a:endParaRPr lang="en-US" sz="1200" dirty="0"/>
          </a:p>
          <a:p>
            <a:pPr marL="742937" lvl="2" indent="-228600">
              <a:lnSpc>
                <a:spcPct val="140000"/>
              </a:lnSpc>
              <a:spcBef>
                <a:spcPts val="0"/>
              </a:spcBef>
              <a:buFont typeface="+mj-lt"/>
              <a:buAutoNum type="arabicPeriod"/>
            </a:pPr>
            <a:endParaRPr lang="en-US" sz="1200" dirty="0"/>
          </a:p>
          <a:p>
            <a:pPr marL="742937" lvl="2" indent="-228600">
              <a:lnSpc>
                <a:spcPct val="140000"/>
              </a:lnSpc>
              <a:spcBef>
                <a:spcPts val="0"/>
              </a:spcBef>
              <a:buFont typeface="+mj-lt"/>
              <a:buAutoNum type="arabicPeriod"/>
            </a:pPr>
            <a:r>
              <a:rPr lang="en-US" sz="1200" dirty="0"/>
              <a:t>Only model the probability of a word that occurs somewhere in the context window, we do not care about the sequence.</a:t>
            </a:r>
            <a:br>
              <a:rPr lang="en-US" sz="1200" dirty="0"/>
            </a:br>
            <a:r>
              <a:rPr lang="en-US" sz="1000" dirty="0">
                <a:solidFill>
                  <a:srgbClr val="C40C67"/>
                </a:solidFill>
              </a:rPr>
              <a:t>No matter whether the word is 1 word before the center word, 2 words before the center word, or after the center word.</a:t>
            </a:r>
          </a:p>
          <a:p>
            <a:pPr marL="857237" lvl="2" indent="-342900">
              <a:lnSpc>
                <a:spcPct val="140000"/>
              </a:lnSpc>
              <a:spcBef>
                <a:spcPts val="0"/>
              </a:spcBef>
              <a:buFont typeface="+mj-lt"/>
              <a:buAutoNum type="arabicPeriod"/>
            </a:pPr>
            <a:endParaRPr lang="en-US" sz="1200" dirty="0"/>
          </a:p>
          <a:p>
            <a:pPr marL="514346" lvl="1" indent="-342900">
              <a:lnSpc>
                <a:spcPct val="140000"/>
              </a:lnSpc>
              <a:spcBef>
                <a:spcPts val="0"/>
              </a:spcBef>
              <a:buFont typeface="Courier New" panose="02070309020205020404" pitchFamily="49" charset="0"/>
              <a:buChar char="o"/>
            </a:pPr>
            <a:endParaRPr lang="en-US" sz="1400" dirty="0"/>
          </a:p>
          <a:p>
            <a:pPr marL="457200" indent="-457200">
              <a:buAutoNum type="arabicPeriod"/>
            </a:pPr>
            <a:endParaRPr lang="en-US" dirty="0"/>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EF621DC5-E12F-D2BA-8F7D-EA7180D5FE55}"/>
                  </a:ext>
                </a:extLst>
              </p:cNvPr>
              <p:cNvSpPr txBox="1"/>
              <p:nvPr/>
            </p:nvSpPr>
            <p:spPr>
              <a:xfrm>
                <a:off x="4494153" y="4422422"/>
                <a:ext cx="4434081" cy="639983"/>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200" b="0" i="1" u="none" strike="noStrike" kern="1200" cap="none" spc="0" normalizeH="0" baseline="0" noProof="0" dirty="0" smtClean="0">
                          <a:ln>
                            <a:noFill/>
                          </a:ln>
                          <a:solidFill>
                            <a:srgbClr val="C40C67"/>
                          </a:solidFill>
                          <a:effectLst/>
                          <a:uLnTx/>
                          <a:uFillTx/>
                          <a:latin typeface="Cambria Math" panose="02040503050406030204" pitchFamily="18" charset="0"/>
                          <a:ea typeface="+mn-ea"/>
                          <a:cs typeface="+mn-cs"/>
                        </a:rPr>
                        <m:t>𝑃</m:t>
                      </m:r>
                      <m:d>
                        <m:dPr>
                          <m:ctrlPr>
                            <a:rPr kumimoji="0" lang="en-US" sz="1200" b="0" i="1" u="none" strike="noStrike" kern="1200" cap="none" spc="0" normalizeH="0" baseline="0" noProof="0" dirty="0" smtClean="0">
                              <a:ln>
                                <a:noFill/>
                              </a:ln>
                              <a:solidFill>
                                <a:srgbClr val="C40C67"/>
                              </a:solidFill>
                              <a:effectLst/>
                              <a:uLnTx/>
                              <a:uFillTx/>
                              <a:latin typeface="Cambria Math" panose="02040503050406030204" pitchFamily="18" charset="0"/>
                              <a:ea typeface="+mn-ea"/>
                              <a:cs typeface="+mn-cs"/>
                            </a:rPr>
                          </m:ctrlPr>
                        </m:dPr>
                        <m:e>
                          <m:r>
                            <a:rPr kumimoji="0" lang="en-US" sz="1200" b="0" i="1" u="none" strike="noStrike" kern="1200" cap="none" spc="0" normalizeH="0" baseline="0" noProof="0" dirty="0" smtClean="0">
                              <a:ln>
                                <a:noFill/>
                              </a:ln>
                              <a:solidFill>
                                <a:srgbClr val="C40C67"/>
                              </a:solidFill>
                              <a:effectLst/>
                              <a:uLnTx/>
                              <a:uFillTx/>
                              <a:latin typeface="Cambria Math" panose="02040503050406030204" pitchFamily="18" charset="0"/>
                              <a:ea typeface="+mn-ea"/>
                              <a:cs typeface="+mn-cs"/>
                            </a:rPr>
                            <m:t>𝑡h𝑒</m:t>
                          </m:r>
                          <m:r>
                            <a:rPr kumimoji="0" lang="en-US" sz="1200" b="0" i="1" u="none" strike="noStrike" kern="1200" cap="none" spc="0" normalizeH="0" baseline="0" noProof="0" dirty="0" smtClean="0">
                              <a:ln>
                                <a:noFill/>
                              </a:ln>
                              <a:solidFill>
                                <a:srgbClr val="C40C67"/>
                              </a:solidFill>
                              <a:effectLst/>
                              <a:uLnTx/>
                              <a:uFillTx/>
                              <a:latin typeface="Cambria Math" panose="02040503050406030204" pitchFamily="18" charset="0"/>
                              <a:ea typeface="+mn-ea"/>
                              <a:cs typeface="+mn-cs"/>
                            </a:rPr>
                            <m:t>, </m:t>
                          </m:r>
                          <m:r>
                            <a:rPr kumimoji="0" lang="en-US" sz="1200" b="0" i="1" u="none" strike="noStrike" kern="1200" cap="none" spc="0" normalizeH="0" baseline="0" noProof="0" dirty="0" smtClean="0">
                              <a:ln>
                                <a:noFill/>
                              </a:ln>
                              <a:solidFill>
                                <a:srgbClr val="C40C67"/>
                              </a:solidFill>
                              <a:effectLst/>
                              <a:uLnTx/>
                              <a:uFillTx/>
                              <a:latin typeface="Cambria Math" panose="02040503050406030204" pitchFamily="18" charset="0"/>
                              <a:ea typeface="+mn-ea"/>
                              <a:cs typeface="+mn-cs"/>
                            </a:rPr>
                            <m:t>𝑚𝑎𝑛</m:t>
                          </m:r>
                          <m:r>
                            <a:rPr kumimoji="0" lang="en-US" sz="1200" b="0" i="1" u="none" strike="noStrike" kern="1200" cap="none" spc="0" normalizeH="0" baseline="0" noProof="0" dirty="0" smtClean="0">
                              <a:ln>
                                <a:noFill/>
                              </a:ln>
                              <a:solidFill>
                                <a:srgbClr val="C40C67"/>
                              </a:solidFill>
                              <a:effectLst/>
                              <a:uLnTx/>
                              <a:uFillTx/>
                              <a:latin typeface="Cambria Math" panose="02040503050406030204" pitchFamily="18" charset="0"/>
                              <a:ea typeface="+mn-ea"/>
                              <a:cs typeface="+mn-cs"/>
                            </a:rPr>
                            <m:t>, </m:t>
                          </m:r>
                          <m:r>
                            <a:rPr kumimoji="0" lang="en-US" sz="1200" b="0" i="1" u="none" strike="noStrike" kern="1200" cap="none" spc="0" normalizeH="0" baseline="0" noProof="0" dirty="0" smtClean="0">
                              <a:ln>
                                <a:noFill/>
                              </a:ln>
                              <a:solidFill>
                                <a:srgbClr val="C40C67"/>
                              </a:solidFill>
                              <a:effectLst/>
                              <a:uLnTx/>
                              <a:uFillTx/>
                              <a:latin typeface="Cambria Math" panose="02040503050406030204" pitchFamily="18" charset="0"/>
                              <a:ea typeface="+mn-ea"/>
                              <a:cs typeface="+mn-cs"/>
                            </a:rPr>
                            <m:t>h𝑖𝑠</m:t>
                          </m:r>
                          <m:r>
                            <a:rPr kumimoji="0" lang="en-US" sz="1200" b="0" i="1" u="none" strike="noStrike" kern="1200" cap="none" spc="0" normalizeH="0" baseline="0" noProof="0" dirty="0" smtClean="0">
                              <a:ln>
                                <a:noFill/>
                              </a:ln>
                              <a:solidFill>
                                <a:srgbClr val="C40C67"/>
                              </a:solidFill>
                              <a:effectLst/>
                              <a:uLnTx/>
                              <a:uFillTx/>
                              <a:latin typeface="Cambria Math" panose="02040503050406030204" pitchFamily="18" charset="0"/>
                              <a:ea typeface="+mn-ea"/>
                              <a:cs typeface="+mn-cs"/>
                            </a:rPr>
                            <m:t>, </m:t>
                          </m:r>
                          <m:r>
                            <a:rPr kumimoji="0" lang="en-US" sz="1200" b="0" i="1" u="none" strike="noStrike" kern="1200" cap="none" spc="0" normalizeH="0" baseline="0" noProof="0" dirty="0" smtClean="0">
                              <a:ln>
                                <a:noFill/>
                              </a:ln>
                              <a:solidFill>
                                <a:srgbClr val="C40C67"/>
                              </a:solidFill>
                              <a:effectLst/>
                              <a:uLnTx/>
                              <a:uFillTx/>
                              <a:latin typeface="Cambria Math" panose="02040503050406030204" pitchFamily="18" charset="0"/>
                              <a:ea typeface="+mn-ea"/>
                              <a:cs typeface="+mn-cs"/>
                            </a:rPr>
                            <m:t>𝑠𝑜𝑛</m:t>
                          </m:r>
                        </m:e>
                        <m:e>
                          <m:r>
                            <a:rPr kumimoji="0" lang="en-US" sz="1200" b="0" i="1" u="none" strike="noStrike" kern="1200" cap="none" spc="0" normalizeH="0" baseline="0" noProof="0" dirty="0" smtClean="0">
                              <a:ln>
                                <a:noFill/>
                              </a:ln>
                              <a:solidFill>
                                <a:srgbClr val="C40C67"/>
                              </a:solidFill>
                              <a:effectLst/>
                              <a:uLnTx/>
                              <a:uFillTx/>
                              <a:latin typeface="Cambria Math" panose="02040503050406030204" pitchFamily="18" charset="0"/>
                              <a:ea typeface="+mn-ea"/>
                              <a:cs typeface="+mn-cs"/>
                            </a:rPr>
                            <m:t>𝑙𝑜𝑣𝑒𝑠</m:t>
                          </m:r>
                        </m:e>
                      </m:d>
                      <m:r>
                        <a:rPr kumimoji="0" lang="en-US" sz="1200" b="0" i="1" u="none" strike="noStrike" kern="1200" cap="none" spc="0" normalizeH="0" baseline="0" noProof="0" dirty="0" smtClean="0">
                          <a:ln>
                            <a:noFill/>
                          </a:ln>
                          <a:solidFill>
                            <a:srgbClr val="C40C67"/>
                          </a:solidFill>
                          <a:effectLst/>
                          <a:uLnTx/>
                          <a:uFillTx/>
                          <a:latin typeface="Cambria Math" panose="02040503050406030204" pitchFamily="18" charset="0"/>
                          <a:ea typeface="+mn-ea"/>
                          <a:cs typeface="+mn-cs"/>
                        </a:rPr>
                        <m:t>=</m:t>
                      </m:r>
                      <m:r>
                        <a:rPr kumimoji="0" lang="en-US" sz="1200" b="0" i="1" u="none" strike="noStrike" kern="1200" cap="none" spc="0" normalizeH="0" baseline="0" noProof="0" dirty="0" smtClean="0">
                          <a:ln>
                            <a:noFill/>
                          </a:ln>
                          <a:solidFill>
                            <a:srgbClr val="C40C67"/>
                          </a:solidFill>
                          <a:effectLst/>
                          <a:uLnTx/>
                          <a:uFillTx/>
                          <a:latin typeface="Cambria Math" panose="02040503050406030204" pitchFamily="18" charset="0"/>
                          <a:ea typeface="+mn-ea"/>
                          <a:cs typeface="+mn-cs"/>
                        </a:rPr>
                        <m:t>𝑃</m:t>
                      </m:r>
                      <m:d>
                        <m:dPr>
                          <m:ctrlPr>
                            <a:rPr kumimoji="0" lang="en-US" sz="1200" b="0" i="1" u="none" strike="noStrike" kern="1200" cap="none" spc="0" normalizeH="0" baseline="0" noProof="0" dirty="0" smtClean="0">
                              <a:ln>
                                <a:noFill/>
                              </a:ln>
                              <a:solidFill>
                                <a:srgbClr val="C40C67"/>
                              </a:solidFill>
                              <a:effectLst/>
                              <a:uLnTx/>
                              <a:uFillTx/>
                              <a:latin typeface="Cambria Math" panose="02040503050406030204" pitchFamily="18" charset="0"/>
                              <a:ea typeface="+mn-ea"/>
                              <a:cs typeface="+mn-cs"/>
                            </a:rPr>
                          </m:ctrlPr>
                        </m:dPr>
                        <m:e>
                          <m:r>
                            <a:rPr kumimoji="0" lang="en-US" sz="1200" b="0" i="1" u="none" strike="noStrike" kern="1200" cap="none" spc="0" normalizeH="0" baseline="0" noProof="0" dirty="0" smtClean="0">
                              <a:ln>
                                <a:noFill/>
                              </a:ln>
                              <a:solidFill>
                                <a:srgbClr val="C40C67"/>
                              </a:solidFill>
                              <a:effectLst/>
                              <a:uLnTx/>
                              <a:uFillTx/>
                              <a:latin typeface="Cambria Math" panose="02040503050406030204" pitchFamily="18" charset="0"/>
                              <a:ea typeface="+mn-ea"/>
                              <a:cs typeface="+mn-cs"/>
                            </a:rPr>
                            <m:t>𝑡h𝑒</m:t>
                          </m:r>
                        </m:e>
                        <m:e>
                          <m:r>
                            <a:rPr kumimoji="0" lang="en-US" sz="1200" b="0" i="1" u="none" strike="noStrike" kern="1200" cap="none" spc="0" normalizeH="0" baseline="0" noProof="0" dirty="0" smtClean="0">
                              <a:ln>
                                <a:noFill/>
                              </a:ln>
                              <a:solidFill>
                                <a:srgbClr val="C40C67"/>
                              </a:solidFill>
                              <a:effectLst/>
                              <a:uLnTx/>
                              <a:uFillTx/>
                              <a:latin typeface="Cambria Math" panose="02040503050406030204" pitchFamily="18" charset="0"/>
                              <a:ea typeface="+mn-ea"/>
                              <a:cs typeface="+mn-cs"/>
                            </a:rPr>
                            <m:t>𝑙𝑜𝑣𝑒𝑠</m:t>
                          </m:r>
                        </m:e>
                      </m:d>
                      <m:r>
                        <a:rPr kumimoji="0" lang="en-US" sz="1200" b="0" i="1" u="none" strike="noStrike" kern="1200" cap="none" spc="0" normalizeH="0" baseline="0" noProof="0" dirty="0" smtClean="0">
                          <a:ln>
                            <a:noFill/>
                          </a:ln>
                          <a:solidFill>
                            <a:srgbClr val="C40C67"/>
                          </a:solidFill>
                          <a:effectLst/>
                          <a:uLnTx/>
                          <a:uFillTx/>
                          <a:latin typeface="Cambria Math" panose="02040503050406030204" pitchFamily="18" charset="0"/>
                          <a:ea typeface="+mn-ea"/>
                          <a:cs typeface="+mn-cs"/>
                        </a:rPr>
                        <m:t>×</m:t>
                      </m:r>
                      <m:r>
                        <a:rPr kumimoji="0" lang="en-US" sz="1200" b="0" i="1" u="none" strike="noStrike" kern="1200" cap="none" spc="0" normalizeH="0" baseline="0" noProof="0" dirty="0" smtClean="0">
                          <a:ln>
                            <a:noFill/>
                          </a:ln>
                          <a:solidFill>
                            <a:srgbClr val="C40C67"/>
                          </a:solidFill>
                          <a:effectLst/>
                          <a:uLnTx/>
                          <a:uFillTx/>
                          <a:latin typeface="Cambria Math" panose="02040503050406030204" pitchFamily="18" charset="0"/>
                          <a:ea typeface="+mn-ea"/>
                          <a:cs typeface="+mn-cs"/>
                        </a:rPr>
                        <m:t>𝑃</m:t>
                      </m:r>
                      <m:d>
                        <m:dPr>
                          <m:ctrlPr>
                            <a:rPr kumimoji="0" lang="en-US" sz="1200" b="0" i="1" u="none" strike="noStrike" kern="1200" cap="none" spc="0" normalizeH="0" baseline="0" noProof="0" dirty="0" smtClean="0">
                              <a:ln>
                                <a:noFill/>
                              </a:ln>
                              <a:solidFill>
                                <a:srgbClr val="C40C67"/>
                              </a:solidFill>
                              <a:effectLst/>
                              <a:uLnTx/>
                              <a:uFillTx/>
                              <a:latin typeface="Cambria Math" panose="02040503050406030204" pitchFamily="18" charset="0"/>
                              <a:ea typeface="+mn-ea"/>
                              <a:cs typeface="+mn-cs"/>
                            </a:rPr>
                          </m:ctrlPr>
                        </m:dPr>
                        <m:e>
                          <m:r>
                            <a:rPr kumimoji="0" lang="en-US" sz="1200" b="0" i="1" u="none" strike="noStrike" kern="1200" cap="none" spc="0" normalizeH="0" baseline="0" noProof="0" dirty="0" smtClean="0">
                              <a:ln>
                                <a:noFill/>
                              </a:ln>
                              <a:solidFill>
                                <a:srgbClr val="C40C67"/>
                              </a:solidFill>
                              <a:effectLst/>
                              <a:uLnTx/>
                              <a:uFillTx/>
                              <a:latin typeface="Cambria Math" panose="02040503050406030204" pitchFamily="18" charset="0"/>
                              <a:ea typeface="+mn-ea"/>
                              <a:cs typeface="+mn-cs"/>
                            </a:rPr>
                            <m:t>𝑚𝑎𝑛</m:t>
                          </m:r>
                        </m:e>
                        <m:e>
                          <m:r>
                            <a:rPr kumimoji="0" lang="en-US" sz="1200" b="0" i="1" u="none" strike="noStrike" kern="1200" cap="none" spc="0" normalizeH="0" baseline="0" noProof="0" dirty="0" smtClean="0">
                              <a:ln>
                                <a:noFill/>
                              </a:ln>
                              <a:solidFill>
                                <a:srgbClr val="C40C67"/>
                              </a:solidFill>
                              <a:effectLst/>
                              <a:uLnTx/>
                              <a:uFillTx/>
                              <a:latin typeface="Cambria Math" panose="02040503050406030204" pitchFamily="18" charset="0"/>
                              <a:ea typeface="+mn-ea"/>
                              <a:cs typeface="+mn-cs"/>
                            </a:rPr>
                            <m:t>𝑙𝑜𝑣𝑒𝑠</m:t>
                          </m:r>
                        </m:e>
                      </m:d>
                      <m:r>
                        <a:rPr kumimoji="0" lang="en-US" sz="1200" b="0" i="1" u="none" strike="noStrike" kern="1200" cap="none" spc="0" normalizeH="0" baseline="0" noProof="0" dirty="0" smtClean="0">
                          <a:ln>
                            <a:noFill/>
                          </a:ln>
                          <a:solidFill>
                            <a:srgbClr val="C40C67"/>
                          </a:solidFill>
                          <a:effectLst/>
                          <a:uLnTx/>
                          <a:uFillTx/>
                          <a:latin typeface="Cambria Math" panose="02040503050406030204" pitchFamily="18" charset="0"/>
                          <a:ea typeface="+mn-ea"/>
                          <a:cs typeface="+mn-cs"/>
                        </a:rPr>
                        <m:t>×</m:t>
                      </m:r>
                      <m:r>
                        <a:rPr kumimoji="0" lang="en-US" sz="1200" b="0" i="1" u="none" strike="noStrike" kern="1200" cap="none" spc="0" normalizeH="0" baseline="0" noProof="0" dirty="0" smtClean="0">
                          <a:ln>
                            <a:noFill/>
                          </a:ln>
                          <a:solidFill>
                            <a:srgbClr val="C40C67"/>
                          </a:solidFill>
                          <a:effectLst/>
                          <a:uLnTx/>
                          <a:uFillTx/>
                          <a:latin typeface="Cambria Math" panose="02040503050406030204" pitchFamily="18" charset="0"/>
                          <a:ea typeface="+mn-ea"/>
                          <a:cs typeface="+mn-cs"/>
                        </a:rPr>
                        <m:t>𝑃</m:t>
                      </m:r>
                      <m:d>
                        <m:dPr>
                          <m:ctrlPr>
                            <a:rPr kumimoji="0" lang="en-US" sz="1200" b="0" i="1" u="none" strike="noStrike" kern="1200" cap="none" spc="0" normalizeH="0" baseline="0" noProof="0" dirty="0" smtClean="0">
                              <a:ln>
                                <a:noFill/>
                              </a:ln>
                              <a:solidFill>
                                <a:srgbClr val="C40C67"/>
                              </a:solidFill>
                              <a:effectLst/>
                              <a:uLnTx/>
                              <a:uFillTx/>
                              <a:latin typeface="Cambria Math" panose="02040503050406030204" pitchFamily="18" charset="0"/>
                              <a:ea typeface="+mn-ea"/>
                              <a:cs typeface="+mn-cs"/>
                            </a:rPr>
                          </m:ctrlPr>
                        </m:dPr>
                        <m:e>
                          <m:r>
                            <a:rPr kumimoji="0" lang="en-US" sz="1200" b="0" i="1" u="none" strike="noStrike" kern="1200" cap="none" spc="0" normalizeH="0" baseline="0" noProof="0" dirty="0" smtClean="0">
                              <a:ln>
                                <a:noFill/>
                              </a:ln>
                              <a:solidFill>
                                <a:srgbClr val="C40C67"/>
                              </a:solidFill>
                              <a:effectLst/>
                              <a:uLnTx/>
                              <a:uFillTx/>
                              <a:latin typeface="Cambria Math" panose="02040503050406030204" pitchFamily="18" charset="0"/>
                              <a:ea typeface="+mn-ea"/>
                              <a:cs typeface="+mn-cs"/>
                            </a:rPr>
                            <m:t>h𝑖𝑠</m:t>
                          </m:r>
                        </m:e>
                        <m:e>
                          <m:r>
                            <a:rPr kumimoji="0" lang="en-US" sz="1200" b="0" i="1" u="none" strike="noStrike" kern="1200" cap="none" spc="0" normalizeH="0" baseline="0" noProof="0" dirty="0" smtClean="0">
                              <a:ln>
                                <a:noFill/>
                              </a:ln>
                              <a:solidFill>
                                <a:srgbClr val="C40C67"/>
                              </a:solidFill>
                              <a:effectLst/>
                              <a:uLnTx/>
                              <a:uFillTx/>
                              <a:latin typeface="Cambria Math" panose="02040503050406030204" pitchFamily="18" charset="0"/>
                              <a:ea typeface="+mn-ea"/>
                              <a:cs typeface="+mn-cs"/>
                            </a:rPr>
                            <m:t>𝑙𝑜𝑣𝑒𝑠</m:t>
                          </m:r>
                        </m:e>
                      </m:d>
                      <m:r>
                        <a:rPr kumimoji="0" lang="en-US" sz="1200" b="0" i="1" u="none" strike="noStrike" kern="1200" cap="none" spc="0" normalizeH="0" baseline="0" noProof="0" dirty="0" smtClean="0">
                          <a:ln>
                            <a:noFill/>
                          </a:ln>
                          <a:solidFill>
                            <a:srgbClr val="C40C67"/>
                          </a:solidFill>
                          <a:effectLst/>
                          <a:uLnTx/>
                          <a:uFillTx/>
                          <a:latin typeface="Cambria Math" panose="02040503050406030204" pitchFamily="18" charset="0"/>
                          <a:ea typeface="+mn-ea"/>
                          <a:cs typeface="+mn-cs"/>
                        </a:rPr>
                        <m:t>×</m:t>
                      </m:r>
                      <m:r>
                        <a:rPr kumimoji="0" lang="en-US" sz="1200" b="0" i="1" u="none" strike="noStrike" kern="1200" cap="none" spc="0" normalizeH="0" baseline="0" noProof="0" dirty="0" smtClean="0">
                          <a:ln>
                            <a:noFill/>
                          </a:ln>
                          <a:solidFill>
                            <a:srgbClr val="C40C67"/>
                          </a:solidFill>
                          <a:effectLst/>
                          <a:uLnTx/>
                          <a:uFillTx/>
                          <a:latin typeface="Cambria Math" panose="02040503050406030204" pitchFamily="18" charset="0"/>
                          <a:ea typeface="+mn-ea"/>
                          <a:cs typeface="+mn-cs"/>
                        </a:rPr>
                        <m:t>𝑃</m:t>
                      </m:r>
                      <m:r>
                        <a:rPr kumimoji="0" lang="en-US" sz="1200" b="0" i="1" u="none" strike="noStrike" kern="1200" cap="none" spc="0" normalizeH="0" baseline="0" noProof="0" dirty="0" smtClean="0">
                          <a:ln>
                            <a:noFill/>
                          </a:ln>
                          <a:solidFill>
                            <a:srgbClr val="C40C67"/>
                          </a:solidFill>
                          <a:effectLst/>
                          <a:uLnTx/>
                          <a:uFillTx/>
                          <a:latin typeface="Cambria Math" panose="02040503050406030204" pitchFamily="18" charset="0"/>
                          <a:ea typeface="+mn-ea"/>
                          <a:cs typeface="+mn-cs"/>
                        </a:rPr>
                        <m:t>(</m:t>
                      </m:r>
                      <m:r>
                        <a:rPr kumimoji="0" lang="en-US" sz="1200" b="0" i="1" u="none" strike="noStrike" kern="1200" cap="none" spc="0" normalizeH="0" baseline="0" noProof="0" dirty="0" smtClean="0">
                          <a:ln>
                            <a:noFill/>
                          </a:ln>
                          <a:solidFill>
                            <a:srgbClr val="C40C67"/>
                          </a:solidFill>
                          <a:effectLst/>
                          <a:uLnTx/>
                          <a:uFillTx/>
                          <a:latin typeface="Cambria Math" panose="02040503050406030204" pitchFamily="18" charset="0"/>
                          <a:ea typeface="+mn-ea"/>
                          <a:cs typeface="+mn-cs"/>
                        </a:rPr>
                        <m:t>𝑠𝑜𝑛</m:t>
                      </m:r>
                      <m:r>
                        <a:rPr kumimoji="0" lang="en-US" sz="1200" b="0" i="1" u="none" strike="noStrike" kern="1200" cap="none" spc="0" normalizeH="0" baseline="0" noProof="0" dirty="0" smtClean="0">
                          <a:ln>
                            <a:noFill/>
                          </a:ln>
                          <a:solidFill>
                            <a:srgbClr val="C40C67"/>
                          </a:solidFill>
                          <a:effectLst/>
                          <a:uLnTx/>
                          <a:uFillTx/>
                          <a:latin typeface="Cambria Math" panose="02040503050406030204" pitchFamily="18" charset="0"/>
                          <a:ea typeface="+mn-ea"/>
                          <a:cs typeface="+mn-cs"/>
                        </a:rPr>
                        <m:t>|</m:t>
                      </m:r>
                      <m:r>
                        <a:rPr kumimoji="0" lang="en-US" sz="1200" b="0" i="1" u="none" strike="noStrike" kern="1200" cap="none" spc="0" normalizeH="0" baseline="0" noProof="0" dirty="0" smtClean="0">
                          <a:ln>
                            <a:noFill/>
                          </a:ln>
                          <a:solidFill>
                            <a:srgbClr val="C40C67"/>
                          </a:solidFill>
                          <a:effectLst/>
                          <a:uLnTx/>
                          <a:uFillTx/>
                          <a:latin typeface="Cambria Math" panose="02040503050406030204" pitchFamily="18" charset="0"/>
                          <a:ea typeface="+mn-ea"/>
                          <a:cs typeface="+mn-cs"/>
                        </a:rPr>
                        <m:t>𝑙𝑜𝑣𝑒𝑠</m:t>
                      </m:r>
                      <m:r>
                        <a:rPr kumimoji="0" lang="en-US" sz="1200" b="0" i="1" u="none" strike="noStrike" kern="1200" cap="none" spc="0" normalizeH="0" baseline="0" noProof="0" dirty="0" smtClean="0">
                          <a:ln>
                            <a:noFill/>
                          </a:ln>
                          <a:solidFill>
                            <a:srgbClr val="C40C67"/>
                          </a:solidFill>
                          <a:effectLst/>
                          <a:uLnTx/>
                          <a:uFillTx/>
                          <a:latin typeface="Cambria Math" panose="02040503050406030204" pitchFamily="18" charset="0"/>
                          <a:ea typeface="+mn-ea"/>
                          <a:cs typeface="+mn-cs"/>
                        </a:rPr>
                        <m:t>)</m:t>
                      </m:r>
                    </m:oMath>
                  </m:oMathPara>
                </a14:m>
                <a:endParaRPr kumimoji="0" lang="en-US" sz="1200" b="0" i="0" u="none" strike="noStrike" kern="1200" cap="none" spc="0" normalizeH="0" baseline="0" noProof="0" dirty="0">
                  <a:ln>
                    <a:noFill/>
                  </a:ln>
                  <a:solidFill>
                    <a:srgbClr val="C40C67"/>
                  </a:solidFill>
                  <a:effectLst/>
                  <a:uLnTx/>
                  <a:uFillTx/>
                  <a:latin typeface="Segoe UI "/>
                  <a:ea typeface="+mn-ea"/>
                  <a:cs typeface="+mn-cs"/>
                </a:endParaRPr>
              </a:p>
            </p:txBody>
          </p:sp>
        </mc:Choice>
        <mc:Fallback xmlns="">
          <p:sp>
            <p:nvSpPr>
              <p:cNvPr id="5" name="TextBox 4">
                <a:extLst>
                  <a:ext uri="{FF2B5EF4-FFF2-40B4-BE49-F238E27FC236}">
                    <a16:creationId xmlns:a16="http://schemas.microsoft.com/office/drawing/2014/main" id="{EF621DC5-E12F-D2BA-8F7D-EA7180D5FE55}"/>
                  </a:ext>
                </a:extLst>
              </p:cNvPr>
              <p:cNvSpPr txBox="1">
                <a:spLocks noRot="1" noChangeAspect="1" noMove="1" noResize="1" noEditPoints="1" noAdjustHandles="1" noChangeArrowheads="1" noChangeShapeType="1" noTextEdit="1"/>
              </p:cNvSpPr>
              <p:nvPr/>
            </p:nvSpPr>
            <p:spPr>
              <a:xfrm>
                <a:off x="4494153" y="4422422"/>
                <a:ext cx="4434081" cy="639983"/>
              </a:xfrm>
              <a:prstGeom prst="rect">
                <a:avLst/>
              </a:prstGeom>
              <a:blipFill>
                <a:blip r:embed="rId2"/>
                <a:stretch>
                  <a:fillRect/>
                </a:stretch>
              </a:blipFill>
            </p:spPr>
            <p:txBody>
              <a:bodyPr/>
              <a:lstStyle/>
              <a:p>
                <a:r>
                  <a:rPr lang="en-US">
                    <a:noFill/>
                  </a:rPr>
                  <a:t> </a:t>
                </a:r>
              </a:p>
            </p:txBody>
          </p:sp>
        </mc:Fallback>
      </mc:AlternateContent>
      <p:grpSp>
        <p:nvGrpSpPr>
          <p:cNvPr id="21" name="Group 20">
            <a:extLst>
              <a:ext uri="{FF2B5EF4-FFF2-40B4-BE49-F238E27FC236}">
                <a16:creationId xmlns:a16="http://schemas.microsoft.com/office/drawing/2014/main" id="{0EB67D18-6B94-0670-4A8B-4CC4A90842F9}"/>
              </a:ext>
            </a:extLst>
          </p:cNvPr>
          <p:cNvGrpSpPr/>
          <p:nvPr/>
        </p:nvGrpSpPr>
        <p:grpSpPr>
          <a:xfrm>
            <a:off x="1265722" y="3723519"/>
            <a:ext cx="3365250" cy="1772478"/>
            <a:chOff x="1265722" y="3723519"/>
            <a:chExt cx="3365250" cy="1772478"/>
          </a:xfrm>
        </p:grpSpPr>
        <p:sp>
          <p:nvSpPr>
            <p:cNvPr id="19" name="Rectangle 18">
              <a:extLst>
                <a:ext uri="{FF2B5EF4-FFF2-40B4-BE49-F238E27FC236}">
                  <a16:creationId xmlns:a16="http://schemas.microsoft.com/office/drawing/2014/main" id="{A7D9B495-0BF7-E40C-7442-2F61FF8EDE81}"/>
                </a:ext>
              </a:extLst>
            </p:cNvPr>
            <p:cNvSpPr/>
            <p:nvPr/>
          </p:nvSpPr>
          <p:spPr>
            <a:xfrm>
              <a:off x="1265722" y="3985129"/>
              <a:ext cx="3306278" cy="1510868"/>
            </a:xfrm>
            <a:prstGeom prst="rect">
              <a:avLst/>
            </a:prstGeom>
            <a:solidFill>
              <a:srgbClr val="F7D6D6">
                <a:alpha val="50196"/>
              </a:srgbClr>
            </a:solidFill>
            <a:ln>
              <a:solidFill>
                <a:srgbClr val="C40C6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egoe UI "/>
                <a:ea typeface="+mn-ea"/>
                <a:cs typeface="+mn-cs"/>
              </a:endParaRPr>
            </a:p>
          </p:txBody>
        </p:sp>
        <p:sp>
          <p:nvSpPr>
            <p:cNvPr id="6" name="Rectangle 5">
              <a:extLst>
                <a:ext uri="{FF2B5EF4-FFF2-40B4-BE49-F238E27FC236}">
                  <a16:creationId xmlns:a16="http://schemas.microsoft.com/office/drawing/2014/main" id="{14778E23-C99D-4363-B8FF-8A0C13B011CF}"/>
                </a:ext>
              </a:extLst>
            </p:cNvPr>
            <p:cNvSpPr/>
            <p:nvPr/>
          </p:nvSpPr>
          <p:spPr>
            <a:xfrm>
              <a:off x="1315112" y="4504228"/>
              <a:ext cx="552269" cy="35233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Segoe UI "/>
                  <a:ea typeface="+mn-ea"/>
                  <a:cs typeface="+mn-cs"/>
                </a:rPr>
                <a:t>the</a:t>
              </a:r>
            </a:p>
          </p:txBody>
        </p:sp>
        <p:sp>
          <p:nvSpPr>
            <p:cNvPr id="7" name="Rectangle 6">
              <a:extLst>
                <a:ext uri="{FF2B5EF4-FFF2-40B4-BE49-F238E27FC236}">
                  <a16:creationId xmlns:a16="http://schemas.microsoft.com/office/drawing/2014/main" id="{05AE022D-52A5-9346-E8D6-31F23C3F3CF1}"/>
                </a:ext>
              </a:extLst>
            </p:cNvPr>
            <p:cNvSpPr/>
            <p:nvPr/>
          </p:nvSpPr>
          <p:spPr>
            <a:xfrm>
              <a:off x="1979335" y="4504228"/>
              <a:ext cx="552269" cy="35233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Segoe UI "/>
                  <a:ea typeface="+mn-ea"/>
                  <a:cs typeface="+mn-cs"/>
                </a:rPr>
                <a:t>man</a:t>
              </a:r>
            </a:p>
          </p:txBody>
        </p:sp>
        <p:sp>
          <p:nvSpPr>
            <p:cNvPr id="8" name="Rectangle 7">
              <a:extLst>
                <a:ext uri="{FF2B5EF4-FFF2-40B4-BE49-F238E27FC236}">
                  <a16:creationId xmlns:a16="http://schemas.microsoft.com/office/drawing/2014/main" id="{B5B3FE6F-2182-589D-42AB-26B56FEC1FE8}"/>
                </a:ext>
              </a:extLst>
            </p:cNvPr>
            <p:cNvSpPr/>
            <p:nvPr/>
          </p:nvSpPr>
          <p:spPr>
            <a:xfrm>
              <a:off x="2643001" y="4504228"/>
              <a:ext cx="552269" cy="352338"/>
            </a:xfrm>
            <a:prstGeom prst="rect">
              <a:avLst/>
            </a:prstGeom>
            <a:solidFill>
              <a:srgbClr val="F7D6D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C40C67"/>
                  </a:solidFill>
                  <a:effectLst/>
                  <a:uLnTx/>
                  <a:uFillTx/>
                  <a:latin typeface="Segoe UI "/>
                  <a:ea typeface="+mn-ea"/>
                  <a:cs typeface="+mn-cs"/>
                </a:rPr>
                <a:t>loves</a:t>
              </a:r>
            </a:p>
          </p:txBody>
        </p:sp>
        <p:sp>
          <p:nvSpPr>
            <p:cNvPr id="9" name="Rectangle 8">
              <a:extLst>
                <a:ext uri="{FF2B5EF4-FFF2-40B4-BE49-F238E27FC236}">
                  <a16:creationId xmlns:a16="http://schemas.microsoft.com/office/drawing/2014/main" id="{D4B2D0F0-6559-53D9-291D-D9AD940F2A95}"/>
                </a:ext>
              </a:extLst>
            </p:cNvPr>
            <p:cNvSpPr/>
            <p:nvPr/>
          </p:nvSpPr>
          <p:spPr>
            <a:xfrm>
              <a:off x="3306667" y="4504228"/>
              <a:ext cx="552269" cy="35233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Segoe UI "/>
                  <a:ea typeface="+mn-ea"/>
                  <a:cs typeface="+mn-cs"/>
                </a:rPr>
                <a:t>his</a:t>
              </a:r>
            </a:p>
          </p:txBody>
        </p:sp>
        <p:sp>
          <p:nvSpPr>
            <p:cNvPr id="10" name="Rectangle 9">
              <a:extLst>
                <a:ext uri="{FF2B5EF4-FFF2-40B4-BE49-F238E27FC236}">
                  <a16:creationId xmlns:a16="http://schemas.microsoft.com/office/drawing/2014/main" id="{80D4E57A-3B77-38BA-A00A-DB29700FE63B}"/>
                </a:ext>
              </a:extLst>
            </p:cNvPr>
            <p:cNvSpPr/>
            <p:nvPr/>
          </p:nvSpPr>
          <p:spPr>
            <a:xfrm>
              <a:off x="3970333" y="4504228"/>
              <a:ext cx="552269" cy="35233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Segoe UI "/>
                  <a:ea typeface="+mn-ea"/>
                  <a:cs typeface="+mn-cs"/>
                </a:rPr>
                <a:t>son</a:t>
              </a:r>
            </a:p>
          </p:txBody>
        </p:sp>
        <p:sp>
          <p:nvSpPr>
            <p:cNvPr id="11" name="Curved Up Arrow 10">
              <a:extLst>
                <a:ext uri="{FF2B5EF4-FFF2-40B4-BE49-F238E27FC236}">
                  <a16:creationId xmlns:a16="http://schemas.microsoft.com/office/drawing/2014/main" id="{E4C47B00-1F68-6D9C-8C15-191649EE818B}"/>
                </a:ext>
              </a:extLst>
            </p:cNvPr>
            <p:cNvSpPr/>
            <p:nvPr/>
          </p:nvSpPr>
          <p:spPr>
            <a:xfrm>
              <a:off x="3037517" y="4856566"/>
              <a:ext cx="545284" cy="352336"/>
            </a:xfrm>
            <a:prstGeom prst="curved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
                <a:ea typeface="+mn-ea"/>
                <a:cs typeface="+mn-cs"/>
              </a:endParaRPr>
            </a:p>
          </p:txBody>
        </p:sp>
        <p:sp>
          <p:nvSpPr>
            <p:cNvPr id="12" name="Curved Up Arrow 11">
              <a:extLst>
                <a:ext uri="{FF2B5EF4-FFF2-40B4-BE49-F238E27FC236}">
                  <a16:creationId xmlns:a16="http://schemas.microsoft.com/office/drawing/2014/main" id="{5DADE8DC-4B54-413E-6863-E69AF26FB8C2}"/>
                </a:ext>
              </a:extLst>
            </p:cNvPr>
            <p:cNvSpPr/>
            <p:nvPr/>
          </p:nvSpPr>
          <p:spPr>
            <a:xfrm flipV="1">
              <a:off x="2991767" y="4042833"/>
              <a:ext cx="1155837" cy="461394"/>
            </a:xfrm>
            <a:prstGeom prst="curved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
                <a:ea typeface="+mn-ea"/>
                <a:cs typeface="+mn-cs"/>
              </a:endParaRPr>
            </a:p>
          </p:txBody>
        </p:sp>
        <p:sp>
          <p:nvSpPr>
            <p:cNvPr id="13" name="Curved Up Arrow 12">
              <a:extLst>
                <a:ext uri="{FF2B5EF4-FFF2-40B4-BE49-F238E27FC236}">
                  <a16:creationId xmlns:a16="http://schemas.microsoft.com/office/drawing/2014/main" id="{C030C22B-6478-AF2B-AE83-8C95C647789A}"/>
                </a:ext>
              </a:extLst>
            </p:cNvPr>
            <p:cNvSpPr/>
            <p:nvPr/>
          </p:nvSpPr>
          <p:spPr>
            <a:xfrm flipH="1">
              <a:off x="2287990" y="4856566"/>
              <a:ext cx="552269" cy="352336"/>
            </a:xfrm>
            <a:prstGeom prst="curved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
                <a:ea typeface="+mn-ea"/>
                <a:cs typeface="+mn-cs"/>
              </a:endParaRPr>
            </a:p>
          </p:txBody>
        </p:sp>
        <p:sp>
          <p:nvSpPr>
            <p:cNvPr id="14" name="Curved Up Arrow 13">
              <a:extLst>
                <a:ext uri="{FF2B5EF4-FFF2-40B4-BE49-F238E27FC236}">
                  <a16:creationId xmlns:a16="http://schemas.microsoft.com/office/drawing/2014/main" id="{7F278A82-8677-91AC-7526-C123A12A49E5}"/>
                </a:ext>
              </a:extLst>
            </p:cNvPr>
            <p:cNvSpPr/>
            <p:nvPr/>
          </p:nvSpPr>
          <p:spPr>
            <a:xfrm flipH="1" flipV="1">
              <a:off x="1459010" y="4042833"/>
              <a:ext cx="1381249" cy="461394"/>
            </a:xfrm>
            <a:prstGeom prst="curved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
                <a:ea typeface="+mn-ea"/>
                <a:cs typeface="+mn-cs"/>
              </a:endParaRPr>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2F4BCF77-F0D6-E9C9-CD9F-0C5A3086C237}"/>
                    </a:ext>
                  </a:extLst>
                </p:cNvPr>
                <p:cNvSpPr txBox="1"/>
                <p:nvPr/>
              </p:nvSpPr>
              <p:spPr>
                <a:xfrm>
                  <a:off x="3058038" y="5193506"/>
                  <a:ext cx="1023293"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100" b="0" i="1" u="none" strike="noStrike" kern="1200" cap="none" spc="0" normalizeH="0" baseline="0" noProof="0" dirty="0" smtClean="0">
                            <a:ln>
                              <a:noFill/>
                            </a:ln>
                            <a:solidFill>
                              <a:srgbClr val="C40C67"/>
                            </a:solidFill>
                            <a:effectLst/>
                            <a:uLnTx/>
                            <a:uFillTx/>
                            <a:latin typeface="Cambria Math" panose="02040503050406030204" pitchFamily="18" charset="0"/>
                            <a:ea typeface="+mn-ea"/>
                            <a:cs typeface="+mn-cs"/>
                          </a:rPr>
                          <m:t>𝑃</m:t>
                        </m:r>
                        <m:r>
                          <a:rPr kumimoji="0" lang="en-US" sz="1100" b="0" i="1" u="none" strike="noStrike" kern="1200" cap="none" spc="0" normalizeH="0" baseline="0" noProof="0" dirty="0" smtClean="0">
                            <a:ln>
                              <a:noFill/>
                            </a:ln>
                            <a:solidFill>
                              <a:srgbClr val="C40C67"/>
                            </a:solidFill>
                            <a:effectLst/>
                            <a:uLnTx/>
                            <a:uFillTx/>
                            <a:latin typeface="Cambria Math" panose="02040503050406030204" pitchFamily="18" charset="0"/>
                            <a:ea typeface="+mn-ea"/>
                            <a:cs typeface="+mn-cs"/>
                          </a:rPr>
                          <m:t>(</m:t>
                        </m:r>
                        <m:sSub>
                          <m:sSubPr>
                            <m:ctrlPr>
                              <a:rPr kumimoji="0" lang="en-US" sz="1100" b="0" i="1" u="none" strike="noStrike" kern="1200" cap="none" spc="0" normalizeH="0" baseline="0" noProof="0" dirty="0" smtClean="0">
                                <a:ln>
                                  <a:noFill/>
                                </a:ln>
                                <a:solidFill>
                                  <a:srgbClr val="C40C67"/>
                                </a:solidFill>
                                <a:effectLst/>
                                <a:uLnTx/>
                                <a:uFillTx/>
                                <a:latin typeface="Cambria Math" panose="02040503050406030204" pitchFamily="18" charset="0"/>
                                <a:ea typeface="+mn-ea"/>
                                <a:cs typeface="+mn-cs"/>
                              </a:rPr>
                            </m:ctrlPr>
                          </m:sSubPr>
                          <m:e>
                            <m:r>
                              <a:rPr kumimoji="0" lang="en-US" sz="1100" b="0" i="1" u="none" strike="noStrike" kern="1200" cap="none" spc="0" normalizeH="0" baseline="0" noProof="0" dirty="0" smtClean="0">
                                <a:ln>
                                  <a:noFill/>
                                </a:ln>
                                <a:solidFill>
                                  <a:srgbClr val="C40C67"/>
                                </a:solidFill>
                                <a:effectLst/>
                                <a:uLnTx/>
                                <a:uFillTx/>
                                <a:latin typeface="Cambria Math" panose="02040503050406030204" pitchFamily="18" charset="0"/>
                                <a:ea typeface="+mn-ea"/>
                                <a:cs typeface="+mn-cs"/>
                              </a:rPr>
                              <m:t>𝑤</m:t>
                            </m:r>
                          </m:e>
                          <m:sub>
                            <m:r>
                              <a:rPr kumimoji="0" lang="en-US" sz="1100" b="0" i="1" u="none" strike="noStrike" kern="1200" cap="none" spc="0" normalizeH="0" baseline="0" noProof="0" dirty="0" smtClean="0">
                                <a:ln>
                                  <a:noFill/>
                                </a:ln>
                                <a:solidFill>
                                  <a:srgbClr val="C40C67"/>
                                </a:solidFill>
                                <a:effectLst/>
                                <a:uLnTx/>
                                <a:uFillTx/>
                                <a:latin typeface="Cambria Math" panose="02040503050406030204" pitchFamily="18" charset="0"/>
                                <a:ea typeface="+mn-ea"/>
                                <a:cs typeface="+mn-cs"/>
                              </a:rPr>
                              <m:t>𝑡</m:t>
                            </m:r>
                          </m:sub>
                        </m:sSub>
                        <m:r>
                          <a:rPr kumimoji="0" lang="en-US" sz="1100" b="0" i="1" u="none" strike="noStrike" kern="1200" cap="none" spc="0" normalizeH="0" baseline="0" noProof="0" dirty="0" smtClean="0">
                            <a:ln>
                              <a:noFill/>
                            </a:ln>
                            <a:solidFill>
                              <a:srgbClr val="C40C67"/>
                            </a:solidFill>
                            <a:effectLst/>
                            <a:uLnTx/>
                            <a:uFillTx/>
                            <a:latin typeface="Cambria Math" panose="02040503050406030204" pitchFamily="18" charset="0"/>
                            <a:ea typeface="+mn-ea"/>
                            <a:cs typeface="+mn-cs"/>
                          </a:rPr>
                          <m:t>+1|</m:t>
                        </m:r>
                        <m:sSub>
                          <m:sSubPr>
                            <m:ctrlPr>
                              <a:rPr kumimoji="0" lang="en-US" sz="1100" b="0" i="1" u="none" strike="noStrike" kern="1200" cap="none" spc="0" normalizeH="0" baseline="0" noProof="0" dirty="0" smtClean="0">
                                <a:ln>
                                  <a:noFill/>
                                </a:ln>
                                <a:solidFill>
                                  <a:srgbClr val="C40C67"/>
                                </a:solidFill>
                                <a:effectLst/>
                                <a:uLnTx/>
                                <a:uFillTx/>
                                <a:latin typeface="Cambria Math" panose="02040503050406030204" pitchFamily="18" charset="0"/>
                                <a:ea typeface="+mn-ea"/>
                                <a:cs typeface="+mn-cs"/>
                              </a:rPr>
                            </m:ctrlPr>
                          </m:sSubPr>
                          <m:e>
                            <m:r>
                              <a:rPr kumimoji="0" lang="en-US" sz="1100" b="0" i="1" u="none" strike="noStrike" kern="1200" cap="none" spc="0" normalizeH="0" baseline="0" noProof="0" dirty="0" smtClean="0">
                                <a:ln>
                                  <a:noFill/>
                                </a:ln>
                                <a:solidFill>
                                  <a:srgbClr val="C40C67"/>
                                </a:solidFill>
                                <a:effectLst/>
                                <a:uLnTx/>
                                <a:uFillTx/>
                                <a:latin typeface="Cambria Math" panose="02040503050406030204" pitchFamily="18" charset="0"/>
                                <a:ea typeface="+mn-ea"/>
                                <a:cs typeface="+mn-cs"/>
                              </a:rPr>
                              <m:t>𝑤</m:t>
                            </m:r>
                          </m:e>
                          <m:sub>
                            <m:r>
                              <a:rPr kumimoji="0" lang="en-US" sz="1100" b="0" i="1" u="none" strike="noStrike" kern="1200" cap="none" spc="0" normalizeH="0" baseline="0" noProof="0" dirty="0" smtClean="0">
                                <a:ln>
                                  <a:noFill/>
                                </a:ln>
                                <a:solidFill>
                                  <a:srgbClr val="C40C67"/>
                                </a:solidFill>
                                <a:effectLst/>
                                <a:uLnTx/>
                                <a:uFillTx/>
                                <a:latin typeface="Cambria Math" panose="02040503050406030204" pitchFamily="18" charset="0"/>
                                <a:ea typeface="+mn-ea"/>
                                <a:cs typeface="+mn-cs"/>
                              </a:rPr>
                              <m:t>𝑡</m:t>
                            </m:r>
                          </m:sub>
                        </m:sSub>
                        <m:r>
                          <a:rPr kumimoji="0" lang="en-US" sz="1100" b="0" i="1" u="none" strike="noStrike" kern="1200" cap="none" spc="0" normalizeH="0" baseline="0" noProof="0" dirty="0" smtClean="0">
                            <a:ln>
                              <a:noFill/>
                            </a:ln>
                            <a:solidFill>
                              <a:srgbClr val="C40C67"/>
                            </a:solidFill>
                            <a:effectLst/>
                            <a:uLnTx/>
                            <a:uFillTx/>
                            <a:latin typeface="Cambria Math" panose="02040503050406030204" pitchFamily="18" charset="0"/>
                            <a:ea typeface="+mn-ea"/>
                            <a:cs typeface="+mn-cs"/>
                          </a:rPr>
                          <m:t>)</m:t>
                        </m:r>
                      </m:oMath>
                    </m:oMathPara>
                  </a14:m>
                  <a:endParaRPr kumimoji="0" sz="1800" b="0" i="0" u="none" strike="noStrike" kern="1200" cap="none" spc="0" normalizeH="0" baseline="0" noProof="0">
                    <a:ln>
                      <a:noFill/>
                    </a:ln>
                    <a:solidFill>
                      <a:srgbClr val="000000"/>
                    </a:solidFill>
                    <a:effectLst/>
                    <a:uLnTx/>
                    <a:uFillTx/>
                    <a:latin typeface="Segoe UI "/>
                    <a:ea typeface="+mn-ea"/>
                    <a:cs typeface="+mn-cs"/>
                  </a:endParaRPr>
                </a:p>
              </p:txBody>
            </p:sp>
          </mc:Choice>
          <mc:Fallback xmlns="">
            <p:sp>
              <p:nvSpPr>
                <p:cNvPr id="15" name="TextBox 14">
                  <a:extLst>
                    <a:ext uri="{FF2B5EF4-FFF2-40B4-BE49-F238E27FC236}">
                      <a16:creationId xmlns:a16="http://schemas.microsoft.com/office/drawing/2014/main" id="{2F4BCF77-F0D6-E9C9-CD9F-0C5A3086C237}"/>
                    </a:ext>
                  </a:extLst>
                </p:cNvPr>
                <p:cNvSpPr txBox="1">
                  <a:spLocks noRot="1" noChangeAspect="1" noMove="1" noResize="1" noEditPoints="1" noAdjustHandles="1" noChangeArrowheads="1" noChangeShapeType="1" noTextEdit="1"/>
                </p:cNvSpPr>
                <p:nvPr/>
              </p:nvSpPr>
              <p:spPr>
                <a:xfrm>
                  <a:off x="3058038" y="5193506"/>
                  <a:ext cx="1023293" cy="261610"/>
                </a:xfrm>
                <a:prstGeom prst="rect">
                  <a:avLst/>
                </a:prstGeom>
                <a:blipFill>
                  <a:blip r:embed="rId3"/>
                  <a:stretch>
                    <a:fillRect b="-1363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4B424605-B895-CAFA-CB80-0B97B4172A6B}"/>
                    </a:ext>
                  </a:extLst>
                </p:cNvPr>
                <p:cNvSpPr txBox="1"/>
                <p:nvPr/>
              </p:nvSpPr>
              <p:spPr>
                <a:xfrm>
                  <a:off x="1743822" y="5208902"/>
                  <a:ext cx="1023293"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100" b="0" i="1" u="none" strike="noStrike" kern="1200" cap="none" spc="0" normalizeH="0" baseline="0" noProof="0" dirty="0" smtClean="0">
                            <a:ln>
                              <a:noFill/>
                            </a:ln>
                            <a:solidFill>
                              <a:srgbClr val="C40C67"/>
                            </a:solidFill>
                            <a:effectLst/>
                            <a:uLnTx/>
                            <a:uFillTx/>
                            <a:latin typeface="Cambria Math" panose="02040503050406030204" pitchFamily="18" charset="0"/>
                            <a:ea typeface="+mn-ea"/>
                            <a:cs typeface="+mn-cs"/>
                          </a:rPr>
                          <m:t>𝑃</m:t>
                        </m:r>
                        <m:r>
                          <a:rPr kumimoji="0" lang="en-US" sz="1100" b="0" i="1" u="none" strike="noStrike" kern="1200" cap="none" spc="0" normalizeH="0" baseline="0" noProof="0" dirty="0" smtClean="0">
                            <a:ln>
                              <a:noFill/>
                            </a:ln>
                            <a:solidFill>
                              <a:srgbClr val="C40C67"/>
                            </a:solidFill>
                            <a:effectLst/>
                            <a:uLnTx/>
                            <a:uFillTx/>
                            <a:latin typeface="Cambria Math" panose="02040503050406030204" pitchFamily="18" charset="0"/>
                            <a:ea typeface="+mn-ea"/>
                            <a:cs typeface="+mn-cs"/>
                          </a:rPr>
                          <m:t>(</m:t>
                        </m:r>
                        <m:sSub>
                          <m:sSubPr>
                            <m:ctrlPr>
                              <a:rPr kumimoji="0" lang="en-US" sz="1100" b="0" i="1" u="none" strike="noStrike" kern="1200" cap="none" spc="0" normalizeH="0" baseline="0" noProof="0" dirty="0" smtClean="0">
                                <a:ln>
                                  <a:noFill/>
                                </a:ln>
                                <a:solidFill>
                                  <a:srgbClr val="C40C67"/>
                                </a:solidFill>
                                <a:effectLst/>
                                <a:uLnTx/>
                                <a:uFillTx/>
                                <a:latin typeface="Cambria Math" panose="02040503050406030204" pitchFamily="18" charset="0"/>
                                <a:ea typeface="+mn-ea"/>
                                <a:cs typeface="+mn-cs"/>
                              </a:rPr>
                            </m:ctrlPr>
                          </m:sSubPr>
                          <m:e>
                            <m:r>
                              <a:rPr kumimoji="0" lang="en-US" sz="1100" b="0" i="1" u="none" strike="noStrike" kern="1200" cap="none" spc="0" normalizeH="0" baseline="0" noProof="0" dirty="0" smtClean="0">
                                <a:ln>
                                  <a:noFill/>
                                </a:ln>
                                <a:solidFill>
                                  <a:srgbClr val="C40C67"/>
                                </a:solidFill>
                                <a:effectLst/>
                                <a:uLnTx/>
                                <a:uFillTx/>
                                <a:latin typeface="Cambria Math" panose="02040503050406030204" pitchFamily="18" charset="0"/>
                                <a:ea typeface="+mn-ea"/>
                                <a:cs typeface="+mn-cs"/>
                              </a:rPr>
                              <m:t>𝑤</m:t>
                            </m:r>
                          </m:e>
                          <m:sub>
                            <m:r>
                              <a:rPr kumimoji="0" lang="en-US" sz="1100" b="0" i="1" u="none" strike="noStrike" kern="1200" cap="none" spc="0" normalizeH="0" baseline="0" noProof="0" dirty="0" smtClean="0">
                                <a:ln>
                                  <a:noFill/>
                                </a:ln>
                                <a:solidFill>
                                  <a:srgbClr val="C40C67"/>
                                </a:solidFill>
                                <a:effectLst/>
                                <a:uLnTx/>
                                <a:uFillTx/>
                                <a:latin typeface="Cambria Math" panose="02040503050406030204" pitchFamily="18" charset="0"/>
                                <a:ea typeface="+mn-ea"/>
                                <a:cs typeface="+mn-cs"/>
                              </a:rPr>
                              <m:t>𝑡</m:t>
                            </m:r>
                          </m:sub>
                        </m:sSub>
                        <m:r>
                          <a:rPr kumimoji="0" lang="en-US" sz="1100" b="0" i="1" u="none" strike="noStrike" kern="1200" cap="none" spc="0" normalizeH="0" baseline="0" noProof="0" dirty="0" smtClean="0">
                            <a:ln>
                              <a:noFill/>
                            </a:ln>
                            <a:solidFill>
                              <a:srgbClr val="C40C67"/>
                            </a:solidFill>
                            <a:effectLst/>
                            <a:uLnTx/>
                            <a:uFillTx/>
                            <a:latin typeface="Cambria Math" panose="02040503050406030204" pitchFamily="18" charset="0"/>
                            <a:ea typeface="+mn-ea"/>
                            <a:cs typeface="+mn-cs"/>
                          </a:rPr>
                          <m:t>−1|</m:t>
                        </m:r>
                        <m:sSub>
                          <m:sSubPr>
                            <m:ctrlPr>
                              <a:rPr kumimoji="0" lang="en-US" sz="1100" b="0" i="1" u="none" strike="noStrike" kern="1200" cap="none" spc="0" normalizeH="0" baseline="0" noProof="0" dirty="0" smtClean="0">
                                <a:ln>
                                  <a:noFill/>
                                </a:ln>
                                <a:solidFill>
                                  <a:srgbClr val="C40C67"/>
                                </a:solidFill>
                                <a:effectLst/>
                                <a:uLnTx/>
                                <a:uFillTx/>
                                <a:latin typeface="Cambria Math" panose="02040503050406030204" pitchFamily="18" charset="0"/>
                                <a:ea typeface="+mn-ea"/>
                                <a:cs typeface="+mn-cs"/>
                              </a:rPr>
                            </m:ctrlPr>
                          </m:sSubPr>
                          <m:e>
                            <m:r>
                              <a:rPr kumimoji="0" lang="en-US" sz="1100" b="0" i="1" u="none" strike="noStrike" kern="1200" cap="none" spc="0" normalizeH="0" baseline="0" noProof="0" dirty="0" smtClean="0">
                                <a:ln>
                                  <a:noFill/>
                                </a:ln>
                                <a:solidFill>
                                  <a:srgbClr val="C40C67"/>
                                </a:solidFill>
                                <a:effectLst/>
                                <a:uLnTx/>
                                <a:uFillTx/>
                                <a:latin typeface="Cambria Math" panose="02040503050406030204" pitchFamily="18" charset="0"/>
                                <a:ea typeface="+mn-ea"/>
                                <a:cs typeface="+mn-cs"/>
                              </a:rPr>
                              <m:t>𝑤</m:t>
                            </m:r>
                          </m:e>
                          <m:sub>
                            <m:r>
                              <a:rPr kumimoji="0" lang="en-US" sz="1100" b="0" i="1" u="none" strike="noStrike" kern="1200" cap="none" spc="0" normalizeH="0" baseline="0" noProof="0" dirty="0" smtClean="0">
                                <a:ln>
                                  <a:noFill/>
                                </a:ln>
                                <a:solidFill>
                                  <a:srgbClr val="C40C67"/>
                                </a:solidFill>
                                <a:effectLst/>
                                <a:uLnTx/>
                                <a:uFillTx/>
                                <a:latin typeface="Cambria Math" panose="02040503050406030204" pitchFamily="18" charset="0"/>
                                <a:ea typeface="+mn-ea"/>
                                <a:cs typeface="+mn-cs"/>
                              </a:rPr>
                              <m:t>𝑡</m:t>
                            </m:r>
                          </m:sub>
                        </m:sSub>
                        <m:r>
                          <a:rPr kumimoji="0" lang="en-US" sz="1100" b="0" i="1" u="none" strike="noStrike" kern="1200" cap="none" spc="0" normalizeH="0" baseline="0" noProof="0" dirty="0" smtClean="0">
                            <a:ln>
                              <a:noFill/>
                            </a:ln>
                            <a:solidFill>
                              <a:srgbClr val="C40C67"/>
                            </a:solidFill>
                            <a:effectLst/>
                            <a:uLnTx/>
                            <a:uFillTx/>
                            <a:latin typeface="Cambria Math" panose="02040503050406030204" pitchFamily="18" charset="0"/>
                            <a:ea typeface="+mn-ea"/>
                            <a:cs typeface="+mn-cs"/>
                          </a:rPr>
                          <m:t>)</m:t>
                        </m:r>
                      </m:oMath>
                    </m:oMathPara>
                  </a14:m>
                  <a:endParaRPr kumimoji="0" sz="1800" b="0" i="0" u="none" strike="noStrike" kern="1200" cap="none" spc="0" normalizeH="0" baseline="0" noProof="0">
                    <a:ln>
                      <a:noFill/>
                    </a:ln>
                    <a:solidFill>
                      <a:srgbClr val="000000"/>
                    </a:solidFill>
                    <a:effectLst/>
                    <a:uLnTx/>
                    <a:uFillTx/>
                    <a:latin typeface="Segoe UI "/>
                    <a:ea typeface="+mn-ea"/>
                    <a:cs typeface="+mn-cs"/>
                  </a:endParaRPr>
                </a:p>
              </p:txBody>
            </p:sp>
          </mc:Choice>
          <mc:Fallback xmlns="">
            <p:sp>
              <p:nvSpPr>
                <p:cNvPr id="16" name="TextBox 15">
                  <a:extLst>
                    <a:ext uri="{FF2B5EF4-FFF2-40B4-BE49-F238E27FC236}">
                      <a16:creationId xmlns:a16="http://schemas.microsoft.com/office/drawing/2014/main" id="{4B424605-B895-CAFA-CB80-0B97B4172A6B}"/>
                    </a:ext>
                  </a:extLst>
                </p:cNvPr>
                <p:cNvSpPr txBox="1">
                  <a:spLocks noRot="1" noChangeAspect="1" noMove="1" noResize="1" noEditPoints="1" noAdjustHandles="1" noChangeArrowheads="1" noChangeShapeType="1" noTextEdit="1"/>
                </p:cNvSpPr>
                <p:nvPr/>
              </p:nvSpPr>
              <p:spPr>
                <a:xfrm>
                  <a:off x="1743822" y="5208902"/>
                  <a:ext cx="1023293" cy="261610"/>
                </a:xfrm>
                <a:prstGeom prst="rect">
                  <a:avLst/>
                </a:prstGeom>
                <a:blipFill>
                  <a:blip r:embed="rId4"/>
                  <a:stretch>
                    <a:fillRect r="-1235" b="-1363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34673BBB-0900-D522-2B5F-73E2025149A6}"/>
                    </a:ext>
                  </a:extLst>
                </p:cNvPr>
                <p:cNvSpPr txBox="1"/>
                <p:nvPr/>
              </p:nvSpPr>
              <p:spPr>
                <a:xfrm>
                  <a:off x="3458686" y="3755342"/>
                  <a:ext cx="1023293"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100" b="0" i="1" u="none" strike="noStrike" kern="1200" cap="none" spc="0" normalizeH="0" baseline="0" noProof="0" dirty="0" smtClean="0">
                            <a:ln>
                              <a:noFill/>
                            </a:ln>
                            <a:solidFill>
                              <a:srgbClr val="C40C67"/>
                            </a:solidFill>
                            <a:effectLst/>
                            <a:uLnTx/>
                            <a:uFillTx/>
                            <a:latin typeface="Cambria Math" panose="02040503050406030204" pitchFamily="18" charset="0"/>
                            <a:ea typeface="+mn-ea"/>
                            <a:cs typeface="+mn-cs"/>
                          </a:rPr>
                          <m:t>𝑃</m:t>
                        </m:r>
                        <m:r>
                          <a:rPr kumimoji="0" lang="en-US" sz="1100" b="0" i="1" u="none" strike="noStrike" kern="1200" cap="none" spc="0" normalizeH="0" baseline="0" noProof="0" dirty="0" smtClean="0">
                            <a:ln>
                              <a:noFill/>
                            </a:ln>
                            <a:solidFill>
                              <a:srgbClr val="C40C67"/>
                            </a:solidFill>
                            <a:effectLst/>
                            <a:uLnTx/>
                            <a:uFillTx/>
                            <a:latin typeface="Cambria Math" panose="02040503050406030204" pitchFamily="18" charset="0"/>
                            <a:ea typeface="+mn-ea"/>
                            <a:cs typeface="+mn-cs"/>
                          </a:rPr>
                          <m:t>(</m:t>
                        </m:r>
                        <m:sSub>
                          <m:sSubPr>
                            <m:ctrlPr>
                              <a:rPr kumimoji="0" lang="en-US" sz="1100" b="0" i="1" u="none" strike="noStrike" kern="1200" cap="none" spc="0" normalizeH="0" baseline="0" noProof="0" dirty="0" smtClean="0">
                                <a:ln>
                                  <a:noFill/>
                                </a:ln>
                                <a:solidFill>
                                  <a:srgbClr val="C40C67"/>
                                </a:solidFill>
                                <a:effectLst/>
                                <a:uLnTx/>
                                <a:uFillTx/>
                                <a:latin typeface="Cambria Math" panose="02040503050406030204" pitchFamily="18" charset="0"/>
                                <a:ea typeface="+mn-ea"/>
                                <a:cs typeface="+mn-cs"/>
                              </a:rPr>
                            </m:ctrlPr>
                          </m:sSubPr>
                          <m:e>
                            <m:r>
                              <a:rPr kumimoji="0" lang="en-US" sz="1100" b="0" i="1" u="none" strike="noStrike" kern="1200" cap="none" spc="0" normalizeH="0" baseline="0" noProof="0" dirty="0" smtClean="0">
                                <a:ln>
                                  <a:noFill/>
                                </a:ln>
                                <a:solidFill>
                                  <a:srgbClr val="C40C67"/>
                                </a:solidFill>
                                <a:effectLst/>
                                <a:uLnTx/>
                                <a:uFillTx/>
                                <a:latin typeface="Cambria Math" panose="02040503050406030204" pitchFamily="18" charset="0"/>
                                <a:ea typeface="+mn-ea"/>
                                <a:cs typeface="+mn-cs"/>
                              </a:rPr>
                              <m:t>𝑤</m:t>
                            </m:r>
                          </m:e>
                          <m:sub>
                            <m:r>
                              <a:rPr kumimoji="0" lang="en-US" sz="1100" b="0" i="1" u="none" strike="noStrike" kern="1200" cap="none" spc="0" normalizeH="0" baseline="0" noProof="0" dirty="0" smtClean="0">
                                <a:ln>
                                  <a:noFill/>
                                </a:ln>
                                <a:solidFill>
                                  <a:srgbClr val="C40C67"/>
                                </a:solidFill>
                                <a:effectLst/>
                                <a:uLnTx/>
                                <a:uFillTx/>
                                <a:latin typeface="Cambria Math" panose="02040503050406030204" pitchFamily="18" charset="0"/>
                                <a:ea typeface="+mn-ea"/>
                                <a:cs typeface="+mn-cs"/>
                              </a:rPr>
                              <m:t>𝑡</m:t>
                            </m:r>
                          </m:sub>
                        </m:sSub>
                        <m:r>
                          <a:rPr kumimoji="0" lang="en-US" sz="1100" b="0" i="1" u="none" strike="noStrike" kern="1200" cap="none" spc="0" normalizeH="0" baseline="0" noProof="0" dirty="0" smtClean="0">
                            <a:ln>
                              <a:noFill/>
                            </a:ln>
                            <a:solidFill>
                              <a:srgbClr val="C40C67"/>
                            </a:solidFill>
                            <a:effectLst/>
                            <a:uLnTx/>
                            <a:uFillTx/>
                            <a:latin typeface="Cambria Math" panose="02040503050406030204" pitchFamily="18" charset="0"/>
                            <a:ea typeface="+mn-ea"/>
                            <a:cs typeface="+mn-cs"/>
                          </a:rPr>
                          <m:t>+2|</m:t>
                        </m:r>
                        <m:sSub>
                          <m:sSubPr>
                            <m:ctrlPr>
                              <a:rPr kumimoji="0" lang="en-US" sz="1100" b="0" i="1" u="none" strike="noStrike" kern="1200" cap="none" spc="0" normalizeH="0" baseline="0" noProof="0" dirty="0" smtClean="0">
                                <a:ln>
                                  <a:noFill/>
                                </a:ln>
                                <a:solidFill>
                                  <a:srgbClr val="C40C67"/>
                                </a:solidFill>
                                <a:effectLst/>
                                <a:uLnTx/>
                                <a:uFillTx/>
                                <a:latin typeface="Cambria Math" panose="02040503050406030204" pitchFamily="18" charset="0"/>
                                <a:ea typeface="+mn-ea"/>
                                <a:cs typeface="+mn-cs"/>
                              </a:rPr>
                            </m:ctrlPr>
                          </m:sSubPr>
                          <m:e>
                            <m:r>
                              <a:rPr kumimoji="0" lang="en-US" sz="1100" b="0" i="1" u="none" strike="noStrike" kern="1200" cap="none" spc="0" normalizeH="0" baseline="0" noProof="0" dirty="0" smtClean="0">
                                <a:ln>
                                  <a:noFill/>
                                </a:ln>
                                <a:solidFill>
                                  <a:srgbClr val="C40C67"/>
                                </a:solidFill>
                                <a:effectLst/>
                                <a:uLnTx/>
                                <a:uFillTx/>
                                <a:latin typeface="Cambria Math" panose="02040503050406030204" pitchFamily="18" charset="0"/>
                                <a:ea typeface="+mn-ea"/>
                                <a:cs typeface="+mn-cs"/>
                              </a:rPr>
                              <m:t>𝑤</m:t>
                            </m:r>
                          </m:e>
                          <m:sub>
                            <m:r>
                              <a:rPr kumimoji="0" lang="en-US" sz="1100" b="0" i="1" u="none" strike="noStrike" kern="1200" cap="none" spc="0" normalizeH="0" baseline="0" noProof="0" dirty="0" smtClean="0">
                                <a:ln>
                                  <a:noFill/>
                                </a:ln>
                                <a:solidFill>
                                  <a:srgbClr val="C40C67"/>
                                </a:solidFill>
                                <a:effectLst/>
                                <a:uLnTx/>
                                <a:uFillTx/>
                                <a:latin typeface="Cambria Math" panose="02040503050406030204" pitchFamily="18" charset="0"/>
                                <a:ea typeface="+mn-ea"/>
                                <a:cs typeface="+mn-cs"/>
                              </a:rPr>
                              <m:t>𝑡</m:t>
                            </m:r>
                          </m:sub>
                        </m:sSub>
                        <m:r>
                          <a:rPr kumimoji="0" lang="en-US" sz="1100" b="0" i="1" u="none" strike="noStrike" kern="1200" cap="none" spc="0" normalizeH="0" baseline="0" noProof="0" dirty="0" smtClean="0">
                            <a:ln>
                              <a:noFill/>
                            </a:ln>
                            <a:solidFill>
                              <a:srgbClr val="C40C67"/>
                            </a:solidFill>
                            <a:effectLst/>
                            <a:uLnTx/>
                            <a:uFillTx/>
                            <a:latin typeface="Cambria Math" panose="02040503050406030204" pitchFamily="18" charset="0"/>
                            <a:ea typeface="+mn-ea"/>
                            <a:cs typeface="+mn-cs"/>
                          </a:rPr>
                          <m:t>)</m:t>
                        </m:r>
                      </m:oMath>
                    </m:oMathPara>
                  </a14:m>
                  <a:endParaRPr kumimoji="0" sz="1800" b="0" i="0" u="none" strike="noStrike" kern="1200" cap="none" spc="0" normalizeH="0" baseline="0" noProof="0">
                    <a:ln>
                      <a:noFill/>
                    </a:ln>
                    <a:solidFill>
                      <a:srgbClr val="000000"/>
                    </a:solidFill>
                    <a:effectLst/>
                    <a:uLnTx/>
                    <a:uFillTx/>
                    <a:latin typeface="Segoe UI "/>
                    <a:ea typeface="+mn-ea"/>
                    <a:cs typeface="+mn-cs"/>
                  </a:endParaRPr>
                </a:p>
              </p:txBody>
            </p:sp>
          </mc:Choice>
          <mc:Fallback xmlns="">
            <p:sp>
              <p:nvSpPr>
                <p:cNvPr id="17" name="TextBox 16">
                  <a:extLst>
                    <a:ext uri="{FF2B5EF4-FFF2-40B4-BE49-F238E27FC236}">
                      <a16:creationId xmlns:a16="http://schemas.microsoft.com/office/drawing/2014/main" id="{34673BBB-0900-D522-2B5F-73E2025149A6}"/>
                    </a:ext>
                  </a:extLst>
                </p:cNvPr>
                <p:cNvSpPr txBox="1">
                  <a:spLocks noRot="1" noChangeAspect="1" noMove="1" noResize="1" noEditPoints="1" noAdjustHandles="1" noChangeArrowheads="1" noChangeShapeType="1" noTextEdit="1"/>
                </p:cNvSpPr>
                <p:nvPr/>
              </p:nvSpPr>
              <p:spPr>
                <a:xfrm>
                  <a:off x="3458686" y="3755342"/>
                  <a:ext cx="1023293" cy="261610"/>
                </a:xfrm>
                <a:prstGeom prst="rect">
                  <a:avLst/>
                </a:prstGeom>
                <a:blipFill>
                  <a:blip r:embed="rId5"/>
                  <a:stretch>
                    <a:fillRect r="-1235" b="-1363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E79120AD-71AA-4764-325A-58B11121CB89}"/>
                    </a:ext>
                  </a:extLst>
                </p:cNvPr>
                <p:cNvSpPr txBox="1"/>
                <p:nvPr/>
              </p:nvSpPr>
              <p:spPr>
                <a:xfrm>
                  <a:off x="1355734" y="3723519"/>
                  <a:ext cx="1023293"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100" b="0" i="1" u="none" strike="noStrike" kern="1200" cap="none" spc="0" normalizeH="0" baseline="0" noProof="0" dirty="0" smtClean="0">
                            <a:ln>
                              <a:noFill/>
                            </a:ln>
                            <a:solidFill>
                              <a:srgbClr val="C40C67"/>
                            </a:solidFill>
                            <a:effectLst/>
                            <a:uLnTx/>
                            <a:uFillTx/>
                            <a:latin typeface="Cambria Math" panose="02040503050406030204" pitchFamily="18" charset="0"/>
                            <a:ea typeface="+mn-ea"/>
                            <a:cs typeface="+mn-cs"/>
                          </a:rPr>
                          <m:t>𝑃</m:t>
                        </m:r>
                        <m:r>
                          <a:rPr kumimoji="0" lang="en-US" sz="1100" b="0" i="1" u="none" strike="noStrike" kern="1200" cap="none" spc="0" normalizeH="0" baseline="0" noProof="0" dirty="0" smtClean="0">
                            <a:ln>
                              <a:noFill/>
                            </a:ln>
                            <a:solidFill>
                              <a:srgbClr val="C40C67"/>
                            </a:solidFill>
                            <a:effectLst/>
                            <a:uLnTx/>
                            <a:uFillTx/>
                            <a:latin typeface="Cambria Math" panose="02040503050406030204" pitchFamily="18" charset="0"/>
                            <a:ea typeface="+mn-ea"/>
                            <a:cs typeface="+mn-cs"/>
                          </a:rPr>
                          <m:t>(</m:t>
                        </m:r>
                        <m:sSub>
                          <m:sSubPr>
                            <m:ctrlPr>
                              <a:rPr kumimoji="0" lang="en-US" sz="1100" b="0" i="1" u="none" strike="noStrike" kern="1200" cap="none" spc="0" normalizeH="0" baseline="0" noProof="0" dirty="0" smtClean="0">
                                <a:ln>
                                  <a:noFill/>
                                </a:ln>
                                <a:solidFill>
                                  <a:srgbClr val="C40C67"/>
                                </a:solidFill>
                                <a:effectLst/>
                                <a:uLnTx/>
                                <a:uFillTx/>
                                <a:latin typeface="Cambria Math" panose="02040503050406030204" pitchFamily="18" charset="0"/>
                                <a:ea typeface="+mn-ea"/>
                                <a:cs typeface="+mn-cs"/>
                              </a:rPr>
                            </m:ctrlPr>
                          </m:sSubPr>
                          <m:e>
                            <m:r>
                              <a:rPr kumimoji="0" lang="en-US" sz="1100" b="0" i="1" u="none" strike="noStrike" kern="1200" cap="none" spc="0" normalizeH="0" baseline="0" noProof="0" dirty="0" smtClean="0">
                                <a:ln>
                                  <a:noFill/>
                                </a:ln>
                                <a:solidFill>
                                  <a:srgbClr val="C40C67"/>
                                </a:solidFill>
                                <a:effectLst/>
                                <a:uLnTx/>
                                <a:uFillTx/>
                                <a:latin typeface="Cambria Math" panose="02040503050406030204" pitchFamily="18" charset="0"/>
                                <a:ea typeface="+mn-ea"/>
                                <a:cs typeface="+mn-cs"/>
                              </a:rPr>
                              <m:t>𝑤</m:t>
                            </m:r>
                          </m:e>
                          <m:sub>
                            <m:r>
                              <a:rPr kumimoji="0" lang="en-US" sz="1100" b="0" i="1" u="none" strike="noStrike" kern="1200" cap="none" spc="0" normalizeH="0" baseline="0" noProof="0" dirty="0" smtClean="0">
                                <a:ln>
                                  <a:noFill/>
                                </a:ln>
                                <a:solidFill>
                                  <a:srgbClr val="C40C67"/>
                                </a:solidFill>
                                <a:effectLst/>
                                <a:uLnTx/>
                                <a:uFillTx/>
                                <a:latin typeface="Cambria Math" panose="02040503050406030204" pitchFamily="18" charset="0"/>
                                <a:ea typeface="+mn-ea"/>
                                <a:cs typeface="+mn-cs"/>
                              </a:rPr>
                              <m:t>𝑡</m:t>
                            </m:r>
                          </m:sub>
                        </m:sSub>
                        <m:r>
                          <a:rPr kumimoji="0" lang="en-US" sz="1100" b="0" i="1" u="none" strike="noStrike" kern="1200" cap="none" spc="0" normalizeH="0" baseline="0" noProof="0" dirty="0" smtClean="0">
                            <a:ln>
                              <a:noFill/>
                            </a:ln>
                            <a:solidFill>
                              <a:srgbClr val="C40C67"/>
                            </a:solidFill>
                            <a:effectLst/>
                            <a:uLnTx/>
                            <a:uFillTx/>
                            <a:latin typeface="Cambria Math" panose="02040503050406030204" pitchFamily="18" charset="0"/>
                            <a:ea typeface="+mn-ea"/>
                            <a:cs typeface="+mn-cs"/>
                          </a:rPr>
                          <m:t>−2|</m:t>
                        </m:r>
                        <m:sSub>
                          <m:sSubPr>
                            <m:ctrlPr>
                              <a:rPr kumimoji="0" lang="en-US" sz="1100" b="0" i="1" u="none" strike="noStrike" kern="1200" cap="none" spc="0" normalizeH="0" baseline="0" noProof="0" dirty="0" smtClean="0">
                                <a:ln>
                                  <a:noFill/>
                                </a:ln>
                                <a:solidFill>
                                  <a:srgbClr val="C40C67"/>
                                </a:solidFill>
                                <a:effectLst/>
                                <a:uLnTx/>
                                <a:uFillTx/>
                                <a:latin typeface="Cambria Math" panose="02040503050406030204" pitchFamily="18" charset="0"/>
                                <a:ea typeface="+mn-ea"/>
                                <a:cs typeface="+mn-cs"/>
                              </a:rPr>
                            </m:ctrlPr>
                          </m:sSubPr>
                          <m:e>
                            <m:r>
                              <a:rPr kumimoji="0" lang="en-US" sz="1100" b="0" i="1" u="none" strike="noStrike" kern="1200" cap="none" spc="0" normalizeH="0" baseline="0" noProof="0" dirty="0" smtClean="0">
                                <a:ln>
                                  <a:noFill/>
                                </a:ln>
                                <a:solidFill>
                                  <a:srgbClr val="C40C67"/>
                                </a:solidFill>
                                <a:effectLst/>
                                <a:uLnTx/>
                                <a:uFillTx/>
                                <a:latin typeface="Cambria Math" panose="02040503050406030204" pitchFamily="18" charset="0"/>
                                <a:ea typeface="+mn-ea"/>
                                <a:cs typeface="+mn-cs"/>
                              </a:rPr>
                              <m:t>𝑤</m:t>
                            </m:r>
                          </m:e>
                          <m:sub>
                            <m:r>
                              <a:rPr kumimoji="0" lang="en-US" sz="1100" b="0" i="1" u="none" strike="noStrike" kern="1200" cap="none" spc="0" normalizeH="0" baseline="0" noProof="0" dirty="0" smtClean="0">
                                <a:ln>
                                  <a:noFill/>
                                </a:ln>
                                <a:solidFill>
                                  <a:srgbClr val="C40C67"/>
                                </a:solidFill>
                                <a:effectLst/>
                                <a:uLnTx/>
                                <a:uFillTx/>
                                <a:latin typeface="Cambria Math" panose="02040503050406030204" pitchFamily="18" charset="0"/>
                                <a:ea typeface="+mn-ea"/>
                                <a:cs typeface="+mn-cs"/>
                              </a:rPr>
                              <m:t>𝑡</m:t>
                            </m:r>
                          </m:sub>
                        </m:sSub>
                        <m:r>
                          <a:rPr kumimoji="0" lang="en-US" sz="1100" b="0" i="1" u="none" strike="noStrike" kern="1200" cap="none" spc="0" normalizeH="0" baseline="0" noProof="0" dirty="0" smtClean="0">
                            <a:ln>
                              <a:noFill/>
                            </a:ln>
                            <a:solidFill>
                              <a:srgbClr val="C40C67"/>
                            </a:solidFill>
                            <a:effectLst/>
                            <a:uLnTx/>
                            <a:uFillTx/>
                            <a:latin typeface="Cambria Math" panose="02040503050406030204" pitchFamily="18" charset="0"/>
                            <a:ea typeface="+mn-ea"/>
                            <a:cs typeface="+mn-cs"/>
                          </a:rPr>
                          <m:t>)</m:t>
                        </m:r>
                      </m:oMath>
                    </m:oMathPara>
                  </a14:m>
                  <a:endParaRPr kumimoji="0" sz="1800" b="0" i="0" u="none" strike="noStrike" kern="1200" cap="none" spc="0" normalizeH="0" baseline="0" noProof="0">
                    <a:ln>
                      <a:noFill/>
                    </a:ln>
                    <a:solidFill>
                      <a:srgbClr val="000000"/>
                    </a:solidFill>
                    <a:effectLst/>
                    <a:uLnTx/>
                    <a:uFillTx/>
                    <a:latin typeface="Segoe UI "/>
                    <a:ea typeface="+mn-ea"/>
                    <a:cs typeface="+mn-cs"/>
                  </a:endParaRPr>
                </a:p>
              </p:txBody>
            </p:sp>
          </mc:Choice>
          <mc:Fallback xmlns="">
            <p:sp>
              <p:nvSpPr>
                <p:cNvPr id="18" name="TextBox 17">
                  <a:extLst>
                    <a:ext uri="{FF2B5EF4-FFF2-40B4-BE49-F238E27FC236}">
                      <a16:creationId xmlns:a16="http://schemas.microsoft.com/office/drawing/2014/main" id="{E79120AD-71AA-4764-325A-58B11121CB89}"/>
                    </a:ext>
                  </a:extLst>
                </p:cNvPr>
                <p:cNvSpPr txBox="1">
                  <a:spLocks noRot="1" noChangeAspect="1" noMove="1" noResize="1" noEditPoints="1" noAdjustHandles="1" noChangeArrowheads="1" noChangeShapeType="1" noTextEdit="1"/>
                </p:cNvSpPr>
                <p:nvPr/>
              </p:nvSpPr>
              <p:spPr>
                <a:xfrm>
                  <a:off x="1355734" y="3723519"/>
                  <a:ext cx="1023293" cy="261610"/>
                </a:xfrm>
                <a:prstGeom prst="rect">
                  <a:avLst/>
                </a:prstGeom>
                <a:blipFill>
                  <a:blip r:embed="rId6"/>
                  <a:stretch>
                    <a:fillRect b="-14286"/>
                  </a:stretch>
                </a:blipFill>
              </p:spPr>
              <p:txBody>
                <a:bodyPr/>
                <a:lstStyle/>
                <a:p>
                  <a:r>
                    <a:rPr lang="en-US">
                      <a:noFill/>
                    </a:rPr>
                    <a:t> </a:t>
                  </a:r>
                </a:p>
              </p:txBody>
            </p:sp>
          </mc:Fallback>
        </mc:AlternateContent>
        <p:sp>
          <p:nvSpPr>
            <p:cNvPr id="20" name="TextBox 19">
              <a:extLst>
                <a:ext uri="{FF2B5EF4-FFF2-40B4-BE49-F238E27FC236}">
                  <a16:creationId xmlns:a16="http://schemas.microsoft.com/office/drawing/2014/main" id="{59BFCC30-DA42-7359-6ED3-87115894CC16}"/>
                </a:ext>
              </a:extLst>
            </p:cNvPr>
            <p:cNvSpPr txBox="1"/>
            <p:nvPr/>
          </p:nvSpPr>
          <p:spPr>
            <a:xfrm>
              <a:off x="3912506" y="3958077"/>
              <a:ext cx="718466"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C40C67"/>
                  </a:solidFill>
                  <a:effectLst/>
                  <a:uLnTx/>
                  <a:uFillTx/>
                  <a:latin typeface="Raleway" pitchFamily="2" charset="77"/>
                  <a:ea typeface="+mn-ea"/>
                  <a:cs typeface="+mn-cs"/>
                </a:rPr>
                <a:t>window</a:t>
              </a:r>
            </a:p>
          </p:txBody>
        </p:sp>
      </p:grpSp>
    </p:spTree>
    <p:extLst>
      <p:ext uri="{BB962C8B-B14F-4D97-AF65-F5344CB8AC3E}">
        <p14:creationId xmlns:p14="http://schemas.microsoft.com/office/powerpoint/2010/main" val="2014054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dissolve">
                                      <p:cBhvr>
                                        <p:cTn id="7" dur="500"/>
                                        <p:tgtEl>
                                          <p:spTgt spid="3">
                                            <p:txEl>
                                              <p:pRg st="1" end="1"/>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dissolve">
                                      <p:cBhvr>
                                        <p:cTn id="10" dur="500"/>
                                        <p:tgtEl>
                                          <p:spTgt spid="3">
                                            <p:txEl>
                                              <p:pRg st="2" end="2"/>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dissolve">
                                      <p:cBhvr>
                                        <p:cTn id="13" dur="500"/>
                                        <p:tgtEl>
                                          <p:spTgt spid="3">
                                            <p:txEl>
                                              <p:pRg st="3" end="3"/>
                                            </p:txEl>
                                          </p:spTgt>
                                        </p:tgtEl>
                                      </p:cBhvr>
                                    </p:animEffect>
                                  </p:childTnLst>
                                </p:cTn>
                              </p:par>
                              <p:par>
                                <p:cTn id="14" presetID="9" presetClass="entr" presetSubtype="0" fill="hold" nodeType="with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dissolve">
                                      <p:cBhvr>
                                        <p:cTn id="16" dur="500"/>
                                        <p:tgtEl>
                                          <p:spTgt spid="3">
                                            <p:txEl>
                                              <p:pRg st="4" end="4"/>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dissolve">
                                      <p:cBhvr>
                                        <p:cTn id="21" dur="500"/>
                                        <p:tgtEl>
                                          <p:spTgt spid="3">
                                            <p:txEl>
                                              <p:pRg st="5" end="5"/>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fade">
                                      <p:cBhvr>
                                        <p:cTn id="26" dur="1000"/>
                                        <p:tgtEl>
                                          <p:spTgt spid="21"/>
                                        </p:tgtEl>
                                      </p:cBhvr>
                                    </p:animEffect>
                                    <p:anim calcmode="lin" valueType="num">
                                      <p:cBhvr>
                                        <p:cTn id="27" dur="1000" fill="hold"/>
                                        <p:tgtEl>
                                          <p:spTgt spid="21"/>
                                        </p:tgtEl>
                                        <p:attrNameLst>
                                          <p:attrName>ppt_x</p:attrName>
                                        </p:attrNameLst>
                                      </p:cBhvr>
                                      <p:tavLst>
                                        <p:tav tm="0">
                                          <p:val>
                                            <p:strVal val="#ppt_x"/>
                                          </p:val>
                                        </p:tav>
                                        <p:tav tm="100000">
                                          <p:val>
                                            <p:strVal val="#ppt_x"/>
                                          </p:val>
                                        </p:tav>
                                      </p:tavLst>
                                    </p:anim>
                                    <p:anim calcmode="lin" valueType="num">
                                      <p:cBhvr>
                                        <p:cTn id="28"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 calcmode="lin" valueType="num">
                                      <p:cBhvr>
                                        <p:cTn id="33" dur="500" fill="hold"/>
                                        <p:tgtEl>
                                          <p:spTgt spid="5"/>
                                        </p:tgtEl>
                                        <p:attrNameLst>
                                          <p:attrName>ppt_w</p:attrName>
                                        </p:attrNameLst>
                                      </p:cBhvr>
                                      <p:tavLst>
                                        <p:tav tm="0">
                                          <p:val>
                                            <p:fltVal val="0"/>
                                          </p:val>
                                        </p:tav>
                                        <p:tav tm="100000">
                                          <p:val>
                                            <p:strVal val="#ppt_w"/>
                                          </p:val>
                                        </p:tav>
                                      </p:tavLst>
                                    </p:anim>
                                    <p:anim calcmode="lin" valueType="num">
                                      <p:cBhvr>
                                        <p:cTn id="34" dur="500" fill="hold"/>
                                        <p:tgtEl>
                                          <p:spTgt spid="5"/>
                                        </p:tgtEl>
                                        <p:attrNameLst>
                                          <p:attrName>ppt_h</p:attrName>
                                        </p:attrNameLst>
                                      </p:cBhvr>
                                      <p:tavLst>
                                        <p:tav tm="0">
                                          <p:val>
                                            <p:fltVal val="0"/>
                                          </p:val>
                                        </p:tav>
                                        <p:tav tm="100000">
                                          <p:val>
                                            <p:strVal val="#ppt_h"/>
                                          </p:val>
                                        </p:tav>
                                      </p:tavLst>
                                    </p:anim>
                                    <p:animEffect transition="in" filter="fade">
                                      <p:cBhvr>
                                        <p:cTn id="35" dur="500"/>
                                        <p:tgtEl>
                                          <p:spTgt spid="5"/>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ntr" presetSubtype="0" fill="hold" nodeType="clickEffect">
                                  <p:stCondLst>
                                    <p:cond delay="0"/>
                                  </p:stCondLst>
                                  <p:childTnLst>
                                    <p:set>
                                      <p:cBhvr>
                                        <p:cTn id="39" dur="1" fill="hold">
                                          <p:stCondLst>
                                            <p:cond delay="0"/>
                                          </p:stCondLst>
                                        </p:cTn>
                                        <p:tgtEl>
                                          <p:spTgt spid="3">
                                            <p:txEl>
                                              <p:pRg st="11" end="11"/>
                                            </p:txEl>
                                          </p:spTgt>
                                        </p:tgtEl>
                                        <p:attrNameLst>
                                          <p:attrName>style.visibility</p:attrName>
                                        </p:attrNameLst>
                                      </p:cBhvr>
                                      <p:to>
                                        <p:strVal val="visible"/>
                                      </p:to>
                                    </p:set>
                                    <p:animEffect transition="in" filter="dissolve">
                                      <p:cBhvr>
                                        <p:cTn id="40"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F26B50-5C90-7A4F-A6F0-E8BEE03B7966}"/>
              </a:ext>
            </a:extLst>
          </p:cNvPr>
          <p:cNvSpPr>
            <a:spLocks noGrp="1"/>
          </p:cNvSpPr>
          <p:nvPr>
            <p:ph type="title"/>
          </p:nvPr>
        </p:nvSpPr>
        <p:spPr/>
        <p:txBody>
          <a:bodyPr/>
          <a:lstStyle/>
          <a:p>
            <a:r>
              <a:rPr lang="en-US" dirty="0"/>
              <a:t>Loss function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0004100-4FB6-4B22-4577-81EA803764C9}"/>
                  </a:ext>
                </a:extLst>
              </p:cNvPr>
              <p:cNvSpPr>
                <a:spLocks noGrp="1"/>
              </p:cNvSpPr>
              <p:nvPr>
                <p:ph sz="quarter" idx="14"/>
              </p:nvPr>
            </p:nvSpPr>
            <p:spPr/>
            <p:txBody>
              <a:bodyPr/>
              <a:lstStyle/>
              <a:p>
                <a:pPr marL="514346" lvl="1" indent="-342900">
                  <a:lnSpc>
                    <a:spcPct val="140000"/>
                  </a:lnSpc>
                  <a:spcBef>
                    <a:spcPts val="0"/>
                  </a:spcBef>
                  <a:buClr>
                    <a:srgbClr val="C40C67"/>
                  </a:buClr>
                  <a:buFont typeface="Courier New" panose="02070309020205020404" pitchFamily="49" charset="0"/>
                  <a:buChar char="o"/>
                </a:pPr>
                <a:r>
                  <a:rPr lang="en-US" sz="1400" dirty="0">
                    <a:solidFill>
                      <a:srgbClr val="000000"/>
                    </a:solidFill>
                  </a:rPr>
                  <a:t>Skip-gram loss function</a:t>
                </a:r>
              </a:p>
              <a:p>
                <a:pPr marL="857237" lvl="2" indent="-342900">
                  <a:lnSpc>
                    <a:spcPct val="140000"/>
                  </a:lnSpc>
                  <a:spcBef>
                    <a:spcPts val="0"/>
                  </a:spcBef>
                  <a:buClr>
                    <a:srgbClr val="C40C67"/>
                  </a:buClr>
                  <a:buFont typeface="Courier New" panose="02070309020205020404" pitchFamily="49" charset="0"/>
                  <a:buChar char="o"/>
                </a:pPr>
                <a:r>
                  <a:rPr lang="en-US" sz="1200" dirty="0">
                    <a:solidFill>
                      <a:srgbClr val="000000"/>
                    </a:solidFill>
                  </a:rPr>
                  <a:t>Minimize the negative log likelihood (NLL) of the parameters.</a:t>
                </a:r>
              </a:p>
              <a:p>
                <a:pPr marL="857237" lvl="2" indent="-342900">
                  <a:lnSpc>
                    <a:spcPct val="140000"/>
                  </a:lnSpc>
                  <a:spcBef>
                    <a:spcPts val="0"/>
                  </a:spcBef>
                  <a:buClr>
                    <a:srgbClr val="C40C67"/>
                  </a:buClr>
                  <a:buFont typeface="Courier New" panose="02070309020205020404" pitchFamily="49" charset="0"/>
                  <a:buChar char="o"/>
                </a:pPr>
                <a14:m>
                  <m:oMath xmlns:m="http://schemas.openxmlformats.org/officeDocument/2006/math">
                    <m:r>
                      <a:rPr lang="en-US" sz="1200" i="1" dirty="0" smtClean="0">
                        <a:solidFill>
                          <a:srgbClr val="000000"/>
                        </a:solidFill>
                        <a:latin typeface="Cambria Math" panose="02040503050406030204" pitchFamily="18" charset="0"/>
                      </a:rPr>
                      <m:t>𝐽</m:t>
                    </m:r>
                    <m:d>
                      <m:dPr>
                        <m:ctrlPr>
                          <a:rPr lang="en-US" sz="1200" i="1" dirty="0" smtClean="0">
                            <a:solidFill>
                              <a:srgbClr val="000000"/>
                            </a:solidFill>
                            <a:latin typeface="Cambria Math" panose="02040503050406030204" pitchFamily="18" charset="0"/>
                          </a:rPr>
                        </m:ctrlPr>
                      </m:dPr>
                      <m:e>
                        <m:r>
                          <a:rPr lang="en-US" sz="1200" i="1" dirty="0" smtClean="0">
                            <a:solidFill>
                              <a:srgbClr val="000000"/>
                            </a:solidFill>
                            <a:latin typeface="Cambria Math" panose="02040503050406030204" pitchFamily="18" charset="0"/>
                          </a:rPr>
                          <m:t>𝜃</m:t>
                        </m:r>
                      </m:e>
                    </m:d>
                    <m:r>
                      <a:rPr lang="en-US" sz="1200" b="0" i="1" dirty="0" smtClean="0">
                        <a:solidFill>
                          <a:srgbClr val="000000"/>
                        </a:solidFill>
                        <a:latin typeface="Cambria Math" panose="02040503050406030204" pitchFamily="18" charset="0"/>
                      </a:rPr>
                      <m:t>=−</m:t>
                    </m:r>
                    <m:func>
                      <m:funcPr>
                        <m:ctrlPr>
                          <a:rPr lang="en-US" sz="1200" b="0" i="1" dirty="0" smtClean="0">
                            <a:solidFill>
                              <a:srgbClr val="000000"/>
                            </a:solidFill>
                            <a:latin typeface="Cambria Math" panose="02040503050406030204" pitchFamily="18" charset="0"/>
                          </a:rPr>
                        </m:ctrlPr>
                      </m:funcPr>
                      <m:fName>
                        <m:r>
                          <m:rPr>
                            <m:sty m:val="p"/>
                          </m:rPr>
                          <a:rPr lang="en-US" sz="1200" b="0" i="0" dirty="0" smtClean="0">
                            <a:solidFill>
                              <a:srgbClr val="000000"/>
                            </a:solidFill>
                            <a:latin typeface="Cambria Math" panose="02040503050406030204" pitchFamily="18" charset="0"/>
                          </a:rPr>
                          <m:t>log</m:t>
                        </m:r>
                      </m:fName>
                      <m:e>
                        <m:d>
                          <m:dPr>
                            <m:begChr m:val="["/>
                            <m:endChr m:val="]"/>
                            <m:ctrlPr>
                              <a:rPr lang="en-US" sz="1200" b="0" i="1" dirty="0" smtClean="0">
                                <a:solidFill>
                                  <a:srgbClr val="000000"/>
                                </a:solidFill>
                                <a:latin typeface="Cambria Math" panose="02040503050406030204" pitchFamily="18" charset="0"/>
                              </a:rPr>
                            </m:ctrlPr>
                          </m:dPr>
                          <m:e>
                            <m:sSub>
                              <m:sSubPr>
                                <m:ctrlPr>
                                  <a:rPr lang="en-US" sz="1200" b="0" i="1" dirty="0" smtClean="0">
                                    <a:solidFill>
                                      <a:srgbClr val="000000"/>
                                    </a:solidFill>
                                    <a:latin typeface="Cambria Math" panose="02040503050406030204" pitchFamily="18" charset="0"/>
                                  </a:rPr>
                                </m:ctrlPr>
                              </m:sSubPr>
                              <m:e>
                                <m:r>
                                  <a:rPr lang="en-US" sz="1200" b="0" i="1" dirty="0" smtClean="0">
                                    <a:solidFill>
                                      <a:srgbClr val="000000"/>
                                    </a:solidFill>
                                    <a:latin typeface="Cambria Math" panose="02040503050406030204" pitchFamily="18" charset="0"/>
                                  </a:rPr>
                                  <m:t>𝑃</m:t>
                                </m:r>
                              </m:e>
                              <m:sub>
                                <m:r>
                                  <a:rPr lang="en-US" sz="1200" b="0" i="1" dirty="0" smtClean="0">
                                    <a:solidFill>
                                      <a:srgbClr val="000000"/>
                                    </a:solidFill>
                                    <a:latin typeface="Cambria Math" panose="02040503050406030204" pitchFamily="18" charset="0"/>
                                  </a:rPr>
                                  <m:t>𝜃</m:t>
                                </m:r>
                              </m:sub>
                            </m:sSub>
                            <m:d>
                              <m:dPr>
                                <m:ctrlPr>
                                  <a:rPr lang="en-US" sz="1200" b="0" i="1" dirty="0" smtClean="0">
                                    <a:solidFill>
                                      <a:srgbClr val="000000"/>
                                    </a:solidFill>
                                    <a:latin typeface="Cambria Math" panose="02040503050406030204" pitchFamily="18" charset="0"/>
                                  </a:rPr>
                                </m:ctrlPr>
                              </m:dPr>
                              <m:e>
                                <m:r>
                                  <a:rPr lang="en-US" sz="1200" b="0" i="1" dirty="0" smtClean="0">
                                    <a:solidFill>
                                      <a:srgbClr val="000000"/>
                                    </a:solidFill>
                                    <a:latin typeface="Cambria Math" panose="02040503050406030204" pitchFamily="18" charset="0"/>
                                  </a:rPr>
                                  <m:t>𝑤𝑖</m:t>
                                </m:r>
                                <m:sSub>
                                  <m:sSubPr>
                                    <m:ctrlPr>
                                      <a:rPr lang="en-US" sz="1200" b="0" i="1" dirty="0" smtClean="0">
                                        <a:solidFill>
                                          <a:srgbClr val="000000"/>
                                        </a:solidFill>
                                        <a:latin typeface="Cambria Math" panose="02040503050406030204" pitchFamily="18" charset="0"/>
                                      </a:rPr>
                                    </m:ctrlPr>
                                  </m:sSubPr>
                                  <m:e>
                                    <m:r>
                                      <a:rPr lang="en-US" sz="1200" b="0" i="1" dirty="0" smtClean="0">
                                        <a:solidFill>
                                          <a:srgbClr val="000000"/>
                                        </a:solidFill>
                                        <a:latin typeface="Cambria Math" panose="02040503050406030204" pitchFamily="18" charset="0"/>
                                      </a:rPr>
                                      <m:t>𝑛</m:t>
                                    </m:r>
                                  </m:e>
                                  <m:sub>
                                    <m:r>
                                      <a:rPr lang="en-US" sz="1200" b="0" i="1" dirty="0" smtClean="0">
                                        <a:solidFill>
                                          <a:srgbClr val="000000"/>
                                        </a:solidFill>
                                        <a:latin typeface="Cambria Math" panose="02040503050406030204" pitchFamily="18" charset="0"/>
                                      </a:rPr>
                                      <m:t>1</m:t>
                                    </m:r>
                                  </m:sub>
                                </m:sSub>
                              </m:e>
                              <m:e>
                                <m:sSub>
                                  <m:sSubPr>
                                    <m:ctrlPr>
                                      <a:rPr lang="en-US" sz="1200" b="0" i="1" dirty="0" smtClean="0">
                                        <a:solidFill>
                                          <a:srgbClr val="000000"/>
                                        </a:solidFill>
                                        <a:latin typeface="Cambria Math" panose="02040503050406030204" pitchFamily="18" charset="0"/>
                                      </a:rPr>
                                    </m:ctrlPr>
                                  </m:sSubPr>
                                  <m:e>
                                    <m:r>
                                      <a:rPr lang="en-US" sz="1200" b="0" i="1" dirty="0" smtClean="0">
                                        <a:solidFill>
                                          <a:srgbClr val="000000"/>
                                        </a:solidFill>
                                        <a:latin typeface="Cambria Math" panose="02040503050406030204" pitchFamily="18" charset="0"/>
                                      </a:rPr>
                                      <m:t>𝑤</m:t>
                                    </m:r>
                                  </m:e>
                                  <m:sub>
                                    <m:r>
                                      <a:rPr lang="en-US" sz="1200" b="0" i="1" dirty="0" smtClean="0">
                                        <a:solidFill>
                                          <a:srgbClr val="000000"/>
                                        </a:solidFill>
                                        <a:latin typeface="Cambria Math" panose="02040503050406030204" pitchFamily="18" charset="0"/>
                                      </a:rPr>
                                      <m:t>1</m:t>
                                    </m:r>
                                  </m:sub>
                                </m:sSub>
                              </m:e>
                            </m:d>
                            <m:r>
                              <a:rPr lang="en-US" sz="1200" b="0" i="1" dirty="0" smtClean="0">
                                <a:solidFill>
                                  <a:srgbClr val="000000"/>
                                </a:solidFill>
                                <a:latin typeface="Cambria Math" panose="02040503050406030204" pitchFamily="18" charset="0"/>
                              </a:rPr>
                              <m:t>×</m:t>
                            </m:r>
                            <m:sSub>
                              <m:sSubPr>
                                <m:ctrlPr>
                                  <a:rPr lang="en-US" sz="1200" b="0" i="1" dirty="0" smtClean="0">
                                    <a:solidFill>
                                      <a:srgbClr val="000000"/>
                                    </a:solidFill>
                                    <a:latin typeface="Cambria Math" panose="02040503050406030204" pitchFamily="18" charset="0"/>
                                  </a:rPr>
                                </m:ctrlPr>
                              </m:sSubPr>
                              <m:e>
                                <m:r>
                                  <a:rPr lang="en-US" sz="1200" b="0" i="1" dirty="0" smtClean="0">
                                    <a:solidFill>
                                      <a:srgbClr val="000000"/>
                                    </a:solidFill>
                                    <a:latin typeface="Cambria Math" panose="02040503050406030204" pitchFamily="18" charset="0"/>
                                  </a:rPr>
                                  <m:t>𝑃</m:t>
                                </m:r>
                              </m:e>
                              <m:sub>
                                <m:r>
                                  <a:rPr lang="en-US" sz="1200" b="0" i="1" dirty="0" smtClean="0">
                                    <a:solidFill>
                                      <a:srgbClr val="000000"/>
                                    </a:solidFill>
                                    <a:latin typeface="Cambria Math" panose="02040503050406030204" pitchFamily="18" charset="0"/>
                                  </a:rPr>
                                  <m:t>𝜃</m:t>
                                </m:r>
                              </m:sub>
                            </m:sSub>
                            <m:d>
                              <m:dPr>
                                <m:ctrlPr>
                                  <a:rPr lang="en-US" sz="1200" b="0" i="1" dirty="0" smtClean="0">
                                    <a:solidFill>
                                      <a:srgbClr val="000000"/>
                                    </a:solidFill>
                                    <a:latin typeface="Cambria Math" panose="02040503050406030204" pitchFamily="18" charset="0"/>
                                  </a:rPr>
                                </m:ctrlPr>
                              </m:dPr>
                              <m:e>
                                <m:r>
                                  <a:rPr lang="en-US" sz="1200" b="0" i="1" dirty="0" smtClean="0">
                                    <a:solidFill>
                                      <a:srgbClr val="000000"/>
                                    </a:solidFill>
                                    <a:latin typeface="Cambria Math" panose="02040503050406030204" pitchFamily="18" charset="0"/>
                                  </a:rPr>
                                  <m:t>𝑤𝑖</m:t>
                                </m:r>
                                <m:sSub>
                                  <m:sSubPr>
                                    <m:ctrlPr>
                                      <a:rPr lang="en-US" sz="1200" b="0" i="1" dirty="0" smtClean="0">
                                        <a:solidFill>
                                          <a:srgbClr val="000000"/>
                                        </a:solidFill>
                                        <a:latin typeface="Cambria Math" panose="02040503050406030204" pitchFamily="18" charset="0"/>
                                      </a:rPr>
                                    </m:ctrlPr>
                                  </m:sSubPr>
                                  <m:e>
                                    <m:r>
                                      <a:rPr lang="en-US" sz="1200" b="0" i="1" dirty="0" smtClean="0">
                                        <a:solidFill>
                                          <a:srgbClr val="000000"/>
                                        </a:solidFill>
                                        <a:latin typeface="Cambria Math" panose="02040503050406030204" pitchFamily="18" charset="0"/>
                                      </a:rPr>
                                      <m:t>𝑛</m:t>
                                    </m:r>
                                  </m:e>
                                  <m:sub>
                                    <m:r>
                                      <a:rPr lang="en-US" sz="1200" b="0" i="1" dirty="0" smtClean="0">
                                        <a:solidFill>
                                          <a:srgbClr val="000000"/>
                                        </a:solidFill>
                                        <a:latin typeface="Cambria Math" panose="02040503050406030204" pitchFamily="18" charset="0"/>
                                      </a:rPr>
                                      <m:t>2</m:t>
                                    </m:r>
                                  </m:sub>
                                </m:sSub>
                              </m:e>
                              <m:e>
                                <m:sSub>
                                  <m:sSubPr>
                                    <m:ctrlPr>
                                      <a:rPr lang="en-US" sz="1200" b="0" i="1" dirty="0" smtClean="0">
                                        <a:solidFill>
                                          <a:srgbClr val="000000"/>
                                        </a:solidFill>
                                        <a:latin typeface="Cambria Math" panose="02040503050406030204" pitchFamily="18" charset="0"/>
                                      </a:rPr>
                                    </m:ctrlPr>
                                  </m:sSubPr>
                                  <m:e>
                                    <m:r>
                                      <a:rPr lang="en-US" sz="1200" b="0" i="1" dirty="0" smtClean="0">
                                        <a:solidFill>
                                          <a:srgbClr val="000000"/>
                                        </a:solidFill>
                                        <a:latin typeface="Cambria Math" panose="02040503050406030204" pitchFamily="18" charset="0"/>
                                      </a:rPr>
                                      <m:t>𝑤</m:t>
                                    </m:r>
                                  </m:e>
                                  <m:sub>
                                    <m:r>
                                      <a:rPr lang="en-US" sz="1200" b="0" i="1" dirty="0" smtClean="0">
                                        <a:solidFill>
                                          <a:srgbClr val="000000"/>
                                        </a:solidFill>
                                        <a:latin typeface="Cambria Math" panose="02040503050406030204" pitchFamily="18" charset="0"/>
                                      </a:rPr>
                                      <m:t>2</m:t>
                                    </m:r>
                                  </m:sub>
                                </m:sSub>
                              </m:e>
                            </m:d>
                            <m:r>
                              <a:rPr lang="en-US" sz="1200" b="0" i="1" dirty="0" smtClean="0">
                                <a:solidFill>
                                  <a:srgbClr val="000000"/>
                                </a:solidFill>
                                <a:latin typeface="Cambria Math" panose="02040503050406030204" pitchFamily="18" charset="0"/>
                              </a:rPr>
                              <m:t>×…×</m:t>
                            </m:r>
                            <m:sSub>
                              <m:sSubPr>
                                <m:ctrlPr>
                                  <a:rPr lang="en-US" sz="1200" b="0" i="1" dirty="0" smtClean="0">
                                    <a:solidFill>
                                      <a:srgbClr val="000000"/>
                                    </a:solidFill>
                                    <a:latin typeface="Cambria Math" panose="02040503050406030204" pitchFamily="18" charset="0"/>
                                  </a:rPr>
                                </m:ctrlPr>
                              </m:sSubPr>
                              <m:e>
                                <m:r>
                                  <a:rPr lang="en-US" sz="1200" b="0" i="1" dirty="0" smtClean="0">
                                    <a:solidFill>
                                      <a:srgbClr val="000000"/>
                                    </a:solidFill>
                                    <a:latin typeface="Cambria Math" panose="02040503050406030204" pitchFamily="18" charset="0"/>
                                  </a:rPr>
                                  <m:t>𝑃</m:t>
                                </m:r>
                              </m:e>
                              <m:sub>
                                <m:r>
                                  <a:rPr lang="en-US" sz="1200" b="0" i="1" dirty="0" smtClean="0">
                                    <a:solidFill>
                                      <a:srgbClr val="000000"/>
                                    </a:solidFill>
                                    <a:latin typeface="Cambria Math" panose="02040503050406030204" pitchFamily="18" charset="0"/>
                                  </a:rPr>
                                  <m:t>𝜃</m:t>
                                </m:r>
                              </m:sub>
                            </m:sSub>
                            <m:d>
                              <m:dPr>
                                <m:ctrlPr>
                                  <a:rPr lang="en-US" sz="1200" b="0" i="1" dirty="0" smtClean="0">
                                    <a:solidFill>
                                      <a:srgbClr val="000000"/>
                                    </a:solidFill>
                                    <a:latin typeface="Cambria Math" panose="02040503050406030204" pitchFamily="18" charset="0"/>
                                  </a:rPr>
                                </m:ctrlPr>
                              </m:dPr>
                              <m:e>
                                <m:r>
                                  <a:rPr lang="en-US" sz="1200" b="0" i="1" dirty="0" smtClean="0">
                                    <a:solidFill>
                                      <a:srgbClr val="000000"/>
                                    </a:solidFill>
                                    <a:latin typeface="Cambria Math" panose="02040503050406030204" pitchFamily="18" charset="0"/>
                                  </a:rPr>
                                  <m:t>𝑤𝑖</m:t>
                                </m:r>
                                <m:sSub>
                                  <m:sSubPr>
                                    <m:ctrlPr>
                                      <a:rPr lang="en-US" sz="1200" b="0" i="1" dirty="0" smtClean="0">
                                        <a:solidFill>
                                          <a:srgbClr val="000000"/>
                                        </a:solidFill>
                                        <a:latin typeface="Cambria Math" panose="02040503050406030204" pitchFamily="18" charset="0"/>
                                      </a:rPr>
                                    </m:ctrlPr>
                                  </m:sSubPr>
                                  <m:e>
                                    <m:r>
                                      <a:rPr lang="en-US" sz="1200" b="0" i="1" dirty="0" smtClean="0">
                                        <a:solidFill>
                                          <a:srgbClr val="000000"/>
                                        </a:solidFill>
                                        <a:latin typeface="Cambria Math" panose="02040503050406030204" pitchFamily="18" charset="0"/>
                                      </a:rPr>
                                      <m:t>𝑛</m:t>
                                    </m:r>
                                  </m:e>
                                  <m:sub>
                                    <m:r>
                                      <a:rPr lang="en-US" sz="1200" b="0" i="1" dirty="0" smtClean="0">
                                        <a:solidFill>
                                          <a:srgbClr val="000000"/>
                                        </a:solidFill>
                                        <a:latin typeface="Cambria Math" panose="02040503050406030204" pitchFamily="18" charset="0"/>
                                      </a:rPr>
                                      <m:t>𝑇</m:t>
                                    </m:r>
                                  </m:sub>
                                </m:sSub>
                              </m:e>
                              <m:e>
                                <m:sSub>
                                  <m:sSubPr>
                                    <m:ctrlPr>
                                      <a:rPr lang="en-US" sz="1200" b="0" i="1" dirty="0" smtClean="0">
                                        <a:solidFill>
                                          <a:srgbClr val="000000"/>
                                        </a:solidFill>
                                        <a:latin typeface="Cambria Math" panose="02040503050406030204" pitchFamily="18" charset="0"/>
                                      </a:rPr>
                                    </m:ctrlPr>
                                  </m:sSubPr>
                                  <m:e>
                                    <m:r>
                                      <a:rPr lang="en-US" sz="1200" b="0" i="1" dirty="0" smtClean="0">
                                        <a:solidFill>
                                          <a:srgbClr val="000000"/>
                                        </a:solidFill>
                                        <a:latin typeface="Cambria Math" panose="02040503050406030204" pitchFamily="18" charset="0"/>
                                      </a:rPr>
                                      <m:t>𝑤</m:t>
                                    </m:r>
                                  </m:e>
                                  <m:sub>
                                    <m:r>
                                      <a:rPr lang="en-US" sz="1200" b="0" i="1" dirty="0" smtClean="0">
                                        <a:solidFill>
                                          <a:srgbClr val="000000"/>
                                        </a:solidFill>
                                        <a:latin typeface="Cambria Math" panose="02040503050406030204" pitchFamily="18" charset="0"/>
                                      </a:rPr>
                                      <m:t>𝑡</m:t>
                                    </m:r>
                                  </m:sub>
                                </m:sSub>
                              </m:e>
                            </m:d>
                          </m:e>
                        </m:d>
                      </m:e>
                    </m:func>
                  </m:oMath>
                </a14:m>
                <a:br>
                  <a:rPr lang="en-US" sz="1200" b="0" i="1" dirty="0">
                    <a:solidFill>
                      <a:srgbClr val="000000"/>
                    </a:solidFill>
                    <a:latin typeface="Cambria Math" panose="02040503050406030204" pitchFamily="18" charset="0"/>
                  </a:rPr>
                </a:br>
                <a:br>
                  <a:rPr lang="en-US" sz="1200" b="0" i="1" dirty="0">
                    <a:solidFill>
                      <a:srgbClr val="000000"/>
                    </a:solidFill>
                    <a:latin typeface="Cambria Math" panose="02040503050406030204" pitchFamily="18" charset="0"/>
                  </a:rPr>
                </a:br>
                <a:endParaRPr lang="en-US" sz="1200" b="0" i="1" dirty="0">
                  <a:solidFill>
                    <a:srgbClr val="000000"/>
                  </a:solidFill>
                  <a:latin typeface="Cambria Math" panose="02040503050406030204" pitchFamily="18" charset="0"/>
                </a:endParaRPr>
              </a:p>
              <a:p>
                <a:endParaRPr lang="en-US" dirty="0"/>
              </a:p>
            </p:txBody>
          </p:sp>
        </mc:Choice>
        <mc:Fallback xmlns="">
          <p:sp>
            <p:nvSpPr>
              <p:cNvPr id="3" name="Content Placeholder 2">
                <a:extLst>
                  <a:ext uri="{FF2B5EF4-FFF2-40B4-BE49-F238E27FC236}">
                    <a16:creationId xmlns:a16="http://schemas.microsoft.com/office/drawing/2014/main" id="{70004100-4FB6-4B22-4577-81EA803764C9}"/>
                  </a:ext>
                </a:extLst>
              </p:cNvPr>
              <p:cNvSpPr>
                <a:spLocks noGrp="1" noRot="1" noChangeAspect="1" noMove="1" noResize="1" noEditPoints="1" noAdjustHandles="1" noChangeArrowheads="1" noChangeShapeType="1" noTextEdit="1"/>
              </p:cNvSpPr>
              <p:nvPr>
                <p:ph sz="quarter" idx="14"/>
              </p:nvPr>
            </p:nvSpPr>
            <p:spPr>
              <a:blipFill>
                <a:blip r:embed="rId2"/>
                <a:stretch>
                  <a:fillRect/>
                </a:stretch>
              </a:blipFill>
            </p:spPr>
            <p:txBody>
              <a:bodyPr/>
              <a:lstStyle/>
              <a:p>
                <a:r>
                  <a:rPr lang="en-US">
                    <a:noFill/>
                  </a:rPr>
                  <a:t> </a:t>
                </a:r>
              </a:p>
            </p:txBody>
          </p:sp>
        </mc:Fallback>
      </mc:AlternateContent>
      <p:sp>
        <p:nvSpPr>
          <p:cNvPr id="4" name="TextBox 3">
            <a:extLst>
              <a:ext uri="{FF2B5EF4-FFF2-40B4-BE49-F238E27FC236}">
                <a16:creationId xmlns:a16="http://schemas.microsoft.com/office/drawing/2014/main" id="{15A0D04C-652D-233D-D481-C902365D4A36}"/>
              </a:ext>
            </a:extLst>
          </p:cNvPr>
          <p:cNvSpPr txBox="1"/>
          <p:nvPr/>
        </p:nvSpPr>
        <p:spPr>
          <a:xfrm>
            <a:off x="3682873" y="1571348"/>
            <a:ext cx="5093446" cy="461665"/>
          </a:xfrm>
          <a:prstGeom prst="rect">
            <a:avLst/>
          </a:prstGeom>
          <a:noFill/>
        </p:spPr>
        <p:txBody>
          <a:bodyPr wrap="none" rtlCol="0">
            <a:spAutoFit/>
          </a:bodyPr>
          <a:lstStyle/>
          <a:p>
            <a:r>
              <a:rPr lang="en-US" sz="1200" dirty="0">
                <a:solidFill>
                  <a:srgbClr val="C40C67"/>
                </a:solidFill>
              </a:rPr>
              <a:t>From the 1</a:t>
            </a:r>
            <a:r>
              <a:rPr lang="en-US" sz="1200" baseline="30000" dirty="0">
                <a:solidFill>
                  <a:srgbClr val="C40C67"/>
                </a:solidFill>
              </a:rPr>
              <a:t>st</a:t>
            </a:r>
            <a:r>
              <a:rPr lang="en-US" sz="1200" dirty="0">
                <a:solidFill>
                  <a:srgbClr val="C40C67"/>
                </a:solidFill>
              </a:rPr>
              <a:t> assumption, each window is independent</a:t>
            </a:r>
          </a:p>
          <a:p>
            <a:r>
              <a:rPr lang="en-US" sz="1200" dirty="0">
                <a:solidFill>
                  <a:srgbClr val="C40C67"/>
                </a:solidFill>
              </a:rPr>
              <a:t>End up with multiplying the probabilities of each of the window together</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B4C5CF5B-7A8A-130B-E5BB-F6396E064BC5}"/>
                  </a:ext>
                </a:extLst>
              </p:cNvPr>
              <p:cNvSpPr txBox="1"/>
              <p:nvPr/>
            </p:nvSpPr>
            <p:spPr>
              <a:xfrm>
                <a:off x="942391" y="2840824"/>
                <a:ext cx="4572000" cy="61170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200" i="1" dirty="0" smtClean="0">
                          <a:solidFill>
                            <a:srgbClr val="000000"/>
                          </a:solidFill>
                          <a:latin typeface="Cambria Math" panose="02040503050406030204" pitchFamily="18" charset="0"/>
                        </a:rPr>
                        <m:t>=−</m:t>
                      </m:r>
                      <m:r>
                        <a:rPr lang="en-US" sz="1200" i="1" dirty="0" smtClean="0">
                          <a:solidFill>
                            <a:srgbClr val="000000"/>
                          </a:solidFill>
                          <a:latin typeface="Cambria Math" panose="02040503050406030204" pitchFamily="18" charset="0"/>
                        </a:rPr>
                        <m:t>𝑙𝑜𝑔</m:t>
                      </m:r>
                      <m:nary>
                        <m:naryPr>
                          <m:chr m:val="∏"/>
                          <m:ctrlPr>
                            <a:rPr lang="en-US" sz="1200" i="1" dirty="0">
                              <a:solidFill>
                                <a:srgbClr val="000000"/>
                              </a:solidFill>
                              <a:latin typeface="Cambria Math" panose="02040503050406030204" pitchFamily="18" charset="0"/>
                            </a:rPr>
                          </m:ctrlPr>
                        </m:naryPr>
                        <m:sub>
                          <m:r>
                            <m:rPr>
                              <m:brk m:alnAt="23"/>
                            </m:rPr>
                            <a:rPr lang="en-US" sz="1200" i="1" dirty="0">
                              <a:solidFill>
                                <a:srgbClr val="000000"/>
                              </a:solidFill>
                              <a:latin typeface="Cambria Math" panose="02040503050406030204" pitchFamily="18" charset="0"/>
                            </a:rPr>
                            <m:t>𝑡</m:t>
                          </m:r>
                          <m:r>
                            <a:rPr lang="en-US" sz="1200" i="1" dirty="0">
                              <a:solidFill>
                                <a:srgbClr val="000000"/>
                              </a:solidFill>
                              <a:latin typeface="Cambria Math" panose="02040503050406030204" pitchFamily="18" charset="0"/>
                            </a:rPr>
                            <m:t>=1</m:t>
                          </m:r>
                        </m:sub>
                        <m:sup>
                          <m:r>
                            <a:rPr lang="en-US" sz="1200" i="1" dirty="0">
                              <a:solidFill>
                                <a:srgbClr val="000000"/>
                              </a:solidFill>
                              <a:latin typeface="Cambria Math" panose="02040503050406030204" pitchFamily="18" charset="0"/>
                            </a:rPr>
                            <m:t>𝑇</m:t>
                          </m:r>
                        </m:sup>
                        <m:e>
                          <m:sSub>
                            <m:sSubPr>
                              <m:ctrlPr>
                                <a:rPr lang="en-US" sz="1200" i="1" dirty="0">
                                  <a:solidFill>
                                    <a:srgbClr val="000000"/>
                                  </a:solidFill>
                                  <a:latin typeface="Cambria Math" panose="02040503050406030204" pitchFamily="18" charset="0"/>
                                </a:rPr>
                              </m:ctrlPr>
                            </m:sSubPr>
                            <m:e>
                              <m:r>
                                <a:rPr lang="en-US" sz="1200" i="1" dirty="0">
                                  <a:solidFill>
                                    <a:srgbClr val="000000"/>
                                  </a:solidFill>
                                  <a:latin typeface="Cambria Math" panose="02040503050406030204" pitchFamily="18" charset="0"/>
                                </a:rPr>
                                <m:t>𝑃</m:t>
                              </m:r>
                            </m:e>
                            <m:sub>
                              <m:r>
                                <a:rPr lang="en-US" sz="1200" i="1" dirty="0">
                                  <a:solidFill>
                                    <a:srgbClr val="000000"/>
                                  </a:solidFill>
                                  <a:latin typeface="Cambria Math" panose="02040503050406030204" pitchFamily="18" charset="0"/>
                                </a:rPr>
                                <m:t>𝜃</m:t>
                              </m:r>
                            </m:sub>
                          </m:sSub>
                          <m:d>
                            <m:dPr>
                              <m:ctrlPr>
                                <a:rPr lang="en-US" sz="1200" i="1" dirty="0">
                                  <a:solidFill>
                                    <a:srgbClr val="000000"/>
                                  </a:solidFill>
                                  <a:latin typeface="Cambria Math" panose="02040503050406030204" pitchFamily="18" charset="0"/>
                                </a:rPr>
                              </m:ctrlPr>
                            </m:dPr>
                            <m:e>
                              <m:r>
                                <a:rPr lang="en-US" sz="1200" i="1" dirty="0">
                                  <a:solidFill>
                                    <a:srgbClr val="000000"/>
                                  </a:solidFill>
                                  <a:latin typeface="Cambria Math" panose="02040503050406030204" pitchFamily="18" charset="0"/>
                                </a:rPr>
                                <m:t>𝑐𝑜𝑛𝑡𝑒𝑠𝑡</m:t>
                              </m:r>
                              <m:r>
                                <a:rPr lang="en-US" sz="1200" i="1" dirty="0">
                                  <a:solidFill>
                                    <a:srgbClr val="000000"/>
                                  </a:solidFill>
                                  <a:latin typeface="Cambria Math" panose="02040503050406030204" pitchFamily="18" charset="0"/>
                                </a:rPr>
                                <m:t> </m:t>
                              </m:r>
                              <m:r>
                                <a:rPr lang="en-US" sz="1200" i="1" dirty="0">
                                  <a:solidFill>
                                    <a:srgbClr val="000000"/>
                                  </a:solidFill>
                                  <a:latin typeface="Cambria Math" panose="02040503050406030204" pitchFamily="18" charset="0"/>
                                </a:rPr>
                                <m:t>𝑤𝑜𝑟𝑑𝑠</m:t>
                              </m:r>
                              <m:r>
                                <a:rPr lang="en-US" sz="1200" i="1" dirty="0">
                                  <a:solidFill>
                                    <a:srgbClr val="000000"/>
                                  </a:solidFill>
                                  <a:latin typeface="Cambria Math" panose="02040503050406030204" pitchFamily="18" charset="0"/>
                                </a:rPr>
                                <m:t> </m:t>
                              </m:r>
                              <m:r>
                                <a:rPr lang="en-US" sz="1200" i="1" dirty="0">
                                  <a:solidFill>
                                    <a:srgbClr val="000000"/>
                                  </a:solidFill>
                                  <a:latin typeface="Cambria Math" panose="02040503050406030204" pitchFamily="18" charset="0"/>
                                </a:rPr>
                                <m:t>𝑖𝑛</m:t>
                              </m:r>
                              <m:r>
                                <a:rPr lang="en-US" sz="1200" i="1" dirty="0">
                                  <a:solidFill>
                                    <a:srgbClr val="000000"/>
                                  </a:solidFill>
                                  <a:latin typeface="Cambria Math" panose="02040503050406030204" pitchFamily="18" charset="0"/>
                                </a:rPr>
                                <m:t> </m:t>
                              </m:r>
                              <m:r>
                                <a:rPr lang="en-US" sz="1200" i="1" dirty="0">
                                  <a:solidFill>
                                    <a:srgbClr val="000000"/>
                                  </a:solidFill>
                                  <a:latin typeface="Cambria Math" panose="02040503050406030204" pitchFamily="18" charset="0"/>
                                </a:rPr>
                                <m:t>𝑤𝑖𝑛𝑑𝑜</m:t>
                              </m:r>
                              <m:sSub>
                                <m:sSubPr>
                                  <m:ctrlPr>
                                    <a:rPr lang="en-US" sz="1200" i="1" dirty="0">
                                      <a:solidFill>
                                        <a:srgbClr val="000000"/>
                                      </a:solidFill>
                                      <a:latin typeface="Cambria Math" panose="02040503050406030204" pitchFamily="18" charset="0"/>
                                    </a:rPr>
                                  </m:ctrlPr>
                                </m:sSubPr>
                                <m:e>
                                  <m:r>
                                    <a:rPr lang="en-US" sz="1200" i="1" dirty="0">
                                      <a:solidFill>
                                        <a:srgbClr val="000000"/>
                                      </a:solidFill>
                                      <a:latin typeface="Cambria Math" panose="02040503050406030204" pitchFamily="18" charset="0"/>
                                    </a:rPr>
                                    <m:t>𝑤</m:t>
                                  </m:r>
                                </m:e>
                                <m:sub>
                                  <m:r>
                                    <a:rPr lang="en-US" sz="1200" i="1" dirty="0">
                                      <a:solidFill>
                                        <a:srgbClr val="000000"/>
                                      </a:solidFill>
                                      <a:latin typeface="Cambria Math" panose="02040503050406030204" pitchFamily="18" charset="0"/>
                                    </a:rPr>
                                    <m:t>𝑡</m:t>
                                  </m:r>
                                </m:sub>
                              </m:sSub>
                            </m:e>
                            <m:e>
                              <m:sSub>
                                <m:sSubPr>
                                  <m:ctrlPr>
                                    <a:rPr lang="en-US" sz="1200" i="1" dirty="0">
                                      <a:solidFill>
                                        <a:srgbClr val="000000"/>
                                      </a:solidFill>
                                      <a:latin typeface="Cambria Math" panose="02040503050406030204" pitchFamily="18" charset="0"/>
                                    </a:rPr>
                                  </m:ctrlPr>
                                </m:sSubPr>
                                <m:e>
                                  <m:r>
                                    <a:rPr lang="en-US" sz="1200" i="1" dirty="0">
                                      <a:solidFill>
                                        <a:srgbClr val="000000"/>
                                      </a:solidFill>
                                      <a:latin typeface="Cambria Math" panose="02040503050406030204" pitchFamily="18" charset="0"/>
                                    </a:rPr>
                                    <m:t>𝑤</m:t>
                                  </m:r>
                                </m:e>
                                <m:sub>
                                  <m:r>
                                    <a:rPr lang="en-US" sz="1200" i="1" dirty="0" smtClean="0">
                                      <a:solidFill>
                                        <a:srgbClr val="000000"/>
                                      </a:solidFill>
                                      <a:latin typeface="Cambria Math" panose="02040503050406030204" pitchFamily="18" charset="0"/>
                                    </a:rPr>
                                    <m:t>𝑡</m:t>
                                  </m:r>
                                </m:sub>
                              </m:sSub>
                            </m:e>
                          </m:d>
                        </m:e>
                      </m:nary>
                    </m:oMath>
                  </m:oMathPara>
                </a14:m>
                <a:br>
                  <a:rPr lang="en-US" sz="1200" i="1" dirty="0">
                    <a:solidFill>
                      <a:srgbClr val="000000"/>
                    </a:solidFill>
                    <a:latin typeface="Cambria Math" panose="02040503050406030204" pitchFamily="18" charset="0"/>
                  </a:rPr>
                </a:br>
                <a:endParaRPr lang="en-US" dirty="0"/>
              </a:p>
            </p:txBody>
          </p:sp>
        </mc:Choice>
        <mc:Fallback xmlns="">
          <p:sp>
            <p:nvSpPr>
              <p:cNvPr id="6" name="TextBox 5">
                <a:extLst>
                  <a:ext uri="{FF2B5EF4-FFF2-40B4-BE49-F238E27FC236}">
                    <a16:creationId xmlns:a16="http://schemas.microsoft.com/office/drawing/2014/main" id="{B4C5CF5B-7A8A-130B-E5BB-F6396E064BC5}"/>
                  </a:ext>
                </a:extLst>
              </p:cNvPr>
              <p:cNvSpPr txBox="1">
                <a:spLocks noRot="1" noChangeAspect="1" noMove="1" noResize="1" noEditPoints="1" noAdjustHandles="1" noChangeArrowheads="1" noChangeShapeType="1" noTextEdit="1"/>
              </p:cNvSpPr>
              <p:nvPr/>
            </p:nvSpPr>
            <p:spPr>
              <a:xfrm>
                <a:off x="942391" y="2840824"/>
                <a:ext cx="4572000" cy="611706"/>
              </a:xfrm>
              <a:prstGeom prst="rect">
                <a:avLst/>
              </a:prstGeom>
              <a:blipFill>
                <a:blip r:embed="rId3"/>
                <a:stretch>
                  <a:fillRect t="-87755" b="-14285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425C02EE-FAFF-49D4-7111-C6C4BA8B72E9}"/>
                  </a:ext>
                </a:extLst>
              </p:cNvPr>
              <p:cNvSpPr txBox="1"/>
              <p:nvPr/>
            </p:nvSpPr>
            <p:spPr>
              <a:xfrm>
                <a:off x="1026367" y="3479177"/>
                <a:ext cx="4572000" cy="61170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200" i="1" dirty="0" smtClean="0">
                          <a:solidFill>
                            <a:srgbClr val="000000"/>
                          </a:solidFill>
                          <a:latin typeface="Cambria Math" panose="02040503050406030204" pitchFamily="18" charset="0"/>
                        </a:rPr>
                        <m:t>=−</m:t>
                      </m:r>
                      <m:r>
                        <a:rPr lang="en-US" sz="1200" i="1" dirty="0" smtClean="0">
                          <a:solidFill>
                            <a:srgbClr val="000000"/>
                          </a:solidFill>
                          <a:latin typeface="Cambria Math" panose="02040503050406030204" pitchFamily="18" charset="0"/>
                        </a:rPr>
                        <m:t>𝑙𝑜𝑔</m:t>
                      </m:r>
                      <m:nary>
                        <m:naryPr>
                          <m:chr m:val="∏"/>
                          <m:ctrlPr>
                            <a:rPr lang="en-US" sz="1200" i="1" dirty="0">
                              <a:solidFill>
                                <a:srgbClr val="000000"/>
                              </a:solidFill>
                              <a:latin typeface="Cambria Math" panose="02040503050406030204" pitchFamily="18" charset="0"/>
                            </a:rPr>
                          </m:ctrlPr>
                        </m:naryPr>
                        <m:sub>
                          <m:r>
                            <m:rPr>
                              <m:brk m:alnAt="23"/>
                            </m:rPr>
                            <a:rPr lang="en-US" sz="1200" i="1" dirty="0">
                              <a:solidFill>
                                <a:srgbClr val="000000"/>
                              </a:solidFill>
                              <a:latin typeface="Cambria Math" panose="02040503050406030204" pitchFamily="18" charset="0"/>
                            </a:rPr>
                            <m:t>𝑡</m:t>
                          </m:r>
                          <m:r>
                            <a:rPr lang="en-US" sz="1200" i="1" dirty="0">
                              <a:solidFill>
                                <a:srgbClr val="000000"/>
                              </a:solidFill>
                              <a:latin typeface="Cambria Math" panose="02040503050406030204" pitchFamily="18" charset="0"/>
                            </a:rPr>
                            <m:t>=1</m:t>
                          </m:r>
                        </m:sub>
                        <m:sup>
                          <m:r>
                            <a:rPr lang="en-US" sz="1200" i="1" dirty="0">
                              <a:solidFill>
                                <a:srgbClr val="000000"/>
                              </a:solidFill>
                              <a:latin typeface="Cambria Math" panose="02040503050406030204" pitchFamily="18" charset="0"/>
                            </a:rPr>
                            <m:t>𝑇</m:t>
                          </m:r>
                        </m:sup>
                        <m:e>
                          <m:sSub>
                            <m:sSubPr>
                              <m:ctrlPr>
                                <a:rPr lang="en-US" sz="1200" i="1" dirty="0">
                                  <a:solidFill>
                                    <a:srgbClr val="000000"/>
                                  </a:solidFill>
                                  <a:latin typeface="Cambria Math" panose="02040503050406030204" pitchFamily="18" charset="0"/>
                                </a:rPr>
                              </m:ctrlPr>
                            </m:sSubPr>
                            <m:e>
                              <m:r>
                                <a:rPr lang="en-US" sz="1200" i="1" dirty="0">
                                  <a:solidFill>
                                    <a:srgbClr val="000000"/>
                                  </a:solidFill>
                                  <a:latin typeface="Cambria Math" panose="02040503050406030204" pitchFamily="18" charset="0"/>
                                </a:rPr>
                                <m:t>𝑃</m:t>
                              </m:r>
                            </m:e>
                            <m:sub>
                              <m:r>
                                <a:rPr lang="en-US" sz="1200" i="1" dirty="0">
                                  <a:solidFill>
                                    <a:srgbClr val="000000"/>
                                  </a:solidFill>
                                  <a:latin typeface="Cambria Math" panose="02040503050406030204" pitchFamily="18" charset="0"/>
                                </a:rPr>
                                <m:t>𝜃</m:t>
                              </m:r>
                            </m:sub>
                          </m:sSub>
                          <m:d>
                            <m:dPr>
                              <m:ctrlPr>
                                <a:rPr lang="en-US" sz="1200" i="1" dirty="0">
                                  <a:solidFill>
                                    <a:srgbClr val="000000"/>
                                  </a:solidFill>
                                  <a:latin typeface="Cambria Math" panose="02040503050406030204" pitchFamily="18" charset="0"/>
                                </a:rPr>
                              </m:ctrlPr>
                            </m:dPr>
                            <m:e>
                              <m:sSub>
                                <m:sSubPr>
                                  <m:ctrlPr>
                                    <a:rPr lang="en-US" sz="1200" i="1" dirty="0">
                                      <a:solidFill>
                                        <a:srgbClr val="000000"/>
                                      </a:solidFill>
                                      <a:latin typeface="Cambria Math" panose="02040503050406030204" pitchFamily="18" charset="0"/>
                                    </a:rPr>
                                  </m:ctrlPr>
                                </m:sSubPr>
                                <m:e>
                                  <m:r>
                                    <a:rPr lang="en-US" sz="1200" i="1" dirty="0">
                                      <a:solidFill>
                                        <a:srgbClr val="000000"/>
                                      </a:solidFill>
                                      <a:latin typeface="Cambria Math" panose="02040503050406030204" pitchFamily="18" charset="0"/>
                                    </a:rPr>
                                    <m:t>𝑤</m:t>
                                  </m:r>
                                </m:e>
                                <m:sub>
                                  <m:r>
                                    <a:rPr lang="en-US" sz="1200" i="1" dirty="0">
                                      <a:solidFill>
                                        <a:srgbClr val="000000"/>
                                      </a:solidFill>
                                      <a:latin typeface="Cambria Math" panose="02040503050406030204" pitchFamily="18" charset="0"/>
                                    </a:rPr>
                                    <m:t>𝑡</m:t>
                                  </m:r>
                                  <m:r>
                                    <a:rPr lang="en-US" sz="1200" i="1" dirty="0">
                                      <a:solidFill>
                                        <a:srgbClr val="000000"/>
                                      </a:solidFill>
                                      <a:latin typeface="Cambria Math" panose="02040503050406030204" pitchFamily="18" charset="0"/>
                                    </a:rPr>
                                    <m:t>−</m:t>
                                  </m:r>
                                  <m:r>
                                    <a:rPr lang="en-US" sz="1200" i="1" dirty="0">
                                      <a:solidFill>
                                        <a:srgbClr val="000000"/>
                                      </a:solidFill>
                                      <a:latin typeface="Cambria Math" panose="02040503050406030204" pitchFamily="18" charset="0"/>
                                    </a:rPr>
                                    <m:t>𝑀</m:t>
                                  </m:r>
                                </m:sub>
                              </m:sSub>
                              <m:r>
                                <a:rPr lang="en-US" sz="1200" i="1" dirty="0">
                                  <a:solidFill>
                                    <a:srgbClr val="000000"/>
                                  </a:solidFill>
                                  <a:latin typeface="Cambria Math" panose="02040503050406030204" pitchFamily="18" charset="0"/>
                                </a:rPr>
                                <m:t>, ⋯, </m:t>
                              </m:r>
                              <m:sSub>
                                <m:sSubPr>
                                  <m:ctrlPr>
                                    <a:rPr lang="en-US" sz="1200" i="1" dirty="0">
                                      <a:solidFill>
                                        <a:srgbClr val="000000"/>
                                      </a:solidFill>
                                      <a:latin typeface="Cambria Math" panose="02040503050406030204" pitchFamily="18" charset="0"/>
                                    </a:rPr>
                                  </m:ctrlPr>
                                </m:sSubPr>
                                <m:e>
                                  <m:r>
                                    <a:rPr lang="en-US" sz="1200" i="1" dirty="0">
                                      <a:solidFill>
                                        <a:srgbClr val="000000"/>
                                      </a:solidFill>
                                      <a:latin typeface="Cambria Math" panose="02040503050406030204" pitchFamily="18" charset="0"/>
                                    </a:rPr>
                                    <m:t>𝑤</m:t>
                                  </m:r>
                                </m:e>
                                <m:sub>
                                  <m:r>
                                    <a:rPr lang="en-US" sz="1200" i="1" dirty="0">
                                      <a:solidFill>
                                        <a:srgbClr val="000000"/>
                                      </a:solidFill>
                                      <a:latin typeface="Cambria Math" panose="02040503050406030204" pitchFamily="18" charset="0"/>
                                    </a:rPr>
                                    <m:t>𝑡</m:t>
                                  </m:r>
                                  <m:r>
                                    <a:rPr lang="en-US" sz="1200" i="1" dirty="0">
                                      <a:solidFill>
                                        <a:srgbClr val="000000"/>
                                      </a:solidFill>
                                      <a:latin typeface="Cambria Math" panose="02040503050406030204" pitchFamily="18" charset="0"/>
                                    </a:rPr>
                                    <m:t>−1, </m:t>
                                  </m:r>
                                </m:sub>
                              </m:sSub>
                              <m:sSub>
                                <m:sSubPr>
                                  <m:ctrlPr>
                                    <a:rPr lang="en-US" sz="1200" i="1" dirty="0">
                                      <a:solidFill>
                                        <a:srgbClr val="000000"/>
                                      </a:solidFill>
                                      <a:latin typeface="Cambria Math" panose="02040503050406030204" pitchFamily="18" charset="0"/>
                                    </a:rPr>
                                  </m:ctrlPr>
                                </m:sSubPr>
                                <m:e>
                                  <m:r>
                                    <a:rPr lang="en-US" sz="1200" i="1" dirty="0">
                                      <a:solidFill>
                                        <a:srgbClr val="000000"/>
                                      </a:solidFill>
                                      <a:latin typeface="Cambria Math" panose="02040503050406030204" pitchFamily="18" charset="0"/>
                                    </a:rPr>
                                    <m:t>𝑤</m:t>
                                  </m:r>
                                </m:e>
                                <m:sub>
                                  <m:r>
                                    <a:rPr lang="en-US" sz="1200" i="1" dirty="0">
                                      <a:solidFill>
                                        <a:srgbClr val="000000"/>
                                      </a:solidFill>
                                      <a:latin typeface="Cambria Math" panose="02040503050406030204" pitchFamily="18" charset="0"/>
                                    </a:rPr>
                                    <m:t>𝑡</m:t>
                                  </m:r>
                                  <m:r>
                                    <a:rPr lang="en-US" sz="1200" i="1" dirty="0">
                                      <a:solidFill>
                                        <a:srgbClr val="000000"/>
                                      </a:solidFill>
                                      <a:latin typeface="Cambria Math" panose="02040503050406030204" pitchFamily="18" charset="0"/>
                                    </a:rPr>
                                    <m:t>+1</m:t>
                                  </m:r>
                                </m:sub>
                              </m:sSub>
                              <m:r>
                                <a:rPr lang="en-US" sz="1200" i="1" dirty="0">
                                  <a:solidFill>
                                    <a:srgbClr val="000000"/>
                                  </a:solidFill>
                                  <a:latin typeface="Cambria Math" panose="02040503050406030204" pitchFamily="18" charset="0"/>
                                </a:rPr>
                                <m:t>,⋯,</m:t>
                              </m:r>
                              <m:sSub>
                                <m:sSubPr>
                                  <m:ctrlPr>
                                    <a:rPr lang="en-US" sz="1200" i="1" dirty="0">
                                      <a:solidFill>
                                        <a:srgbClr val="000000"/>
                                      </a:solidFill>
                                      <a:latin typeface="Cambria Math" panose="02040503050406030204" pitchFamily="18" charset="0"/>
                                    </a:rPr>
                                  </m:ctrlPr>
                                </m:sSubPr>
                                <m:e>
                                  <m:r>
                                    <a:rPr lang="en-US" sz="1200" i="1" dirty="0">
                                      <a:solidFill>
                                        <a:srgbClr val="000000"/>
                                      </a:solidFill>
                                      <a:latin typeface="Cambria Math" panose="02040503050406030204" pitchFamily="18" charset="0"/>
                                    </a:rPr>
                                    <m:t>𝑤</m:t>
                                  </m:r>
                                </m:e>
                                <m:sub>
                                  <m:r>
                                    <a:rPr lang="en-US" sz="1200" i="1" dirty="0">
                                      <a:solidFill>
                                        <a:srgbClr val="000000"/>
                                      </a:solidFill>
                                      <a:latin typeface="Cambria Math" panose="02040503050406030204" pitchFamily="18" charset="0"/>
                                    </a:rPr>
                                    <m:t>𝑡</m:t>
                                  </m:r>
                                  <m:r>
                                    <a:rPr lang="en-US" sz="1200" i="1" dirty="0">
                                      <a:solidFill>
                                        <a:srgbClr val="000000"/>
                                      </a:solidFill>
                                      <a:latin typeface="Cambria Math" panose="02040503050406030204" pitchFamily="18" charset="0"/>
                                    </a:rPr>
                                    <m:t>+</m:t>
                                  </m:r>
                                  <m:r>
                                    <a:rPr lang="en-US" sz="1200" i="1" dirty="0">
                                      <a:solidFill>
                                        <a:srgbClr val="000000"/>
                                      </a:solidFill>
                                      <a:latin typeface="Cambria Math" panose="02040503050406030204" pitchFamily="18" charset="0"/>
                                    </a:rPr>
                                    <m:t>𝑀</m:t>
                                  </m:r>
                                </m:sub>
                              </m:sSub>
                            </m:e>
                            <m:e>
                              <m:sSub>
                                <m:sSubPr>
                                  <m:ctrlPr>
                                    <a:rPr lang="en-US" sz="1200" i="1" dirty="0">
                                      <a:solidFill>
                                        <a:srgbClr val="000000"/>
                                      </a:solidFill>
                                      <a:latin typeface="Cambria Math" panose="02040503050406030204" pitchFamily="18" charset="0"/>
                                    </a:rPr>
                                  </m:ctrlPr>
                                </m:sSubPr>
                                <m:e>
                                  <m:r>
                                    <a:rPr lang="en-US" sz="1200" i="1" dirty="0">
                                      <a:solidFill>
                                        <a:srgbClr val="000000"/>
                                      </a:solidFill>
                                      <a:latin typeface="Cambria Math" panose="02040503050406030204" pitchFamily="18" charset="0"/>
                                    </a:rPr>
                                    <m:t>𝑤</m:t>
                                  </m:r>
                                </m:e>
                                <m:sub>
                                  <m:r>
                                    <a:rPr lang="en-US" sz="1200" i="1" dirty="0" smtClean="0">
                                      <a:solidFill>
                                        <a:srgbClr val="000000"/>
                                      </a:solidFill>
                                      <a:latin typeface="Cambria Math" panose="02040503050406030204" pitchFamily="18" charset="0"/>
                                    </a:rPr>
                                    <m:t>𝑡</m:t>
                                  </m:r>
                                </m:sub>
                              </m:sSub>
                            </m:e>
                          </m:d>
                        </m:e>
                      </m:nary>
                    </m:oMath>
                  </m:oMathPara>
                </a14:m>
                <a:br>
                  <a:rPr lang="en-US" sz="1200" i="1" dirty="0">
                    <a:solidFill>
                      <a:srgbClr val="000000"/>
                    </a:solidFill>
                    <a:latin typeface="Cambria Math" panose="02040503050406030204" pitchFamily="18" charset="0"/>
                  </a:rPr>
                </a:br>
                <a:endParaRPr lang="en-US" dirty="0"/>
              </a:p>
            </p:txBody>
          </p:sp>
        </mc:Choice>
        <mc:Fallback xmlns="">
          <p:sp>
            <p:nvSpPr>
              <p:cNvPr id="8" name="TextBox 7">
                <a:extLst>
                  <a:ext uri="{FF2B5EF4-FFF2-40B4-BE49-F238E27FC236}">
                    <a16:creationId xmlns:a16="http://schemas.microsoft.com/office/drawing/2014/main" id="{425C02EE-FAFF-49D4-7111-C6C4BA8B72E9}"/>
                  </a:ext>
                </a:extLst>
              </p:cNvPr>
              <p:cNvSpPr txBox="1">
                <a:spLocks noRot="1" noChangeAspect="1" noMove="1" noResize="1" noEditPoints="1" noAdjustHandles="1" noChangeArrowheads="1" noChangeShapeType="1" noTextEdit="1"/>
              </p:cNvSpPr>
              <p:nvPr/>
            </p:nvSpPr>
            <p:spPr>
              <a:xfrm>
                <a:off x="1026367" y="3479177"/>
                <a:ext cx="4572000" cy="611706"/>
              </a:xfrm>
              <a:prstGeom prst="rect">
                <a:avLst/>
              </a:prstGeom>
              <a:blipFill>
                <a:blip r:embed="rId4"/>
                <a:stretch>
                  <a:fillRect t="-89796" b="-14081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EF007872-085B-A218-87D3-A3BAE6ED6433}"/>
                  </a:ext>
                </a:extLst>
              </p:cNvPr>
              <p:cNvSpPr txBox="1"/>
              <p:nvPr/>
            </p:nvSpPr>
            <p:spPr>
              <a:xfrm>
                <a:off x="578498" y="4151654"/>
                <a:ext cx="4572000" cy="63260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200" i="1" dirty="0">
                          <a:solidFill>
                            <a:srgbClr val="000000"/>
                          </a:solidFill>
                          <a:latin typeface="Cambria Math" panose="02040503050406030204" pitchFamily="18" charset="0"/>
                        </a:rPr>
                        <m:t>=</m:t>
                      </m:r>
                      <m:r>
                        <a:rPr lang="en-US" sz="1200" dirty="0">
                          <a:solidFill>
                            <a:srgbClr val="000000"/>
                          </a:solidFill>
                          <a:latin typeface="Cambria Math" panose="02040503050406030204" pitchFamily="18" charset="0"/>
                        </a:rPr>
                        <m:t>−</m:t>
                      </m:r>
                      <m:r>
                        <a:rPr lang="en-US" sz="1200" i="1" dirty="0">
                          <a:solidFill>
                            <a:srgbClr val="000000"/>
                          </a:solidFill>
                          <a:latin typeface="Cambria Math" panose="02040503050406030204" pitchFamily="18" charset="0"/>
                        </a:rPr>
                        <m:t>𝑙𝑜𝑔</m:t>
                      </m:r>
                      <m:nary>
                        <m:naryPr>
                          <m:chr m:val="∏"/>
                          <m:ctrlPr>
                            <a:rPr lang="en-US" sz="1200" i="1" dirty="0">
                              <a:solidFill>
                                <a:srgbClr val="000000"/>
                              </a:solidFill>
                              <a:latin typeface="Cambria Math" panose="02040503050406030204" pitchFamily="18" charset="0"/>
                            </a:rPr>
                          </m:ctrlPr>
                        </m:naryPr>
                        <m:sub>
                          <m:r>
                            <m:rPr>
                              <m:brk m:alnAt="23"/>
                            </m:rPr>
                            <a:rPr lang="en-US" sz="1200" i="1" dirty="0">
                              <a:solidFill>
                                <a:srgbClr val="000000"/>
                              </a:solidFill>
                              <a:latin typeface="Cambria Math" panose="02040503050406030204" pitchFamily="18" charset="0"/>
                            </a:rPr>
                            <m:t>𝑡</m:t>
                          </m:r>
                          <m:r>
                            <a:rPr lang="en-US" sz="1200" i="1" dirty="0">
                              <a:solidFill>
                                <a:srgbClr val="000000"/>
                              </a:solidFill>
                              <a:latin typeface="Cambria Math" panose="02040503050406030204" pitchFamily="18" charset="0"/>
                            </a:rPr>
                            <m:t>=1</m:t>
                          </m:r>
                        </m:sub>
                        <m:sup>
                          <m:r>
                            <a:rPr lang="en-US" sz="1200" i="1" dirty="0">
                              <a:solidFill>
                                <a:srgbClr val="000000"/>
                              </a:solidFill>
                              <a:latin typeface="Cambria Math" panose="02040503050406030204" pitchFamily="18" charset="0"/>
                            </a:rPr>
                            <m:t>𝑇</m:t>
                          </m:r>
                        </m:sup>
                        <m:e>
                          <m:nary>
                            <m:naryPr>
                              <m:chr m:val="∏"/>
                              <m:supHide m:val="on"/>
                              <m:ctrlPr>
                                <a:rPr lang="en-US" sz="1200" i="1" dirty="0">
                                  <a:solidFill>
                                    <a:srgbClr val="000000"/>
                                  </a:solidFill>
                                  <a:latin typeface="Cambria Math" panose="02040503050406030204" pitchFamily="18" charset="0"/>
                                </a:rPr>
                              </m:ctrlPr>
                            </m:naryPr>
                            <m:sub>
                              <m:r>
                                <m:rPr>
                                  <m:brk m:alnAt="7"/>
                                </m:rPr>
                                <a:rPr lang="en-US" sz="1200" i="1" dirty="0">
                                  <a:solidFill>
                                    <a:srgbClr val="000000"/>
                                  </a:solidFill>
                                  <a:latin typeface="Cambria Math" panose="02040503050406030204" pitchFamily="18" charset="0"/>
                                </a:rPr>
                                <m:t>−</m:t>
                              </m:r>
                              <m:r>
                                <a:rPr lang="en-US" sz="1200" i="1" dirty="0">
                                  <a:solidFill>
                                    <a:srgbClr val="000000"/>
                                  </a:solidFill>
                                  <a:latin typeface="Cambria Math" panose="02040503050406030204" pitchFamily="18" charset="0"/>
                                </a:rPr>
                                <m:t>𝑀</m:t>
                              </m:r>
                              <m:r>
                                <a:rPr lang="en-US" sz="1200" i="1" dirty="0">
                                  <a:solidFill>
                                    <a:srgbClr val="000000"/>
                                  </a:solidFill>
                                  <a:latin typeface="Cambria Math" panose="02040503050406030204" pitchFamily="18" charset="0"/>
                                </a:rPr>
                                <m:t>≤</m:t>
                              </m:r>
                              <m:r>
                                <a:rPr lang="en-US" sz="1200" i="1" dirty="0">
                                  <a:solidFill>
                                    <a:srgbClr val="000000"/>
                                  </a:solidFill>
                                  <a:latin typeface="Cambria Math" panose="02040503050406030204" pitchFamily="18" charset="0"/>
                                </a:rPr>
                                <m:t>𝑗</m:t>
                              </m:r>
                              <m:r>
                                <a:rPr lang="en-US" sz="1200" i="1" dirty="0">
                                  <a:solidFill>
                                    <a:srgbClr val="000000"/>
                                  </a:solidFill>
                                  <a:latin typeface="Cambria Math" panose="02040503050406030204" pitchFamily="18" charset="0"/>
                                </a:rPr>
                                <m:t>≤</m:t>
                              </m:r>
                              <m:r>
                                <a:rPr lang="en-US" sz="1200" i="1" dirty="0">
                                  <a:solidFill>
                                    <a:srgbClr val="000000"/>
                                  </a:solidFill>
                                  <a:latin typeface="Cambria Math" panose="02040503050406030204" pitchFamily="18" charset="0"/>
                                </a:rPr>
                                <m:t>𝑀</m:t>
                              </m:r>
                              <m:r>
                                <a:rPr lang="en-US" sz="1200" i="1" dirty="0">
                                  <a:solidFill>
                                    <a:srgbClr val="000000"/>
                                  </a:solidFill>
                                  <a:latin typeface="Cambria Math" panose="02040503050406030204" pitchFamily="18" charset="0"/>
                                </a:rPr>
                                <m:t>, </m:t>
                              </m:r>
                              <m:r>
                                <a:rPr lang="en-US" sz="1200" i="1" dirty="0">
                                  <a:solidFill>
                                    <a:srgbClr val="000000"/>
                                  </a:solidFill>
                                  <a:latin typeface="Cambria Math" panose="02040503050406030204" pitchFamily="18" charset="0"/>
                                </a:rPr>
                                <m:t>𝑗</m:t>
                              </m:r>
                              <m:r>
                                <a:rPr lang="en-US" sz="1200" i="1" dirty="0">
                                  <a:solidFill>
                                    <a:srgbClr val="000000"/>
                                  </a:solidFill>
                                  <a:latin typeface="Cambria Math" panose="02040503050406030204" pitchFamily="18" charset="0"/>
                                </a:rPr>
                                <m:t>≠0</m:t>
                              </m:r>
                            </m:sub>
                            <m:sup/>
                            <m:e>
                              <m:sSub>
                                <m:sSubPr>
                                  <m:ctrlPr>
                                    <a:rPr lang="en-US" sz="1200" i="1" dirty="0">
                                      <a:solidFill>
                                        <a:srgbClr val="000000"/>
                                      </a:solidFill>
                                      <a:latin typeface="Cambria Math" panose="02040503050406030204" pitchFamily="18" charset="0"/>
                                    </a:rPr>
                                  </m:ctrlPr>
                                </m:sSubPr>
                                <m:e>
                                  <m:r>
                                    <a:rPr lang="en-US" sz="1200" i="1" dirty="0">
                                      <a:solidFill>
                                        <a:srgbClr val="000000"/>
                                      </a:solidFill>
                                      <a:latin typeface="Cambria Math" panose="02040503050406030204" pitchFamily="18" charset="0"/>
                                    </a:rPr>
                                    <m:t>𝑝</m:t>
                                  </m:r>
                                </m:e>
                                <m:sub>
                                  <m:r>
                                    <a:rPr lang="en-US" sz="1200" i="1" dirty="0">
                                      <a:solidFill>
                                        <a:srgbClr val="000000"/>
                                      </a:solidFill>
                                      <a:latin typeface="Cambria Math" panose="02040503050406030204" pitchFamily="18" charset="0"/>
                                    </a:rPr>
                                    <m:t>𝜃</m:t>
                                  </m:r>
                                </m:sub>
                              </m:sSub>
                              <m:d>
                                <m:dPr>
                                  <m:ctrlPr>
                                    <a:rPr lang="en-US" sz="1200" i="1" dirty="0">
                                      <a:solidFill>
                                        <a:srgbClr val="000000"/>
                                      </a:solidFill>
                                      <a:latin typeface="Cambria Math" panose="02040503050406030204" pitchFamily="18" charset="0"/>
                                    </a:rPr>
                                  </m:ctrlPr>
                                </m:dPr>
                                <m:e>
                                  <m:sSub>
                                    <m:sSubPr>
                                      <m:ctrlPr>
                                        <a:rPr lang="en-US" sz="1200" i="1" dirty="0">
                                          <a:solidFill>
                                            <a:srgbClr val="000000"/>
                                          </a:solidFill>
                                          <a:latin typeface="Cambria Math" panose="02040503050406030204" pitchFamily="18" charset="0"/>
                                        </a:rPr>
                                      </m:ctrlPr>
                                    </m:sSubPr>
                                    <m:e>
                                      <m:r>
                                        <a:rPr lang="en-US" sz="1200" i="1" dirty="0">
                                          <a:solidFill>
                                            <a:srgbClr val="000000"/>
                                          </a:solidFill>
                                          <a:latin typeface="Cambria Math" panose="02040503050406030204" pitchFamily="18" charset="0"/>
                                        </a:rPr>
                                        <m:t>𝑤</m:t>
                                      </m:r>
                                    </m:e>
                                    <m:sub>
                                      <m:r>
                                        <a:rPr lang="en-US" sz="1200" i="1" dirty="0">
                                          <a:solidFill>
                                            <a:srgbClr val="000000"/>
                                          </a:solidFill>
                                          <a:latin typeface="Cambria Math" panose="02040503050406030204" pitchFamily="18" charset="0"/>
                                        </a:rPr>
                                        <m:t>𝑡</m:t>
                                      </m:r>
                                      <m:r>
                                        <a:rPr lang="en-US" sz="1200" i="1" dirty="0">
                                          <a:solidFill>
                                            <a:srgbClr val="000000"/>
                                          </a:solidFill>
                                          <a:latin typeface="Cambria Math" panose="02040503050406030204" pitchFamily="18" charset="0"/>
                                        </a:rPr>
                                        <m:t>+</m:t>
                                      </m:r>
                                      <m:r>
                                        <a:rPr lang="en-US" sz="1200" i="1" dirty="0">
                                          <a:solidFill>
                                            <a:srgbClr val="000000"/>
                                          </a:solidFill>
                                          <a:latin typeface="Cambria Math" panose="02040503050406030204" pitchFamily="18" charset="0"/>
                                        </a:rPr>
                                        <m:t>𝑗</m:t>
                                      </m:r>
                                    </m:sub>
                                  </m:sSub>
                                </m:e>
                                <m:e>
                                  <m:sSub>
                                    <m:sSubPr>
                                      <m:ctrlPr>
                                        <a:rPr lang="en-US" sz="1200" i="1" dirty="0">
                                          <a:solidFill>
                                            <a:srgbClr val="000000"/>
                                          </a:solidFill>
                                          <a:latin typeface="Cambria Math" panose="02040503050406030204" pitchFamily="18" charset="0"/>
                                        </a:rPr>
                                      </m:ctrlPr>
                                    </m:sSubPr>
                                    <m:e>
                                      <m:r>
                                        <a:rPr lang="en-US" sz="1200" i="1" dirty="0">
                                          <a:solidFill>
                                            <a:srgbClr val="000000"/>
                                          </a:solidFill>
                                          <a:latin typeface="Cambria Math" panose="02040503050406030204" pitchFamily="18" charset="0"/>
                                        </a:rPr>
                                        <m:t>𝑤</m:t>
                                      </m:r>
                                    </m:e>
                                    <m:sub>
                                      <m:r>
                                        <a:rPr lang="en-US" sz="1200" i="1" dirty="0">
                                          <a:solidFill>
                                            <a:srgbClr val="000000"/>
                                          </a:solidFill>
                                          <a:latin typeface="Cambria Math" panose="02040503050406030204" pitchFamily="18" charset="0"/>
                                        </a:rPr>
                                        <m:t>𝑡</m:t>
                                      </m:r>
                                    </m:sub>
                                  </m:sSub>
                                </m:e>
                              </m:d>
                            </m:e>
                          </m:nary>
                        </m:e>
                      </m:nary>
                    </m:oMath>
                  </m:oMathPara>
                </a14:m>
                <a:br>
                  <a:rPr lang="en-US" sz="1200" i="1" dirty="0">
                    <a:solidFill>
                      <a:srgbClr val="000000"/>
                    </a:solidFill>
                    <a:latin typeface="Cambria Math" panose="02040503050406030204" pitchFamily="18" charset="0"/>
                  </a:rPr>
                </a:br>
                <a:endParaRPr lang="en-US" dirty="0"/>
              </a:p>
            </p:txBody>
          </p:sp>
        </mc:Choice>
        <mc:Fallback xmlns="">
          <p:sp>
            <p:nvSpPr>
              <p:cNvPr id="10" name="TextBox 9">
                <a:extLst>
                  <a:ext uri="{FF2B5EF4-FFF2-40B4-BE49-F238E27FC236}">
                    <a16:creationId xmlns:a16="http://schemas.microsoft.com/office/drawing/2014/main" id="{EF007872-085B-A218-87D3-A3BAE6ED6433}"/>
                  </a:ext>
                </a:extLst>
              </p:cNvPr>
              <p:cNvSpPr txBox="1">
                <a:spLocks noRot="1" noChangeAspect="1" noMove="1" noResize="1" noEditPoints="1" noAdjustHandles="1" noChangeArrowheads="1" noChangeShapeType="1" noTextEdit="1"/>
              </p:cNvSpPr>
              <p:nvPr/>
            </p:nvSpPr>
            <p:spPr>
              <a:xfrm>
                <a:off x="578498" y="4151654"/>
                <a:ext cx="4572000" cy="632609"/>
              </a:xfrm>
              <a:prstGeom prst="rect">
                <a:avLst/>
              </a:prstGeom>
              <a:blipFill>
                <a:blip r:embed="rId5"/>
                <a:stretch>
                  <a:fillRect t="-84314" b="-13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4AB2CC66-ACB6-FBA4-3056-F929F4866D2A}"/>
                  </a:ext>
                </a:extLst>
              </p:cNvPr>
              <p:cNvSpPr txBox="1"/>
              <p:nvPr/>
            </p:nvSpPr>
            <p:spPr>
              <a:xfrm>
                <a:off x="578498" y="4898694"/>
                <a:ext cx="4572000" cy="64633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200" i="1" dirty="0">
                          <a:solidFill>
                            <a:srgbClr val="000000"/>
                          </a:solidFill>
                          <a:latin typeface="Cambria Math" panose="02040503050406030204" pitchFamily="18" charset="0"/>
                        </a:rPr>
                        <m:t>=−</m:t>
                      </m:r>
                      <m:nary>
                        <m:naryPr>
                          <m:chr m:val="∑"/>
                          <m:ctrlPr>
                            <a:rPr lang="en-US" sz="1200" i="1" dirty="0">
                              <a:solidFill>
                                <a:srgbClr val="000000"/>
                              </a:solidFill>
                              <a:latin typeface="Cambria Math" panose="02040503050406030204" pitchFamily="18" charset="0"/>
                            </a:rPr>
                          </m:ctrlPr>
                        </m:naryPr>
                        <m:sub>
                          <m:r>
                            <m:rPr>
                              <m:brk m:alnAt="23"/>
                            </m:rPr>
                            <a:rPr lang="en-US" sz="1200" i="1" dirty="0">
                              <a:solidFill>
                                <a:srgbClr val="000000"/>
                              </a:solidFill>
                              <a:latin typeface="Cambria Math" panose="02040503050406030204" pitchFamily="18" charset="0"/>
                            </a:rPr>
                            <m:t>𝑡</m:t>
                          </m:r>
                          <m:r>
                            <a:rPr lang="en-US" sz="1200" i="1" dirty="0">
                              <a:solidFill>
                                <a:srgbClr val="000000"/>
                              </a:solidFill>
                              <a:latin typeface="Cambria Math" panose="02040503050406030204" pitchFamily="18" charset="0"/>
                            </a:rPr>
                            <m:t>=1</m:t>
                          </m:r>
                        </m:sub>
                        <m:sup>
                          <m:r>
                            <a:rPr lang="en-US" sz="1200" i="1" dirty="0">
                              <a:solidFill>
                                <a:srgbClr val="000000"/>
                              </a:solidFill>
                              <a:latin typeface="Cambria Math" panose="02040503050406030204" pitchFamily="18" charset="0"/>
                            </a:rPr>
                            <m:t>𝑇</m:t>
                          </m:r>
                        </m:sup>
                        <m:e>
                          <m:nary>
                            <m:naryPr>
                              <m:chr m:val="∑"/>
                              <m:supHide m:val="on"/>
                              <m:ctrlPr>
                                <a:rPr lang="en-US" sz="1200" i="1" dirty="0">
                                  <a:solidFill>
                                    <a:srgbClr val="000000"/>
                                  </a:solidFill>
                                  <a:latin typeface="Cambria Math" panose="02040503050406030204" pitchFamily="18" charset="0"/>
                                </a:rPr>
                              </m:ctrlPr>
                            </m:naryPr>
                            <m:sub>
                              <m:r>
                                <m:rPr>
                                  <m:brk m:alnAt="7"/>
                                </m:rPr>
                                <a:rPr lang="en-US" sz="1200" i="1" dirty="0">
                                  <a:solidFill>
                                    <a:srgbClr val="000000"/>
                                  </a:solidFill>
                                  <a:latin typeface="Cambria Math" panose="02040503050406030204" pitchFamily="18" charset="0"/>
                                </a:rPr>
                                <m:t>−</m:t>
                              </m:r>
                              <m:r>
                                <a:rPr lang="en-US" sz="1200" i="1" dirty="0">
                                  <a:solidFill>
                                    <a:srgbClr val="000000"/>
                                  </a:solidFill>
                                  <a:latin typeface="Cambria Math" panose="02040503050406030204" pitchFamily="18" charset="0"/>
                                </a:rPr>
                                <m:t>𝑀</m:t>
                              </m:r>
                              <m:r>
                                <a:rPr lang="en-US" sz="1200" i="1" dirty="0">
                                  <a:solidFill>
                                    <a:srgbClr val="000000"/>
                                  </a:solidFill>
                                  <a:latin typeface="Cambria Math" panose="02040503050406030204" pitchFamily="18" charset="0"/>
                                </a:rPr>
                                <m:t>≤</m:t>
                              </m:r>
                              <m:r>
                                <a:rPr lang="en-US" sz="1200" i="1" dirty="0">
                                  <a:solidFill>
                                    <a:srgbClr val="000000"/>
                                  </a:solidFill>
                                  <a:latin typeface="Cambria Math" panose="02040503050406030204" pitchFamily="18" charset="0"/>
                                </a:rPr>
                                <m:t>𝑗</m:t>
                              </m:r>
                              <m:r>
                                <a:rPr lang="en-US" sz="1200" i="1" dirty="0">
                                  <a:solidFill>
                                    <a:srgbClr val="000000"/>
                                  </a:solidFill>
                                  <a:latin typeface="Cambria Math" panose="02040503050406030204" pitchFamily="18" charset="0"/>
                                </a:rPr>
                                <m:t>≤</m:t>
                              </m:r>
                              <m:r>
                                <a:rPr lang="en-US" sz="1200" i="1" dirty="0">
                                  <a:solidFill>
                                    <a:srgbClr val="000000"/>
                                  </a:solidFill>
                                  <a:latin typeface="Cambria Math" panose="02040503050406030204" pitchFamily="18" charset="0"/>
                                </a:rPr>
                                <m:t>𝑀</m:t>
                              </m:r>
                              <m:r>
                                <a:rPr lang="en-US" sz="1200" i="1" dirty="0">
                                  <a:solidFill>
                                    <a:srgbClr val="000000"/>
                                  </a:solidFill>
                                  <a:latin typeface="Cambria Math" panose="02040503050406030204" pitchFamily="18" charset="0"/>
                                </a:rPr>
                                <m:t>, </m:t>
                              </m:r>
                              <m:r>
                                <a:rPr lang="en-US" sz="1200" i="1" dirty="0">
                                  <a:solidFill>
                                    <a:srgbClr val="000000"/>
                                  </a:solidFill>
                                  <a:latin typeface="Cambria Math" panose="02040503050406030204" pitchFamily="18" charset="0"/>
                                </a:rPr>
                                <m:t>𝑗</m:t>
                              </m:r>
                              <m:r>
                                <a:rPr lang="en-US" sz="1200" i="1" dirty="0">
                                  <a:solidFill>
                                    <a:srgbClr val="000000"/>
                                  </a:solidFill>
                                  <a:latin typeface="Cambria Math" panose="02040503050406030204" pitchFamily="18" charset="0"/>
                                </a:rPr>
                                <m:t>≠0</m:t>
                              </m:r>
                            </m:sub>
                            <m:sup/>
                            <m:e>
                              <m:r>
                                <a:rPr lang="en-US" sz="1200" i="1" dirty="0">
                                  <a:solidFill>
                                    <a:srgbClr val="000000"/>
                                  </a:solidFill>
                                  <a:latin typeface="Cambria Math" panose="02040503050406030204" pitchFamily="18" charset="0"/>
                                </a:rPr>
                                <m:t>𝑙𝑜𝑔</m:t>
                              </m:r>
                              <m:sSub>
                                <m:sSubPr>
                                  <m:ctrlPr>
                                    <a:rPr lang="en-US" sz="1200" i="1" dirty="0">
                                      <a:solidFill>
                                        <a:srgbClr val="000000"/>
                                      </a:solidFill>
                                      <a:latin typeface="Cambria Math" panose="02040503050406030204" pitchFamily="18" charset="0"/>
                                    </a:rPr>
                                  </m:ctrlPr>
                                </m:sSubPr>
                                <m:e>
                                  <m:r>
                                    <a:rPr lang="en-US" sz="1200" i="1" dirty="0">
                                      <a:solidFill>
                                        <a:srgbClr val="000000"/>
                                      </a:solidFill>
                                      <a:latin typeface="Cambria Math" panose="02040503050406030204" pitchFamily="18" charset="0"/>
                                    </a:rPr>
                                    <m:t>𝑃</m:t>
                                  </m:r>
                                </m:e>
                                <m:sub>
                                  <m:r>
                                    <a:rPr lang="en-US" sz="1200" i="1" dirty="0">
                                      <a:solidFill>
                                        <a:srgbClr val="000000"/>
                                      </a:solidFill>
                                      <a:latin typeface="Cambria Math" panose="02040503050406030204" pitchFamily="18" charset="0"/>
                                    </a:rPr>
                                    <m:t>𝜃</m:t>
                                  </m:r>
                                </m:sub>
                              </m:sSub>
                              <m:r>
                                <a:rPr lang="en-US" sz="1200" i="1" dirty="0">
                                  <a:solidFill>
                                    <a:srgbClr val="000000"/>
                                  </a:solidFill>
                                  <a:latin typeface="Cambria Math" panose="02040503050406030204" pitchFamily="18" charset="0"/>
                                </a:rPr>
                                <m:t>(</m:t>
                              </m:r>
                              <m:sSub>
                                <m:sSubPr>
                                  <m:ctrlPr>
                                    <a:rPr lang="en-US" sz="1200" i="1" dirty="0">
                                      <a:solidFill>
                                        <a:srgbClr val="000000"/>
                                      </a:solidFill>
                                      <a:latin typeface="Cambria Math" panose="02040503050406030204" pitchFamily="18" charset="0"/>
                                    </a:rPr>
                                  </m:ctrlPr>
                                </m:sSubPr>
                                <m:e>
                                  <m:r>
                                    <a:rPr lang="en-US" sz="1200" i="1" dirty="0">
                                      <a:solidFill>
                                        <a:srgbClr val="000000"/>
                                      </a:solidFill>
                                      <a:latin typeface="Cambria Math" panose="02040503050406030204" pitchFamily="18" charset="0"/>
                                    </a:rPr>
                                    <m:t>𝑤</m:t>
                                  </m:r>
                                </m:e>
                                <m:sub>
                                  <m:r>
                                    <a:rPr lang="en-US" sz="1200" i="1" dirty="0">
                                      <a:solidFill>
                                        <a:srgbClr val="000000"/>
                                      </a:solidFill>
                                      <a:latin typeface="Cambria Math" panose="02040503050406030204" pitchFamily="18" charset="0"/>
                                    </a:rPr>
                                    <m:t>𝑡</m:t>
                                  </m:r>
                                  <m:r>
                                    <a:rPr lang="en-US" sz="1200" i="1" dirty="0">
                                      <a:solidFill>
                                        <a:srgbClr val="000000"/>
                                      </a:solidFill>
                                      <a:latin typeface="Cambria Math" panose="02040503050406030204" pitchFamily="18" charset="0"/>
                                    </a:rPr>
                                    <m:t>+</m:t>
                                  </m:r>
                                  <m:r>
                                    <a:rPr lang="en-US" sz="1200" i="1" dirty="0">
                                      <a:solidFill>
                                        <a:srgbClr val="000000"/>
                                      </a:solidFill>
                                      <a:latin typeface="Cambria Math" panose="02040503050406030204" pitchFamily="18" charset="0"/>
                                    </a:rPr>
                                    <m:t>𝑗</m:t>
                                  </m:r>
                                </m:sub>
                              </m:sSub>
                              <m:r>
                                <a:rPr lang="en-US" sz="1200" i="1" dirty="0">
                                  <a:solidFill>
                                    <a:srgbClr val="000000"/>
                                  </a:solidFill>
                                  <a:latin typeface="Cambria Math" panose="02040503050406030204" pitchFamily="18" charset="0"/>
                                </a:rPr>
                                <m:t>|</m:t>
                              </m:r>
                              <m:sSub>
                                <m:sSubPr>
                                  <m:ctrlPr>
                                    <a:rPr lang="en-US" sz="1200" i="1" dirty="0">
                                      <a:solidFill>
                                        <a:srgbClr val="000000"/>
                                      </a:solidFill>
                                      <a:latin typeface="Cambria Math" panose="02040503050406030204" pitchFamily="18" charset="0"/>
                                    </a:rPr>
                                  </m:ctrlPr>
                                </m:sSubPr>
                                <m:e>
                                  <m:r>
                                    <a:rPr lang="en-US" sz="1200" i="1" dirty="0">
                                      <a:solidFill>
                                        <a:srgbClr val="000000"/>
                                      </a:solidFill>
                                      <a:latin typeface="Cambria Math" panose="02040503050406030204" pitchFamily="18" charset="0"/>
                                    </a:rPr>
                                    <m:t>𝑤</m:t>
                                  </m:r>
                                </m:e>
                                <m:sub>
                                  <m:r>
                                    <a:rPr lang="en-US" sz="1200" i="1" dirty="0">
                                      <a:solidFill>
                                        <a:srgbClr val="000000"/>
                                      </a:solidFill>
                                      <a:latin typeface="Cambria Math" panose="02040503050406030204" pitchFamily="18" charset="0"/>
                                    </a:rPr>
                                    <m:t>𝑡</m:t>
                                  </m:r>
                                </m:sub>
                              </m:sSub>
                              <m:r>
                                <a:rPr lang="en-US" sz="1200" i="1" dirty="0">
                                  <a:solidFill>
                                    <a:srgbClr val="000000"/>
                                  </a:solidFill>
                                  <a:latin typeface="Cambria Math" panose="02040503050406030204" pitchFamily="18" charset="0"/>
                                </a:rPr>
                                <m:t>)</m:t>
                              </m:r>
                            </m:e>
                          </m:nary>
                          <m:r>
                            <a:rPr lang="en-US" sz="1200" i="1" dirty="0">
                              <a:solidFill>
                                <a:srgbClr val="000000"/>
                              </a:solidFill>
                              <a:latin typeface="Cambria Math" panose="02040503050406030204" pitchFamily="18" charset="0"/>
                            </a:rPr>
                            <m:t>⁡</m:t>
                          </m:r>
                        </m:e>
                      </m:nary>
                    </m:oMath>
                  </m:oMathPara>
                </a14:m>
                <a:endParaRPr lang="en-US" dirty="0"/>
              </a:p>
            </p:txBody>
          </p:sp>
        </mc:Choice>
        <mc:Fallback xmlns="">
          <p:sp>
            <p:nvSpPr>
              <p:cNvPr id="12" name="TextBox 11">
                <a:extLst>
                  <a:ext uri="{FF2B5EF4-FFF2-40B4-BE49-F238E27FC236}">
                    <a16:creationId xmlns:a16="http://schemas.microsoft.com/office/drawing/2014/main" id="{4AB2CC66-ACB6-FBA4-3056-F929F4866D2A}"/>
                  </a:ext>
                </a:extLst>
              </p:cNvPr>
              <p:cNvSpPr txBox="1">
                <a:spLocks noRot="1" noChangeAspect="1" noMove="1" noResize="1" noEditPoints="1" noAdjustHandles="1" noChangeArrowheads="1" noChangeShapeType="1" noTextEdit="1"/>
              </p:cNvSpPr>
              <p:nvPr/>
            </p:nvSpPr>
            <p:spPr>
              <a:xfrm>
                <a:off x="578498" y="4898694"/>
                <a:ext cx="4572000" cy="646331"/>
              </a:xfrm>
              <a:prstGeom prst="rect">
                <a:avLst/>
              </a:prstGeom>
              <a:blipFill>
                <a:blip r:embed="rId6"/>
                <a:stretch>
                  <a:fillRect t="-82692" b="-128846"/>
                </a:stretch>
              </a:blipFill>
            </p:spPr>
            <p:txBody>
              <a:bodyPr/>
              <a:lstStyle/>
              <a:p>
                <a:r>
                  <a:rPr lang="en-US">
                    <a:noFill/>
                  </a:rPr>
                  <a:t> </a:t>
                </a:r>
              </a:p>
            </p:txBody>
          </p:sp>
        </mc:Fallback>
      </mc:AlternateContent>
    </p:spTree>
    <p:extLst>
      <p:ext uri="{BB962C8B-B14F-4D97-AF65-F5344CB8AC3E}">
        <p14:creationId xmlns:p14="http://schemas.microsoft.com/office/powerpoint/2010/main" val="2390615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left)">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left)">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P spid="10" grpId="0"/>
      <p:bldP spid="12"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90C3BC-8859-921A-343D-B124063A3032}"/>
              </a:ext>
            </a:extLst>
          </p:cNvPr>
          <p:cNvSpPr>
            <a:spLocks noGrp="1"/>
          </p:cNvSpPr>
          <p:nvPr>
            <p:ph type="title"/>
          </p:nvPr>
        </p:nvSpPr>
        <p:spPr/>
        <p:txBody>
          <a:bodyPr/>
          <a:lstStyle/>
          <a:p>
            <a:r>
              <a:rPr lang="en-US" dirty="0"/>
              <a:t>Skip-gram Model Structure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81489774-6CAC-06EB-8D20-E64A922A6D92}"/>
                  </a:ext>
                </a:extLst>
              </p:cNvPr>
              <p:cNvSpPr>
                <a:spLocks noGrp="1"/>
              </p:cNvSpPr>
              <p:nvPr>
                <p:ph sz="quarter" idx="14"/>
              </p:nvPr>
            </p:nvSpPr>
            <p:spPr/>
            <p:txBody>
              <a:bodyPr/>
              <a:lstStyle/>
              <a:p>
                <a:pPr marL="514346" lvl="1" indent="-342900">
                  <a:lnSpc>
                    <a:spcPct val="140000"/>
                  </a:lnSpc>
                  <a:spcBef>
                    <a:spcPts val="0"/>
                  </a:spcBef>
                  <a:buClr>
                    <a:srgbClr val="C40C67"/>
                  </a:buClr>
                  <a:buFont typeface="Courier New" panose="02070309020205020404" pitchFamily="49" charset="0"/>
                  <a:buChar char="o"/>
                </a:pPr>
                <a:r>
                  <a:rPr lang="en-US" sz="1400" dirty="0">
                    <a:solidFill>
                      <a:srgbClr val="000000"/>
                    </a:solidFill>
                  </a:rPr>
                  <a:t>How do we model </a:t>
                </a:r>
                <a14:m>
                  <m:oMath xmlns:m="http://schemas.openxmlformats.org/officeDocument/2006/math">
                    <m:sSub>
                      <m:sSubPr>
                        <m:ctrlPr>
                          <a:rPr lang="en-US" sz="1400" i="1" dirty="0" smtClean="0">
                            <a:solidFill>
                              <a:srgbClr val="000000"/>
                            </a:solidFill>
                            <a:latin typeface="Cambria Math" panose="02040503050406030204" pitchFamily="18" charset="0"/>
                          </a:rPr>
                        </m:ctrlPr>
                      </m:sSubPr>
                      <m:e>
                        <m:r>
                          <a:rPr lang="en-US" sz="1400" i="1" dirty="0" smtClean="0">
                            <a:solidFill>
                              <a:srgbClr val="000000"/>
                            </a:solidFill>
                            <a:latin typeface="Cambria Math" panose="02040503050406030204" pitchFamily="18" charset="0"/>
                          </a:rPr>
                          <m:t>𝑃</m:t>
                        </m:r>
                      </m:e>
                      <m:sub>
                        <m:r>
                          <a:rPr lang="en-US" sz="1400" i="1" dirty="0" smtClean="0">
                            <a:solidFill>
                              <a:srgbClr val="000000"/>
                            </a:solidFill>
                            <a:latin typeface="Cambria Math" panose="02040503050406030204" pitchFamily="18" charset="0"/>
                          </a:rPr>
                          <m:t>𝜃</m:t>
                        </m:r>
                      </m:sub>
                    </m:sSub>
                    <m:r>
                      <a:rPr lang="en-US" sz="1400" i="1" dirty="0" smtClean="0">
                        <a:solidFill>
                          <a:srgbClr val="000000"/>
                        </a:solidFill>
                        <a:latin typeface="Cambria Math" panose="02040503050406030204" pitchFamily="18" charset="0"/>
                      </a:rPr>
                      <m:t>(</m:t>
                    </m:r>
                    <m:sSub>
                      <m:sSubPr>
                        <m:ctrlPr>
                          <a:rPr lang="en-US" sz="1400" i="1" dirty="0" err="1">
                            <a:solidFill>
                              <a:srgbClr val="000000"/>
                            </a:solidFill>
                            <a:latin typeface="Cambria Math" panose="02040503050406030204" pitchFamily="18" charset="0"/>
                          </a:rPr>
                        </m:ctrlPr>
                      </m:sSubPr>
                      <m:e>
                        <m:r>
                          <a:rPr lang="en-US" sz="1400" i="1" dirty="0" err="1">
                            <a:solidFill>
                              <a:srgbClr val="000000"/>
                            </a:solidFill>
                            <a:latin typeface="Cambria Math" panose="02040503050406030204" pitchFamily="18" charset="0"/>
                          </a:rPr>
                          <m:t>𝑤</m:t>
                        </m:r>
                      </m:e>
                      <m:sub>
                        <m:r>
                          <a:rPr lang="en-US" sz="1400" i="1" dirty="0" err="1">
                            <a:solidFill>
                              <a:srgbClr val="000000"/>
                            </a:solidFill>
                            <a:latin typeface="Cambria Math" panose="02040503050406030204" pitchFamily="18" charset="0"/>
                          </a:rPr>
                          <m:t>𝑡</m:t>
                        </m:r>
                        <m:r>
                          <a:rPr lang="en-US" sz="1400" b="0" i="1" dirty="0" smtClean="0">
                            <a:solidFill>
                              <a:srgbClr val="000000"/>
                            </a:solidFill>
                            <a:latin typeface="Cambria Math" panose="02040503050406030204" pitchFamily="18" charset="0"/>
                          </a:rPr>
                          <m:t>+</m:t>
                        </m:r>
                        <m:r>
                          <a:rPr lang="en-US" sz="1400" b="0" i="1" dirty="0" smtClean="0">
                            <a:solidFill>
                              <a:srgbClr val="000000"/>
                            </a:solidFill>
                            <a:latin typeface="Cambria Math" panose="02040503050406030204" pitchFamily="18" charset="0"/>
                          </a:rPr>
                          <m:t>𝑗</m:t>
                        </m:r>
                      </m:sub>
                    </m:sSub>
                    <m:r>
                      <a:rPr lang="en-US" sz="1400" b="0" i="1" dirty="0" smtClean="0">
                        <a:solidFill>
                          <a:srgbClr val="000000"/>
                        </a:solidFill>
                        <a:latin typeface="Cambria Math" panose="02040503050406030204" pitchFamily="18" charset="0"/>
                      </a:rPr>
                      <m:t>|</m:t>
                    </m:r>
                    <m:sSub>
                      <m:sSubPr>
                        <m:ctrlPr>
                          <a:rPr lang="en-US" sz="1400" b="0" i="1" dirty="0" smtClean="0">
                            <a:solidFill>
                              <a:srgbClr val="000000"/>
                            </a:solidFill>
                            <a:latin typeface="Cambria Math" panose="02040503050406030204" pitchFamily="18" charset="0"/>
                          </a:rPr>
                        </m:ctrlPr>
                      </m:sSubPr>
                      <m:e>
                        <m:r>
                          <a:rPr lang="en-US" sz="1400" b="0" i="1" dirty="0" smtClean="0">
                            <a:solidFill>
                              <a:srgbClr val="000000"/>
                            </a:solidFill>
                            <a:latin typeface="Cambria Math" panose="02040503050406030204" pitchFamily="18" charset="0"/>
                          </a:rPr>
                          <m:t>𝑤</m:t>
                        </m:r>
                      </m:e>
                      <m:sub>
                        <m:r>
                          <a:rPr lang="en-US" sz="1400" b="0" i="1" dirty="0" smtClean="0">
                            <a:solidFill>
                              <a:srgbClr val="000000"/>
                            </a:solidFill>
                            <a:latin typeface="Cambria Math" panose="02040503050406030204" pitchFamily="18" charset="0"/>
                          </a:rPr>
                          <m:t>𝑡</m:t>
                        </m:r>
                      </m:sub>
                    </m:sSub>
                    <m:r>
                      <a:rPr lang="en-US" sz="1400" i="1" dirty="0" smtClean="0">
                        <a:solidFill>
                          <a:srgbClr val="000000"/>
                        </a:solidFill>
                        <a:latin typeface="Cambria Math" panose="02040503050406030204" pitchFamily="18" charset="0"/>
                      </a:rPr>
                      <m:t>)</m:t>
                    </m:r>
                  </m:oMath>
                </a14:m>
                <a:r>
                  <a:rPr lang="en-US" sz="1400" dirty="0">
                    <a:solidFill>
                      <a:srgbClr val="000000"/>
                    </a:solidFill>
                  </a:rPr>
                  <a:t>? </a:t>
                </a:r>
              </a:p>
              <a:p>
                <a:pPr marL="514346" lvl="1" indent="-342900">
                  <a:lnSpc>
                    <a:spcPct val="140000"/>
                  </a:lnSpc>
                  <a:spcBef>
                    <a:spcPts val="0"/>
                  </a:spcBef>
                  <a:buClr>
                    <a:srgbClr val="C40C67"/>
                  </a:buClr>
                  <a:buFont typeface="Courier New" panose="02070309020205020404" pitchFamily="49" charset="0"/>
                  <a:buChar char="o"/>
                </a:pPr>
                <a:r>
                  <a:rPr lang="en-US" sz="1400" dirty="0">
                    <a:solidFill>
                      <a:srgbClr val="000000"/>
                    </a:solidFill>
                  </a:rPr>
                  <a:t>Based on the third assumption, each context word can be predicted from the center word in the same way regardless of the position.</a:t>
                </a:r>
              </a:p>
              <a:p>
                <a:pPr marL="857237" lvl="2" indent="-342900">
                  <a:lnSpc>
                    <a:spcPct val="140000"/>
                  </a:lnSpc>
                  <a:spcBef>
                    <a:spcPts val="0"/>
                  </a:spcBef>
                  <a:buClr>
                    <a:srgbClr val="C40C67"/>
                  </a:buClr>
                  <a:buFont typeface="Courier New" panose="02070309020205020404" pitchFamily="49" charset="0"/>
                  <a:buChar char="o"/>
                </a:pPr>
                <a:r>
                  <a:rPr lang="en-US" sz="1200" dirty="0">
                    <a:solidFill>
                      <a:srgbClr val="000000"/>
                    </a:solidFill>
                  </a:rPr>
                  <a:t>E.g. the prediction of </a:t>
                </a:r>
                <a14:m>
                  <m:oMath xmlns:m="http://schemas.openxmlformats.org/officeDocument/2006/math">
                    <m:sSub>
                      <m:sSubPr>
                        <m:ctrlPr>
                          <a:rPr lang="en-US" sz="1200" i="1" dirty="0" smtClean="0">
                            <a:solidFill>
                              <a:srgbClr val="000000"/>
                            </a:solidFill>
                            <a:latin typeface="Cambria Math" panose="02040503050406030204" pitchFamily="18" charset="0"/>
                          </a:rPr>
                        </m:ctrlPr>
                      </m:sSubPr>
                      <m:e>
                        <m:r>
                          <a:rPr lang="en-US" sz="1200" i="1" dirty="0" smtClean="0">
                            <a:solidFill>
                              <a:srgbClr val="000000"/>
                            </a:solidFill>
                            <a:latin typeface="Cambria Math" panose="02040503050406030204" pitchFamily="18" charset="0"/>
                          </a:rPr>
                          <m:t>𝑤</m:t>
                        </m:r>
                      </m:e>
                      <m:sub>
                        <m:r>
                          <a:rPr lang="en-US" sz="1200" i="1" dirty="0" smtClean="0">
                            <a:solidFill>
                              <a:srgbClr val="000000"/>
                            </a:solidFill>
                            <a:latin typeface="Cambria Math" panose="02040503050406030204" pitchFamily="18" charset="0"/>
                          </a:rPr>
                          <m:t>𝑡</m:t>
                        </m:r>
                        <m:r>
                          <a:rPr lang="en-US" sz="1200" b="0" i="1" dirty="0" smtClean="0">
                            <a:solidFill>
                              <a:srgbClr val="000000"/>
                            </a:solidFill>
                            <a:latin typeface="Cambria Math" panose="02040503050406030204" pitchFamily="18" charset="0"/>
                          </a:rPr>
                          <m:t>−2</m:t>
                        </m:r>
                      </m:sub>
                    </m:sSub>
                    <m:r>
                      <a:rPr lang="en-US" sz="1200" i="1" dirty="0">
                        <a:solidFill>
                          <a:srgbClr val="000000"/>
                        </a:solidFill>
                        <a:latin typeface="Cambria Math" panose="02040503050406030204" pitchFamily="18" charset="0"/>
                      </a:rPr>
                      <m:t> </m:t>
                    </m:r>
                  </m:oMath>
                </a14:m>
                <a:r>
                  <a:rPr lang="en-US" sz="1200" dirty="0">
                    <a:solidFill>
                      <a:srgbClr val="000000"/>
                    </a:solidFill>
                  </a:rPr>
                  <a:t>and </a:t>
                </a:r>
                <a14:m>
                  <m:oMath xmlns:m="http://schemas.openxmlformats.org/officeDocument/2006/math">
                    <m:sSub>
                      <m:sSubPr>
                        <m:ctrlPr>
                          <a:rPr lang="en-US" sz="1200" i="1" dirty="0" smtClean="0">
                            <a:solidFill>
                              <a:srgbClr val="000000"/>
                            </a:solidFill>
                            <a:latin typeface="Cambria Math" panose="02040503050406030204" pitchFamily="18" charset="0"/>
                          </a:rPr>
                        </m:ctrlPr>
                      </m:sSubPr>
                      <m:e>
                        <m:r>
                          <a:rPr lang="en-US" sz="1200" i="1" dirty="0" smtClean="0">
                            <a:solidFill>
                              <a:srgbClr val="000000"/>
                            </a:solidFill>
                            <a:latin typeface="Cambria Math" panose="02040503050406030204" pitchFamily="18" charset="0"/>
                          </a:rPr>
                          <m:t>𝑤</m:t>
                        </m:r>
                      </m:e>
                      <m:sub>
                        <m:r>
                          <a:rPr lang="en-US" sz="1200" i="1" dirty="0" smtClean="0">
                            <a:solidFill>
                              <a:srgbClr val="000000"/>
                            </a:solidFill>
                            <a:latin typeface="Cambria Math" panose="02040503050406030204" pitchFamily="18" charset="0"/>
                          </a:rPr>
                          <m:t>𝑡</m:t>
                        </m:r>
                        <m:r>
                          <a:rPr lang="en-US" sz="1200" b="0" i="1" dirty="0" smtClean="0">
                            <a:solidFill>
                              <a:srgbClr val="000000"/>
                            </a:solidFill>
                            <a:latin typeface="Cambria Math" panose="02040503050406030204" pitchFamily="18" charset="0"/>
                          </a:rPr>
                          <m:t>−1</m:t>
                        </m:r>
                      </m:sub>
                    </m:sSub>
                  </m:oMath>
                </a14:m>
                <a:r>
                  <a:rPr lang="en-US" sz="1200" dirty="0">
                    <a:solidFill>
                      <a:srgbClr val="000000"/>
                    </a:solidFill>
                  </a:rPr>
                  <a:t> is done the same way from </a:t>
                </a:r>
                <a14:m>
                  <m:oMath xmlns:m="http://schemas.openxmlformats.org/officeDocument/2006/math">
                    <m:sSub>
                      <m:sSubPr>
                        <m:ctrlPr>
                          <a:rPr lang="en-US" sz="1200" i="1" dirty="0" smtClean="0">
                            <a:solidFill>
                              <a:srgbClr val="000000"/>
                            </a:solidFill>
                            <a:latin typeface="Cambria Math" panose="02040503050406030204" pitchFamily="18" charset="0"/>
                          </a:rPr>
                        </m:ctrlPr>
                      </m:sSubPr>
                      <m:e>
                        <m:r>
                          <a:rPr lang="en-US" sz="1200" i="1" dirty="0" smtClean="0">
                            <a:solidFill>
                              <a:srgbClr val="000000"/>
                            </a:solidFill>
                            <a:latin typeface="Cambria Math" panose="02040503050406030204" pitchFamily="18" charset="0"/>
                          </a:rPr>
                          <m:t>𝑤</m:t>
                        </m:r>
                      </m:e>
                      <m:sub>
                        <m:r>
                          <a:rPr lang="en-US" sz="1200" i="1" dirty="0" smtClean="0">
                            <a:solidFill>
                              <a:srgbClr val="000000"/>
                            </a:solidFill>
                            <a:latin typeface="Cambria Math" panose="02040503050406030204" pitchFamily="18" charset="0"/>
                          </a:rPr>
                          <m:t>𝑡</m:t>
                        </m:r>
                      </m:sub>
                    </m:sSub>
                  </m:oMath>
                </a14:m>
                <a:r>
                  <a:rPr lang="en-US" sz="1200" dirty="0">
                    <a:solidFill>
                      <a:srgbClr val="000000"/>
                    </a:solidFill>
                  </a:rPr>
                  <a:t>.</a:t>
                </a:r>
              </a:p>
              <a:p>
                <a:pPr marL="514346" lvl="1" indent="-342900">
                  <a:lnSpc>
                    <a:spcPct val="140000"/>
                  </a:lnSpc>
                  <a:spcBef>
                    <a:spcPts val="0"/>
                  </a:spcBef>
                  <a:buClr>
                    <a:srgbClr val="C40C67"/>
                  </a:buClr>
                  <a:buFont typeface="Courier New" panose="02070309020205020404" pitchFamily="49" charset="0"/>
                  <a:buChar char="o"/>
                </a:pPr>
                <a:r>
                  <a:rPr lang="en-US" sz="1400" dirty="0">
                    <a:solidFill>
                      <a:srgbClr val="000000"/>
                    </a:solidFill>
                  </a:rPr>
                  <a:t>For each word, we have two word-vectors: </a:t>
                </a:r>
              </a:p>
              <a:p>
                <a:pPr marL="857237" lvl="2" indent="-342900">
                  <a:lnSpc>
                    <a:spcPct val="140000"/>
                  </a:lnSpc>
                  <a:spcBef>
                    <a:spcPts val="0"/>
                  </a:spcBef>
                  <a:buClr>
                    <a:srgbClr val="C40C67"/>
                  </a:buClr>
                  <a:buFont typeface="Courier New" panose="02070309020205020404" pitchFamily="49" charset="0"/>
                  <a:buChar char="o"/>
                </a:pPr>
                <a14:m>
                  <m:oMath xmlns:m="http://schemas.openxmlformats.org/officeDocument/2006/math">
                    <m:sSub>
                      <m:sSubPr>
                        <m:ctrlPr>
                          <a:rPr lang="en-US" sz="1200" b="0" i="1" smtClean="0">
                            <a:solidFill>
                              <a:srgbClr val="000000"/>
                            </a:solidFill>
                            <a:latin typeface="Cambria Math" panose="02040503050406030204" pitchFamily="18" charset="0"/>
                          </a:rPr>
                        </m:ctrlPr>
                      </m:sSubPr>
                      <m:e>
                        <m:r>
                          <a:rPr lang="en-US" sz="1200" b="0" i="1" smtClean="0">
                            <a:solidFill>
                              <a:srgbClr val="000000"/>
                            </a:solidFill>
                            <a:latin typeface="Cambria Math" panose="02040503050406030204" pitchFamily="18" charset="0"/>
                          </a:rPr>
                          <m:t>𝑣</m:t>
                        </m:r>
                      </m:e>
                      <m:sub>
                        <m:r>
                          <a:rPr lang="en-US" sz="1200" b="0" i="1" smtClean="0">
                            <a:solidFill>
                              <a:srgbClr val="000000"/>
                            </a:solidFill>
                            <a:latin typeface="Cambria Math" panose="02040503050406030204" pitchFamily="18" charset="0"/>
                          </a:rPr>
                          <m:t>𝑤</m:t>
                        </m:r>
                      </m:sub>
                    </m:sSub>
                  </m:oMath>
                </a14:m>
                <a:r>
                  <a:rPr lang="en-US" sz="1200" dirty="0">
                    <a:solidFill>
                      <a:srgbClr val="000000"/>
                    </a:solidFill>
                  </a:rPr>
                  <a:t> when w is a center word (center-word embeddings)</a:t>
                </a:r>
              </a:p>
              <a:p>
                <a:pPr marL="857237" lvl="2" indent="-342900">
                  <a:lnSpc>
                    <a:spcPct val="140000"/>
                  </a:lnSpc>
                  <a:spcBef>
                    <a:spcPts val="0"/>
                  </a:spcBef>
                  <a:buClr>
                    <a:srgbClr val="C40C67"/>
                  </a:buClr>
                  <a:buFont typeface="Courier New" panose="02070309020205020404" pitchFamily="49" charset="0"/>
                  <a:buChar char="o"/>
                </a:pPr>
                <a14:m>
                  <m:oMath xmlns:m="http://schemas.openxmlformats.org/officeDocument/2006/math">
                    <m:sSub>
                      <m:sSubPr>
                        <m:ctrlPr>
                          <a:rPr lang="en-US" sz="1200" b="0" i="1" smtClean="0">
                            <a:solidFill>
                              <a:srgbClr val="000000"/>
                            </a:solidFill>
                            <a:latin typeface="Cambria Math" panose="02040503050406030204" pitchFamily="18" charset="0"/>
                          </a:rPr>
                        </m:ctrlPr>
                      </m:sSubPr>
                      <m:e>
                        <m:r>
                          <a:rPr lang="en-US" sz="1200" b="0" i="1" smtClean="0">
                            <a:solidFill>
                              <a:srgbClr val="000000"/>
                            </a:solidFill>
                            <a:latin typeface="Cambria Math" panose="02040503050406030204" pitchFamily="18" charset="0"/>
                          </a:rPr>
                          <m:t>𝑢</m:t>
                        </m:r>
                      </m:e>
                      <m:sub>
                        <m:r>
                          <a:rPr lang="en-US" sz="1200" b="0" i="1" smtClean="0">
                            <a:solidFill>
                              <a:srgbClr val="000000"/>
                            </a:solidFill>
                            <a:latin typeface="Cambria Math" panose="02040503050406030204" pitchFamily="18" charset="0"/>
                          </a:rPr>
                          <m:t>𝑤</m:t>
                        </m:r>
                      </m:sub>
                    </m:sSub>
                  </m:oMath>
                </a14:m>
                <a:r>
                  <a:rPr lang="en-US" sz="1200" dirty="0">
                    <a:solidFill>
                      <a:srgbClr val="000000"/>
                    </a:solidFill>
                  </a:rPr>
                  <a:t> when w is a context word (context-word embeddings)</a:t>
                </a:r>
                <a:endParaRPr lang="en-US" sz="1400" dirty="0">
                  <a:solidFill>
                    <a:srgbClr val="000000"/>
                  </a:solidFill>
                </a:endParaRPr>
              </a:p>
              <a:p>
                <a:pPr marL="514346" lvl="1" indent="-342900">
                  <a:lnSpc>
                    <a:spcPct val="140000"/>
                  </a:lnSpc>
                  <a:spcBef>
                    <a:spcPts val="0"/>
                  </a:spcBef>
                  <a:buClr>
                    <a:srgbClr val="C40C67"/>
                  </a:buClr>
                  <a:buFont typeface="Courier New" panose="02070309020205020404" pitchFamily="49" charset="0"/>
                  <a:buChar char="o"/>
                </a:pPr>
                <a:r>
                  <a:rPr lang="en-US" sz="1400" dirty="0">
                    <a:solidFill>
                      <a:srgbClr val="000000"/>
                    </a:solidFill>
                  </a:rPr>
                  <a:t>For center word c and context word o we use the following model:</a:t>
                </a:r>
              </a:p>
              <a:p>
                <a:pPr marL="857237" lvl="2" indent="-342900">
                  <a:lnSpc>
                    <a:spcPct val="140000"/>
                  </a:lnSpc>
                  <a:spcBef>
                    <a:spcPts val="0"/>
                  </a:spcBef>
                  <a:buClr>
                    <a:srgbClr val="C40C67"/>
                  </a:buClr>
                  <a:buFont typeface="Courier New" panose="02070309020205020404" pitchFamily="49" charset="0"/>
                  <a:buChar char="o"/>
                </a:pPr>
                <a14:m>
                  <m:oMath xmlns:m="http://schemas.openxmlformats.org/officeDocument/2006/math">
                    <m:sSub>
                      <m:sSubPr>
                        <m:ctrlPr>
                          <a:rPr lang="en-US" sz="1200" b="0" i="1" smtClean="0">
                            <a:solidFill>
                              <a:srgbClr val="000000"/>
                            </a:solidFill>
                            <a:latin typeface="Cambria Math" panose="02040503050406030204" pitchFamily="18" charset="0"/>
                          </a:rPr>
                        </m:ctrlPr>
                      </m:sSubPr>
                      <m:e>
                        <m:r>
                          <a:rPr lang="en-US" sz="1200" b="0" i="1" smtClean="0">
                            <a:solidFill>
                              <a:srgbClr val="000000"/>
                            </a:solidFill>
                            <a:latin typeface="Cambria Math" panose="02040503050406030204" pitchFamily="18" charset="0"/>
                          </a:rPr>
                          <m:t>𝑝</m:t>
                        </m:r>
                      </m:e>
                      <m:sub>
                        <m:r>
                          <a:rPr lang="en-US" sz="1200" b="0" i="1" smtClean="0">
                            <a:solidFill>
                              <a:srgbClr val="000000"/>
                            </a:solidFill>
                            <a:latin typeface="Cambria Math" panose="02040503050406030204" pitchFamily="18" charset="0"/>
                          </a:rPr>
                          <m:t>𝜃</m:t>
                        </m:r>
                      </m:sub>
                    </m:sSub>
                    <m:d>
                      <m:dPr>
                        <m:ctrlPr>
                          <a:rPr lang="en-US" sz="1200" b="0" i="1" smtClean="0">
                            <a:solidFill>
                              <a:srgbClr val="000000"/>
                            </a:solidFill>
                            <a:latin typeface="Cambria Math" panose="02040503050406030204" pitchFamily="18" charset="0"/>
                          </a:rPr>
                        </m:ctrlPr>
                      </m:dPr>
                      <m:e>
                        <m:sSub>
                          <m:sSubPr>
                            <m:ctrlPr>
                              <a:rPr lang="en-US" sz="1200" b="0" i="1" smtClean="0">
                                <a:solidFill>
                                  <a:srgbClr val="000000"/>
                                </a:solidFill>
                                <a:latin typeface="Cambria Math" panose="02040503050406030204" pitchFamily="18" charset="0"/>
                              </a:rPr>
                            </m:ctrlPr>
                          </m:sSubPr>
                          <m:e>
                            <m:r>
                              <a:rPr lang="en-US" sz="1200" b="0" i="1" smtClean="0">
                                <a:solidFill>
                                  <a:srgbClr val="000000"/>
                                </a:solidFill>
                                <a:latin typeface="Cambria Math" panose="02040503050406030204" pitchFamily="18" charset="0"/>
                              </a:rPr>
                              <m:t>𝑤</m:t>
                            </m:r>
                          </m:e>
                          <m:sub>
                            <m:r>
                              <a:rPr lang="en-US" sz="1200" b="0" i="1" smtClean="0">
                                <a:solidFill>
                                  <a:srgbClr val="000000"/>
                                </a:solidFill>
                                <a:latin typeface="Cambria Math" panose="02040503050406030204" pitchFamily="18" charset="0"/>
                              </a:rPr>
                              <m:t>𝑡</m:t>
                            </m:r>
                            <m:r>
                              <a:rPr lang="en-US" sz="1200" b="0" i="1" smtClean="0">
                                <a:solidFill>
                                  <a:srgbClr val="000000"/>
                                </a:solidFill>
                                <a:latin typeface="Cambria Math" panose="02040503050406030204" pitchFamily="18" charset="0"/>
                              </a:rPr>
                              <m:t>+</m:t>
                            </m:r>
                            <m:r>
                              <a:rPr lang="en-US" sz="1200" b="0" i="1" smtClean="0">
                                <a:solidFill>
                                  <a:srgbClr val="000000"/>
                                </a:solidFill>
                                <a:latin typeface="Cambria Math" panose="02040503050406030204" pitchFamily="18" charset="0"/>
                              </a:rPr>
                              <m:t>𝑗</m:t>
                            </m:r>
                          </m:sub>
                        </m:sSub>
                        <m:r>
                          <a:rPr lang="en-US" sz="1200" b="0" i="1" smtClean="0">
                            <a:solidFill>
                              <a:srgbClr val="000000"/>
                            </a:solidFill>
                            <a:latin typeface="Cambria Math" panose="02040503050406030204" pitchFamily="18" charset="0"/>
                          </a:rPr>
                          <m:t>=</m:t>
                        </m:r>
                        <m:r>
                          <a:rPr lang="en-US" sz="1200" b="0" i="1" smtClean="0">
                            <a:solidFill>
                              <a:srgbClr val="000000"/>
                            </a:solidFill>
                            <a:latin typeface="Cambria Math" panose="02040503050406030204" pitchFamily="18" charset="0"/>
                          </a:rPr>
                          <m:t>𝑜</m:t>
                        </m:r>
                      </m:e>
                      <m:e>
                        <m:sSub>
                          <m:sSubPr>
                            <m:ctrlPr>
                              <a:rPr lang="en-US" sz="1200" b="0" i="1" smtClean="0">
                                <a:solidFill>
                                  <a:srgbClr val="000000"/>
                                </a:solidFill>
                                <a:latin typeface="Cambria Math" panose="02040503050406030204" pitchFamily="18" charset="0"/>
                              </a:rPr>
                            </m:ctrlPr>
                          </m:sSubPr>
                          <m:e>
                            <m:r>
                              <a:rPr lang="en-US" sz="1200" b="0" i="1" smtClean="0">
                                <a:solidFill>
                                  <a:srgbClr val="000000"/>
                                </a:solidFill>
                                <a:latin typeface="Cambria Math" panose="02040503050406030204" pitchFamily="18" charset="0"/>
                              </a:rPr>
                              <m:t>𝑤</m:t>
                            </m:r>
                          </m:e>
                          <m:sub>
                            <m:r>
                              <a:rPr lang="en-US" sz="1200" b="0" i="1" smtClean="0">
                                <a:solidFill>
                                  <a:srgbClr val="000000"/>
                                </a:solidFill>
                                <a:latin typeface="Cambria Math" panose="02040503050406030204" pitchFamily="18" charset="0"/>
                              </a:rPr>
                              <m:t>𝑡</m:t>
                            </m:r>
                          </m:sub>
                        </m:sSub>
                        <m:r>
                          <a:rPr lang="en-US" sz="1200" b="0" i="1" smtClean="0">
                            <a:solidFill>
                              <a:srgbClr val="000000"/>
                            </a:solidFill>
                            <a:latin typeface="Cambria Math" panose="02040503050406030204" pitchFamily="18" charset="0"/>
                          </a:rPr>
                          <m:t>=</m:t>
                        </m:r>
                        <m:r>
                          <a:rPr lang="en-US" sz="1200" b="0" i="1" smtClean="0">
                            <a:solidFill>
                              <a:srgbClr val="000000"/>
                            </a:solidFill>
                            <a:latin typeface="Cambria Math" panose="02040503050406030204" pitchFamily="18" charset="0"/>
                          </a:rPr>
                          <m:t>𝑐</m:t>
                        </m:r>
                      </m:e>
                    </m:d>
                    <m:r>
                      <a:rPr lang="en-US" sz="1200" b="0" i="1" smtClean="0">
                        <a:solidFill>
                          <a:srgbClr val="000000"/>
                        </a:solidFill>
                        <a:latin typeface="Cambria Math" panose="02040503050406030204" pitchFamily="18" charset="0"/>
                      </a:rPr>
                      <m:t>=</m:t>
                    </m:r>
                    <m:r>
                      <a:rPr lang="en-US" sz="1200" b="0" i="1" smtClean="0">
                        <a:solidFill>
                          <a:srgbClr val="000000"/>
                        </a:solidFill>
                        <a:latin typeface="Cambria Math" panose="02040503050406030204" pitchFamily="18" charset="0"/>
                      </a:rPr>
                      <m:t>𝑝</m:t>
                    </m:r>
                    <m:d>
                      <m:dPr>
                        <m:ctrlPr>
                          <a:rPr lang="en-US" sz="1200" b="0" i="1" smtClean="0">
                            <a:solidFill>
                              <a:srgbClr val="000000"/>
                            </a:solidFill>
                            <a:latin typeface="Cambria Math" panose="02040503050406030204" pitchFamily="18" charset="0"/>
                          </a:rPr>
                        </m:ctrlPr>
                      </m:dPr>
                      <m:e>
                        <m:r>
                          <a:rPr lang="en-US" sz="1200" b="0" i="1" smtClean="0">
                            <a:solidFill>
                              <a:srgbClr val="000000"/>
                            </a:solidFill>
                            <a:latin typeface="Cambria Math" panose="02040503050406030204" pitchFamily="18" charset="0"/>
                          </a:rPr>
                          <m:t>𝑜</m:t>
                        </m:r>
                      </m:e>
                      <m:e>
                        <m:r>
                          <a:rPr lang="en-US" sz="1200" b="0" i="1" smtClean="0">
                            <a:solidFill>
                              <a:srgbClr val="000000"/>
                            </a:solidFill>
                            <a:latin typeface="Cambria Math" panose="02040503050406030204" pitchFamily="18" charset="0"/>
                          </a:rPr>
                          <m:t>𝑐</m:t>
                        </m:r>
                      </m:e>
                    </m:d>
                  </m:oMath>
                </a14:m>
                <a:endParaRPr lang="en-US" sz="1200" dirty="0">
                  <a:solidFill>
                    <a:srgbClr val="000000"/>
                  </a:solidFill>
                </a:endParaRPr>
              </a:p>
              <a:p>
                <a:pPr marL="857237" lvl="2" indent="-342900">
                  <a:lnSpc>
                    <a:spcPct val="140000"/>
                  </a:lnSpc>
                  <a:spcBef>
                    <a:spcPts val="0"/>
                  </a:spcBef>
                  <a:buClr>
                    <a:srgbClr val="C40C67"/>
                  </a:buClr>
                  <a:buFont typeface="Courier New" panose="02070309020205020404" pitchFamily="49" charset="0"/>
                  <a:buChar char="o"/>
                </a:pPr>
                <a:endParaRPr lang="en-US" sz="1200" dirty="0">
                  <a:solidFill>
                    <a:srgbClr val="000000"/>
                  </a:solidFill>
                </a:endParaRPr>
              </a:p>
            </p:txBody>
          </p:sp>
        </mc:Choice>
        <mc:Fallback xmlns="">
          <p:sp>
            <p:nvSpPr>
              <p:cNvPr id="3" name="Content Placeholder 2">
                <a:extLst>
                  <a:ext uri="{FF2B5EF4-FFF2-40B4-BE49-F238E27FC236}">
                    <a16:creationId xmlns:a16="http://schemas.microsoft.com/office/drawing/2014/main" id="{81489774-6CAC-06EB-8D20-E64A922A6D92}"/>
                  </a:ext>
                </a:extLst>
              </p:cNvPr>
              <p:cNvSpPr>
                <a:spLocks noGrp="1" noRot="1" noChangeAspect="1" noMove="1" noResize="1" noEditPoints="1" noAdjustHandles="1" noChangeArrowheads="1" noChangeShapeType="1" noTextEdit="1"/>
              </p:cNvSpPr>
              <p:nvPr>
                <p:ph sz="quarter" idx="14"/>
              </p:nvPr>
            </p:nvSpPr>
            <p:spPr>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E256B81A-C727-D07A-F522-DC58AFB0DA0D}"/>
                  </a:ext>
                </a:extLst>
              </p:cNvPr>
              <p:cNvSpPr txBox="1"/>
              <p:nvPr/>
            </p:nvSpPr>
            <p:spPr>
              <a:xfrm>
                <a:off x="5938456" y="4969681"/>
                <a:ext cx="923843" cy="40312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en-US" b="0" i="1" smtClean="0">
                              <a:latin typeface="Cambria Math" panose="02040503050406030204" pitchFamily="18" charset="0"/>
                            </a:rPr>
                          </m:ctrlPr>
                        </m:acc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𝑣</m:t>
                              </m:r>
                            </m:e>
                            <m:sub>
                              <m:r>
                                <a:rPr lang="en-US" b="0" i="1" smtClean="0">
                                  <a:latin typeface="Cambria Math" panose="02040503050406030204" pitchFamily="18" charset="0"/>
                                </a:rPr>
                                <m:t>𝑐</m:t>
                              </m:r>
                            </m:sub>
                          </m:sSub>
                        </m:e>
                      </m:acc>
                      <m:r>
                        <a:rPr lang="en-US" b="0" i="1" smtClean="0">
                          <a:latin typeface="Cambria Math" panose="02040503050406030204" pitchFamily="18" charset="0"/>
                        </a:rPr>
                        <m:t> ⋅</m:t>
                      </m:r>
                      <m:acc>
                        <m:accPr>
                          <m:chr m:val="⃗"/>
                          <m:ctrlPr>
                            <a:rPr lang="en-US" b="0" i="1" smtClean="0">
                              <a:latin typeface="Cambria Math" panose="02040503050406030204" pitchFamily="18" charset="0"/>
                            </a:rPr>
                          </m:ctrlPr>
                        </m:acc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𝑢</m:t>
                              </m:r>
                            </m:e>
                            <m:sub>
                              <m:r>
                                <a:rPr lang="en-US" b="0" i="1" smtClean="0">
                                  <a:latin typeface="Cambria Math" panose="02040503050406030204" pitchFamily="18" charset="0"/>
                                </a:rPr>
                                <m:t>𝑜</m:t>
                              </m:r>
                            </m:sub>
                          </m:sSub>
                        </m:e>
                      </m:acc>
                    </m:oMath>
                  </m:oMathPara>
                </a14:m>
                <a:endParaRPr lang="en-US" dirty="0"/>
              </a:p>
            </p:txBody>
          </p:sp>
        </mc:Choice>
        <mc:Fallback xmlns="">
          <p:sp>
            <p:nvSpPr>
              <p:cNvPr id="5" name="TextBox 4">
                <a:extLst>
                  <a:ext uri="{FF2B5EF4-FFF2-40B4-BE49-F238E27FC236}">
                    <a16:creationId xmlns:a16="http://schemas.microsoft.com/office/drawing/2014/main" id="{E256B81A-C727-D07A-F522-DC58AFB0DA0D}"/>
                  </a:ext>
                </a:extLst>
              </p:cNvPr>
              <p:cNvSpPr txBox="1">
                <a:spLocks noRot="1" noChangeAspect="1" noMove="1" noResize="1" noEditPoints="1" noAdjustHandles="1" noChangeArrowheads="1" noChangeShapeType="1" noTextEdit="1"/>
              </p:cNvSpPr>
              <p:nvPr/>
            </p:nvSpPr>
            <p:spPr>
              <a:xfrm>
                <a:off x="5938456" y="4969681"/>
                <a:ext cx="923843" cy="403124"/>
              </a:xfrm>
              <a:prstGeom prst="rect">
                <a:avLst/>
              </a:prstGeom>
              <a:blipFill>
                <a:blip r:embed="rId3"/>
                <a:stretch>
                  <a:fillRect b="-25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4473E41C-2CCE-B10E-5425-52FDDBEB7402}"/>
                  </a:ext>
                </a:extLst>
              </p:cNvPr>
              <p:cNvSpPr txBox="1"/>
              <p:nvPr/>
            </p:nvSpPr>
            <p:spPr>
              <a:xfrm>
                <a:off x="5847758" y="5211215"/>
                <a:ext cx="18139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𝑒</m:t>
                      </m:r>
                    </m:oMath>
                  </m:oMathPara>
                </a14:m>
                <a:endParaRPr lang="en-US" dirty="0"/>
              </a:p>
            </p:txBody>
          </p:sp>
        </mc:Choice>
        <mc:Fallback xmlns="">
          <p:sp>
            <p:nvSpPr>
              <p:cNvPr id="6" name="TextBox 5">
                <a:extLst>
                  <a:ext uri="{FF2B5EF4-FFF2-40B4-BE49-F238E27FC236}">
                    <a16:creationId xmlns:a16="http://schemas.microsoft.com/office/drawing/2014/main" id="{4473E41C-2CCE-B10E-5425-52FDDBEB7402}"/>
                  </a:ext>
                </a:extLst>
              </p:cNvPr>
              <p:cNvSpPr txBox="1">
                <a:spLocks noRot="1" noChangeAspect="1" noMove="1" noResize="1" noEditPoints="1" noAdjustHandles="1" noChangeArrowheads="1" noChangeShapeType="1" noTextEdit="1"/>
              </p:cNvSpPr>
              <p:nvPr/>
            </p:nvSpPr>
            <p:spPr>
              <a:xfrm>
                <a:off x="5847758" y="5211215"/>
                <a:ext cx="181395" cy="276999"/>
              </a:xfrm>
              <a:prstGeom prst="rect">
                <a:avLst/>
              </a:prstGeom>
              <a:blipFill>
                <a:blip r:embed="rId4"/>
                <a:stretch>
                  <a:fillRect l="-13333" r="-13333"/>
                </a:stretch>
              </a:blipFill>
            </p:spPr>
            <p:txBody>
              <a:bodyPr/>
              <a:lstStyle/>
              <a:p>
                <a:r>
                  <a:rPr lang="en-US">
                    <a:noFill/>
                  </a:rPr>
                  <a:t> </a:t>
                </a:r>
              </a:p>
            </p:txBody>
          </p:sp>
        </mc:Fallback>
      </mc:AlternateContent>
      <p:sp>
        <p:nvSpPr>
          <p:cNvPr id="7" name="TextBox 6">
            <a:extLst>
              <a:ext uri="{FF2B5EF4-FFF2-40B4-BE49-F238E27FC236}">
                <a16:creationId xmlns:a16="http://schemas.microsoft.com/office/drawing/2014/main" id="{3224A5A5-5DA4-4D86-6A6A-C186B55C1346}"/>
              </a:ext>
            </a:extLst>
          </p:cNvPr>
          <p:cNvSpPr txBox="1"/>
          <p:nvPr/>
        </p:nvSpPr>
        <p:spPr>
          <a:xfrm>
            <a:off x="2144673" y="5225150"/>
            <a:ext cx="3376246" cy="40312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ctr">
              <a:defRPr sz="1200">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a:r>
              <a:rPr lang="en-HK" sz="1050" dirty="0"/>
              <a:t>When we consider all the different types of words that can be used in a context, their sum should equal </a:t>
            </a:r>
            <a:r>
              <a:rPr lang="en-US" sz="1050" dirty="0"/>
              <a:t>to 1 </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B8352C8F-9341-0BAF-3B61-5B1AE8FB6C18}"/>
                  </a:ext>
                </a:extLst>
              </p:cNvPr>
              <p:cNvSpPr txBox="1"/>
              <p:nvPr/>
            </p:nvSpPr>
            <p:spPr>
              <a:xfrm>
                <a:off x="5791492" y="5500813"/>
                <a:ext cx="1217769" cy="374398"/>
              </a:xfrm>
              <a:prstGeom prst="rect">
                <a:avLst/>
              </a:prstGeom>
              <a:noFill/>
            </p:spPr>
            <p:txBody>
              <a:bodyPr wrap="none" lIns="0" tIns="0" rIns="0" bIns="0" rtlCol="0">
                <a:spAutoFit/>
              </a:bodyPr>
              <a:lstStyle/>
              <a:p>
                <a14:m>
                  <m:oMath xmlns:m="http://schemas.openxmlformats.org/officeDocument/2006/math">
                    <m:sSup>
                      <m:sSupPr>
                        <m:ctrlPr>
                          <a:rPr lang="en-US" b="0" i="1" smtClean="0">
                            <a:latin typeface="Cambria Math" panose="02040503050406030204" pitchFamily="18" charset="0"/>
                          </a:rPr>
                        </m:ctrlPr>
                      </m:sSupPr>
                      <m:e>
                        <m:nary>
                          <m:naryPr>
                            <m:chr m:val="∑"/>
                            <m:ctrlPr>
                              <a:rPr lang="en-US" i="1" smtClean="0">
                                <a:latin typeface="Cambria Math" panose="02040503050406030204" pitchFamily="18" charset="0"/>
                              </a:rPr>
                            </m:ctrlPr>
                          </m:naryPr>
                          <m:sub>
                            <m:r>
                              <m:rPr>
                                <m:brk m:alnAt="23"/>
                              </m:rPr>
                              <a:rPr lang="en-US" b="0" i="1" smtClean="0">
                                <a:latin typeface="Cambria Math" panose="02040503050406030204" pitchFamily="18" charset="0"/>
                              </a:rPr>
                              <m:t>𝑘</m:t>
                            </m:r>
                            <m:r>
                              <a:rPr lang="en-US" b="0" i="1" smtClean="0">
                                <a:latin typeface="Cambria Math" panose="02040503050406030204" pitchFamily="18" charset="0"/>
                              </a:rPr>
                              <m:t>=1</m:t>
                            </m:r>
                          </m:sub>
                          <m:sup>
                            <m:r>
                              <a:rPr lang="en-US" b="0" i="1" smtClean="0">
                                <a:latin typeface="Cambria Math" panose="02040503050406030204" pitchFamily="18" charset="0"/>
                              </a:rPr>
                              <m:t>𝑉</m:t>
                            </m:r>
                          </m:sup>
                          <m:e>
                            <m:r>
                              <a:rPr lang="en-US" b="0" i="1" smtClean="0">
                                <a:latin typeface="Cambria Math" panose="02040503050406030204" pitchFamily="18" charset="0"/>
                              </a:rPr>
                              <m:t>𝑒</m:t>
                            </m:r>
                          </m:e>
                        </m:nary>
                      </m:e>
                      <m:sup>
                        <m:acc>
                          <m:accPr>
                            <m:chr m:val="⃗"/>
                            <m:ctrlPr>
                              <a:rPr lang="en-US" i="1">
                                <a:latin typeface="Cambria Math" panose="02040503050406030204" pitchFamily="18" charset="0"/>
                              </a:rPr>
                            </m:ctrlPr>
                          </m:accPr>
                          <m:e>
                            <m:sSub>
                              <m:sSubPr>
                                <m:ctrlPr>
                                  <a:rPr lang="en-US" i="1">
                                    <a:latin typeface="Cambria Math" panose="02040503050406030204" pitchFamily="18" charset="0"/>
                                  </a:rPr>
                                </m:ctrlPr>
                              </m:sSubPr>
                              <m:e>
                                <m:r>
                                  <a:rPr lang="en-US" i="1">
                                    <a:latin typeface="Cambria Math" panose="02040503050406030204" pitchFamily="18" charset="0"/>
                                  </a:rPr>
                                  <m:t>𝑣</m:t>
                                </m:r>
                              </m:e>
                              <m:sub>
                                <m:r>
                                  <a:rPr lang="en-US" i="1">
                                    <a:latin typeface="Cambria Math" panose="02040503050406030204" pitchFamily="18" charset="0"/>
                                  </a:rPr>
                                  <m:t>𝑐</m:t>
                                </m:r>
                              </m:sub>
                            </m:sSub>
                          </m:e>
                        </m:acc>
                        <m:r>
                          <a:rPr lang="en-US" i="1">
                            <a:latin typeface="Cambria Math" panose="02040503050406030204" pitchFamily="18" charset="0"/>
                          </a:rPr>
                          <m:t> ⋅</m:t>
                        </m:r>
                        <m:acc>
                          <m:accPr>
                            <m:chr m:val="⃗"/>
                            <m:ctrlPr>
                              <a:rPr lang="en-US" i="1">
                                <a:latin typeface="Cambria Math" panose="02040503050406030204" pitchFamily="18" charset="0"/>
                              </a:rPr>
                            </m:ctrlPr>
                          </m:accPr>
                          <m:e>
                            <m:sSub>
                              <m:sSubPr>
                                <m:ctrlPr>
                                  <a:rPr lang="en-US" i="1">
                                    <a:latin typeface="Cambria Math" panose="02040503050406030204" pitchFamily="18" charset="0"/>
                                  </a:rPr>
                                </m:ctrlPr>
                              </m:sSubPr>
                              <m:e>
                                <m:r>
                                  <a:rPr lang="en-US" i="1">
                                    <a:latin typeface="Cambria Math" panose="02040503050406030204" pitchFamily="18" charset="0"/>
                                  </a:rPr>
                                  <m:t>𝑢</m:t>
                                </m:r>
                              </m:e>
                              <m:sub>
                                <m:r>
                                  <a:rPr lang="en-US" b="0" i="1" smtClean="0">
                                    <a:latin typeface="Cambria Math" panose="02040503050406030204" pitchFamily="18" charset="0"/>
                                  </a:rPr>
                                  <m:t>𝑘</m:t>
                                </m:r>
                              </m:sub>
                            </m:sSub>
                          </m:e>
                        </m:acc>
                      </m:sup>
                    </m:sSup>
                  </m:oMath>
                </a14:m>
                <a:r>
                  <a:rPr lang="en-US" dirty="0"/>
                  <a:t> </a:t>
                </a:r>
              </a:p>
            </p:txBody>
          </p:sp>
        </mc:Choice>
        <mc:Fallback xmlns="">
          <p:sp>
            <p:nvSpPr>
              <p:cNvPr id="8" name="TextBox 7">
                <a:extLst>
                  <a:ext uri="{FF2B5EF4-FFF2-40B4-BE49-F238E27FC236}">
                    <a16:creationId xmlns:a16="http://schemas.microsoft.com/office/drawing/2014/main" id="{B8352C8F-9341-0BAF-3B61-5B1AE8FB6C18}"/>
                  </a:ext>
                </a:extLst>
              </p:cNvPr>
              <p:cNvSpPr txBox="1">
                <a:spLocks noRot="1" noChangeAspect="1" noMove="1" noResize="1" noEditPoints="1" noAdjustHandles="1" noChangeArrowheads="1" noChangeShapeType="1" noTextEdit="1"/>
              </p:cNvSpPr>
              <p:nvPr/>
            </p:nvSpPr>
            <p:spPr>
              <a:xfrm>
                <a:off x="5791492" y="5500813"/>
                <a:ext cx="1217769" cy="374398"/>
              </a:xfrm>
              <a:prstGeom prst="rect">
                <a:avLst/>
              </a:prstGeom>
              <a:blipFill>
                <a:blip r:embed="rId5"/>
                <a:stretch>
                  <a:fillRect l="-34375" t="-90323" b="-174194"/>
                </a:stretch>
              </a:blipFill>
            </p:spPr>
            <p:txBody>
              <a:bodyPr/>
              <a:lstStyle/>
              <a:p>
                <a:r>
                  <a:rPr lang="en-US">
                    <a:noFill/>
                  </a:rPr>
                  <a:t> </a:t>
                </a:r>
              </a:p>
            </p:txBody>
          </p:sp>
        </mc:Fallback>
      </mc:AlternateContent>
      <p:cxnSp>
        <p:nvCxnSpPr>
          <p:cNvPr id="10" name="Straight Connector 9">
            <a:extLst>
              <a:ext uri="{FF2B5EF4-FFF2-40B4-BE49-F238E27FC236}">
                <a16:creationId xmlns:a16="http://schemas.microsoft.com/office/drawing/2014/main" id="{E352DF8F-3760-D172-92FB-65875737BAB0}"/>
              </a:ext>
            </a:extLst>
          </p:cNvPr>
          <p:cNvCxnSpPr>
            <a:cxnSpLocks/>
          </p:cNvCxnSpPr>
          <p:nvPr/>
        </p:nvCxnSpPr>
        <p:spPr>
          <a:xfrm>
            <a:off x="5692272" y="5488214"/>
            <a:ext cx="1316989" cy="0"/>
          </a:xfrm>
          <a:prstGeom prst="line">
            <a:avLst/>
          </a:prstGeom>
        </p:spPr>
        <p:style>
          <a:lnRef idx="3">
            <a:schemeClr val="dk1"/>
          </a:lnRef>
          <a:fillRef idx="0">
            <a:schemeClr val="dk1"/>
          </a:fillRef>
          <a:effectRef idx="2">
            <a:schemeClr val="dk1"/>
          </a:effectRef>
          <a:fontRef idx="minor">
            <a:schemeClr val="tx1"/>
          </a:fontRef>
        </p:style>
      </p:cxnSp>
      <p:sp>
        <p:nvSpPr>
          <p:cNvPr id="12" name="TextBox 11">
            <a:extLst>
              <a:ext uri="{FF2B5EF4-FFF2-40B4-BE49-F238E27FC236}">
                <a16:creationId xmlns:a16="http://schemas.microsoft.com/office/drawing/2014/main" id="{B36E47FC-C59C-059B-1295-E98611ED9431}"/>
              </a:ext>
            </a:extLst>
          </p:cNvPr>
          <p:cNvSpPr txBox="1"/>
          <p:nvPr/>
        </p:nvSpPr>
        <p:spPr>
          <a:xfrm>
            <a:off x="5312835" y="6120114"/>
            <a:ext cx="2916766" cy="28771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ctr">
              <a:defRPr sz="1200">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a:r>
              <a:rPr lang="en-US" sz="1000" dirty="0"/>
              <a:t>Normalize the value to a range between 0 and 1</a:t>
            </a: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D349B0AB-E504-4544-B8EC-4C4447DA4074}"/>
                  </a:ext>
                </a:extLst>
              </p:cNvPr>
              <p:cNvSpPr txBox="1"/>
              <p:nvPr/>
            </p:nvSpPr>
            <p:spPr>
              <a:xfrm>
                <a:off x="7017925" y="5320498"/>
                <a:ext cx="1747851"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rPr>
                        <m:t>=</m:t>
                      </m:r>
                      <m:r>
                        <a:rPr lang="en-US" sz="1400" b="0" i="1" dirty="0" smtClean="0">
                          <a:latin typeface="Cambria Math" panose="02040503050406030204" pitchFamily="18" charset="0"/>
                        </a:rPr>
                        <m:t>𝑠</m:t>
                      </m:r>
                      <m:r>
                        <a:rPr lang="en-US" sz="1400" i="1" dirty="0" err="1" smtClean="0">
                          <a:latin typeface="Cambria Math" panose="02040503050406030204" pitchFamily="18" charset="0"/>
                        </a:rPr>
                        <m:t>𝑜𝑓𝑡𝑚𝑎</m:t>
                      </m:r>
                      <m:sSub>
                        <m:sSubPr>
                          <m:ctrlPr>
                            <a:rPr lang="en-US" sz="1400" b="0" i="1" dirty="0" smtClean="0">
                              <a:latin typeface="Cambria Math" panose="02040503050406030204" pitchFamily="18" charset="0"/>
                            </a:rPr>
                          </m:ctrlPr>
                        </m:sSubPr>
                        <m:e>
                          <m:r>
                            <a:rPr lang="en-US" sz="1400" i="1" dirty="0" err="1" smtClean="0">
                              <a:latin typeface="Cambria Math" panose="02040503050406030204" pitchFamily="18" charset="0"/>
                            </a:rPr>
                            <m:t>𝑥</m:t>
                          </m:r>
                        </m:e>
                        <m:sub>
                          <m:r>
                            <a:rPr lang="en-US" sz="1400" i="1" dirty="0" err="1" smtClean="0">
                              <a:latin typeface="Cambria Math" panose="02040503050406030204" pitchFamily="18" charset="0"/>
                            </a:rPr>
                            <m:t>𝑜</m:t>
                          </m:r>
                        </m:sub>
                      </m:sSub>
                      <m:r>
                        <a:rPr lang="en-US" sz="1400" i="1" dirty="0" smtClean="0">
                          <a:latin typeface="Cambria Math" panose="02040503050406030204" pitchFamily="18" charset="0"/>
                        </a:rPr>
                        <m:t>(</m:t>
                      </m:r>
                      <m:r>
                        <a:rPr lang="en-US" sz="1400" b="0" i="1" dirty="0" smtClean="0">
                          <a:latin typeface="Cambria Math" panose="02040503050406030204" pitchFamily="18" charset="0"/>
                        </a:rPr>
                        <m:t>𝑈</m:t>
                      </m:r>
                      <m:r>
                        <a:rPr lang="en-US" sz="1400" b="0" i="1" dirty="0" smtClean="0">
                          <a:latin typeface="Cambria Math" panose="02040503050406030204" pitchFamily="18" charset="0"/>
                        </a:rPr>
                        <m:t>⋅</m:t>
                      </m:r>
                      <m:sSub>
                        <m:sSubPr>
                          <m:ctrlPr>
                            <a:rPr lang="en-US" sz="1400" b="0" i="1" dirty="0" smtClean="0">
                              <a:latin typeface="Cambria Math" panose="02040503050406030204" pitchFamily="18" charset="0"/>
                            </a:rPr>
                          </m:ctrlPr>
                        </m:sSubPr>
                        <m:e>
                          <m:r>
                            <a:rPr lang="en-US" sz="1400" b="0" i="1" dirty="0" smtClean="0">
                              <a:latin typeface="Cambria Math" panose="02040503050406030204" pitchFamily="18" charset="0"/>
                            </a:rPr>
                            <m:t>𝑉</m:t>
                          </m:r>
                        </m:e>
                        <m:sub>
                          <m:r>
                            <a:rPr lang="en-US" sz="1400" b="0" i="1" dirty="0" smtClean="0">
                              <a:latin typeface="Cambria Math" panose="02040503050406030204" pitchFamily="18" charset="0"/>
                            </a:rPr>
                            <m:t>𝑐</m:t>
                          </m:r>
                        </m:sub>
                      </m:sSub>
                      <m:r>
                        <a:rPr lang="en-US" sz="1400" b="0" i="1" dirty="0" smtClean="0">
                          <a:latin typeface="Cambria Math" panose="02040503050406030204" pitchFamily="18" charset="0"/>
                        </a:rPr>
                        <m:t>)</m:t>
                      </m:r>
                    </m:oMath>
                  </m:oMathPara>
                </a14:m>
                <a:endParaRPr/>
              </a:p>
            </p:txBody>
          </p:sp>
        </mc:Choice>
        <mc:Fallback xmlns="">
          <p:sp>
            <p:nvSpPr>
              <p:cNvPr id="13" name="TextBox 12">
                <a:extLst>
                  <a:ext uri="{FF2B5EF4-FFF2-40B4-BE49-F238E27FC236}">
                    <a16:creationId xmlns:a16="http://schemas.microsoft.com/office/drawing/2014/main" id="{D349B0AB-E504-4544-B8EC-4C4447DA4074}"/>
                  </a:ext>
                </a:extLst>
              </p:cNvPr>
              <p:cNvSpPr txBox="1">
                <a:spLocks noRot="1" noChangeAspect="1" noMove="1" noResize="1" noEditPoints="1" noAdjustHandles="1" noChangeArrowheads="1" noChangeShapeType="1" noTextEdit="1"/>
              </p:cNvSpPr>
              <p:nvPr/>
            </p:nvSpPr>
            <p:spPr>
              <a:xfrm>
                <a:off x="7017925" y="5320498"/>
                <a:ext cx="1747851" cy="307777"/>
              </a:xfrm>
              <a:prstGeom prst="rect">
                <a:avLst/>
              </a:prstGeom>
              <a:blipFill>
                <a:blip r:embed="rId6"/>
                <a:stretch>
                  <a:fillRect t="-4000" r="-1439" b="-20000"/>
                </a:stretch>
              </a:blipFill>
            </p:spPr>
            <p:txBody>
              <a:bodyPr/>
              <a:lstStyle/>
              <a:p>
                <a:r>
                  <a:rPr lang="en-US">
                    <a:noFill/>
                  </a:rPr>
                  <a:t> </a:t>
                </a:r>
              </a:p>
            </p:txBody>
          </p:sp>
        </mc:Fallback>
      </mc:AlternateContent>
    </p:spTree>
    <p:extLst>
      <p:ext uri="{BB962C8B-B14F-4D97-AF65-F5344CB8AC3E}">
        <p14:creationId xmlns:p14="http://schemas.microsoft.com/office/powerpoint/2010/main" val="3665701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ssolve">
                                      <p:cBhvr>
                                        <p:cTn id="22" dur="500"/>
                                        <p:tgtEl>
                                          <p:spTgt spid="3">
                                            <p:txEl>
                                              <p:pRg st="3" end="3"/>
                                            </p:txEl>
                                          </p:spTgt>
                                        </p:tgtEl>
                                      </p:cBhvr>
                                    </p:animEffect>
                                  </p:childTnLst>
                                </p:cTn>
                              </p:par>
                              <p:par>
                                <p:cTn id="23" presetID="9" presetClass="entr" presetSubtype="0" fill="hold"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dissolve">
                                      <p:cBhvr>
                                        <p:cTn id="25" dur="500"/>
                                        <p:tgtEl>
                                          <p:spTgt spid="3">
                                            <p:txEl>
                                              <p:pRg st="4" end="4"/>
                                            </p:txEl>
                                          </p:spTgt>
                                        </p:tgtEl>
                                      </p:cBhvr>
                                    </p:animEffect>
                                  </p:childTnLst>
                                </p:cTn>
                              </p:par>
                              <p:par>
                                <p:cTn id="26" presetID="9" presetClass="entr" presetSubtype="0" fill="hold" nodeType="with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dissolve">
                                      <p:cBhvr>
                                        <p:cTn id="28" dur="500"/>
                                        <p:tgtEl>
                                          <p:spTgt spid="3">
                                            <p:txEl>
                                              <p:pRg st="5" end="5"/>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Effect transition="in" filter="dissolve">
                                      <p:cBhvr>
                                        <p:cTn id="33" dur="500"/>
                                        <p:tgtEl>
                                          <p:spTgt spid="3">
                                            <p:txEl>
                                              <p:pRg st="6" end="6"/>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nodeType="clickEffect">
                                  <p:stCondLst>
                                    <p:cond delay="0"/>
                                  </p:stCondLst>
                                  <p:childTnLst>
                                    <p:set>
                                      <p:cBhvr>
                                        <p:cTn id="37" dur="1" fill="hold">
                                          <p:stCondLst>
                                            <p:cond delay="0"/>
                                          </p:stCondLst>
                                        </p:cTn>
                                        <p:tgtEl>
                                          <p:spTgt spid="3">
                                            <p:txEl>
                                              <p:pRg st="7" end="7"/>
                                            </p:txEl>
                                          </p:spTgt>
                                        </p:tgtEl>
                                        <p:attrNameLst>
                                          <p:attrName>style.visibility</p:attrName>
                                        </p:attrNameLst>
                                      </p:cBhvr>
                                      <p:to>
                                        <p:strVal val="visible"/>
                                      </p:to>
                                    </p:set>
                                    <p:animEffect transition="in" filter="dissolve">
                                      <p:cBhvr>
                                        <p:cTn id="38" dur="500"/>
                                        <p:tgtEl>
                                          <p:spTgt spid="3">
                                            <p:txEl>
                                              <p:pRg st="7" end="7"/>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9" presetClass="entr" presetSubtype="0" fill="hold" grpId="0" nodeType="click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dissolve">
                                      <p:cBhvr>
                                        <p:cTn id="43" dur="500"/>
                                        <p:tgtEl>
                                          <p:spTgt spid="5"/>
                                        </p:tgtEl>
                                      </p:cBhvr>
                                    </p:animEffect>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6"/>
                                        </p:tgtEl>
                                        <p:attrNameLst>
                                          <p:attrName>style.visibility</p:attrName>
                                        </p:attrNameLst>
                                      </p:cBhvr>
                                      <p:to>
                                        <p:strVal val="visible"/>
                                      </p:to>
                                    </p:set>
                                    <p:animEffect transition="in" filter="fade">
                                      <p:cBhvr>
                                        <p:cTn id="48" dur="1000"/>
                                        <p:tgtEl>
                                          <p:spTgt spid="6"/>
                                        </p:tgtEl>
                                      </p:cBhvr>
                                    </p:animEffect>
                                    <p:anim calcmode="lin" valueType="num">
                                      <p:cBhvr>
                                        <p:cTn id="49" dur="1000" fill="hold"/>
                                        <p:tgtEl>
                                          <p:spTgt spid="6"/>
                                        </p:tgtEl>
                                        <p:attrNameLst>
                                          <p:attrName>ppt_x</p:attrName>
                                        </p:attrNameLst>
                                      </p:cBhvr>
                                      <p:tavLst>
                                        <p:tav tm="0">
                                          <p:val>
                                            <p:strVal val="#ppt_x"/>
                                          </p:val>
                                        </p:tav>
                                        <p:tav tm="100000">
                                          <p:val>
                                            <p:strVal val="#ppt_x"/>
                                          </p:val>
                                        </p:tav>
                                      </p:tavLst>
                                    </p:anim>
                                    <p:anim calcmode="lin" valueType="num">
                                      <p:cBhvr>
                                        <p:cTn id="5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10"/>
                                        </p:tgtEl>
                                        <p:attrNameLst>
                                          <p:attrName>style.visibility</p:attrName>
                                        </p:attrNameLst>
                                      </p:cBhvr>
                                      <p:to>
                                        <p:strVal val="visible"/>
                                      </p:to>
                                    </p:set>
                                    <p:animEffect transition="in" filter="fade">
                                      <p:cBhvr>
                                        <p:cTn id="55" dur="1000"/>
                                        <p:tgtEl>
                                          <p:spTgt spid="10"/>
                                        </p:tgtEl>
                                      </p:cBhvr>
                                    </p:animEffect>
                                    <p:anim calcmode="lin" valueType="num">
                                      <p:cBhvr>
                                        <p:cTn id="56" dur="1000" fill="hold"/>
                                        <p:tgtEl>
                                          <p:spTgt spid="10"/>
                                        </p:tgtEl>
                                        <p:attrNameLst>
                                          <p:attrName>ppt_x</p:attrName>
                                        </p:attrNameLst>
                                      </p:cBhvr>
                                      <p:tavLst>
                                        <p:tav tm="0">
                                          <p:val>
                                            <p:strVal val="#ppt_x"/>
                                          </p:val>
                                        </p:tav>
                                        <p:tav tm="100000">
                                          <p:val>
                                            <p:strVal val="#ppt_x"/>
                                          </p:val>
                                        </p:tav>
                                      </p:tavLst>
                                    </p:anim>
                                    <p:anim calcmode="lin" valueType="num">
                                      <p:cBhvr>
                                        <p:cTn id="57" dur="1000" fill="hold"/>
                                        <p:tgtEl>
                                          <p:spTgt spid="10"/>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0"/>
                                  </p:stCondLst>
                                  <p:childTnLst>
                                    <p:set>
                                      <p:cBhvr>
                                        <p:cTn id="59" dur="1" fill="hold">
                                          <p:stCondLst>
                                            <p:cond delay="0"/>
                                          </p:stCondLst>
                                        </p:cTn>
                                        <p:tgtEl>
                                          <p:spTgt spid="8"/>
                                        </p:tgtEl>
                                        <p:attrNameLst>
                                          <p:attrName>style.visibility</p:attrName>
                                        </p:attrNameLst>
                                      </p:cBhvr>
                                      <p:to>
                                        <p:strVal val="visible"/>
                                      </p:to>
                                    </p:set>
                                    <p:animEffect transition="in" filter="fade">
                                      <p:cBhvr>
                                        <p:cTn id="60" dur="1000"/>
                                        <p:tgtEl>
                                          <p:spTgt spid="8"/>
                                        </p:tgtEl>
                                      </p:cBhvr>
                                    </p:animEffect>
                                    <p:anim calcmode="lin" valueType="num">
                                      <p:cBhvr>
                                        <p:cTn id="61" dur="1000" fill="hold"/>
                                        <p:tgtEl>
                                          <p:spTgt spid="8"/>
                                        </p:tgtEl>
                                        <p:attrNameLst>
                                          <p:attrName>ppt_x</p:attrName>
                                        </p:attrNameLst>
                                      </p:cBhvr>
                                      <p:tavLst>
                                        <p:tav tm="0">
                                          <p:val>
                                            <p:strVal val="#ppt_x"/>
                                          </p:val>
                                        </p:tav>
                                        <p:tav tm="100000">
                                          <p:val>
                                            <p:strVal val="#ppt_x"/>
                                          </p:val>
                                        </p:tav>
                                      </p:tavLst>
                                    </p:anim>
                                    <p:anim calcmode="lin" valueType="num">
                                      <p:cBhvr>
                                        <p:cTn id="6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12"/>
                                        </p:tgtEl>
                                        <p:attrNameLst>
                                          <p:attrName>style.visibility</p:attrName>
                                        </p:attrNameLst>
                                      </p:cBhvr>
                                      <p:to>
                                        <p:strVal val="visible"/>
                                      </p:to>
                                    </p:set>
                                    <p:animEffect transition="in" filter="wipe(left)">
                                      <p:cBhvr>
                                        <p:cTn id="67" dur="500"/>
                                        <p:tgtEl>
                                          <p:spTgt spid="12"/>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wipe(left)">
                                      <p:cBhvr>
                                        <p:cTn id="72" dur="500"/>
                                        <p:tgtEl>
                                          <p:spTgt spid="13"/>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7"/>
                                        </p:tgtEl>
                                        <p:attrNameLst>
                                          <p:attrName>style.visibility</p:attrName>
                                        </p:attrNameLst>
                                      </p:cBhvr>
                                      <p:to>
                                        <p:strVal val="visible"/>
                                      </p:to>
                                    </p:set>
                                    <p:animEffect transition="in" filter="wipe(left)">
                                      <p:cBhvr>
                                        <p:cTn id="7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animBg="1"/>
      <p:bldP spid="8" grpId="0"/>
      <p:bldP spid="12" grpId="0" animBg="1"/>
      <p:bldP spid="13"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94227-B88A-019E-25C3-6DF100037883}"/>
              </a:ext>
            </a:extLst>
          </p:cNvPr>
          <p:cNvSpPr>
            <a:spLocks noGrp="1"/>
          </p:cNvSpPr>
          <p:nvPr>
            <p:ph type="title"/>
          </p:nvPr>
        </p:nvSpPr>
        <p:spPr/>
        <p:txBody>
          <a:bodyPr/>
          <a:lstStyle/>
          <a:p>
            <a:r>
              <a:rPr lang="en-US" dirty="0"/>
              <a:t>High Level Neural Network Diagram</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72B599B8-D64B-19EC-640F-EA11024A8B4F}"/>
                  </a:ext>
                </a:extLst>
              </p:cNvPr>
              <p:cNvSpPr txBox="1"/>
              <p:nvPr/>
            </p:nvSpPr>
            <p:spPr>
              <a:xfrm>
                <a:off x="472854" y="2373262"/>
                <a:ext cx="753603"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𝑤</m:t>
                          </m:r>
                        </m:e>
                        <m:sub>
                          <m:r>
                            <a:rPr kumimoji="0" lang="en-US" sz="1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𝑡</m:t>
                          </m:r>
                        </m:sub>
                      </m:sSub>
                      <m:r>
                        <a:rPr kumimoji="0" lang="en-US" sz="1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r>
                        <a:rPr kumimoji="0" lang="en-US" sz="1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𝑐</m:t>
                      </m:r>
                    </m:oMath>
                  </m:oMathPara>
                </a14:m>
                <a:endParaRPr kumimoji="0" lang="en-US" sz="1400" b="0" i="0" u="none" strike="noStrike" kern="1200" cap="none" spc="0" normalizeH="0" baseline="0" noProof="0" dirty="0">
                  <a:ln>
                    <a:noFill/>
                  </a:ln>
                  <a:solidFill>
                    <a:srgbClr val="000000"/>
                  </a:solidFill>
                  <a:effectLst/>
                  <a:uLnTx/>
                  <a:uFillTx/>
                  <a:latin typeface="Segoe UI "/>
                  <a:ea typeface="+mn-ea"/>
                  <a:cs typeface="+mn-cs"/>
                </a:endParaRPr>
              </a:p>
            </p:txBody>
          </p:sp>
        </mc:Choice>
        <mc:Fallback xmlns="">
          <p:sp>
            <p:nvSpPr>
              <p:cNvPr id="4" name="TextBox 3">
                <a:extLst>
                  <a:ext uri="{FF2B5EF4-FFF2-40B4-BE49-F238E27FC236}">
                    <a16:creationId xmlns:a16="http://schemas.microsoft.com/office/drawing/2014/main" id="{72B599B8-D64B-19EC-640F-EA11024A8B4F}"/>
                  </a:ext>
                </a:extLst>
              </p:cNvPr>
              <p:cNvSpPr txBox="1">
                <a:spLocks noRot="1" noChangeAspect="1" noMove="1" noResize="1" noEditPoints="1" noAdjustHandles="1" noChangeArrowheads="1" noChangeShapeType="1" noTextEdit="1"/>
              </p:cNvSpPr>
              <p:nvPr/>
            </p:nvSpPr>
            <p:spPr>
              <a:xfrm>
                <a:off x="472854" y="2373262"/>
                <a:ext cx="753603" cy="307777"/>
              </a:xfrm>
              <a:prstGeom prst="rect">
                <a:avLst/>
              </a:prstGeom>
              <a:blipFill>
                <a:blip r:embed="rId2"/>
                <a:stretch>
                  <a:fillRect/>
                </a:stretch>
              </a:blipFill>
            </p:spPr>
            <p:txBody>
              <a:bodyPr/>
              <a:lstStyle/>
              <a:p>
                <a:r>
                  <a:rPr lang="en-US">
                    <a:noFill/>
                  </a:rPr>
                  <a:t> </a:t>
                </a:r>
              </a:p>
            </p:txBody>
          </p:sp>
        </mc:Fallback>
      </mc:AlternateContent>
      <p:sp>
        <p:nvSpPr>
          <p:cNvPr id="8" name="TextBox 7">
            <a:extLst>
              <a:ext uri="{FF2B5EF4-FFF2-40B4-BE49-F238E27FC236}">
                <a16:creationId xmlns:a16="http://schemas.microsoft.com/office/drawing/2014/main" id="{49008384-CDD1-357C-BA24-CABCE09E25AB}"/>
              </a:ext>
            </a:extLst>
          </p:cNvPr>
          <p:cNvSpPr txBox="1"/>
          <p:nvPr/>
        </p:nvSpPr>
        <p:spPr>
          <a:xfrm>
            <a:off x="609600" y="2111652"/>
            <a:ext cx="616857"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C40C67"/>
                </a:solidFill>
                <a:effectLst/>
                <a:uLnTx/>
                <a:uFillTx/>
                <a:latin typeface="Segoe UI "/>
                <a:ea typeface="+mn-ea"/>
                <a:cs typeface="+mn-cs"/>
              </a:rPr>
              <a:t>passes</a:t>
            </a:r>
            <a:endParaRPr kumimoji="0" lang="en-US" sz="1100" b="0" i="0" u="none" strike="noStrike" kern="1200" cap="none" spc="0" normalizeH="0" baseline="0" noProof="0" dirty="0">
              <a:ln>
                <a:noFill/>
              </a:ln>
              <a:solidFill>
                <a:srgbClr val="000000"/>
              </a:solidFill>
              <a:effectLst/>
              <a:uLnTx/>
              <a:uFillTx/>
              <a:latin typeface="Segoe UI "/>
              <a:ea typeface="+mn-ea"/>
              <a:cs typeface="+mn-cs"/>
            </a:endParaRPr>
          </a:p>
        </p:txBody>
      </p:sp>
      <p:sp>
        <p:nvSpPr>
          <p:cNvPr id="9" name="Rectangle 8">
            <a:extLst>
              <a:ext uri="{FF2B5EF4-FFF2-40B4-BE49-F238E27FC236}">
                <a16:creationId xmlns:a16="http://schemas.microsoft.com/office/drawing/2014/main" id="{27EBB935-F0C6-824D-083C-CE007DED8E0D}"/>
              </a:ext>
            </a:extLst>
          </p:cNvPr>
          <p:cNvSpPr/>
          <p:nvPr/>
        </p:nvSpPr>
        <p:spPr>
          <a:xfrm>
            <a:off x="1308774" y="2242457"/>
            <a:ext cx="108857" cy="508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
              <a:ea typeface="+mn-ea"/>
              <a:cs typeface="+mn-cs"/>
            </a:endParaRPr>
          </a:p>
        </p:txBody>
      </p:sp>
      <p:sp>
        <p:nvSpPr>
          <p:cNvPr id="10" name="TextBox 9">
            <a:extLst>
              <a:ext uri="{FF2B5EF4-FFF2-40B4-BE49-F238E27FC236}">
                <a16:creationId xmlns:a16="http://schemas.microsoft.com/office/drawing/2014/main" id="{AFE3255F-3BEA-D649-FF11-B03C38CF61DC}"/>
              </a:ext>
            </a:extLst>
          </p:cNvPr>
          <p:cNvSpPr txBox="1"/>
          <p:nvPr/>
        </p:nvSpPr>
        <p:spPr>
          <a:xfrm>
            <a:off x="2947224" y="2277040"/>
            <a:ext cx="593432"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Segoe UI "/>
                <a:ea typeface="+mn-ea"/>
                <a:cs typeface="+mn-cs"/>
              </a:rPr>
              <a:t>Logits</a:t>
            </a:r>
          </a:p>
        </p:txBody>
      </p:sp>
      <p:sp>
        <p:nvSpPr>
          <p:cNvPr id="11" name="TextBox 10">
            <a:extLst>
              <a:ext uri="{FF2B5EF4-FFF2-40B4-BE49-F238E27FC236}">
                <a16:creationId xmlns:a16="http://schemas.microsoft.com/office/drawing/2014/main" id="{904D73DC-E876-EC4F-26C8-A100ED7FE96D}"/>
              </a:ext>
            </a:extLst>
          </p:cNvPr>
          <p:cNvSpPr txBox="1"/>
          <p:nvPr/>
        </p:nvSpPr>
        <p:spPr>
          <a:xfrm>
            <a:off x="681867" y="3310853"/>
            <a:ext cx="460382" cy="261610"/>
          </a:xfrm>
          <a:prstGeom prst="rect">
            <a:avLst/>
          </a:prstGeom>
          <a:noFill/>
        </p:spPr>
        <p:txBody>
          <a:bodyPr wrap="square">
            <a:spAutoFit/>
          </a:bodyPr>
          <a:lstStyle>
            <a:defPPr>
              <a:defRPr lang="en-US"/>
            </a:defPPr>
            <a:lvl1pPr>
              <a:defRPr sz="1100">
                <a:solidFill>
                  <a:srgbClr val="C40C67"/>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Segoe UI "/>
                <a:ea typeface="+mn-ea"/>
                <a:cs typeface="+mn-cs"/>
              </a:rPr>
              <a:t>men</a:t>
            </a:r>
          </a:p>
        </p:txBody>
      </p:sp>
      <p:sp>
        <p:nvSpPr>
          <p:cNvPr id="12" name="TextBox 11">
            <a:extLst>
              <a:ext uri="{FF2B5EF4-FFF2-40B4-BE49-F238E27FC236}">
                <a16:creationId xmlns:a16="http://schemas.microsoft.com/office/drawing/2014/main" id="{A5FCD871-9789-7B62-6F91-74FB1EC360B0}"/>
              </a:ext>
            </a:extLst>
          </p:cNvPr>
          <p:cNvSpPr txBox="1"/>
          <p:nvPr/>
        </p:nvSpPr>
        <p:spPr>
          <a:xfrm>
            <a:off x="487152" y="3915352"/>
            <a:ext cx="739305" cy="261610"/>
          </a:xfrm>
          <a:prstGeom prst="rect">
            <a:avLst/>
          </a:prstGeom>
          <a:noFill/>
        </p:spPr>
        <p:txBody>
          <a:bodyPr wrap="square">
            <a:spAutoFit/>
          </a:bodyPr>
          <a:lstStyle>
            <a:defPPr>
              <a:defRPr lang="en-US"/>
            </a:defPPr>
            <a:lvl1pPr>
              <a:defRPr sz="1100">
                <a:solidFill>
                  <a:srgbClr val="C40C67"/>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Segoe UI "/>
                <a:ea typeface="+mn-ea"/>
                <a:cs typeface="+mn-cs"/>
              </a:rPr>
              <a:t>sentence</a:t>
            </a:r>
          </a:p>
        </p:txBody>
      </p:sp>
      <p:sp>
        <p:nvSpPr>
          <p:cNvPr id="13" name="TextBox 12">
            <a:extLst>
              <a:ext uri="{FF2B5EF4-FFF2-40B4-BE49-F238E27FC236}">
                <a16:creationId xmlns:a16="http://schemas.microsoft.com/office/drawing/2014/main" id="{8E3B8D15-7FF7-4CAD-3093-2EEAE4305ECD}"/>
              </a:ext>
            </a:extLst>
          </p:cNvPr>
          <p:cNvSpPr txBox="1"/>
          <p:nvPr/>
        </p:nvSpPr>
        <p:spPr>
          <a:xfrm>
            <a:off x="554477" y="4675971"/>
            <a:ext cx="604653" cy="261610"/>
          </a:xfrm>
          <a:prstGeom prst="rect">
            <a:avLst/>
          </a:prstGeom>
          <a:noFill/>
        </p:spPr>
        <p:txBody>
          <a:bodyPr wrap="square">
            <a:spAutoFit/>
          </a:bodyPr>
          <a:lstStyle>
            <a:defPPr>
              <a:defRPr lang="en-US"/>
            </a:defPPr>
            <a:lvl1pPr>
              <a:defRPr sz="1100">
                <a:solidFill>
                  <a:srgbClr val="C40C67"/>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Segoe UI "/>
                <a:ea typeface="+mn-ea"/>
                <a:cs typeface="+mn-cs"/>
              </a:rPr>
              <a:t>should</a:t>
            </a:r>
          </a:p>
        </p:txBody>
      </p:sp>
      <p:sp>
        <p:nvSpPr>
          <p:cNvPr id="14" name="Rectangle 13">
            <a:extLst>
              <a:ext uri="{FF2B5EF4-FFF2-40B4-BE49-F238E27FC236}">
                <a16:creationId xmlns:a16="http://schemas.microsoft.com/office/drawing/2014/main" id="{046F4E91-CA9F-9F88-2983-9C6E45ADD846}"/>
              </a:ext>
            </a:extLst>
          </p:cNvPr>
          <p:cNvSpPr/>
          <p:nvPr/>
        </p:nvSpPr>
        <p:spPr>
          <a:xfrm>
            <a:off x="1308773" y="3064463"/>
            <a:ext cx="108857" cy="508000"/>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
              <a:ea typeface="+mn-ea"/>
              <a:cs typeface="+mn-cs"/>
            </a:endParaRPr>
          </a:p>
        </p:txBody>
      </p:sp>
      <p:sp>
        <p:nvSpPr>
          <p:cNvPr id="15" name="Rectangle 14">
            <a:extLst>
              <a:ext uri="{FF2B5EF4-FFF2-40B4-BE49-F238E27FC236}">
                <a16:creationId xmlns:a16="http://schemas.microsoft.com/office/drawing/2014/main" id="{09F469CD-70C9-2FAE-449B-893DD9C4079B}"/>
              </a:ext>
            </a:extLst>
          </p:cNvPr>
          <p:cNvSpPr/>
          <p:nvPr/>
        </p:nvSpPr>
        <p:spPr>
          <a:xfrm>
            <a:off x="1308772" y="3792157"/>
            <a:ext cx="108857" cy="508000"/>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
              <a:ea typeface="+mn-ea"/>
              <a:cs typeface="+mn-cs"/>
            </a:endParaRPr>
          </a:p>
        </p:txBody>
      </p:sp>
      <p:sp>
        <p:nvSpPr>
          <p:cNvPr id="16" name="Rectangle 15">
            <a:extLst>
              <a:ext uri="{FF2B5EF4-FFF2-40B4-BE49-F238E27FC236}">
                <a16:creationId xmlns:a16="http://schemas.microsoft.com/office/drawing/2014/main" id="{28CAC052-FE62-56A7-78BA-1BE40889ACF8}"/>
              </a:ext>
            </a:extLst>
          </p:cNvPr>
          <p:cNvSpPr/>
          <p:nvPr/>
        </p:nvSpPr>
        <p:spPr>
          <a:xfrm>
            <a:off x="1308771" y="4557578"/>
            <a:ext cx="108857" cy="508000"/>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
              <a:ea typeface="+mn-ea"/>
              <a:cs typeface="+mn-cs"/>
            </a:endParaRPr>
          </a:p>
        </p:txBody>
      </p:sp>
      <p:sp>
        <p:nvSpPr>
          <p:cNvPr id="17" name="Rectangle 16">
            <a:extLst>
              <a:ext uri="{FF2B5EF4-FFF2-40B4-BE49-F238E27FC236}">
                <a16:creationId xmlns:a16="http://schemas.microsoft.com/office/drawing/2014/main" id="{5139633F-D231-C6D1-4A8F-DF317C797D9E}"/>
              </a:ext>
            </a:extLst>
          </p:cNvPr>
          <p:cNvSpPr/>
          <p:nvPr/>
        </p:nvSpPr>
        <p:spPr>
          <a:xfrm>
            <a:off x="1308771" y="5379584"/>
            <a:ext cx="108857" cy="508000"/>
          </a:xfrm>
          <a:prstGeom prst="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
              <a:ea typeface="+mn-ea"/>
              <a:cs typeface="+mn-cs"/>
            </a:endParaRPr>
          </a:p>
        </p:txBody>
      </p:sp>
      <p:sp>
        <p:nvSpPr>
          <p:cNvPr id="18" name="TextBox 17">
            <a:extLst>
              <a:ext uri="{FF2B5EF4-FFF2-40B4-BE49-F238E27FC236}">
                <a16:creationId xmlns:a16="http://schemas.microsoft.com/office/drawing/2014/main" id="{5EF99760-9F96-93A6-F2F1-9F92ED9D7ABC}"/>
              </a:ext>
            </a:extLst>
          </p:cNvPr>
          <p:cNvSpPr txBox="1"/>
          <p:nvPr/>
        </p:nvSpPr>
        <p:spPr>
          <a:xfrm>
            <a:off x="681867" y="5502779"/>
            <a:ext cx="477263" cy="261610"/>
          </a:xfrm>
          <a:prstGeom prst="rect">
            <a:avLst/>
          </a:prstGeom>
          <a:noFill/>
        </p:spPr>
        <p:txBody>
          <a:bodyPr wrap="square">
            <a:spAutoFit/>
          </a:bodyPr>
          <a:lstStyle>
            <a:defPPr>
              <a:defRPr lang="en-US"/>
            </a:defPPr>
            <a:lvl1pPr>
              <a:defRPr sz="1100">
                <a:solidFill>
                  <a:srgbClr val="C40C67"/>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B050"/>
                </a:solidFill>
                <a:effectLst/>
                <a:uLnTx/>
                <a:uFillTx/>
                <a:latin typeface="Segoe UI "/>
                <a:ea typeface="+mn-ea"/>
                <a:cs typeface="+mn-cs"/>
              </a:rPr>
              <a:t>the</a:t>
            </a:r>
          </a:p>
        </p:txBody>
      </p:sp>
      <p:sp>
        <p:nvSpPr>
          <p:cNvPr id="19" name="Rectangle 18">
            <a:extLst>
              <a:ext uri="{FF2B5EF4-FFF2-40B4-BE49-F238E27FC236}">
                <a16:creationId xmlns:a16="http://schemas.microsoft.com/office/drawing/2014/main" id="{3C332D59-54E0-2F70-F6C5-39411E14304B}"/>
              </a:ext>
            </a:extLst>
          </p:cNvPr>
          <p:cNvSpPr/>
          <p:nvPr/>
        </p:nvSpPr>
        <p:spPr>
          <a:xfrm>
            <a:off x="3018971" y="2681039"/>
            <a:ext cx="449943" cy="1679833"/>
          </a:xfrm>
          <a:prstGeom prst="rect">
            <a:avLst/>
          </a:prstGeom>
          <a:noFill/>
          <a:ln w="38100">
            <a:solidFill>
              <a:srgbClr val="C40C6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
              <a:ea typeface="+mn-ea"/>
              <a:cs typeface="+mn-cs"/>
            </a:endParaRPr>
          </a:p>
        </p:txBody>
      </p:sp>
      <p:sp>
        <p:nvSpPr>
          <p:cNvPr id="20" name="Oval 19">
            <a:extLst>
              <a:ext uri="{FF2B5EF4-FFF2-40B4-BE49-F238E27FC236}">
                <a16:creationId xmlns:a16="http://schemas.microsoft.com/office/drawing/2014/main" id="{426CC95E-4472-DC84-356A-C633A4F52CDD}"/>
              </a:ext>
            </a:extLst>
          </p:cNvPr>
          <p:cNvSpPr/>
          <p:nvPr/>
        </p:nvSpPr>
        <p:spPr>
          <a:xfrm>
            <a:off x="3102427" y="2781434"/>
            <a:ext cx="283029" cy="283029"/>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
              <a:ea typeface="+mn-ea"/>
              <a:cs typeface="+mn-cs"/>
            </a:endParaRPr>
          </a:p>
        </p:txBody>
      </p:sp>
      <p:sp>
        <p:nvSpPr>
          <p:cNvPr id="21" name="Oval 20">
            <a:extLst>
              <a:ext uri="{FF2B5EF4-FFF2-40B4-BE49-F238E27FC236}">
                <a16:creationId xmlns:a16="http://schemas.microsoft.com/office/drawing/2014/main" id="{50016E10-FC0A-47FB-96C8-8263510D1F64}"/>
              </a:ext>
            </a:extLst>
          </p:cNvPr>
          <p:cNvSpPr/>
          <p:nvPr/>
        </p:nvSpPr>
        <p:spPr>
          <a:xfrm>
            <a:off x="3102426" y="3176948"/>
            <a:ext cx="283029" cy="283029"/>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
              <a:ea typeface="+mn-ea"/>
              <a:cs typeface="+mn-cs"/>
            </a:endParaRPr>
          </a:p>
        </p:txBody>
      </p:sp>
      <p:sp>
        <p:nvSpPr>
          <p:cNvPr id="22" name="Oval 21">
            <a:extLst>
              <a:ext uri="{FF2B5EF4-FFF2-40B4-BE49-F238E27FC236}">
                <a16:creationId xmlns:a16="http://schemas.microsoft.com/office/drawing/2014/main" id="{18692601-FB83-DF49-A71D-C35F30B9D56F}"/>
              </a:ext>
            </a:extLst>
          </p:cNvPr>
          <p:cNvSpPr/>
          <p:nvPr/>
        </p:nvSpPr>
        <p:spPr>
          <a:xfrm>
            <a:off x="3102426" y="3572462"/>
            <a:ext cx="283029" cy="283029"/>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
              <a:ea typeface="+mn-ea"/>
              <a:cs typeface="+mn-cs"/>
            </a:endParaRPr>
          </a:p>
        </p:txBody>
      </p:sp>
      <p:sp>
        <p:nvSpPr>
          <p:cNvPr id="23" name="Oval 22">
            <a:extLst>
              <a:ext uri="{FF2B5EF4-FFF2-40B4-BE49-F238E27FC236}">
                <a16:creationId xmlns:a16="http://schemas.microsoft.com/office/drawing/2014/main" id="{F94987D4-275E-4291-4A8F-E259BF35C806}"/>
              </a:ext>
            </a:extLst>
          </p:cNvPr>
          <p:cNvSpPr/>
          <p:nvPr/>
        </p:nvSpPr>
        <p:spPr>
          <a:xfrm>
            <a:off x="3102426" y="3972279"/>
            <a:ext cx="283029" cy="283029"/>
          </a:xfrm>
          <a:prstGeom prst="ellipse">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egoe UI "/>
              <a:ea typeface="+mn-ea"/>
              <a:cs typeface="+mn-cs"/>
            </a:endParaRPr>
          </a:p>
        </p:txBody>
      </p:sp>
      <p:cxnSp>
        <p:nvCxnSpPr>
          <p:cNvPr id="27" name="Straight Arrow Connector 26">
            <a:extLst>
              <a:ext uri="{FF2B5EF4-FFF2-40B4-BE49-F238E27FC236}">
                <a16:creationId xmlns:a16="http://schemas.microsoft.com/office/drawing/2014/main" id="{AAA6662C-CCF6-E03B-E0DF-3C75BD866D0F}"/>
              </a:ext>
            </a:extLst>
          </p:cNvPr>
          <p:cNvCxnSpPr>
            <a:stCxn id="9" idx="3"/>
            <a:endCxn id="20" idx="2"/>
          </p:cNvCxnSpPr>
          <p:nvPr/>
        </p:nvCxnSpPr>
        <p:spPr>
          <a:xfrm>
            <a:off x="1417631" y="2496457"/>
            <a:ext cx="1684796" cy="426492"/>
          </a:xfrm>
          <a:prstGeom prst="straightConnector1">
            <a:avLst/>
          </a:prstGeom>
          <a:ln>
            <a:tailEnd type="triangle"/>
          </a:ln>
        </p:spPr>
        <p:style>
          <a:lnRef idx="2">
            <a:schemeClr val="accent3"/>
          </a:lnRef>
          <a:fillRef idx="0">
            <a:schemeClr val="accent3"/>
          </a:fillRef>
          <a:effectRef idx="1">
            <a:schemeClr val="accent3"/>
          </a:effectRef>
          <a:fontRef idx="minor">
            <a:schemeClr val="tx1"/>
          </a:fontRef>
        </p:style>
      </p:cxnSp>
      <p:cxnSp>
        <p:nvCxnSpPr>
          <p:cNvPr id="28" name="Straight Arrow Connector 27">
            <a:extLst>
              <a:ext uri="{FF2B5EF4-FFF2-40B4-BE49-F238E27FC236}">
                <a16:creationId xmlns:a16="http://schemas.microsoft.com/office/drawing/2014/main" id="{D4C2A9AD-A04D-D361-F53E-FCDD8E577B7A}"/>
              </a:ext>
            </a:extLst>
          </p:cNvPr>
          <p:cNvCxnSpPr>
            <a:cxnSpLocks/>
            <a:stCxn id="14" idx="3"/>
            <a:endCxn id="20" idx="2"/>
          </p:cNvCxnSpPr>
          <p:nvPr/>
        </p:nvCxnSpPr>
        <p:spPr>
          <a:xfrm flipV="1">
            <a:off x="1417630" y="2922949"/>
            <a:ext cx="1684797" cy="395514"/>
          </a:xfrm>
          <a:prstGeom prst="straightConnector1">
            <a:avLst/>
          </a:prstGeom>
          <a:ln>
            <a:tailEnd type="triangle"/>
          </a:ln>
        </p:spPr>
        <p:style>
          <a:lnRef idx="2">
            <a:schemeClr val="accent3"/>
          </a:lnRef>
          <a:fillRef idx="0">
            <a:schemeClr val="accent3"/>
          </a:fillRef>
          <a:effectRef idx="1">
            <a:schemeClr val="accent3"/>
          </a:effectRef>
          <a:fontRef idx="minor">
            <a:schemeClr val="tx1"/>
          </a:fontRef>
        </p:style>
      </p:cxnSp>
      <p:cxnSp>
        <p:nvCxnSpPr>
          <p:cNvPr id="31" name="Straight Arrow Connector 30">
            <a:extLst>
              <a:ext uri="{FF2B5EF4-FFF2-40B4-BE49-F238E27FC236}">
                <a16:creationId xmlns:a16="http://schemas.microsoft.com/office/drawing/2014/main" id="{74D350F6-EF6A-FD40-1676-9A952B660B6E}"/>
              </a:ext>
            </a:extLst>
          </p:cNvPr>
          <p:cNvCxnSpPr>
            <a:cxnSpLocks/>
            <a:stCxn id="9" idx="3"/>
            <a:endCxn id="21" idx="2"/>
          </p:cNvCxnSpPr>
          <p:nvPr/>
        </p:nvCxnSpPr>
        <p:spPr>
          <a:xfrm>
            <a:off x="1417631" y="2496457"/>
            <a:ext cx="1684795" cy="822006"/>
          </a:xfrm>
          <a:prstGeom prst="straightConnector1">
            <a:avLst/>
          </a:prstGeom>
          <a:ln>
            <a:tailEnd type="triangle"/>
          </a:ln>
        </p:spPr>
        <p:style>
          <a:lnRef idx="2">
            <a:schemeClr val="accent3"/>
          </a:lnRef>
          <a:fillRef idx="0">
            <a:schemeClr val="accent3"/>
          </a:fillRef>
          <a:effectRef idx="1">
            <a:schemeClr val="accent3"/>
          </a:effectRef>
          <a:fontRef idx="minor">
            <a:schemeClr val="tx1"/>
          </a:fontRef>
        </p:style>
      </p:cxnSp>
      <p:cxnSp>
        <p:nvCxnSpPr>
          <p:cNvPr id="34" name="Straight Arrow Connector 33">
            <a:extLst>
              <a:ext uri="{FF2B5EF4-FFF2-40B4-BE49-F238E27FC236}">
                <a16:creationId xmlns:a16="http://schemas.microsoft.com/office/drawing/2014/main" id="{1B490C7F-DF3A-8B10-A634-63329FD9C663}"/>
              </a:ext>
            </a:extLst>
          </p:cNvPr>
          <p:cNvCxnSpPr>
            <a:cxnSpLocks/>
            <a:stCxn id="15" idx="3"/>
            <a:endCxn id="21" idx="2"/>
          </p:cNvCxnSpPr>
          <p:nvPr/>
        </p:nvCxnSpPr>
        <p:spPr>
          <a:xfrm flipV="1">
            <a:off x="1417629" y="3318463"/>
            <a:ext cx="1684797" cy="727694"/>
          </a:xfrm>
          <a:prstGeom prst="straightConnector1">
            <a:avLst/>
          </a:prstGeom>
          <a:ln>
            <a:tailEnd type="triangle"/>
          </a:ln>
        </p:spPr>
        <p:style>
          <a:lnRef idx="2">
            <a:schemeClr val="accent3"/>
          </a:lnRef>
          <a:fillRef idx="0">
            <a:schemeClr val="accent3"/>
          </a:fillRef>
          <a:effectRef idx="1">
            <a:schemeClr val="accent3"/>
          </a:effectRef>
          <a:fontRef idx="minor">
            <a:schemeClr val="tx1"/>
          </a:fontRef>
        </p:style>
      </p:cxnSp>
      <p:cxnSp>
        <p:nvCxnSpPr>
          <p:cNvPr id="37" name="Straight Arrow Connector 36">
            <a:extLst>
              <a:ext uri="{FF2B5EF4-FFF2-40B4-BE49-F238E27FC236}">
                <a16:creationId xmlns:a16="http://schemas.microsoft.com/office/drawing/2014/main" id="{65BE96DB-71E3-5D74-D237-8F41BCAFFDC4}"/>
              </a:ext>
            </a:extLst>
          </p:cNvPr>
          <p:cNvCxnSpPr>
            <a:cxnSpLocks/>
            <a:stCxn id="9" idx="3"/>
            <a:endCxn id="22" idx="2"/>
          </p:cNvCxnSpPr>
          <p:nvPr/>
        </p:nvCxnSpPr>
        <p:spPr>
          <a:xfrm>
            <a:off x="1417631" y="2496457"/>
            <a:ext cx="1684795" cy="1217520"/>
          </a:xfrm>
          <a:prstGeom prst="straightConnector1">
            <a:avLst/>
          </a:prstGeom>
          <a:ln>
            <a:tailEnd type="triangle"/>
          </a:ln>
        </p:spPr>
        <p:style>
          <a:lnRef idx="2">
            <a:schemeClr val="accent3"/>
          </a:lnRef>
          <a:fillRef idx="0">
            <a:schemeClr val="accent3"/>
          </a:fillRef>
          <a:effectRef idx="1">
            <a:schemeClr val="accent3"/>
          </a:effectRef>
          <a:fontRef idx="minor">
            <a:schemeClr val="tx1"/>
          </a:fontRef>
        </p:style>
      </p:cxnSp>
      <p:cxnSp>
        <p:nvCxnSpPr>
          <p:cNvPr id="38" name="Straight Arrow Connector 37">
            <a:extLst>
              <a:ext uri="{FF2B5EF4-FFF2-40B4-BE49-F238E27FC236}">
                <a16:creationId xmlns:a16="http://schemas.microsoft.com/office/drawing/2014/main" id="{AD941C2E-1C7C-5072-C1A3-03D8B3AA554F}"/>
              </a:ext>
            </a:extLst>
          </p:cNvPr>
          <p:cNvCxnSpPr>
            <a:cxnSpLocks/>
            <a:stCxn id="16" idx="3"/>
            <a:endCxn id="22" idx="2"/>
          </p:cNvCxnSpPr>
          <p:nvPr/>
        </p:nvCxnSpPr>
        <p:spPr>
          <a:xfrm flipV="1">
            <a:off x="1417628" y="3713977"/>
            <a:ext cx="1684798" cy="1097601"/>
          </a:xfrm>
          <a:prstGeom prst="straightConnector1">
            <a:avLst/>
          </a:prstGeom>
          <a:ln>
            <a:tailEnd type="triangle"/>
          </a:ln>
        </p:spPr>
        <p:style>
          <a:lnRef idx="2">
            <a:schemeClr val="accent3"/>
          </a:lnRef>
          <a:fillRef idx="0">
            <a:schemeClr val="accent3"/>
          </a:fillRef>
          <a:effectRef idx="1">
            <a:schemeClr val="accent3"/>
          </a:effectRef>
          <a:fontRef idx="minor">
            <a:schemeClr val="tx1"/>
          </a:fontRef>
        </p:style>
      </p:cxnSp>
      <p:cxnSp>
        <p:nvCxnSpPr>
          <p:cNvPr id="45" name="Straight Arrow Connector 44">
            <a:extLst>
              <a:ext uri="{FF2B5EF4-FFF2-40B4-BE49-F238E27FC236}">
                <a16:creationId xmlns:a16="http://schemas.microsoft.com/office/drawing/2014/main" id="{09897E80-014F-8510-1B20-34F4466FE829}"/>
              </a:ext>
            </a:extLst>
          </p:cNvPr>
          <p:cNvCxnSpPr>
            <a:cxnSpLocks/>
            <a:stCxn id="17" idx="3"/>
            <a:endCxn id="23" idx="2"/>
          </p:cNvCxnSpPr>
          <p:nvPr/>
        </p:nvCxnSpPr>
        <p:spPr>
          <a:xfrm flipV="1">
            <a:off x="1417628" y="4113794"/>
            <a:ext cx="1684798" cy="1519790"/>
          </a:xfrm>
          <a:prstGeom prst="straightConnector1">
            <a:avLst/>
          </a:prstGeom>
          <a:ln>
            <a:solidFill>
              <a:srgbClr val="00B050"/>
            </a:solidFill>
            <a:tailEnd type="triangle"/>
          </a:ln>
        </p:spPr>
        <p:style>
          <a:lnRef idx="2">
            <a:schemeClr val="accent3"/>
          </a:lnRef>
          <a:fillRef idx="0">
            <a:schemeClr val="accent3"/>
          </a:fillRef>
          <a:effectRef idx="1">
            <a:schemeClr val="accent3"/>
          </a:effectRef>
          <a:fontRef idx="minor">
            <a:schemeClr val="tx1"/>
          </a:fontRef>
        </p:style>
      </p:cxnSp>
      <p:cxnSp>
        <p:nvCxnSpPr>
          <p:cNvPr id="48" name="Straight Arrow Connector 47">
            <a:extLst>
              <a:ext uri="{FF2B5EF4-FFF2-40B4-BE49-F238E27FC236}">
                <a16:creationId xmlns:a16="http://schemas.microsoft.com/office/drawing/2014/main" id="{6ECCA8A8-24E4-6E14-E427-871423F16603}"/>
              </a:ext>
            </a:extLst>
          </p:cNvPr>
          <p:cNvCxnSpPr>
            <a:cxnSpLocks/>
            <a:stCxn id="9" idx="3"/>
            <a:endCxn id="23" idx="2"/>
          </p:cNvCxnSpPr>
          <p:nvPr/>
        </p:nvCxnSpPr>
        <p:spPr>
          <a:xfrm>
            <a:off x="1417631" y="2496457"/>
            <a:ext cx="1684795" cy="1617337"/>
          </a:xfrm>
          <a:prstGeom prst="straightConnector1">
            <a:avLst/>
          </a:prstGeom>
          <a:ln>
            <a:solidFill>
              <a:srgbClr val="00B050"/>
            </a:solidFill>
            <a:tailEnd type="triangle"/>
          </a:ln>
        </p:spPr>
        <p:style>
          <a:lnRef idx="2">
            <a:schemeClr val="accent3"/>
          </a:lnRef>
          <a:fillRef idx="0">
            <a:schemeClr val="accent3"/>
          </a:fillRef>
          <a:effectRef idx="1">
            <a:schemeClr val="accent3"/>
          </a:effectRef>
          <a:fontRef idx="minor">
            <a:schemeClr val="tx1"/>
          </a:fontRef>
        </p:style>
      </p:cxnSp>
      <mc:AlternateContent xmlns:mc="http://schemas.openxmlformats.org/markup-compatibility/2006" xmlns:a14="http://schemas.microsoft.com/office/drawing/2010/main">
        <mc:Choice Requires="a14">
          <p:sp>
            <p:nvSpPr>
              <p:cNvPr id="51" name="TextBox 50">
                <a:extLst>
                  <a:ext uri="{FF2B5EF4-FFF2-40B4-BE49-F238E27FC236}">
                    <a16:creationId xmlns:a16="http://schemas.microsoft.com/office/drawing/2014/main" id="{D9FE40E8-A754-CDD6-5544-62A3024D8A95}"/>
                  </a:ext>
                </a:extLst>
              </p:cNvPr>
              <p:cNvSpPr txBox="1"/>
              <p:nvPr/>
            </p:nvSpPr>
            <p:spPr>
              <a:xfrm>
                <a:off x="3519714" y="2736211"/>
                <a:ext cx="701602"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400" b="0" i="1" u="none" strike="noStrike" kern="1200" cap="none" spc="0" normalizeH="0" baseline="0" noProof="0" dirty="0" smtClean="0">
                              <a:ln>
                                <a:noFill/>
                              </a:ln>
                              <a:solidFill>
                                <a:srgbClr val="000000"/>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dirty="0" smtClean="0">
                              <a:ln>
                                <a:noFill/>
                              </a:ln>
                              <a:solidFill>
                                <a:srgbClr val="000000"/>
                              </a:solidFill>
                              <a:effectLst/>
                              <a:uLnTx/>
                              <a:uFillTx/>
                              <a:latin typeface="Cambria Math" panose="02040503050406030204" pitchFamily="18" charset="0"/>
                              <a:ea typeface="+mn-ea"/>
                              <a:cs typeface="+mn-cs"/>
                            </a:rPr>
                            <m:t>𝑢</m:t>
                          </m:r>
                        </m:e>
                        <m:sub>
                          <m:r>
                            <a:rPr kumimoji="0" lang="en-US" sz="1400" b="0" i="1" u="none" strike="noStrike" kern="1200" cap="none" spc="0" normalizeH="0" baseline="0" noProof="0" dirty="0" smtClean="0">
                              <a:ln>
                                <a:noFill/>
                              </a:ln>
                              <a:solidFill>
                                <a:srgbClr val="000000"/>
                              </a:solidFill>
                              <a:effectLst/>
                              <a:uLnTx/>
                              <a:uFillTx/>
                              <a:latin typeface="Cambria Math" panose="02040503050406030204" pitchFamily="18" charset="0"/>
                              <a:ea typeface="+mn-ea"/>
                              <a:cs typeface="+mn-cs"/>
                            </a:rPr>
                            <m:t>1</m:t>
                          </m:r>
                        </m:sub>
                      </m:sSub>
                      <m:r>
                        <a:rPr kumimoji="0" lang="en-US" sz="1400" b="0" i="1" u="none" strike="noStrike" kern="1200" cap="none" spc="0" normalizeH="0" baseline="0" noProof="0" dirty="0" smtClean="0">
                          <a:ln>
                            <a:noFill/>
                          </a:ln>
                          <a:solidFill>
                            <a:srgbClr val="000000"/>
                          </a:solidFill>
                          <a:effectLst/>
                          <a:uLnTx/>
                          <a:uFillTx/>
                          <a:latin typeface="Cambria Math" panose="02040503050406030204" pitchFamily="18" charset="0"/>
                          <a:ea typeface="+mn-ea"/>
                          <a:cs typeface="+mn-cs"/>
                        </a:rPr>
                        <m:t>⋅</m:t>
                      </m:r>
                      <m:sSub>
                        <m:sSubPr>
                          <m:ctrlPr>
                            <a:rPr kumimoji="0" lang="en-US" sz="1400" b="0" i="1" u="none" strike="noStrike" kern="1200" cap="none" spc="0" normalizeH="0" baseline="0" noProof="0" dirty="0" smtClean="0">
                              <a:ln>
                                <a:noFill/>
                              </a:ln>
                              <a:solidFill>
                                <a:srgbClr val="000000"/>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dirty="0" smtClean="0">
                              <a:ln>
                                <a:noFill/>
                              </a:ln>
                              <a:solidFill>
                                <a:srgbClr val="000000"/>
                              </a:solidFill>
                              <a:effectLst/>
                              <a:uLnTx/>
                              <a:uFillTx/>
                              <a:latin typeface="Cambria Math" panose="02040503050406030204" pitchFamily="18" charset="0"/>
                              <a:ea typeface="+mn-ea"/>
                              <a:cs typeface="+mn-cs"/>
                            </a:rPr>
                            <m:t>𝑣</m:t>
                          </m:r>
                        </m:e>
                        <m:sub>
                          <m:r>
                            <a:rPr kumimoji="0" lang="en-US" sz="1400" b="0" i="1" u="none" strike="noStrike" kern="1200" cap="none" spc="0" normalizeH="0" baseline="0" noProof="0" dirty="0" smtClean="0">
                              <a:ln>
                                <a:noFill/>
                              </a:ln>
                              <a:solidFill>
                                <a:srgbClr val="000000"/>
                              </a:solidFill>
                              <a:effectLst/>
                              <a:uLnTx/>
                              <a:uFillTx/>
                              <a:latin typeface="Cambria Math" panose="02040503050406030204" pitchFamily="18" charset="0"/>
                              <a:ea typeface="+mn-ea"/>
                              <a:cs typeface="+mn-cs"/>
                            </a:rPr>
                            <m:t>𝑐</m:t>
                          </m:r>
                        </m:sub>
                      </m:sSub>
                    </m:oMath>
                  </m:oMathPara>
                </a14:m>
                <a:endParaRPr kumimoji="0" sz="1800" b="0" i="0" u="none" strike="noStrike" kern="1200" cap="none" spc="0" normalizeH="0" baseline="0" noProof="0">
                  <a:ln>
                    <a:noFill/>
                  </a:ln>
                  <a:solidFill>
                    <a:srgbClr val="000000"/>
                  </a:solidFill>
                  <a:effectLst/>
                  <a:uLnTx/>
                  <a:uFillTx/>
                  <a:latin typeface="Segoe UI "/>
                  <a:ea typeface="+mn-ea"/>
                  <a:cs typeface="+mn-cs"/>
                </a:endParaRPr>
              </a:p>
            </p:txBody>
          </p:sp>
        </mc:Choice>
        <mc:Fallback xmlns="">
          <p:sp>
            <p:nvSpPr>
              <p:cNvPr id="51" name="TextBox 50">
                <a:extLst>
                  <a:ext uri="{FF2B5EF4-FFF2-40B4-BE49-F238E27FC236}">
                    <a16:creationId xmlns:a16="http://schemas.microsoft.com/office/drawing/2014/main" id="{D9FE40E8-A754-CDD6-5544-62A3024D8A95}"/>
                  </a:ext>
                </a:extLst>
              </p:cNvPr>
              <p:cNvSpPr txBox="1">
                <a:spLocks noRot="1" noChangeAspect="1" noMove="1" noResize="1" noEditPoints="1" noAdjustHandles="1" noChangeArrowheads="1" noChangeShapeType="1" noTextEdit="1"/>
              </p:cNvSpPr>
              <p:nvPr/>
            </p:nvSpPr>
            <p:spPr>
              <a:xfrm>
                <a:off x="3519714" y="2736211"/>
                <a:ext cx="701602" cy="307777"/>
              </a:xfrm>
              <a:prstGeom prst="rect">
                <a:avLst/>
              </a:prstGeom>
              <a:blipFill>
                <a:blip r:embed="rId3"/>
                <a:stretch>
                  <a:fillRect t="-4000" r="-5263" b="-2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2" name="TextBox 51">
                <a:extLst>
                  <a:ext uri="{FF2B5EF4-FFF2-40B4-BE49-F238E27FC236}">
                    <a16:creationId xmlns:a16="http://schemas.microsoft.com/office/drawing/2014/main" id="{9552D608-0760-433C-9801-17C3F54E94D8}"/>
                  </a:ext>
                </a:extLst>
              </p:cNvPr>
              <p:cNvSpPr txBox="1"/>
              <p:nvPr/>
            </p:nvSpPr>
            <p:spPr>
              <a:xfrm>
                <a:off x="3519714" y="3103536"/>
                <a:ext cx="705770"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400" b="0" i="1" u="none" strike="noStrike" kern="1200" cap="none" spc="0" normalizeH="0" baseline="0" noProof="0" dirty="0" smtClean="0">
                              <a:ln>
                                <a:noFill/>
                              </a:ln>
                              <a:solidFill>
                                <a:srgbClr val="000000"/>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dirty="0" smtClean="0">
                              <a:ln>
                                <a:noFill/>
                              </a:ln>
                              <a:solidFill>
                                <a:srgbClr val="000000"/>
                              </a:solidFill>
                              <a:effectLst/>
                              <a:uLnTx/>
                              <a:uFillTx/>
                              <a:latin typeface="Cambria Math" panose="02040503050406030204" pitchFamily="18" charset="0"/>
                              <a:ea typeface="+mn-ea"/>
                              <a:cs typeface="+mn-cs"/>
                            </a:rPr>
                            <m:t>𝑢</m:t>
                          </m:r>
                        </m:e>
                        <m:sub>
                          <m:r>
                            <a:rPr kumimoji="0" lang="en-US" sz="1400" b="0" i="1" u="none" strike="noStrike" kern="1200" cap="none" spc="0" normalizeH="0" baseline="0" noProof="0" dirty="0" smtClean="0">
                              <a:ln>
                                <a:noFill/>
                              </a:ln>
                              <a:solidFill>
                                <a:srgbClr val="000000"/>
                              </a:solidFill>
                              <a:effectLst/>
                              <a:uLnTx/>
                              <a:uFillTx/>
                              <a:latin typeface="Cambria Math" panose="02040503050406030204" pitchFamily="18" charset="0"/>
                              <a:ea typeface="+mn-ea"/>
                              <a:cs typeface="+mn-cs"/>
                            </a:rPr>
                            <m:t>2</m:t>
                          </m:r>
                        </m:sub>
                      </m:sSub>
                      <m:r>
                        <a:rPr kumimoji="0" lang="en-US" sz="1400" b="0" i="1" u="none" strike="noStrike" kern="1200" cap="none" spc="0" normalizeH="0" baseline="0" noProof="0" dirty="0" smtClean="0">
                          <a:ln>
                            <a:noFill/>
                          </a:ln>
                          <a:solidFill>
                            <a:srgbClr val="000000"/>
                          </a:solidFill>
                          <a:effectLst/>
                          <a:uLnTx/>
                          <a:uFillTx/>
                          <a:latin typeface="Cambria Math" panose="02040503050406030204" pitchFamily="18" charset="0"/>
                          <a:ea typeface="+mn-ea"/>
                          <a:cs typeface="+mn-cs"/>
                        </a:rPr>
                        <m:t>⋅</m:t>
                      </m:r>
                      <m:sSub>
                        <m:sSubPr>
                          <m:ctrlPr>
                            <a:rPr kumimoji="0" lang="en-US" sz="1400" b="0" i="1" u="none" strike="noStrike" kern="1200" cap="none" spc="0" normalizeH="0" baseline="0" noProof="0" dirty="0" smtClean="0">
                              <a:ln>
                                <a:noFill/>
                              </a:ln>
                              <a:solidFill>
                                <a:srgbClr val="000000"/>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dirty="0" smtClean="0">
                              <a:ln>
                                <a:noFill/>
                              </a:ln>
                              <a:solidFill>
                                <a:srgbClr val="000000"/>
                              </a:solidFill>
                              <a:effectLst/>
                              <a:uLnTx/>
                              <a:uFillTx/>
                              <a:latin typeface="Cambria Math" panose="02040503050406030204" pitchFamily="18" charset="0"/>
                              <a:ea typeface="+mn-ea"/>
                              <a:cs typeface="+mn-cs"/>
                            </a:rPr>
                            <m:t>𝑣</m:t>
                          </m:r>
                        </m:e>
                        <m:sub>
                          <m:r>
                            <a:rPr kumimoji="0" lang="en-US" sz="1400" b="0" i="1" u="none" strike="noStrike" kern="1200" cap="none" spc="0" normalizeH="0" baseline="0" noProof="0" dirty="0" smtClean="0">
                              <a:ln>
                                <a:noFill/>
                              </a:ln>
                              <a:solidFill>
                                <a:srgbClr val="000000"/>
                              </a:solidFill>
                              <a:effectLst/>
                              <a:uLnTx/>
                              <a:uFillTx/>
                              <a:latin typeface="Cambria Math" panose="02040503050406030204" pitchFamily="18" charset="0"/>
                              <a:ea typeface="+mn-ea"/>
                              <a:cs typeface="+mn-cs"/>
                            </a:rPr>
                            <m:t>𝑐</m:t>
                          </m:r>
                        </m:sub>
                      </m:sSub>
                    </m:oMath>
                  </m:oMathPara>
                </a14:m>
                <a:endParaRPr kumimoji="0" sz="1800" b="0" i="0" u="none" strike="noStrike" kern="1200" cap="none" spc="0" normalizeH="0" baseline="0" noProof="0">
                  <a:ln>
                    <a:noFill/>
                  </a:ln>
                  <a:solidFill>
                    <a:srgbClr val="000000"/>
                  </a:solidFill>
                  <a:effectLst/>
                  <a:uLnTx/>
                  <a:uFillTx/>
                  <a:latin typeface="Segoe UI "/>
                  <a:ea typeface="+mn-ea"/>
                  <a:cs typeface="+mn-cs"/>
                </a:endParaRPr>
              </a:p>
            </p:txBody>
          </p:sp>
        </mc:Choice>
        <mc:Fallback xmlns="">
          <p:sp>
            <p:nvSpPr>
              <p:cNvPr id="52" name="TextBox 51">
                <a:extLst>
                  <a:ext uri="{FF2B5EF4-FFF2-40B4-BE49-F238E27FC236}">
                    <a16:creationId xmlns:a16="http://schemas.microsoft.com/office/drawing/2014/main" id="{9552D608-0760-433C-9801-17C3F54E94D8}"/>
                  </a:ext>
                </a:extLst>
              </p:cNvPr>
              <p:cNvSpPr txBox="1">
                <a:spLocks noRot="1" noChangeAspect="1" noMove="1" noResize="1" noEditPoints="1" noAdjustHandles="1" noChangeArrowheads="1" noChangeShapeType="1" noTextEdit="1"/>
              </p:cNvSpPr>
              <p:nvPr/>
            </p:nvSpPr>
            <p:spPr>
              <a:xfrm>
                <a:off x="3519714" y="3103536"/>
                <a:ext cx="705770" cy="307777"/>
              </a:xfrm>
              <a:prstGeom prst="rect">
                <a:avLst/>
              </a:prstGeom>
              <a:blipFill>
                <a:blip r:embed="rId4"/>
                <a:stretch>
                  <a:fillRect t="-4000" r="-5263" b="-2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3" name="TextBox 52">
                <a:extLst>
                  <a:ext uri="{FF2B5EF4-FFF2-40B4-BE49-F238E27FC236}">
                    <a16:creationId xmlns:a16="http://schemas.microsoft.com/office/drawing/2014/main" id="{AA407DEC-97F7-232B-2837-A29EFDA7640A}"/>
                  </a:ext>
                </a:extLst>
              </p:cNvPr>
              <p:cNvSpPr txBox="1"/>
              <p:nvPr/>
            </p:nvSpPr>
            <p:spPr>
              <a:xfrm>
                <a:off x="3519714" y="3508103"/>
                <a:ext cx="705770"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400" b="0" i="1" u="none" strike="noStrike" kern="1200" cap="none" spc="0" normalizeH="0" baseline="0" noProof="0" dirty="0" smtClean="0">
                              <a:ln>
                                <a:noFill/>
                              </a:ln>
                              <a:solidFill>
                                <a:srgbClr val="000000"/>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dirty="0" smtClean="0">
                              <a:ln>
                                <a:noFill/>
                              </a:ln>
                              <a:solidFill>
                                <a:srgbClr val="000000"/>
                              </a:solidFill>
                              <a:effectLst/>
                              <a:uLnTx/>
                              <a:uFillTx/>
                              <a:latin typeface="Cambria Math" panose="02040503050406030204" pitchFamily="18" charset="0"/>
                              <a:ea typeface="+mn-ea"/>
                              <a:cs typeface="+mn-cs"/>
                            </a:rPr>
                            <m:t>𝑢</m:t>
                          </m:r>
                        </m:e>
                        <m:sub>
                          <m:r>
                            <a:rPr kumimoji="0" lang="en-US" sz="1400" b="0" i="1" u="none" strike="noStrike" kern="1200" cap="none" spc="0" normalizeH="0" baseline="0" noProof="0" dirty="0" smtClean="0">
                              <a:ln>
                                <a:noFill/>
                              </a:ln>
                              <a:solidFill>
                                <a:srgbClr val="000000"/>
                              </a:solidFill>
                              <a:effectLst/>
                              <a:uLnTx/>
                              <a:uFillTx/>
                              <a:latin typeface="Cambria Math" panose="02040503050406030204" pitchFamily="18" charset="0"/>
                              <a:ea typeface="+mn-ea"/>
                              <a:cs typeface="+mn-cs"/>
                            </a:rPr>
                            <m:t>3</m:t>
                          </m:r>
                        </m:sub>
                      </m:sSub>
                      <m:r>
                        <a:rPr kumimoji="0" lang="en-US" sz="1400" b="0" i="1" u="none" strike="noStrike" kern="1200" cap="none" spc="0" normalizeH="0" baseline="0" noProof="0" dirty="0" smtClean="0">
                          <a:ln>
                            <a:noFill/>
                          </a:ln>
                          <a:solidFill>
                            <a:srgbClr val="000000"/>
                          </a:solidFill>
                          <a:effectLst/>
                          <a:uLnTx/>
                          <a:uFillTx/>
                          <a:latin typeface="Cambria Math" panose="02040503050406030204" pitchFamily="18" charset="0"/>
                          <a:ea typeface="+mn-ea"/>
                          <a:cs typeface="+mn-cs"/>
                        </a:rPr>
                        <m:t>⋅</m:t>
                      </m:r>
                      <m:sSub>
                        <m:sSubPr>
                          <m:ctrlPr>
                            <a:rPr kumimoji="0" lang="en-US" sz="1400" b="0" i="1" u="none" strike="noStrike" kern="1200" cap="none" spc="0" normalizeH="0" baseline="0" noProof="0" dirty="0" smtClean="0">
                              <a:ln>
                                <a:noFill/>
                              </a:ln>
                              <a:solidFill>
                                <a:srgbClr val="000000"/>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dirty="0" smtClean="0">
                              <a:ln>
                                <a:noFill/>
                              </a:ln>
                              <a:solidFill>
                                <a:srgbClr val="000000"/>
                              </a:solidFill>
                              <a:effectLst/>
                              <a:uLnTx/>
                              <a:uFillTx/>
                              <a:latin typeface="Cambria Math" panose="02040503050406030204" pitchFamily="18" charset="0"/>
                              <a:ea typeface="+mn-ea"/>
                              <a:cs typeface="+mn-cs"/>
                            </a:rPr>
                            <m:t>𝑣</m:t>
                          </m:r>
                        </m:e>
                        <m:sub>
                          <m:r>
                            <a:rPr kumimoji="0" lang="en-US" sz="1400" b="0" i="1" u="none" strike="noStrike" kern="1200" cap="none" spc="0" normalizeH="0" baseline="0" noProof="0" dirty="0" smtClean="0">
                              <a:ln>
                                <a:noFill/>
                              </a:ln>
                              <a:solidFill>
                                <a:srgbClr val="000000"/>
                              </a:solidFill>
                              <a:effectLst/>
                              <a:uLnTx/>
                              <a:uFillTx/>
                              <a:latin typeface="Cambria Math" panose="02040503050406030204" pitchFamily="18" charset="0"/>
                              <a:ea typeface="+mn-ea"/>
                              <a:cs typeface="+mn-cs"/>
                            </a:rPr>
                            <m:t>𝑐</m:t>
                          </m:r>
                        </m:sub>
                      </m:sSub>
                    </m:oMath>
                  </m:oMathPara>
                </a14:m>
                <a:endParaRPr kumimoji="0" sz="1800" b="0" i="0" u="none" strike="noStrike" kern="1200" cap="none" spc="0" normalizeH="0" baseline="0" noProof="0">
                  <a:ln>
                    <a:noFill/>
                  </a:ln>
                  <a:solidFill>
                    <a:srgbClr val="000000"/>
                  </a:solidFill>
                  <a:effectLst/>
                  <a:uLnTx/>
                  <a:uFillTx/>
                  <a:latin typeface="Segoe UI "/>
                  <a:ea typeface="+mn-ea"/>
                  <a:cs typeface="+mn-cs"/>
                </a:endParaRPr>
              </a:p>
            </p:txBody>
          </p:sp>
        </mc:Choice>
        <mc:Fallback xmlns="">
          <p:sp>
            <p:nvSpPr>
              <p:cNvPr id="53" name="TextBox 52">
                <a:extLst>
                  <a:ext uri="{FF2B5EF4-FFF2-40B4-BE49-F238E27FC236}">
                    <a16:creationId xmlns:a16="http://schemas.microsoft.com/office/drawing/2014/main" id="{AA407DEC-97F7-232B-2837-A29EFDA7640A}"/>
                  </a:ext>
                </a:extLst>
              </p:cNvPr>
              <p:cNvSpPr txBox="1">
                <a:spLocks noRot="1" noChangeAspect="1" noMove="1" noResize="1" noEditPoints="1" noAdjustHandles="1" noChangeArrowheads="1" noChangeShapeType="1" noTextEdit="1"/>
              </p:cNvSpPr>
              <p:nvPr/>
            </p:nvSpPr>
            <p:spPr>
              <a:xfrm>
                <a:off x="3519714" y="3508103"/>
                <a:ext cx="705770" cy="307777"/>
              </a:xfrm>
              <a:prstGeom prst="rect">
                <a:avLst/>
              </a:prstGeom>
              <a:blipFill>
                <a:blip r:embed="rId5"/>
                <a:stretch>
                  <a:fillRect t="-4000" r="-5263" b="-2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4" name="TextBox 53">
                <a:extLst>
                  <a:ext uri="{FF2B5EF4-FFF2-40B4-BE49-F238E27FC236}">
                    <a16:creationId xmlns:a16="http://schemas.microsoft.com/office/drawing/2014/main" id="{5D87A4A8-70B5-A1AA-7841-66493557C022}"/>
                  </a:ext>
                </a:extLst>
              </p:cNvPr>
              <p:cNvSpPr txBox="1"/>
              <p:nvPr/>
            </p:nvSpPr>
            <p:spPr>
              <a:xfrm>
                <a:off x="3547880" y="3938374"/>
                <a:ext cx="71025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400" b="0" i="1" u="none" strike="noStrike" kern="1200" cap="none" spc="0" normalizeH="0" baseline="0" noProof="0" dirty="0" smtClean="0">
                              <a:ln>
                                <a:noFill/>
                              </a:ln>
                              <a:solidFill>
                                <a:srgbClr val="00B050"/>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dirty="0" smtClean="0">
                              <a:ln>
                                <a:noFill/>
                              </a:ln>
                              <a:solidFill>
                                <a:srgbClr val="00B050"/>
                              </a:solidFill>
                              <a:effectLst/>
                              <a:uLnTx/>
                              <a:uFillTx/>
                              <a:latin typeface="Cambria Math" panose="02040503050406030204" pitchFamily="18" charset="0"/>
                              <a:ea typeface="+mn-ea"/>
                              <a:cs typeface="+mn-cs"/>
                            </a:rPr>
                            <m:t>𝑢</m:t>
                          </m:r>
                        </m:e>
                        <m:sub>
                          <m:r>
                            <a:rPr kumimoji="0" lang="en-US" sz="1400" b="0" i="1" u="none" strike="noStrike" kern="1200" cap="none" spc="0" normalizeH="0" baseline="0" noProof="0" dirty="0" smtClean="0">
                              <a:ln>
                                <a:noFill/>
                              </a:ln>
                              <a:solidFill>
                                <a:srgbClr val="00B050"/>
                              </a:solidFill>
                              <a:effectLst/>
                              <a:uLnTx/>
                              <a:uFillTx/>
                              <a:latin typeface="Cambria Math" panose="02040503050406030204" pitchFamily="18" charset="0"/>
                              <a:ea typeface="+mn-ea"/>
                              <a:cs typeface="+mn-cs"/>
                            </a:rPr>
                            <m:t>𝑜</m:t>
                          </m:r>
                        </m:sub>
                      </m:sSub>
                      <m:r>
                        <a:rPr kumimoji="0" lang="en-US" sz="1400" b="0" i="1" u="none" strike="noStrike" kern="1200" cap="none" spc="0" normalizeH="0" baseline="0" noProof="0" dirty="0" smtClean="0">
                          <a:ln>
                            <a:noFill/>
                          </a:ln>
                          <a:solidFill>
                            <a:srgbClr val="00B050"/>
                          </a:solidFill>
                          <a:effectLst/>
                          <a:uLnTx/>
                          <a:uFillTx/>
                          <a:latin typeface="Cambria Math" panose="02040503050406030204" pitchFamily="18" charset="0"/>
                          <a:ea typeface="+mn-ea"/>
                          <a:cs typeface="+mn-cs"/>
                        </a:rPr>
                        <m:t>⋅</m:t>
                      </m:r>
                      <m:sSub>
                        <m:sSubPr>
                          <m:ctrlPr>
                            <a:rPr kumimoji="0" lang="en-US" sz="1400" b="0" i="1" u="none" strike="noStrike" kern="1200" cap="none" spc="0" normalizeH="0" baseline="0" noProof="0" dirty="0" smtClean="0">
                              <a:ln>
                                <a:noFill/>
                              </a:ln>
                              <a:solidFill>
                                <a:srgbClr val="00B050"/>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dirty="0" smtClean="0">
                              <a:ln>
                                <a:noFill/>
                              </a:ln>
                              <a:solidFill>
                                <a:srgbClr val="00B050"/>
                              </a:solidFill>
                              <a:effectLst/>
                              <a:uLnTx/>
                              <a:uFillTx/>
                              <a:latin typeface="Cambria Math" panose="02040503050406030204" pitchFamily="18" charset="0"/>
                              <a:ea typeface="+mn-ea"/>
                              <a:cs typeface="+mn-cs"/>
                            </a:rPr>
                            <m:t>𝑣</m:t>
                          </m:r>
                        </m:e>
                        <m:sub>
                          <m:r>
                            <a:rPr kumimoji="0" lang="en-US" sz="1400" b="0" i="1" u="none" strike="noStrike" kern="1200" cap="none" spc="0" normalizeH="0" baseline="0" noProof="0" dirty="0" smtClean="0">
                              <a:ln>
                                <a:noFill/>
                              </a:ln>
                              <a:solidFill>
                                <a:srgbClr val="00B050"/>
                              </a:solidFill>
                              <a:effectLst/>
                              <a:uLnTx/>
                              <a:uFillTx/>
                              <a:latin typeface="Cambria Math" panose="02040503050406030204" pitchFamily="18" charset="0"/>
                              <a:ea typeface="+mn-ea"/>
                              <a:cs typeface="+mn-cs"/>
                            </a:rPr>
                            <m:t>𝑐</m:t>
                          </m:r>
                        </m:sub>
                      </m:sSub>
                    </m:oMath>
                  </m:oMathPara>
                </a14:m>
                <a:endParaRPr kumimoji="0" sz="1800" b="0" i="0" u="none" strike="noStrike" kern="1200" cap="none" spc="0" normalizeH="0" baseline="0" noProof="0">
                  <a:ln>
                    <a:noFill/>
                  </a:ln>
                  <a:solidFill>
                    <a:srgbClr val="000000"/>
                  </a:solidFill>
                  <a:effectLst/>
                  <a:uLnTx/>
                  <a:uFillTx/>
                  <a:latin typeface="Segoe UI "/>
                  <a:ea typeface="+mn-ea"/>
                  <a:cs typeface="+mn-cs"/>
                </a:endParaRPr>
              </a:p>
            </p:txBody>
          </p:sp>
        </mc:Choice>
        <mc:Fallback xmlns="">
          <p:sp>
            <p:nvSpPr>
              <p:cNvPr id="54" name="TextBox 53">
                <a:extLst>
                  <a:ext uri="{FF2B5EF4-FFF2-40B4-BE49-F238E27FC236}">
                    <a16:creationId xmlns:a16="http://schemas.microsoft.com/office/drawing/2014/main" id="{5D87A4A8-70B5-A1AA-7841-66493557C022}"/>
                  </a:ext>
                </a:extLst>
              </p:cNvPr>
              <p:cNvSpPr txBox="1">
                <a:spLocks noRot="1" noChangeAspect="1" noMove="1" noResize="1" noEditPoints="1" noAdjustHandles="1" noChangeArrowheads="1" noChangeShapeType="1" noTextEdit="1"/>
              </p:cNvSpPr>
              <p:nvPr/>
            </p:nvSpPr>
            <p:spPr>
              <a:xfrm>
                <a:off x="3547880" y="3938374"/>
                <a:ext cx="710259" cy="307777"/>
              </a:xfrm>
              <a:prstGeom prst="rect">
                <a:avLst/>
              </a:prstGeom>
              <a:blipFill>
                <a:blip r:embed="rId6"/>
                <a:stretch>
                  <a:fillRect t="-4000" r="-3509" b="-20000"/>
                </a:stretch>
              </a:blipFill>
            </p:spPr>
            <p:txBody>
              <a:bodyPr/>
              <a:lstStyle/>
              <a:p>
                <a:r>
                  <a:rPr lang="en-US">
                    <a:noFill/>
                  </a:rPr>
                  <a:t> </a:t>
                </a:r>
              </a:p>
            </p:txBody>
          </p:sp>
        </mc:Fallback>
      </mc:AlternateContent>
      <p:sp>
        <p:nvSpPr>
          <p:cNvPr id="55" name="Rectangle 54">
            <a:extLst>
              <a:ext uri="{FF2B5EF4-FFF2-40B4-BE49-F238E27FC236}">
                <a16:creationId xmlns:a16="http://schemas.microsoft.com/office/drawing/2014/main" id="{FE47C9FB-5A20-28A9-88C5-972D444308B9}"/>
              </a:ext>
            </a:extLst>
          </p:cNvPr>
          <p:cNvSpPr/>
          <p:nvPr/>
        </p:nvSpPr>
        <p:spPr>
          <a:xfrm>
            <a:off x="5014685" y="2675366"/>
            <a:ext cx="449943" cy="1679833"/>
          </a:xfrm>
          <a:prstGeom prst="rect">
            <a:avLst/>
          </a:prstGeom>
          <a:noFill/>
          <a:ln w="38100">
            <a:solidFill>
              <a:srgbClr val="C40C6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
              <a:ea typeface="+mn-ea"/>
              <a:cs typeface="+mn-cs"/>
            </a:endParaRPr>
          </a:p>
        </p:txBody>
      </p:sp>
      <p:sp>
        <p:nvSpPr>
          <p:cNvPr id="56" name="TextBox 55">
            <a:extLst>
              <a:ext uri="{FF2B5EF4-FFF2-40B4-BE49-F238E27FC236}">
                <a16:creationId xmlns:a16="http://schemas.microsoft.com/office/drawing/2014/main" id="{7BAE9BAA-9D4B-827A-B81D-945CC2640031}"/>
              </a:ext>
            </a:extLst>
          </p:cNvPr>
          <p:cNvSpPr txBox="1"/>
          <p:nvPr/>
        </p:nvSpPr>
        <p:spPr>
          <a:xfrm rot="16200000">
            <a:off x="4710870" y="3351114"/>
            <a:ext cx="104227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0000"/>
                </a:solidFill>
                <a:effectLst/>
                <a:uLnTx/>
                <a:uFillTx/>
                <a:latin typeface="Raleway" pitchFamily="2" charset="77"/>
                <a:ea typeface="+mn-ea"/>
                <a:cs typeface="+mn-cs"/>
              </a:rPr>
              <a:t>softmax</a:t>
            </a:r>
            <a:endParaRPr kumimoji="0" lang="en-US" sz="1800" b="0" i="0" u="none" strike="noStrike" kern="1200" cap="none" spc="0" normalizeH="0" baseline="0" noProof="0" dirty="0">
              <a:ln>
                <a:noFill/>
              </a:ln>
              <a:solidFill>
                <a:srgbClr val="000000"/>
              </a:solidFill>
              <a:effectLst/>
              <a:uLnTx/>
              <a:uFillTx/>
              <a:latin typeface="Raleway" pitchFamily="2" charset="77"/>
              <a:ea typeface="+mn-ea"/>
              <a:cs typeface="+mn-cs"/>
            </a:endParaRPr>
          </a:p>
        </p:txBody>
      </p:sp>
      <p:cxnSp>
        <p:nvCxnSpPr>
          <p:cNvPr id="57" name="Straight Arrow Connector 56">
            <a:extLst>
              <a:ext uri="{FF2B5EF4-FFF2-40B4-BE49-F238E27FC236}">
                <a16:creationId xmlns:a16="http://schemas.microsoft.com/office/drawing/2014/main" id="{BBFC6A60-F780-DA45-495C-11CB89AD8A38}"/>
              </a:ext>
            </a:extLst>
          </p:cNvPr>
          <p:cNvCxnSpPr>
            <a:cxnSpLocks/>
          </p:cNvCxnSpPr>
          <p:nvPr/>
        </p:nvCxnSpPr>
        <p:spPr>
          <a:xfrm>
            <a:off x="4258139" y="2930934"/>
            <a:ext cx="756545" cy="0"/>
          </a:xfrm>
          <a:prstGeom prst="straightConnector1">
            <a:avLst/>
          </a:prstGeom>
          <a:ln>
            <a:tailEnd type="triangle"/>
          </a:ln>
        </p:spPr>
        <p:style>
          <a:lnRef idx="2">
            <a:schemeClr val="accent3"/>
          </a:lnRef>
          <a:fillRef idx="0">
            <a:schemeClr val="accent3"/>
          </a:fillRef>
          <a:effectRef idx="1">
            <a:schemeClr val="accent3"/>
          </a:effectRef>
          <a:fontRef idx="minor">
            <a:schemeClr val="tx1"/>
          </a:fontRef>
        </p:style>
      </p:cxnSp>
      <p:cxnSp>
        <p:nvCxnSpPr>
          <p:cNvPr id="61" name="Straight Arrow Connector 60">
            <a:extLst>
              <a:ext uri="{FF2B5EF4-FFF2-40B4-BE49-F238E27FC236}">
                <a16:creationId xmlns:a16="http://schemas.microsoft.com/office/drawing/2014/main" id="{BED72812-3A43-A757-6190-CC4A2A4C0DC8}"/>
              </a:ext>
            </a:extLst>
          </p:cNvPr>
          <p:cNvCxnSpPr>
            <a:cxnSpLocks/>
          </p:cNvCxnSpPr>
          <p:nvPr/>
        </p:nvCxnSpPr>
        <p:spPr>
          <a:xfrm>
            <a:off x="4258139" y="3305125"/>
            <a:ext cx="756545" cy="0"/>
          </a:xfrm>
          <a:prstGeom prst="straightConnector1">
            <a:avLst/>
          </a:prstGeom>
          <a:ln>
            <a:tailEnd type="triangle"/>
          </a:ln>
        </p:spPr>
        <p:style>
          <a:lnRef idx="2">
            <a:schemeClr val="accent3"/>
          </a:lnRef>
          <a:fillRef idx="0">
            <a:schemeClr val="accent3"/>
          </a:fillRef>
          <a:effectRef idx="1">
            <a:schemeClr val="accent3"/>
          </a:effectRef>
          <a:fontRef idx="minor">
            <a:schemeClr val="tx1"/>
          </a:fontRef>
        </p:style>
      </p:cxnSp>
      <p:cxnSp>
        <p:nvCxnSpPr>
          <p:cNvPr id="62" name="Straight Arrow Connector 61">
            <a:extLst>
              <a:ext uri="{FF2B5EF4-FFF2-40B4-BE49-F238E27FC236}">
                <a16:creationId xmlns:a16="http://schemas.microsoft.com/office/drawing/2014/main" id="{1C329829-E177-C443-D3B4-F6EB566D0EB2}"/>
              </a:ext>
            </a:extLst>
          </p:cNvPr>
          <p:cNvCxnSpPr>
            <a:cxnSpLocks/>
          </p:cNvCxnSpPr>
          <p:nvPr/>
        </p:nvCxnSpPr>
        <p:spPr>
          <a:xfrm>
            <a:off x="4258138" y="3709844"/>
            <a:ext cx="756545" cy="0"/>
          </a:xfrm>
          <a:prstGeom prst="straightConnector1">
            <a:avLst/>
          </a:prstGeom>
          <a:ln>
            <a:tailEnd type="triangle"/>
          </a:ln>
        </p:spPr>
        <p:style>
          <a:lnRef idx="2">
            <a:schemeClr val="accent3"/>
          </a:lnRef>
          <a:fillRef idx="0">
            <a:schemeClr val="accent3"/>
          </a:fillRef>
          <a:effectRef idx="1">
            <a:schemeClr val="accent3"/>
          </a:effectRef>
          <a:fontRef idx="minor">
            <a:schemeClr val="tx1"/>
          </a:fontRef>
        </p:style>
      </p:cxnSp>
      <p:cxnSp>
        <p:nvCxnSpPr>
          <p:cNvPr id="63" name="Straight Arrow Connector 62">
            <a:extLst>
              <a:ext uri="{FF2B5EF4-FFF2-40B4-BE49-F238E27FC236}">
                <a16:creationId xmlns:a16="http://schemas.microsoft.com/office/drawing/2014/main" id="{4E7BF182-42CD-36C3-B365-1E621F1BBEBB}"/>
              </a:ext>
            </a:extLst>
          </p:cNvPr>
          <p:cNvCxnSpPr>
            <a:cxnSpLocks/>
          </p:cNvCxnSpPr>
          <p:nvPr/>
        </p:nvCxnSpPr>
        <p:spPr>
          <a:xfrm>
            <a:off x="4258138" y="4113793"/>
            <a:ext cx="756545" cy="0"/>
          </a:xfrm>
          <a:prstGeom prst="straightConnector1">
            <a:avLst/>
          </a:prstGeom>
          <a:ln>
            <a:tailEnd type="triangle"/>
          </a:ln>
        </p:spPr>
        <p:style>
          <a:lnRef idx="2">
            <a:schemeClr val="accent3"/>
          </a:lnRef>
          <a:fillRef idx="0">
            <a:schemeClr val="accent3"/>
          </a:fillRef>
          <a:effectRef idx="1">
            <a:schemeClr val="accent3"/>
          </a:effectRef>
          <a:fontRef idx="minor">
            <a:schemeClr val="tx1"/>
          </a:fontRef>
        </p:style>
      </p:cxnSp>
      <p:sp>
        <p:nvSpPr>
          <p:cNvPr id="64" name="Right Brace 63">
            <a:extLst>
              <a:ext uri="{FF2B5EF4-FFF2-40B4-BE49-F238E27FC236}">
                <a16:creationId xmlns:a16="http://schemas.microsoft.com/office/drawing/2014/main" id="{ECA27E5B-8A86-0B07-1110-C4682F0D7CD1}"/>
              </a:ext>
            </a:extLst>
          </p:cNvPr>
          <p:cNvSpPr/>
          <p:nvPr/>
        </p:nvSpPr>
        <p:spPr>
          <a:xfrm>
            <a:off x="6863621" y="2658018"/>
            <a:ext cx="573314" cy="1679833"/>
          </a:xfrm>
          <a:prstGeom prst="rightBrace">
            <a:avLst>
              <a:gd name="adj1" fmla="val 36181"/>
              <a:gd name="adj2" fmla="val 50000"/>
            </a:avLst>
          </a:prstGeom>
        </p:spPr>
        <p:style>
          <a:lnRef idx="3">
            <a:schemeClr val="accent3"/>
          </a:lnRef>
          <a:fillRef idx="0">
            <a:schemeClr val="accent3"/>
          </a:fillRef>
          <a:effectRef idx="2">
            <a:schemeClr val="accent3"/>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
              <a:ea typeface="+mn-ea"/>
              <a:cs typeface="+mn-cs"/>
            </a:endParaRPr>
          </a:p>
        </p:txBody>
      </p:sp>
      <p:sp>
        <p:nvSpPr>
          <p:cNvPr id="65" name="TextBox 64">
            <a:extLst>
              <a:ext uri="{FF2B5EF4-FFF2-40B4-BE49-F238E27FC236}">
                <a16:creationId xmlns:a16="http://schemas.microsoft.com/office/drawing/2014/main" id="{D371B377-25CF-9350-3C4D-391B3335D2EB}"/>
              </a:ext>
            </a:extLst>
          </p:cNvPr>
          <p:cNvSpPr txBox="1"/>
          <p:nvPr/>
        </p:nvSpPr>
        <p:spPr>
          <a:xfrm>
            <a:off x="7436935" y="3275311"/>
            <a:ext cx="107253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40C67"/>
                </a:solidFill>
                <a:effectLst/>
                <a:uLnTx/>
                <a:uFillTx/>
                <a:latin typeface="Raleway" pitchFamily="2" charset="77"/>
                <a:ea typeface="+mn-ea"/>
                <a:cs typeface="+mn-cs"/>
              </a:rPr>
              <a:t>sum to 1</a:t>
            </a:r>
          </a:p>
        </p:txBody>
      </p:sp>
      <p:sp>
        <p:nvSpPr>
          <p:cNvPr id="66" name="Rectangle 65">
            <a:extLst>
              <a:ext uri="{FF2B5EF4-FFF2-40B4-BE49-F238E27FC236}">
                <a16:creationId xmlns:a16="http://schemas.microsoft.com/office/drawing/2014/main" id="{0126404E-E11F-244E-FBE6-828270456566}"/>
              </a:ext>
            </a:extLst>
          </p:cNvPr>
          <p:cNvSpPr/>
          <p:nvPr/>
        </p:nvSpPr>
        <p:spPr>
          <a:xfrm>
            <a:off x="6330219" y="2675366"/>
            <a:ext cx="449943" cy="1679833"/>
          </a:xfrm>
          <a:prstGeom prst="rect">
            <a:avLst/>
          </a:prstGeom>
          <a:noFill/>
          <a:ln w="38100">
            <a:solidFill>
              <a:srgbClr val="C40C6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
              <a:ea typeface="+mn-ea"/>
              <a:cs typeface="+mn-cs"/>
            </a:endParaRPr>
          </a:p>
        </p:txBody>
      </p:sp>
      <p:sp>
        <p:nvSpPr>
          <p:cNvPr id="67" name="Oval 66">
            <a:extLst>
              <a:ext uri="{FF2B5EF4-FFF2-40B4-BE49-F238E27FC236}">
                <a16:creationId xmlns:a16="http://schemas.microsoft.com/office/drawing/2014/main" id="{C39A3D29-D9C2-7FBB-D65D-4F4439A72865}"/>
              </a:ext>
            </a:extLst>
          </p:cNvPr>
          <p:cNvSpPr/>
          <p:nvPr/>
        </p:nvSpPr>
        <p:spPr>
          <a:xfrm>
            <a:off x="6413675" y="2775761"/>
            <a:ext cx="283029" cy="283029"/>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
              <a:ea typeface="+mn-ea"/>
              <a:cs typeface="+mn-cs"/>
            </a:endParaRPr>
          </a:p>
        </p:txBody>
      </p:sp>
      <p:sp>
        <p:nvSpPr>
          <p:cNvPr id="68" name="Oval 67">
            <a:extLst>
              <a:ext uri="{FF2B5EF4-FFF2-40B4-BE49-F238E27FC236}">
                <a16:creationId xmlns:a16="http://schemas.microsoft.com/office/drawing/2014/main" id="{7DD73A3C-4607-1B1C-4E2B-4D21FCEC3DF6}"/>
              </a:ext>
            </a:extLst>
          </p:cNvPr>
          <p:cNvSpPr/>
          <p:nvPr/>
        </p:nvSpPr>
        <p:spPr>
          <a:xfrm>
            <a:off x="6413674" y="3171275"/>
            <a:ext cx="283029" cy="283029"/>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
              <a:ea typeface="+mn-ea"/>
              <a:cs typeface="+mn-cs"/>
            </a:endParaRPr>
          </a:p>
        </p:txBody>
      </p:sp>
      <p:sp>
        <p:nvSpPr>
          <p:cNvPr id="69" name="Oval 68">
            <a:extLst>
              <a:ext uri="{FF2B5EF4-FFF2-40B4-BE49-F238E27FC236}">
                <a16:creationId xmlns:a16="http://schemas.microsoft.com/office/drawing/2014/main" id="{4C515E9D-C0ED-1231-724D-901406CCDA1A}"/>
              </a:ext>
            </a:extLst>
          </p:cNvPr>
          <p:cNvSpPr/>
          <p:nvPr/>
        </p:nvSpPr>
        <p:spPr>
          <a:xfrm>
            <a:off x="6413674" y="3566789"/>
            <a:ext cx="283029" cy="283029"/>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
              <a:ea typeface="+mn-ea"/>
              <a:cs typeface="+mn-cs"/>
            </a:endParaRPr>
          </a:p>
        </p:txBody>
      </p:sp>
      <p:sp>
        <p:nvSpPr>
          <p:cNvPr id="70" name="Oval 69">
            <a:extLst>
              <a:ext uri="{FF2B5EF4-FFF2-40B4-BE49-F238E27FC236}">
                <a16:creationId xmlns:a16="http://schemas.microsoft.com/office/drawing/2014/main" id="{D8026819-BFF1-C131-0252-615BD59345BB}"/>
              </a:ext>
            </a:extLst>
          </p:cNvPr>
          <p:cNvSpPr/>
          <p:nvPr/>
        </p:nvSpPr>
        <p:spPr>
          <a:xfrm>
            <a:off x="6413674" y="3966606"/>
            <a:ext cx="283029" cy="283029"/>
          </a:xfrm>
          <a:prstGeom prst="ellipse">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egoe UI "/>
              <a:ea typeface="+mn-ea"/>
              <a:cs typeface="+mn-cs"/>
            </a:endParaRPr>
          </a:p>
        </p:txBody>
      </p:sp>
      <p:cxnSp>
        <p:nvCxnSpPr>
          <p:cNvPr id="71" name="Straight Arrow Connector 70">
            <a:extLst>
              <a:ext uri="{FF2B5EF4-FFF2-40B4-BE49-F238E27FC236}">
                <a16:creationId xmlns:a16="http://schemas.microsoft.com/office/drawing/2014/main" id="{C50D9E74-480C-ABD1-E620-0727019CFAE3}"/>
              </a:ext>
            </a:extLst>
          </p:cNvPr>
          <p:cNvCxnSpPr>
            <a:cxnSpLocks/>
          </p:cNvCxnSpPr>
          <p:nvPr/>
        </p:nvCxnSpPr>
        <p:spPr>
          <a:xfrm>
            <a:off x="5519152" y="2930934"/>
            <a:ext cx="756545" cy="0"/>
          </a:xfrm>
          <a:prstGeom prst="straightConnector1">
            <a:avLst/>
          </a:prstGeom>
          <a:ln>
            <a:tailEnd type="triangle"/>
          </a:ln>
        </p:spPr>
        <p:style>
          <a:lnRef idx="2">
            <a:schemeClr val="accent3"/>
          </a:lnRef>
          <a:fillRef idx="0">
            <a:schemeClr val="accent3"/>
          </a:fillRef>
          <a:effectRef idx="1">
            <a:schemeClr val="accent3"/>
          </a:effectRef>
          <a:fontRef idx="minor">
            <a:schemeClr val="tx1"/>
          </a:fontRef>
        </p:style>
      </p:cxnSp>
      <p:cxnSp>
        <p:nvCxnSpPr>
          <p:cNvPr id="72" name="Straight Arrow Connector 71">
            <a:extLst>
              <a:ext uri="{FF2B5EF4-FFF2-40B4-BE49-F238E27FC236}">
                <a16:creationId xmlns:a16="http://schemas.microsoft.com/office/drawing/2014/main" id="{E98BBE43-4771-0434-1D64-596B77228CD1}"/>
              </a:ext>
            </a:extLst>
          </p:cNvPr>
          <p:cNvCxnSpPr>
            <a:cxnSpLocks/>
          </p:cNvCxnSpPr>
          <p:nvPr/>
        </p:nvCxnSpPr>
        <p:spPr>
          <a:xfrm>
            <a:off x="5519152" y="3305125"/>
            <a:ext cx="756545" cy="0"/>
          </a:xfrm>
          <a:prstGeom prst="straightConnector1">
            <a:avLst/>
          </a:prstGeom>
          <a:ln>
            <a:tailEnd type="triangle"/>
          </a:ln>
        </p:spPr>
        <p:style>
          <a:lnRef idx="2">
            <a:schemeClr val="accent3"/>
          </a:lnRef>
          <a:fillRef idx="0">
            <a:schemeClr val="accent3"/>
          </a:fillRef>
          <a:effectRef idx="1">
            <a:schemeClr val="accent3"/>
          </a:effectRef>
          <a:fontRef idx="minor">
            <a:schemeClr val="tx1"/>
          </a:fontRef>
        </p:style>
      </p:cxnSp>
      <p:cxnSp>
        <p:nvCxnSpPr>
          <p:cNvPr id="73" name="Straight Arrow Connector 72">
            <a:extLst>
              <a:ext uri="{FF2B5EF4-FFF2-40B4-BE49-F238E27FC236}">
                <a16:creationId xmlns:a16="http://schemas.microsoft.com/office/drawing/2014/main" id="{2C47022C-904C-5302-3D9E-E37A2AFCCDCB}"/>
              </a:ext>
            </a:extLst>
          </p:cNvPr>
          <p:cNvCxnSpPr>
            <a:cxnSpLocks/>
          </p:cNvCxnSpPr>
          <p:nvPr/>
        </p:nvCxnSpPr>
        <p:spPr>
          <a:xfrm>
            <a:off x="5519151" y="3709844"/>
            <a:ext cx="756545" cy="0"/>
          </a:xfrm>
          <a:prstGeom prst="straightConnector1">
            <a:avLst/>
          </a:prstGeom>
          <a:ln>
            <a:tailEnd type="triangle"/>
          </a:ln>
        </p:spPr>
        <p:style>
          <a:lnRef idx="2">
            <a:schemeClr val="accent3"/>
          </a:lnRef>
          <a:fillRef idx="0">
            <a:schemeClr val="accent3"/>
          </a:fillRef>
          <a:effectRef idx="1">
            <a:schemeClr val="accent3"/>
          </a:effectRef>
          <a:fontRef idx="minor">
            <a:schemeClr val="tx1"/>
          </a:fontRef>
        </p:style>
      </p:cxnSp>
      <p:cxnSp>
        <p:nvCxnSpPr>
          <p:cNvPr id="74" name="Straight Arrow Connector 73">
            <a:extLst>
              <a:ext uri="{FF2B5EF4-FFF2-40B4-BE49-F238E27FC236}">
                <a16:creationId xmlns:a16="http://schemas.microsoft.com/office/drawing/2014/main" id="{BC52991E-A608-5E90-E280-2365FE705C5C}"/>
              </a:ext>
            </a:extLst>
          </p:cNvPr>
          <p:cNvCxnSpPr>
            <a:cxnSpLocks/>
          </p:cNvCxnSpPr>
          <p:nvPr/>
        </p:nvCxnSpPr>
        <p:spPr>
          <a:xfrm>
            <a:off x="5519151" y="4113793"/>
            <a:ext cx="756545" cy="0"/>
          </a:xfrm>
          <a:prstGeom prst="straightConnector1">
            <a:avLst/>
          </a:prstGeom>
          <a:ln>
            <a:tailEnd type="triangle"/>
          </a:ln>
        </p:spPr>
        <p:style>
          <a:lnRef idx="2">
            <a:schemeClr val="accent3"/>
          </a:lnRef>
          <a:fillRef idx="0">
            <a:schemeClr val="accent3"/>
          </a:fillRef>
          <a:effectRef idx="1">
            <a:schemeClr val="accent3"/>
          </a:effectRef>
          <a:fontRef idx="minor">
            <a:schemeClr val="tx1"/>
          </a:fontRef>
        </p:style>
      </p:cxnSp>
      <mc:AlternateContent xmlns:mc="http://schemas.openxmlformats.org/markup-compatibility/2006" xmlns:a14="http://schemas.microsoft.com/office/drawing/2010/main">
        <mc:Choice Requires="a14">
          <p:sp>
            <p:nvSpPr>
              <p:cNvPr id="75" name="TextBox 74">
                <a:extLst>
                  <a:ext uri="{FF2B5EF4-FFF2-40B4-BE49-F238E27FC236}">
                    <a16:creationId xmlns:a16="http://schemas.microsoft.com/office/drawing/2014/main" id="{40647BC3-3461-ADC9-839D-78AED306DA5B}"/>
                  </a:ext>
                </a:extLst>
              </p:cNvPr>
              <p:cNvSpPr txBox="1"/>
              <p:nvPr/>
            </p:nvSpPr>
            <p:spPr>
              <a:xfrm>
                <a:off x="6066263" y="2089499"/>
                <a:ext cx="108401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Segoe UI "/>
                    <a:ea typeface="+mn-ea"/>
                    <a:cs typeface="+mn-cs"/>
                  </a:rPr>
                  <a:t>Output layer</a:t>
                </a:r>
                <a:br>
                  <a:rPr kumimoji="0" lang="en-US" sz="1200" b="0" i="0" u="none" strike="noStrike" kern="1200" cap="none" spc="0" normalizeH="0" baseline="0" noProof="0" dirty="0">
                    <a:ln>
                      <a:noFill/>
                    </a:ln>
                    <a:solidFill>
                      <a:srgbClr val="000000"/>
                    </a:solidFill>
                    <a:effectLst/>
                    <a:uLnTx/>
                    <a:uFillTx/>
                    <a:latin typeface="Segoe UI "/>
                    <a:ea typeface="+mn-ea"/>
                    <a:cs typeface="+mn-cs"/>
                  </a:rPr>
                </a:br>
                <a14:m>
                  <m:oMathPara xmlns:m="http://schemas.openxmlformats.org/officeDocument/2006/math">
                    <m:oMathParaPr>
                      <m:jc m:val="centerGroup"/>
                    </m:oMathParaPr>
                    <m:oMath xmlns:m="http://schemas.openxmlformats.org/officeDocument/2006/math">
                      <m:sSub>
                        <m:sSubPr>
                          <m:ctrlPr>
                            <a:rPr kumimoji="0" lang="en-US" sz="12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sSubPr>
                        <m:e>
                          <m:r>
                            <a:rPr kumimoji="0" lang="en-US" sz="12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𝑓</m:t>
                          </m:r>
                        </m:e>
                        <m:sub>
                          <m:r>
                            <a:rPr kumimoji="0" lang="en-US" sz="12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𝜃</m:t>
                          </m:r>
                        </m:sub>
                      </m:sSub>
                      <m:r>
                        <a:rPr kumimoji="0" lang="en-US" sz="12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sSub>
                        <m:sSubPr>
                          <m:ctrlPr>
                            <a:rPr kumimoji="0" lang="en-US" sz="12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sSubPr>
                        <m:e>
                          <m:r>
                            <a:rPr kumimoji="0" lang="en-US" sz="12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𝑤</m:t>
                          </m:r>
                        </m:e>
                        <m:sub>
                          <m:r>
                            <a:rPr kumimoji="0" lang="en-US" sz="12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𝑡</m:t>
                          </m:r>
                        </m:sub>
                      </m:sSub>
                      <m:r>
                        <a:rPr kumimoji="0" lang="en-US" sz="12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r>
                        <a:rPr kumimoji="0" lang="en-US" sz="12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𝑐</m:t>
                      </m:r>
                      <m:r>
                        <a:rPr kumimoji="0" lang="en-US" sz="12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oMath>
                  </m:oMathPara>
                </a14:m>
                <a:endParaRPr kumimoji="0" lang="en-US" sz="1200" b="0" i="0" u="none" strike="noStrike" kern="1200" cap="none" spc="0" normalizeH="0" baseline="0" noProof="0" dirty="0">
                  <a:ln>
                    <a:noFill/>
                  </a:ln>
                  <a:solidFill>
                    <a:srgbClr val="000000"/>
                  </a:solidFill>
                  <a:effectLst/>
                  <a:uLnTx/>
                  <a:uFillTx/>
                  <a:latin typeface="Segoe UI "/>
                  <a:ea typeface="+mn-ea"/>
                  <a:cs typeface="+mn-cs"/>
                </a:endParaRPr>
              </a:p>
            </p:txBody>
          </p:sp>
        </mc:Choice>
        <mc:Fallback xmlns="">
          <p:sp>
            <p:nvSpPr>
              <p:cNvPr id="75" name="TextBox 74">
                <a:extLst>
                  <a:ext uri="{FF2B5EF4-FFF2-40B4-BE49-F238E27FC236}">
                    <a16:creationId xmlns:a16="http://schemas.microsoft.com/office/drawing/2014/main" id="{40647BC3-3461-ADC9-839D-78AED306DA5B}"/>
                  </a:ext>
                </a:extLst>
              </p:cNvPr>
              <p:cNvSpPr txBox="1">
                <a:spLocks noRot="1" noChangeAspect="1" noMove="1" noResize="1" noEditPoints="1" noAdjustHandles="1" noChangeArrowheads="1" noChangeShapeType="1" noTextEdit="1"/>
              </p:cNvSpPr>
              <p:nvPr/>
            </p:nvSpPr>
            <p:spPr>
              <a:xfrm>
                <a:off x="6066263" y="2089499"/>
                <a:ext cx="1084015" cy="461665"/>
              </a:xfrm>
              <a:prstGeom prst="rect">
                <a:avLst/>
              </a:prstGeom>
              <a:blipFill>
                <a:blip r:embed="rId7"/>
                <a:stretch>
                  <a:fillRect b="-8108"/>
                </a:stretch>
              </a:blipFill>
            </p:spPr>
            <p:txBody>
              <a:bodyPr/>
              <a:lstStyle/>
              <a:p>
                <a:r>
                  <a:rPr lang="en-US">
                    <a:noFill/>
                  </a:rPr>
                  <a:t> </a:t>
                </a:r>
              </a:p>
            </p:txBody>
          </p:sp>
        </mc:Fallback>
      </mc:AlternateContent>
    </p:spTree>
    <p:extLst>
      <p:ext uri="{BB962C8B-B14F-4D97-AF65-F5344CB8AC3E}">
        <p14:creationId xmlns:p14="http://schemas.microsoft.com/office/powerpoint/2010/main" val="1463985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500" fill="hold"/>
                                        <p:tgtEl>
                                          <p:spTgt spid="11"/>
                                        </p:tgtEl>
                                        <p:attrNameLst>
                                          <p:attrName>ppt_w</p:attrName>
                                        </p:attrNameLst>
                                      </p:cBhvr>
                                      <p:tavLst>
                                        <p:tav tm="0">
                                          <p:val>
                                            <p:fltVal val="0"/>
                                          </p:val>
                                        </p:tav>
                                        <p:tav tm="100000">
                                          <p:val>
                                            <p:strVal val="#ppt_w"/>
                                          </p:val>
                                        </p:tav>
                                      </p:tavLst>
                                    </p:anim>
                                    <p:anim calcmode="lin" valueType="num">
                                      <p:cBhvr>
                                        <p:cTn id="23" dur="500" fill="hold"/>
                                        <p:tgtEl>
                                          <p:spTgt spid="11"/>
                                        </p:tgtEl>
                                        <p:attrNameLst>
                                          <p:attrName>ppt_h</p:attrName>
                                        </p:attrNameLst>
                                      </p:cBhvr>
                                      <p:tavLst>
                                        <p:tav tm="0">
                                          <p:val>
                                            <p:fltVal val="0"/>
                                          </p:val>
                                        </p:tav>
                                        <p:tav tm="100000">
                                          <p:val>
                                            <p:strVal val="#ppt_h"/>
                                          </p:val>
                                        </p:tav>
                                      </p:tavLst>
                                    </p:anim>
                                    <p:animEffect transition="in" filter="fade">
                                      <p:cBhvr>
                                        <p:cTn id="24" dur="500"/>
                                        <p:tgtEl>
                                          <p:spTgt spid="11"/>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p:cTn id="27" dur="500" fill="hold"/>
                                        <p:tgtEl>
                                          <p:spTgt spid="12"/>
                                        </p:tgtEl>
                                        <p:attrNameLst>
                                          <p:attrName>ppt_w</p:attrName>
                                        </p:attrNameLst>
                                      </p:cBhvr>
                                      <p:tavLst>
                                        <p:tav tm="0">
                                          <p:val>
                                            <p:fltVal val="0"/>
                                          </p:val>
                                        </p:tav>
                                        <p:tav tm="100000">
                                          <p:val>
                                            <p:strVal val="#ppt_w"/>
                                          </p:val>
                                        </p:tav>
                                      </p:tavLst>
                                    </p:anim>
                                    <p:anim calcmode="lin" valueType="num">
                                      <p:cBhvr>
                                        <p:cTn id="28" dur="500" fill="hold"/>
                                        <p:tgtEl>
                                          <p:spTgt spid="12"/>
                                        </p:tgtEl>
                                        <p:attrNameLst>
                                          <p:attrName>ppt_h</p:attrName>
                                        </p:attrNameLst>
                                      </p:cBhvr>
                                      <p:tavLst>
                                        <p:tav tm="0">
                                          <p:val>
                                            <p:fltVal val="0"/>
                                          </p:val>
                                        </p:tav>
                                        <p:tav tm="100000">
                                          <p:val>
                                            <p:strVal val="#ppt_h"/>
                                          </p:val>
                                        </p:tav>
                                      </p:tavLst>
                                    </p:anim>
                                    <p:animEffect transition="in" filter="fade">
                                      <p:cBhvr>
                                        <p:cTn id="29" dur="500"/>
                                        <p:tgtEl>
                                          <p:spTgt spid="12"/>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13"/>
                                        </p:tgtEl>
                                        <p:attrNameLst>
                                          <p:attrName>style.visibility</p:attrName>
                                        </p:attrNameLst>
                                      </p:cBhvr>
                                      <p:to>
                                        <p:strVal val="visible"/>
                                      </p:to>
                                    </p:set>
                                    <p:anim calcmode="lin" valueType="num">
                                      <p:cBhvr>
                                        <p:cTn id="32" dur="500" fill="hold"/>
                                        <p:tgtEl>
                                          <p:spTgt spid="13"/>
                                        </p:tgtEl>
                                        <p:attrNameLst>
                                          <p:attrName>ppt_w</p:attrName>
                                        </p:attrNameLst>
                                      </p:cBhvr>
                                      <p:tavLst>
                                        <p:tav tm="0">
                                          <p:val>
                                            <p:fltVal val="0"/>
                                          </p:val>
                                        </p:tav>
                                        <p:tav tm="100000">
                                          <p:val>
                                            <p:strVal val="#ppt_w"/>
                                          </p:val>
                                        </p:tav>
                                      </p:tavLst>
                                    </p:anim>
                                    <p:anim calcmode="lin" valueType="num">
                                      <p:cBhvr>
                                        <p:cTn id="33" dur="500" fill="hold"/>
                                        <p:tgtEl>
                                          <p:spTgt spid="13"/>
                                        </p:tgtEl>
                                        <p:attrNameLst>
                                          <p:attrName>ppt_h</p:attrName>
                                        </p:attrNameLst>
                                      </p:cBhvr>
                                      <p:tavLst>
                                        <p:tav tm="0">
                                          <p:val>
                                            <p:fltVal val="0"/>
                                          </p:val>
                                        </p:tav>
                                        <p:tav tm="100000">
                                          <p:val>
                                            <p:strVal val="#ppt_h"/>
                                          </p:val>
                                        </p:tav>
                                      </p:tavLst>
                                    </p:anim>
                                    <p:animEffect transition="in" filter="fade">
                                      <p:cBhvr>
                                        <p:cTn id="34" dur="500"/>
                                        <p:tgtEl>
                                          <p:spTgt spid="13"/>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p:cTn id="37" dur="500" fill="hold"/>
                                        <p:tgtEl>
                                          <p:spTgt spid="14"/>
                                        </p:tgtEl>
                                        <p:attrNameLst>
                                          <p:attrName>ppt_w</p:attrName>
                                        </p:attrNameLst>
                                      </p:cBhvr>
                                      <p:tavLst>
                                        <p:tav tm="0">
                                          <p:val>
                                            <p:fltVal val="0"/>
                                          </p:val>
                                        </p:tav>
                                        <p:tav tm="100000">
                                          <p:val>
                                            <p:strVal val="#ppt_w"/>
                                          </p:val>
                                        </p:tav>
                                      </p:tavLst>
                                    </p:anim>
                                    <p:anim calcmode="lin" valueType="num">
                                      <p:cBhvr>
                                        <p:cTn id="38" dur="500" fill="hold"/>
                                        <p:tgtEl>
                                          <p:spTgt spid="14"/>
                                        </p:tgtEl>
                                        <p:attrNameLst>
                                          <p:attrName>ppt_h</p:attrName>
                                        </p:attrNameLst>
                                      </p:cBhvr>
                                      <p:tavLst>
                                        <p:tav tm="0">
                                          <p:val>
                                            <p:fltVal val="0"/>
                                          </p:val>
                                        </p:tav>
                                        <p:tav tm="100000">
                                          <p:val>
                                            <p:strVal val="#ppt_h"/>
                                          </p:val>
                                        </p:tav>
                                      </p:tavLst>
                                    </p:anim>
                                    <p:animEffect transition="in" filter="fade">
                                      <p:cBhvr>
                                        <p:cTn id="39" dur="500"/>
                                        <p:tgtEl>
                                          <p:spTgt spid="14"/>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15"/>
                                        </p:tgtEl>
                                        <p:attrNameLst>
                                          <p:attrName>style.visibility</p:attrName>
                                        </p:attrNameLst>
                                      </p:cBhvr>
                                      <p:to>
                                        <p:strVal val="visible"/>
                                      </p:to>
                                    </p:set>
                                    <p:anim calcmode="lin" valueType="num">
                                      <p:cBhvr>
                                        <p:cTn id="42" dur="500" fill="hold"/>
                                        <p:tgtEl>
                                          <p:spTgt spid="15"/>
                                        </p:tgtEl>
                                        <p:attrNameLst>
                                          <p:attrName>ppt_w</p:attrName>
                                        </p:attrNameLst>
                                      </p:cBhvr>
                                      <p:tavLst>
                                        <p:tav tm="0">
                                          <p:val>
                                            <p:fltVal val="0"/>
                                          </p:val>
                                        </p:tav>
                                        <p:tav tm="100000">
                                          <p:val>
                                            <p:strVal val="#ppt_w"/>
                                          </p:val>
                                        </p:tav>
                                      </p:tavLst>
                                    </p:anim>
                                    <p:anim calcmode="lin" valueType="num">
                                      <p:cBhvr>
                                        <p:cTn id="43" dur="500" fill="hold"/>
                                        <p:tgtEl>
                                          <p:spTgt spid="15"/>
                                        </p:tgtEl>
                                        <p:attrNameLst>
                                          <p:attrName>ppt_h</p:attrName>
                                        </p:attrNameLst>
                                      </p:cBhvr>
                                      <p:tavLst>
                                        <p:tav tm="0">
                                          <p:val>
                                            <p:fltVal val="0"/>
                                          </p:val>
                                        </p:tav>
                                        <p:tav tm="100000">
                                          <p:val>
                                            <p:strVal val="#ppt_h"/>
                                          </p:val>
                                        </p:tav>
                                      </p:tavLst>
                                    </p:anim>
                                    <p:animEffect transition="in" filter="fade">
                                      <p:cBhvr>
                                        <p:cTn id="44" dur="500"/>
                                        <p:tgtEl>
                                          <p:spTgt spid="15"/>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16"/>
                                        </p:tgtEl>
                                        <p:attrNameLst>
                                          <p:attrName>style.visibility</p:attrName>
                                        </p:attrNameLst>
                                      </p:cBhvr>
                                      <p:to>
                                        <p:strVal val="visible"/>
                                      </p:to>
                                    </p:set>
                                    <p:anim calcmode="lin" valueType="num">
                                      <p:cBhvr>
                                        <p:cTn id="47" dur="500" fill="hold"/>
                                        <p:tgtEl>
                                          <p:spTgt spid="16"/>
                                        </p:tgtEl>
                                        <p:attrNameLst>
                                          <p:attrName>ppt_w</p:attrName>
                                        </p:attrNameLst>
                                      </p:cBhvr>
                                      <p:tavLst>
                                        <p:tav tm="0">
                                          <p:val>
                                            <p:fltVal val="0"/>
                                          </p:val>
                                        </p:tav>
                                        <p:tav tm="100000">
                                          <p:val>
                                            <p:strVal val="#ppt_w"/>
                                          </p:val>
                                        </p:tav>
                                      </p:tavLst>
                                    </p:anim>
                                    <p:anim calcmode="lin" valueType="num">
                                      <p:cBhvr>
                                        <p:cTn id="48" dur="500" fill="hold"/>
                                        <p:tgtEl>
                                          <p:spTgt spid="16"/>
                                        </p:tgtEl>
                                        <p:attrNameLst>
                                          <p:attrName>ppt_h</p:attrName>
                                        </p:attrNameLst>
                                      </p:cBhvr>
                                      <p:tavLst>
                                        <p:tav tm="0">
                                          <p:val>
                                            <p:fltVal val="0"/>
                                          </p:val>
                                        </p:tav>
                                        <p:tav tm="100000">
                                          <p:val>
                                            <p:strVal val="#ppt_h"/>
                                          </p:val>
                                        </p:tav>
                                      </p:tavLst>
                                    </p:anim>
                                    <p:animEffect transition="in" filter="fade">
                                      <p:cBhvr>
                                        <p:cTn id="49" dur="500"/>
                                        <p:tgtEl>
                                          <p:spTgt spid="16"/>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17"/>
                                        </p:tgtEl>
                                        <p:attrNameLst>
                                          <p:attrName>style.visibility</p:attrName>
                                        </p:attrNameLst>
                                      </p:cBhvr>
                                      <p:to>
                                        <p:strVal val="visible"/>
                                      </p:to>
                                    </p:set>
                                    <p:anim calcmode="lin" valueType="num">
                                      <p:cBhvr>
                                        <p:cTn id="52" dur="500" fill="hold"/>
                                        <p:tgtEl>
                                          <p:spTgt spid="17"/>
                                        </p:tgtEl>
                                        <p:attrNameLst>
                                          <p:attrName>ppt_w</p:attrName>
                                        </p:attrNameLst>
                                      </p:cBhvr>
                                      <p:tavLst>
                                        <p:tav tm="0">
                                          <p:val>
                                            <p:fltVal val="0"/>
                                          </p:val>
                                        </p:tav>
                                        <p:tav tm="100000">
                                          <p:val>
                                            <p:strVal val="#ppt_w"/>
                                          </p:val>
                                        </p:tav>
                                      </p:tavLst>
                                    </p:anim>
                                    <p:anim calcmode="lin" valueType="num">
                                      <p:cBhvr>
                                        <p:cTn id="53" dur="500" fill="hold"/>
                                        <p:tgtEl>
                                          <p:spTgt spid="17"/>
                                        </p:tgtEl>
                                        <p:attrNameLst>
                                          <p:attrName>ppt_h</p:attrName>
                                        </p:attrNameLst>
                                      </p:cBhvr>
                                      <p:tavLst>
                                        <p:tav tm="0">
                                          <p:val>
                                            <p:fltVal val="0"/>
                                          </p:val>
                                        </p:tav>
                                        <p:tav tm="100000">
                                          <p:val>
                                            <p:strVal val="#ppt_h"/>
                                          </p:val>
                                        </p:tav>
                                      </p:tavLst>
                                    </p:anim>
                                    <p:animEffect transition="in" filter="fade">
                                      <p:cBhvr>
                                        <p:cTn id="54" dur="500"/>
                                        <p:tgtEl>
                                          <p:spTgt spid="17"/>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18"/>
                                        </p:tgtEl>
                                        <p:attrNameLst>
                                          <p:attrName>style.visibility</p:attrName>
                                        </p:attrNameLst>
                                      </p:cBhvr>
                                      <p:to>
                                        <p:strVal val="visible"/>
                                      </p:to>
                                    </p:set>
                                    <p:anim calcmode="lin" valueType="num">
                                      <p:cBhvr>
                                        <p:cTn id="57" dur="500" fill="hold"/>
                                        <p:tgtEl>
                                          <p:spTgt spid="18"/>
                                        </p:tgtEl>
                                        <p:attrNameLst>
                                          <p:attrName>ppt_w</p:attrName>
                                        </p:attrNameLst>
                                      </p:cBhvr>
                                      <p:tavLst>
                                        <p:tav tm="0">
                                          <p:val>
                                            <p:fltVal val="0"/>
                                          </p:val>
                                        </p:tav>
                                        <p:tav tm="100000">
                                          <p:val>
                                            <p:strVal val="#ppt_w"/>
                                          </p:val>
                                        </p:tav>
                                      </p:tavLst>
                                    </p:anim>
                                    <p:anim calcmode="lin" valueType="num">
                                      <p:cBhvr>
                                        <p:cTn id="58" dur="500" fill="hold"/>
                                        <p:tgtEl>
                                          <p:spTgt spid="18"/>
                                        </p:tgtEl>
                                        <p:attrNameLst>
                                          <p:attrName>ppt_h</p:attrName>
                                        </p:attrNameLst>
                                      </p:cBhvr>
                                      <p:tavLst>
                                        <p:tav tm="0">
                                          <p:val>
                                            <p:fltVal val="0"/>
                                          </p:val>
                                        </p:tav>
                                        <p:tav tm="100000">
                                          <p:val>
                                            <p:strVal val="#ppt_h"/>
                                          </p:val>
                                        </p:tav>
                                      </p:tavLst>
                                    </p:anim>
                                    <p:animEffect transition="in" filter="fade">
                                      <p:cBhvr>
                                        <p:cTn id="59" dur="500"/>
                                        <p:tgtEl>
                                          <p:spTgt spid="18"/>
                                        </p:tgtEl>
                                      </p:cBhvr>
                                    </p:animEffect>
                                  </p:childTnLst>
                                </p:cTn>
                              </p:par>
                            </p:childTnLst>
                          </p:cTn>
                        </p:par>
                      </p:childTnLst>
                    </p:cTn>
                  </p:par>
                  <p:par>
                    <p:cTn id="60" fill="hold">
                      <p:stCondLst>
                        <p:cond delay="indefinite"/>
                      </p:stCondLst>
                      <p:childTnLst>
                        <p:par>
                          <p:cTn id="61" fill="hold">
                            <p:stCondLst>
                              <p:cond delay="0"/>
                            </p:stCondLst>
                            <p:childTnLst>
                              <p:par>
                                <p:cTn id="62" presetID="53" presetClass="entr" presetSubtype="16" fill="hold" grpId="0" nodeType="clickEffect">
                                  <p:stCondLst>
                                    <p:cond delay="0"/>
                                  </p:stCondLst>
                                  <p:childTnLst>
                                    <p:set>
                                      <p:cBhvr>
                                        <p:cTn id="63" dur="1" fill="hold">
                                          <p:stCondLst>
                                            <p:cond delay="0"/>
                                          </p:stCondLst>
                                        </p:cTn>
                                        <p:tgtEl>
                                          <p:spTgt spid="19"/>
                                        </p:tgtEl>
                                        <p:attrNameLst>
                                          <p:attrName>style.visibility</p:attrName>
                                        </p:attrNameLst>
                                      </p:cBhvr>
                                      <p:to>
                                        <p:strVal val="visible"/>
                                      </p:to>
                                    </p:set>
                                    <p:anim calcmode="lin" valueType="num">
                                      <p:cBhvr>
                                        <p:cTn id="64" dur="500" fill="hold"/>
                                        <p:tgtEl>
                                          <p:spTgt spid="19"/>
                                        </p:tgtEl>
                                        <p:attrNameLst>
                                          <p:attrName>ppt_w</p:attrName>
                                        </p:attrNameLst>
                                      </p:cBhvr>
                                      <p:tavLst>
                                        <p:tav tm="0">
                                          <p:val>
                                            <p:fltVal val="0"/>
                                          </p:val>
                                        </p:tav>
                                        <p:tav tm="100000">
                                          <p:val>
                                            <p:strVal val="#ppt_w"/>
                                          </p:val>
                                        </p:tav>
                                      </p:tavLst>
                                    </p:anim>
                                    <p:anim calcmode="lin" valueType="num">
                                      <p:cBhvr>
                                        <p:cTn id="65" dur="500" fill="hold"/>
                                        <p:tgtEl>
                                          <p:spTgt spid="19"/>
                                        </p:tgtEl>
                                        <p:attrNameLst>
                                          <p:attrName>ppt_h</p:attrName>
                                        </p:attrNameLst>
                                      </p:cBhvr>
                                      <p:tavLst>
                                        <p:tav tm="0">
                                          <p:val>
                                            <p:fltVal val="0"/>
                                          </p:val>
                                        </p:tav>
                                        <p:tav tm="100000">
                                          <p:val>
                                            <p:strVal val="#ppt_h"/>
                                          </p:val>
                                        </p:tav>
                                      </p:tavLst>
                                    </p:anim>
                                    <p:animEffect transition="in" filter="fade">
                                      <p:cBhvr>
                                        <p:cTn id="66" dur="500"/>
                                        <p:tgtEl>
                                          <p:spTgt spid="19"/>
                                        </p:tgtEl>
                                      </p:cBhvr>
                                    </p:animEffect>
                                  </p:childTnLst>
                                </p:cTn>
                              </p:par>
                              <p:par>
                                <p:cTn id="67" presetID="53" presetClass="entr" presetSubtype="16" fill="hold" grpId="0" nodeType="withEffect">
                                  <p:stCondLst>
                                    <p:cond delay="0"/>
                                  </p:stCondLst>
                                  <p:childTnLst>
                                    <p:set>
                                      <p:cBhvr>
                                        <p:cTn id="68" dur="1" fill="hold">
                                          <p:stCondLst>
                                            <p:cond delay="0"/>
                                          </p:stCondLst>
                                        </p:cTn>
                                        <p:tgtEl>
                                          <p:spTgt spid="10"/>
                                        </p:tgtEl>
                                        <p:attrNameLst>
                                          <p:attrName>style.visibility</p:attrName>
                                        </p:attrNameLst>
                                      </p:cBhvr>
                                      <p:to>
                                        <p:strVal val="visible"/>
                                      </p:to>
                                    </p:set>
                                    <p:anim calcmode="lin" valueType="num">
                                      <p:cBhvr>
                                        <p:cTn id="69" dur="500" fill="hold"/>
                                        <p:tgtEl>
                                          <p:spTgt spid="10"/>
                                        </p:tgtEl>
                                        <p:attrNameLst>
                                          <p:attrName>ppt_w</p:attrName>
                                        </p:attrNameLst>
                                      </p:cBhvr>
                                      <p:tavLst>
                                        <p:tav tm="0">
                                          <p:val>
                                            <p:fltVal val="0"/>
                                          </p:val>
                                        </p:tav>
                                        <p:tav tm="100000">
                                          <p:val>
                                            <p:strVal val="#ppt_w"/>
                                          </p:val>
                                        </p:tav>
                                      </p:tavLst>
                                    </p:anim>
                                    <p:anim calcmode="lin" valueType="num">
                                      <p:cBhvr>
                                        <p:cTn id="70" dur="500" fill="hold"/>
                                        <p:tgtEl>
                                          <p:spTgt spid="10"/>
                                        </p:tgtEl>
                                        <p:attrNameLst>
                                          <p:attrName>ppt_h</p:attrName>
                                        </p:attrNameLst>
                                      </p:cBhvr>
                                      <p:tavLst>
                                        <p:tav tm="0">
                                          <p:val>
                                            <p:fltVal val="0"/>
                                          </p:val>
                                        </p:tav>
                                        <p:tav tm="100000">
                                          <p:val>
                                            <p:strVal val="#ppt_h"/>
                                          </p:val>
                                        </p:tav>
                                      </p:tavLst>
                                    </p:anim>
                                    <p:animEffect transition="in" filter="fade">
                                      <p:cBhvr>
                                        <p:cTn id="71" dur="500"/>
                                        <p:tgtEl>
                                          <p:spTgt spid="10"/>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8" fill="hold" nodeType="clickEffect">
                                  <p:stCondLst>
                                    <p:cond delay="0"/>
                                  </p:stCondLst>
                                  <p:childTnLst>
                                    <p:set>
                                      <p:cBhvr>
                                        <p:cTn id="75" dur="1" fill="hold">
                                          <p:stCondLst>
                                            <p:cond delay="0"/>
                                          </p:stCondLst>
                                        </p:cTn>
                                        <p:tgtEl>
                                          <p:spTgt spid="27"/>
                                        </p:tgtEl>
                                        <p:attrNameLst>
                                          <p:attrName>style.visibility</p:attrName>
                                        </p:attrNameLst>
                                      </p:cBhvr>
                                      <p:to>
                                        <p:strVal val="visible"/>
                                      </p:to>
                                    </p:set>
                                    <p:animEffect transition="in" filter="wipe(left)">
                                      <p:cBhvr>
                                        <p:cTn id="76" dur="500"/>
                                        <p:tgtEl>
                                          <p:spTgt spid="27"/>
                                        </p:tgtEl>
                                      </p:cBhvr>
                                    </p:animEffect>
                                  </p:childTnLst>
                                </p:cTn>
                              </p:par>
                              <p:par>
                                <p:cTn id="77" presetID="22" presetClass="entr" presetSubtype="8" fill="hold" nodeType="withEffect">
                                  <p:stCondLst>
                                    <p:cond delay="0"/>
                                  </p:stCondLst>
                                  <p:childTnLst>
                                    <p:set>
                                      <p:cBhvr>
                                        <p:cTn id="78" dur="1" fill="hold">
                                          <p:stCondLst>
                                            <p:cond delay="0"/>
                                          </p:stCondLst>
                                        </p:cTn>
                                        <p:tgtEl>
                                          <p:spTgt spid="28"/>
                                        </p:tgtEl>
                                        <p:attrNameLst>
                                          <p:attrName>style.visibility</p:attrName>
                                        </p:attrNameLst>
                                      </p:cBhvr>
                                      <p:to>
                                        <p:strVal val="visible"/>
                                      </p:to>
                                    </p:set>
                                    <p:animEffect transition="in" filter="wipe(left)">
                                      <p:cBhvr>
                                        <p:cTn id="79" dur="500"/>
                                        <p:tgtEl>
                                          <p:spTgt spid="28"/>
                                        </p:tgtEl>
                                      </p:cBhvr>
                                    </p:animEffect>
                                  </p:childTnLst>
                                </p:cTn>
                              </p:par>
                            </p:childTnLst>
                          </p:cTn>
                        </p:par>
                      </p:childTnLst>
                    </p:cTn>
                  </p:par>
                  <p:par>
                    <p:cTn id="80" fill="hold">
                      <p:stCondLst>
                        <p:cond delay="indefinite"/>
                      </p:stCondLst>
                      <p:childTnLst>
                        <p:par>
                          <p:cTn id="81" fill="hold">
                            <p:stCondLst>
                              <p:cond delay="0"/>
                            </p:stCondLst>
                            <p:childTnLst>
                              <p:par>
                                <p:cTn id="82" presetID="53" presetClass="entr" presetSubtype="16" fill="hold" grpId="0" nodeType="clickEffect">
                                  <p:stCondLst>
                                    <p:cond delay="0"/>
                                  </p:stCondLst>
                                  <p:childTnLst>
                                    <p:set>
                                      <p:cBhvr>
                                        <p:cTn id="83" dur="1" fill="hold">
                                          <p:stCondLst>
                                            <p:cond delay="0"/>
                                          </p:stCondLst>
                                        </p:cTn>
                                        <p:tgtEl>
                                          <p:spTgt spid="20"/>
                                        </p:tgtEl>
                                        <p:attrNameLst>
                                          <p:attrName>style.visibility</p:attrName>
                                        </p:attrNameLst>
                                      </p:cBhvr>
                                      <p:to>
                                        <p:strVal val="visible"/>
                                      </p:to>
                                    </p:set>
                                    <p:anim calcmode="lin" valueType="num">
                                      <p:cBhvr>
                                        <p:cTn id="84" dur="500" fill="hold"/>
                                        <p:tgtEl>
                                          <p:spTgt spid="20"/>
                                        </p:tgtEl>
                                        <p:attrNameLst>
                                          <p:attrName>ppt_w</p:attrName>
                                        </p:attrNameLst>
                                      </p:cBhvr>
                                      <p:tavLst>
                                        <p:tav tm="0">
                                          <p:val>
                                            <p:fltVal val="0"/>
                                          </p:val>
                                        </p:tav>
                                        <p:tav tm="100000">
                                          <p:val>
                                            <p:strVal val="#ppt_w"/>
                                          </p:val>
                                        </p:tav>
                                      </p:tavLst>
                                    </p:anim>
                                    <p:anim calcmode="lin" valueType="num">
                                      <p:cBhvr>
                                        <p:cTn id="85" dur="500" fill="hold"/>
                                        <p:tgtEl>
                                          <p:spTgt spid="20"/>
                                        </p:tgtEl>
                                        <p:attrNameLst>
                                          <p:attrName>ppt_h</p:attrName>
                                        </p:attrNameLst>
                                      </p:cBhvr>
                                      <p:tavLst>
                                        <p:tav tm="0">
                                          <p:val>
                                            <p:fltVal val="0"/>
                                          </p:val>
                                        </p:tav>
                                        <p:tav tm="100000">
                                          <p:val>
                                            <p:strVal val="#ppt_h"/>
                                          </p:val>
                                        </p:tav>
                                      </p:tavLst>
                                    </p:anim>
                                    <p:animEffect transition="in" filter="fade">
                                      <p:cBhvr>
                                        <p:cTn id="86" dur="500"/>
                                        <p:tgtEl>
                                          <p:spTgt spid="20"/>
                                        </p:tgtEl>
                                      </p:cBhvr>
                                    </p:animEffect>
                                  </p:childTnLst>
                                </p:cTn>
                              </p:par>
                              <p:par>
                                <p:cTn id="87" presetID="9" presetClass="entr" presetSubtype="0" fill="hold" grpId="0" nodeType="withEffect">
                                  <p:stCondLst>
                                    <p:cond delay="0"/>
                                  </p:stCondLst>
                                  <p:childTnLst>
                                    <p:set>
                                      <p:cBhvr>
                                        <p:cTn id="88" dur="1" fill="hold">
                                          <p:stCondLst>
                                            <p:cond delay="0"/>
                                          </p:stCondLst>
                                        </p:cTn>
                                        <p:tgtEl>
                                          <p:spTgt spid="51"/>
                                        </p:tgtEl>
                                        <p:attrNameLst>
                                          <p:attrName>style.visibility</p:attrName>
                                        </p:attrNameLst>
                                      </p:cBhvr>
                                      <p:to>
                                        <p:strVal val="visible"/>
                                      </p:to>
                                    </p:set>
                                    <p:animEffect transition="in" filter="dissolve">
                                      <p:cBhvr>
                                        <p:cTn id="89" dur="500"/>
                                        <p:tgtEl>
                                          <p:spTgt spid="51"/>
                                        </p:tgtEl>
                                      </p:cBhvr>
                                    </p:animEffect>
                                  </p:childTnLst>
                                </p:cTn>
                              </p:par>
                            </p:childTnLst>
                          </p:cTn>
                        </p:par>
                      </p:childTnLst>
                    </p:cTn>
                  </p:par>
                  <p:par>
                    <p:cTn id="90" fill="hold">
                      <p:stCondLst>
                        <p:cond delay="indefinite"/>
                      </p:stCondLst>
                      <p:childTnLst>
                        <p:par>
                          <p:cTn id="91" fill="hold">
                            <p:stCondLst>
                              <p:cond delay="0"/>
                            </p:stCondLst>
                            <p:childTnLst>
                              <p:par>
                                <p:cTn id="92" presetID="22" presetClass="entr" presetSubtype="8" fill="hold" nodeType="clickEffect">
                                  <p:stCondLst>
                                    <p:cond delay="0"/>
                                  </p:stCondLst>
                                  <p:childTnLst>
                                    <p:set>
                                      <p:cBhvr>
                                        <p:cTn id="93" dur="1" fill="hold">
                                          <p:stCondLst>
                                            <p:cond delay="0"/>
                                          </p:stCondLst>
                                        </p:cTn>
                                        <p:tgtEl>
                                          <p:spTgt spid="31"/>
                                        </p:tgtEl>
                                        <p:attrNameLst>
                                          <p:attrName>style.visibility</p:attrName>
                                        </p:attrNameLst>
                                      </p:cBhvr>
                                      <p:to>
                                        <p:strVal val="visible"/>
                                      </p:to>
                                    </p:set>
                                    <p:animEffect transition="in" filter="wipe(left)">
                                      <p:cBhvr>
                                        <p:cTn id="94" dur="500"/>
                                        <p:tgtEl>
                                          <p:spTgt spid="31"/>
                                        </p:tgtEl>
                                      </p:cBhvr>
                                    </p:animEffect>
                                  </p:childTnLst>
                                </p:cTn>
                              </p:par>
                              <p:par>
                                <p:cTn id="95" presetID="22" presetClass="entr" presetSubtype="8" fill="hold" nodeType="withEffect">
                                  <p:stCondLst>
                                    <p:cond delay="0"/>
                                  </p:stCondLst>
                                  <p:childTnLst>
                                    <p:set>
                                      <p:cBhvr>
                                        <p:cTn id="96" dur="1" fill="hold">
                                          <p:stCondLst>
                                            <p:cond delay="0"/>
                                          </p:stCondLst>
                                        </p:cTn>
                                        <p:tgtEl>
                                          <p:spTgt spid="34"/>
                                        </p:tgtEl>
                                        <p:attrNameLst>
                                          <p:attrName>style.visibility</p:attrName>
                                        </p:attrNameLst>
                                      </p:cBhvr>
                                      <p:to>
                                        <p:strVal val="visible"/>
                                      </p:to>
                                    </p:set>
                                    <p:animEffect transition="in" filter="wipe(left)">
                                      <p:cBhvr>
                                        <p:cTn id="97" dur="500"/>
                                        <p:tgtEl>
                                          <p:spTgt spid="34"/>
                                        </p:tgtEl>
                                      </p:cBhvr>
                                    </p:animEffect>
                                  </p:childTnLst>
                                </p:cTn>
                              </p:par>
                            </p:childTnLst>
                          </p:cTn>
                        </p:par>
                      </p:childTnLst>
                    </p:cTn>
                  </p:par>
                  <p:par>
                    <p:cTn id="98" fill="hold">
                      <p:stCondLst>
                        <p:cond delay="indefinite"/>
                      </p:stCondLst>
                      <p:childTnLst>
                        <p:par>
                          <p:cTn id="99" fill="hold">
                            <p:stCondLst>
                              <p:cond delay="0"/>
                            </p:stCondLst>
                            <p:childTnLst>
                              <p:par>
                                <p:cTn id="100" presetID="53" presetClass="entr" presetSubtype="16" fill="hold" grpId="0" nodeType="clickEffect">
                                  <p:stCondLst>
                                    <p:cond delay="0"/>
                                  </p:stCondLst>
                                  <p:childTnLst>
                                    <p:set>
                                      <p:cBhvr>
                                        <p:cTn id="101" dur="1" fill="hold">
                                          <p:stCondLst>
                                            <p:cond delay="0"/>
                                          </p:stCondLst>
                                        </p:cTn>
                                        <p:tgtEl>
                                          <p:spTgt spid="21"/>
                                        </p:tgtEl>
                                        <p:attrNameLst>
                                          <p:attrName>style.visibility</p:attrName>
                                        </p:attrNameLst>
                                      </p:cBhvr>
                                      <p:to>
                                        <p:strVal val="visible"/>
                                      </p:to>
                                    </p:set>
                                    <p:anim calcmode="lin" valueType="num">
                                      <p:cBhvr>
                                        <p:cTn id="102" dur="500" fill="hold"/>
                                        <p:tgtEl>
                                          <p:spTgt spid="21"/>
                                        </p:tgtEl>
                                        <p:attrNameLst>
                                          <p:attrName>ppt_w</p:attrName>
                                        </p:attrNameLst>
                                      </p:cBhvr>
                                      <p:tavLst>
                                        <p:tav tm="0">
                                          <p:val>
                                            <p:fltVal val="0"/>
                                          </p:val>
                                        </p:tav>
                                        <p:tav tm="100000">
                                          <p:val>
                                            <p:strVal val="#ppt_w"/>
                                          </p:val>
                                        </p:tav>
                                      </p:tavLst>
                                    </p:anim>
                                    <p:anim calcmode="lin" valueType="num">
                                      <p:cBhvr>
                                        <p:cTn id="103" dur="500" fill="hold"/>
                                        <p:tgtEl>
                                          <p:spTgt spid="21"/>
                                        </p:tgtEl>
                                        <p:attrNameLst>
                                          <p:attrName>ppt_h</p:attrName>
                                        </p:attrNameLst>
                                      </p:cBhvr>
                                      <p:tavLst>
                                        <p:tav tm="0">
                                          <p:val>
                                            <p:fltVal val="0"/>
                                          </p:val>
                                        </p:tav>
                                        <p:tav tm="100000">
                                          <p:val>
                                            <p:strVal val="#ppt_h"/>
                                          </p:val>
                                        </p:tav>
                                      </p:tavLst>
                                    </p:anim>
                                    <p:animEffect transition="in" filter="fade">
                                      <p:cBhvr>
                                        <p:cTn id="104" dur="500"/>
                                        <p:tgtEl>
                                          <p:spTgt spid="21"/>
                                        </p:tgtEl>
                                      </p:cBhvr>
                                    </p:animEffect>
                                  </p:childTnLst>
                                </p:cTn>
                              </p:par>
                              <p:par>
                                <p:cTn id="105" presetID="9" presetClass="entr" presetSubtype="0" fill="hold" grpId="0" nodeType="withEffect">
                                  <p:stCondLst>
                                    <p:cond delay="0"/>
                                  </p:stCondLst>
                                  <p:childTnLst>
                                    <p:set>
                                      <p:cBhvr>
                                        <p:cTn id="106" dur="1" fill="hold">
                                          <p:stCondLst>
                                            <p:cond delay="0"/>
                                          </p:stCondLst>
                                        </p:cTn>
                                        <p:tgtEl>
                                          <p:spTgt spid="52"/>
                                        </p:tgtEl>
                                        <p:attrNameLst>
                                          <p:attrName>style.visibility</p:attrName>
                                        </p:attrNameLst>
                                      </p:cBhvr>
                                      <p:to>
                                        <p:strVal val="visible"/>
                                      </p:to>
                                    </p:set>
                                    <p:animEffect transition="in" filter="dissolve">
                                      <p:cBhvr>
                                        <p:cTn id="107" dur="500"/>
                                        <p:tgtEl>
                                          <p:spTgt spid="52"/>
                                        </p:tgtEl>
                                      </p:cBhvr>
                                    </p:animEffect>
                                  </p:childTnLst>
                                </p:cTn>
                              </p:par>
                            </p:childTnLst>
                          </p:cTn>
                        </p:par>
                      </p:childTnLst>
                    </p:cTn>
                  </p:par>
                  <p:par>
                    <p:cTn id="108" fill="hold">
                      <p:stCondLst>
                        <p:cond delay="indefinite"/>
                      </p:stCondLst>
                      <p:childTnLst>
                        <p:par>
                          <p:cTn id="109" fill="hold">
                            <p:stCondLst>
                              <p:cond delay="0"/>
                            </p:stCondLst>
                            <p:childTnLst>
                              <p:par>
                                <p:cTn id="110" presetID="22" presetClass="entr" presetSubtype="8" fill="hold" nodeType="clickEffect">
                                  <p:stCondLst>
                                    <p:cond delay="0"/>
                                  </p:stCondLst>
                                  <p:childTnLst>
                                    <p:set>
                                      <p:cBhvr>
                                        <p:cTn id="111" dur="1" fill="hold">
                                          <p:stCondLst>
                                            <p:cond delay="0"/>
                                          </p:stCondLst>
                                        </p:cTn>
                                        <p:tgtEl>
                                          <p:spTgt spid="37"/>
                                        </p:tgtEl>
                                        <p:attrNameLst>
                                          <p:attrName>style.visibility</p:attrName>
                                        </p:attrNameLst>
                                      </p:cBhvr>
                                      <p:to>
                                        <p:strVal val="visible"/>
                                      </p:to>
                                    </p:set>
                                    <p:animEffect transition="in" filter="wipe(left)">
                                      <p:cBhvr>
                                        <p:cTn id="112" dur="500"/>
                                        <p:tgtEl>
                                          <p:spTgt spid="37"/>
                                        </p:tgtEl>
                                      </p:cBhvr>
                                    </p:animEffect>
                                  </p:childTnLst>
                                </p:cTn>
                              </p:par>
                              <p:par>
                                <p:cTn id="113" presetID="22" presetClass="entr" presetSubtype="8" fill="hold" nodeType="withEffect">
                                  <p:stCondLst>
                                    <p:cond delay="0"/>
                                  </p:stCondLst>
                                  <p:childTnLst>
                                    <p:set>
                                      <p:cBhvr>
                                        <p:cTn id="114" dur="1" fill="hold">
                                          <p:stCondLst>
                                            <p:cond delay="0"/>
                                          </p:stCondLst>
                                        </p:cTn>
                                        <p:tgtEl>
                                          <p:spTgt spid="38"/>
                                        </p:tgtEl>
                                        <p:attrNameLst>
                                          <p:attrName>style.visibility</p:attrName>
                                        </p:attrNameLst>
                                      </p:cBhvr>
                                      <p:to>
                                        <p:strVal val="visible"/>
                                      </p:to>
                                    </p:set>
                                    <p:animEffect transition="in" filter="wipe(left)">
                                      <p:cBhvr>
                                        <p:cTn id="115" dur="500"/>
                                        <p:tgtEl>
                                          <p:spTgt spid="38"/>
                                        </p:tgtEl>
                                      </p:cBhvr>
                                    </p:animEffect>
                                  </p:childTnLst>
                                </p:cTn>
                              </p:par>
                            </p:childTnLst>
                          </p:cTn>
                        </p:par>
                      </p:childTnLst>
                    </p:cTn>
                  </p:par>
                  <p:par>
                    <p:cTn id="116" fill="hold">
                      <p:stCondLst>
                        <p:cond delay="indefinite"/>
                      </p:stCondLst>
                      <p:childTnLst>
                        <p:par>
                          <p:cTn id="117" fill="hold">
                            <p:stCondLst>
                              <p:cond delay="0"/>
                            </p:stCondLst>
                            <p:childTnLst>
                              <p:par>
                                <p:cTn id="118" presetID="53" presetClass="entr" presetSubtype="16" fill="hold" grpId="0" nodeType="clickEffect">
                                  <p:stCondLst>
                                    <p:cond delay="0"/>
                                  </p:stCondLst>
                                  <p:childTnLst>
                                    <p:set>
                                      <p:cBhvr>
                                        <p:cTn id="119" dur="1" fill="hold">
                                          <p:stCondLst>
                                            <p:cond delay="0"/>
                                          </p:stCondLst>
                                        </p:cTn>
                                        <p:tgtEl>
                                          <p:spTgt spid="22"/>
                                        </p:tgtEl>
                                        <p:attrNameLst>
                                          <p:attrName>style.visibility</p:attrName>
                                        </p:attrNameLst>
                                      </p:cBhvr>
                                      <p:to>
                                        <p:strVal val="visible"/>
                                      </p:to>
                                    </p:set>
                                    <p:anim calcmode="lin" valueType="num">
                                      <p:cBhvr>
                                        <p:cTn id="120" dur="500" fill="hold"/>
                                        <p:tgtEl>
                                          <p:spTgt spid="22"/>
                                        </p:tgtEl>
                                        <p:attrNameLst>
                                          <p:attrName>ppt_w</p:attrName>
                                        </p:attrNameLst>
                                      </p:cBhvr>
                                      <p:tavLst>
                                        <p:tav tm="0">
                                          <p:val>
                                            <p:fltVal val="0"/>
                                          </p:val>
                                        </p:tav>
                                        <p:tav tm="100000">
                                          <p:val>
                                            <p:strVal val="#ppt_w"/>
                                          </p:val>
                                        </p:tav>
                                      </p:tavLst>
                                    </p:anim>
                                    <p:anim calcmode="lin" valueType="num">
                                      <p:cBhvr>
                                        <p:cTn id="121" dur="500" fill="hold"/>
                                        <p:tgtEl>
                                          <p:spTgt spid="22"/>
                                        </p:tgtEl>
                                        <p:attrNameLst>
                                          <p:attrName>ppt_h</p:attrName>
                                        </p:attrNameLst>
                                      </p:cBhvr>
                                      <p:tavLst>
                                        <p:tav tm="0">
                                          <p:val>
                                            <p:fltVal val="0"/>
                                          </p:val>
                                        </p:tav>
                                        <p:tav tm="100000">
                                          <p:val>
                                            <p:strVal val="#ppt_h"/>
                                          </p:val>
                                        </p:tav>
                                      </p:tavLst>
                                    </p:anim>
                                    <p:animEffect transition="in" filter="fade">
                                      <p:cBhvr>
                                        <p:cTn id="122" dur="500"/>
                                        <p:tgtEl>
                                          <p:spTgt spid="22"/>
                                        </p:tgtEl>
                                      </p:cBhvr>
                                    </p:animEffect>
                                  </p:childTnLst>
                                </p:cTn>
                              </p:par>
                              <p:par>
                                <p:cTn id="123" presetID="9" presetClass="entr" presetSubtype="0" fill="hold" grpId="0" nodeType="withEffect">
                                  <p:stCondLst>
                                    <p:cond delay="0"/>
                                  </p:stCondLst>
                                  <p:childTnLst>
                                    <p:set>
                                      <p:cBhvr>
                                        <p:cTn id="124" dur="1" fill="hold">
                                          <p:stCondLst>
                                            <p:cond delay="0"/>
                                          </p:stCondLst>
                                        </p:cTn>
                                        <p:tgtEl>
                                          <p:spTgt spid="53"/>
                                        </p:tgtEl>
                                        <p:attrNameLst>
                                          <p:attrName>style.visibility</p:attrName>
                                        </p:attrNameLst>
                                      </p:cBhvr>
                                      <p:to>
                                        <p:strVal val="visible"/>
                                      </p:to>
                                    </p:set>
                                    <p:animEffect transition="in" filter="dissolve">
                                      <p:cBhvr>
                                        <p:cTn id="125" dur="500"/>
                                        <p:tgtEl>
                                          <p:spTgt spid="53"/>
                                        </p:tgtEl>
                                      </p:cBhvr>
                                    </p:animEffect>
                                  </p:childTnLst>
                                </p:cTn>
                              </p:par>
                            </p:childTnLst>
                          </p:cTn>
                        </p:par>
                      </p:childTnLst>
                    </p:cTn>
                  </p:par>
                  <p:par>
                    <p:cTn id="126" fill="hold">
                      <p:stCondLst>
                        <p:cond delay="indefinite"/>
                      </p:stCondLst>
                      <p:childTnLst>
                        <p:par>
                          <p:cTn id="127" fill="hold">
                            <p:stCondLst>
                              <p:cond delay="0"/>
                            </p:stCondLst>
                            <p:childTnLst>
                              <p:par>
                                <p:cTn id="128" presetID="22" presetClass="entr" presetSubtype="8" fill="hold" nodeType="clickEffect">
                                  <p:stCondLst>
                                    <p:cond delay="0"/>
                                  </p:stCondLst>
                                  <p:childTnLst>
                                    <p:set>
                                      <p:cBhvr>
                                        <p:cTn id="129" dur="1" fill="hold">
                                          <p:stCondLst>
                                            <p:cond delay="0"/>
                                          </p:stCondLst>
                                        </p:cTn>
                                        <p:tgtEl>
                                          <p:spTgt spid="48"/>
                                        </p:tgtEl>
                                        <p:attrNameLst>
                                          <p:attrName>style.visibility</p:attrName>
                                        </p:attrNameLst>
                                      </p:cBhvr>
                                      <p:to>
                                        <p:strVal val="visible"/>
                                      </p:to>
                                    </p:set>
                                    <p:animEffect transition="in" filter="wipe(left)">
                                      <p:cBhvr>
                                        <p:cTn id="130" dur="500"/>
                                        <p:tgtEl>
                                          <p:spTgt spid="48"/>
                                        </p:tgtEl>
                                      </p:cBhvr>
                                    </p:animEffect>
                                  </p:childTnLst>
                                </p:cTn>
                              </p:par>
                              <p:par>
                                <p:cTn id="131" presetID="22" presetClass="entr" presetSubtype="8" fill="hold" nodeType="withEffect">
                                  <p:stCondLst>
                                    <p:cond delay="0"/>
                                  </p:stCondLst>
                                  <p:childTnLst>
                                    <p:set>
                                      <p:cBhvr>
                                        <p:cTn id="132" dur="1" fill="hold">
                                          <p:stCondLst>
                                            <p:cond delay="0"/>
                                          </p:stCondLst>
                                        </p:cTn>
                                        <p:tgtEl>
                                          <p:spTgt spid="45"/>
                                        </p:tgtEl>
                                        <p:attrNameLst>
                                          <p:attrName>style.visibility</p:attrName>
                                        </p:attrNameLst>
                                      </p:cBhvr>
                                      <p:to>
                                        <p:strVal val="visible"/>
                                      </p:to>
                                    </p:set>
                                    <p:animEffect transition="in" filter="wipe(left)">
                                      <p:cBhvr>
                                        <p:cTn id="133" dur="500"/>
                                        <p:tgtEl>
                                          <p:spTgt spid="45"/>
                                        </p:tgtEl>
                                      </p:cBhvr>
                                    </p:animEffect>
                                  </p:childTnLst>
                                </p:cTn>
                              </p:par>
                            </p:childTnLst>
                          </p:cTn>
                        </p:par>
                      </p:childTnLst>
                    </p:cTn>
                  </p:par>
                  <p:par>
                    <p:cTn id="134" fill="hold">
                      <p:stCondLst>
                        <p:cond delay="indefinite"/>
                      </p:stCondLst>
                      <p:childTnLst>
                        <p:par>
                          <p:cTn id="135" fill="hold">
                            <p:stCondLst>
                              <p:cond delay="0"/>
                            </p:stCondLst>
                            <p:childTnLst>
                              <p:par>
                                <p:cTn id="136" presetID="53" presetClass="entr" presetSubtype="16" fill="hold" grpId="0" nodeType="clickEffect">
                                  <p:stCondLst>
                                    <p:cond delay="0"/>
                                  </p:stCondLst>
                                  <p:childTnLst>
                                    <p:set>
                                      <p:cBhvr>
                                        <p:cTn id="137" dur="1" fill="hold">
                                          <p:stCondLst>
                                            <p:cond delay="0"/>
                                          </p:stCondLst>
                                        </p:cTn>
                                        <p:tgtEl>
                                          <p:spTgt spid="23"/>
                                        </p:tgtEl>
                                        <p:attrNameLst>
                                          <p:attrName>style.visibility</p:attrName>
                                        </p:attrNameLst>
                                      </p:cBhvr>
                                      <p:to>
                                        <p:strVal val="visible"/>
                                      </p:to>
                                    </p:set>
                                    <p:anim calcmode="lin" valueType="num">
                                      <p:cBhvr>
                                        <p:cTn id="138" dur="500" fill="hold"/>
                                        <p:tgtEl>
                                          <p:spTgt spid="23"/>
                                        </p:tgtEl>
                                        <p:attrNameLst>
                                          <p:attrName>ppt_w</p:attrName>
                                        </p:attrNameLst>
                                      </p:cBhvr>
                                      <p:tavLst>
                                        <p:tav tm="0">
                                          <p:val>
                                            <p:fltVal val="0"/>
                                          </p:val>
                                        </p:tav>
                                        <p:tav tm="100000">
                                          <p:val>
                                            <p:strVal val="#ppt_w"/>
                                          </p:val>
                                        </p:tav>
                                      </p:tavLst>
                                    </p:anim>
                                    <p:anim calcmode="lin" valueType="num">
                                      <p:cBhvr>
                                        <p:cTn id="139" dur="500" fill="hold"/>
                                        <p:tgtEl>
                                          <p:spTgt spid="23"/>
                                        </p:tgtEl>
                                        <p:attrNameLst>
                                          <p:attrName>ppt_h</p:attrName>
                                        </p:attrNameLst>
                                      </p:cBhvr>
                                      <p:tavLst>
                                        <p:tav tm="0">
                                          <p:val>
                                            <p:fltVal val="0"/>
                                          </p:val>
                                        </p:tav>
                                        <p:tav tm="100000">
                                          <p:val>
                                            <p:strVal val="#ppt_h"/>
                                          </p:val>
                                        </p:tav>
                                      </p:tavLst>
                                    </p:anim>
                                    <p:animEffect transition="in" filter="fade">
                                      <p:cBhvr>
                                        <p:cTn id="140" dur="500"/>
                                        <p:tgtEl>
                                          <p:spTgt spid="23"/>
                                        </p:tgtEl>
                                      </p:cBhvr>
                                    </p:animEffect>
                                  </p:childTnLst>
                                </p:cTn>
                              </p:par>
                              <p:par>
                                <p:cTn id="141" presetID="9" presetClass="entr" presetSubtype="0" fill="hold" grpId="0" nodeType="withEffect">
                                  <p:stCondLst>
                                    <p:cond delay="0"/>
                                  </p:stCondLst>
                                  <p:childTnLst>
                                    <p:set>
                                      <p:cBhvr>
                                        <p:cTn id="142" dur="1" fill="hold">
                                          <p:stCondLst>
                                            <p:cond delay="0"/>
                                          </p:stCondLst>
                                        </p:cTn>
                                        <p:tgtEl>
                                          <p:spTgt spid="54"/>
                                        </p:tgtEl>
                                        <p:attrNameLst>
                                          <p:attrName>style.visibility</p:attrName>
                                        </p:attrNameLst>
                                      </p:cBhvr>
                                      <p:to>
                                        <p:strVal val="visible"/>
                                      </p:to>
                                    </p:set>
                                    <p:animEffect transition="in" filter="dissolve">
                                      <p:cBhvr>
                                        <p:cTn id="143" dur="500"/>
                                        <p:tgtEl>
                                          <p:spTgt spid="54"/>
                                        </p:tgtEl>
                                      </p:cBhvr>
                                    </p:animEffect>
                                  </p:childTnLst>
                                </p:cTn>
                              </p:par>
                            </p:childTnLst>
                          </p:cTn>
                        </p:par>
                      </p:childTnLst>
                    </p:cTn>
                  </p:par>
                  <p:par>
                    <p:cTn id="144" fill="hold">
                      <p:stCondLst>
                        <p:cond delay="indefinite"/>
                      </p:stCondLst>
                      <p:childTnLst>
                        <p:par>
                          <p:cTn id="145" fill="hold">
                            <p:stCondLst>
                              <p:cond delay="0"/>
                            </p:stCondLst>
                            <p:childTnLst>
                              <p:par>
                                <p:cTn id="146" presetID="22" presetClass="entr" presetSubtype="8" fill="hold" nodeType="clickEffect">
                                  <p:stCondLst>
                                    <p:cond delay="0"/>
                                  </p:stCondLst>
                                  <p:childTnLst>
                                    <p:set>
                                      <p:cBhvr>
                                        <p:cTn id="147" dur="1" fill="hold">
                                          <p:stCondLst>
                                            <p:cond delay="0"/>
                                          </p:stCondLst>
                                        </p:cTn>
                                        <p:tgtEl>
                                          <p:spTgt spid="57"/>
                                        </p:tgtEl>
                                        <p:attrNameLst>
                                          <p:attrName>style.visibility</p:attrName>
                                        </p:attrNameLst>
                                      </p:cBhvr>
                                      <p:to>
                                        <p:strVal val="visible"/>
                                      </p:to>
                                    </p:set>
                                    <p:animEffect transition="in" filter="wipe(left)">
                                      <p:cBhvr>
                                        <p:cTn id="148" dur="500"/>
                                        <p:tgtEl>
                                          <p:spTgt spid="57"/>
                                        </p:tgtEl>
                                      </p:cBhvr>
                                    </p:animEffect>
                                  </p:childTnLst>
                                </p:cTn>
                              </p:par>
                              <p:par>
                                <p:cTn id="149" presetID="22" presetClass="entr" presetSubtype="8" fill="hold" nodeType="withEffect">
                                  <p:stCondLst>
                                    <p:cond delay="0"/>
                                  </p:stCondLst>
                                  <p:childTnLst>
                                    <p:set>
                                      <p:cBhvr>
                                        <p:cTn id="150" dur="1" fill="hold">
                                          <p:stCondLst>
                                            <p:cond delay="0"/>
                                          </p:stCondLst>
                                        </p:cTn>
                                        <p:tgtEl>
                                          <p:spTgt spid="61"/>
                                        </p:tgtEl>
                                        <p:attrNameLst>
                                          <p:attrName>style.visibility</p:attrName>
                                        </p:attrNameLst>
                                      </p:cBhvr>
                                      <p:to>
                                        <p:strVal val="visible"/>
                                      </p:to>
                                    </p:set>
                                    <p:animEffect transition="in" filter="wipe(left)">
                                      <p:cBhvr>
                                        <p:cTn id="151" dur="500"/>
                                        <p:tgtEl>
                                          <p:spTgt spid="61"/>
                                        </p:tgtEl>
                                      </p:cBhvr>
                                    </p:animEffect>
                                  </p:childTnLst>
                                </p:cTn>
                              </p:par>
                              <p:par>
                                <p:cTn id="152" presetID="22" presetClass="entr" presetSubtype="8" fill="hold" nodeType="withEffect">
                                  <p:stCondLst>
                                    <p:cond delay="0"/>
                                  </p:stCondLst>
                                  <p:childTnLst>
                                    <p:set>
                                      <p:cBhvr>
                                        <p:cTn id="153" dur="1" fill="hold">
                                          <p:stCondLst>
                                            <p:cond delay="0"/>
                                          </p:stCondLst>
                                        </p:cTn>
                                        <p:tgtEl>
                                          <p:spTgt spid="62"/>
                                        </p:tgtEl>
                                        <p:attrNameLst>
                                          <p:attrName>style.visibility</p:attrName>
                                        </p:attrNameLst>
                                      </p:cBhvr>
                                      <p:to>
                                        <p:strVal val="visible"/>
                                      </p:to>
                                    </p:set>
                                    <p:animEffect transition="in" filter="wipe(left)">
                                      <p:cBhvr>
                                        <p:cTn id="154" dur="500"/>
                                        <p:tgtEl>
                                          <p:spTgt spid="62"/>
                                        </p:tgtEl>
                                      </p:cBhvr>
                                    </p:animEffect>
                                  </p:childTnLst>
                                </p:cTn>
                              </p:par>
                              <p:par>
                                <p:cTn id="155" presetID="22" presetClass="entr" presetSubtype="8" fill="hold" nodeType="withEffect">
                                  <p:stCondLst>
                                    <p:cond delay="0"/>
                                  </p:stCondLst>
                                  <p:childTnLst>
                                    <p:set>
                                      <p:cBhvr>
                                        <p:cTn id="156" dur="1" fill="hold">
                                          <p:stCondLst>
                                            <p:cond delay="0"/>
                                          </p:stCondLst>
                                        </p:cTn>
                                        <p:tgtEl>
                                          <p:spTgt spid="63"/>
                                        </p:tgtEl>
                                        <p:attrNameLst>
                                          <p:attrName>style.visibility</p:attrName>
                                        </p:attrNameLst>
                                      </p:cBhvr>
                                      <p:to>
                                        <p:strVal val="visible"/>
                                      </p:to>
                                    </p:set>
                                    <p:animEffect transition="in" filter="wipe(left)">
                                      <p:cBhvr>
                                        <p:cTn id="157" dur="500"/>
                                        <p:tgtEl>
                                          <p:spTgt spid="63"/>
                                        </p:tgtEl>
                                      </p:cBhvr>
                                    </p:animEffect>
                                  </p:childTnLst>
                                </p:cTn>
                              </p:par>
                            </p:childTnLst>
                          </p:cTn>
                        </p:par>
                      </p:childTnLst>
                    </p:cTn>
                  </p:par>
                  <p:par>
                    <p:cTn id="158" fill="hold">
                      <p:stCondLst>
                        <p:cond delay="indefinite"/>
                      </p:stCondLst>
                      <p:childTnLst>
                        <p:par>
                          <p:cTn id="159" fill="hold">
                            <p:stCondLst>
                              <p:cond delay="0"/>
                            </p:stCondLst>
                            <p:childTnLst>
                              <p:par>
                                <p:cTn id="160" presetID="53" presetClass="entr" presetSubtype="16" fill="hold" grpId="0" nodeType="clickEffect">
                                  <p:stCondLst>
                                    <p:cond delay="0"/>
                                  </p:stCondLst>
                                  <p:childTnLst>
                                    <p:set>
                                      <p:cBhvr>
                                        <p:cTn id="161" dur="1" fill="hold">
                                          <p:stCondLst>
                                            <p:cond delay="0"/>
                                          </p:stCondLst>
                                        </p:cTn>
                                        <p:tgtEl>
                                          <p:spTgt spid="56"/>
                                        </p:tgtEl>
                                        <p:attrNameLst>
                                          <p:attrName>style.visibility</p:attrName>
                                        </p:attrNameLst>
                                      </p:cBhvr>
                                      <p:to>
                                        <p:strVal val="visible"/>
                                      </p:to>
                                    </p:set>
                                    <p:anim calcmode="lin" valueType="num">
                                      <p:cBhvr>
                                        <p:cTn id="162" dur="500" fill="hold"/>
                                        <p:tgtEl>
                                          <p:spTgt spid="56"/>
                                        </p:tgtEl>
                                        <p:attrNameLst>
                                          <p:attrName>ppt_w</p:attrName>
                                        </p:attrNameLst>
                                      </p:cBhvr>
                                      <p:tavLst>
                                        <p:tav tm="0">
                                          <p:val>
                                            <p:fltVal val="0"/>
                                          </p:val>
                                        </p:tav>
                                        <p:tav tm="100000">
                                          <p:val>
                                            <p:strVal val="#ppt_w"/>
                                          </p:val>
                                        </p:tav>
                                      </p:tavLst>
                                    </p:anim>
                                    <p:anim calcmode="lin" valueType="num">
                                      <p:cBhvr>
                                        <p:cTn id="163" dur="500" fill="hold"/>
                                        <p:tgtEl>
                                          <p:spTgt spid="56"/>
                                        </p:tgtEl>
                                        <p:attrNameLst>
                                          <p:attrName>ppt_h</p:attrName>
                                        </p:attrNameLst>
                                      </p:cBhvr>
                                      <p:tavLst>
                                        <p:tav tm="0">
                                          <p:val>
                                            <p:fltVal val="0"/>
                                          </p:val>
                                        </p:tav>
                                        <p:tav tm="100000">
                                          <p:val>
                                            <p:strVal val="#ppt_h"/>
                                          </p:val>
                                        </p:tav>
                                      </p:tavLst>
                                    </p:anim>
                                    <p:animEffect transition="in" filter="fade">
                                      <p:cBhvr>
                                        <p:cTn id="164" dur="500"/>
                                        <p:tgtEl>
                                          <p:spTgt spid="56"/>
                                        </p:tgtEl>
                                      </p:cBhvr>
                                    </p:animEffect>
                                  </p:childTnLst>
                                </p:cTn>
                              </p:par>
                              <p:par>
                                <p:cTn id="165" presetID="53" presetClass="entr" presetSubtype="16" fill="hold" grpId="0" nodeType="withEffect">
                                  <p:stCondLst>
                                    <p:cond delay="0"/>
                                  </p:stCondLst>
                                  <p:childTnLst>
                                    <p:set>
                                      <p:cBhvr>
                                        <p:cTn id="166" dur="1" fill="hold">
                                          <p:stCondLst>
                                            <p:cond delay="0"/>
                                          </p:stCondLst>
                                        </p:cTn>
                                        <p:tgtEl>
                                          <p:spTgt spid="55"/>
                                        </p:tgtEl>
                                        <p:attrNameLst>
                                          <p:attrName>style.visibility</p:attrName>
                                        </p:attrNameLst>
                                      </p:cBhvr>
                                      <p:to>
                                        <p:strVal val="visible"/>
                                      </p:to>
                                    </p:set>
                                    <p:anim calcmode="lin" valueType="num">
                                      <p:cBhvr>
                                        <p:cTn id="167" dur="500" fill="hold"/>
                                        <p:tgtEl>
                                          <p:spTgt spid="55"/>
                                        </p:tgtEl>
                                        <p:attrNameLst>
                                          <p:attrName>ppt_w</p:attrName>
                                        </p:attrNameLst>
                                      </p:cBhvr>
                                      <p:tavLst>
                                        <p:tav tm="0">
                                          <p:val>
                                            <p:fltVal val="0"/>
                                          </p:val>
                                        </p:tav>
                                        <p:tav tm="100000">
                                          <p:val>
                                            <p:strVal val="#ppt_w"/>
                                          </p:val>
                                        </p:tav>
                                      </p:tavLst>
                                    </p:anim>
                                    <p:anim calcmode="lin" valueType="num">
                                      <p:cBhvr>
                                        <p:cTn id="168" dur="500" fill="hold"/>
                                        <p:tgtEl>
                                          <p:spTgt spid="55"/>
                                        </p:tgtEl>
                                        <p:attrNameLst>
                                          <p:attrName>ppt_h</p:attrName>
                                        </p:attrNameLst>
                                      </p:cBhvr>
                                      <p:tavLst>
                                        <p:tav tm="0">
                                          <p:val>
                                            <p:fltVal val="0"/>
                                          </p:val>
                                        </p:tav>
                                        <p:tav tm="100000">
                                          <p:val>
                                            <p:strVal val="#ppt_h"/>
                                          </p:val>
                                        </p:tav>
                                      </p:tavLst>
                                    </p:anim>
                                    <p:animEffect transition="in" filter="fade">
                                      <p:cBhvr>
                                        <p:cTn id="169" dur="500"/>
                                        <p:tgtEl>
                                          <p:spTgt spid="55"/>
                                        </p:tgtEl>
                                      </p:cBhvr>
                                    </p:animEffect>
                                  </p:childTnLst>
                                </p:cTn>
                              </p:par>
                            </p:childTnLst>
                          </p:cTn>
                        </p:par>
                      </p:childTnLst>
                    </p:cTn>
                  </p:par>
                  <p:par>
                    <p:cTn id="170" fill="hold">
                      <p:stCondLst>
                        <p:cond delay="indefinite"/>
                      </p:stCondLst>
                      <p:childTnLst>
                        <p:par>
                          <p:cTn id="171" fill="hold">
                            <p:stCondLst>
                              <p:cond delay="0"/>
                            </p:stCondLst>
                            <p:childTnLst>
                              <p:par>
                                <p:cTn id="172" presetID="22" presetClass="entr" presetSubtype="8" fill="hold" nodeType="clickEffect">
                                  <p:stCondLst>
                                    <p:cond delay="0"/>
                                  </p:stCondLst>
                                  <p:childTnLst>
                                    <p:set>
                                      <p:cBhvr>
                                        <p:cTn id="173" dur="1" fill="hold">
                                          <p:stCondLst>
                                            <p:cond delay="0"/>
                                          </p:stCondLst>
                                        </p:cTn>
                                        <p:tgtEl>
                                          <p:spTgt spid="71"/>
                                        </p:tgtEl>
                                        <p:attrNameLst>
                                          <p:attrName>style.visibility</p:attrName>
                                        </p:attrNameLst>
                                      </p:cBhvr>
                                      <p:to>
                                        <p:strVal val="visible"/>
                                      </p:to>
                                    </p:set>
                                    <p:animEffect transition="in" filter="wipe(left)">
                                      <p:cBhvr>
                                        <p:cTn id="174" dur="500"/>
                                        <p:tgtEl>
                                          <p:spTgt spid="71"/>
                                        </p:tgtEl>
                                      </p:cBhvr>
                                    </p:animEffect>
                                  </p:childTnLst>
                                </p:cTn>
                              </p:par>
                              <p:par>
                                <p:cTn id="175" presetID="22" presetClass="entr" presetSubtype="8" fill="hold" nodeType="withEffect">
                                  <p:stCondLst>
                                    <p:cond delay="0"/>
                                  </p:stCondLst>
                                  <p:childTnLst>
                                    <p:set>
                                      <p:cBhvr>
                                        <p:cTn id="176" dur="1" fill="hold">
                                          <p:stCondLst>
                                            <p:cond delay="0"/>
                                          </p:stCondLst>
                                        </p:cTn>
                                        <p:tgtEl>
                                          <p:spTgt spid="72"/>
                                        </p:tgtEl>
                                        <p:attrNameLst>
                                          <p:attrName>style.visibility</p:attrName>
                                        </p:attrNameLst>
                                      </p:cBhvr>
                                      <p:to>
                                        <p:strVal val="visible"/>
                                      </p:to>
                                    </p:set>
                                    <p:animEffect transition="in" filter="wipe(left)">
                                      <p:cBhvr>
                                        <p:cTn id="177" dur="500"/>
                                        <p:tgtEl>
                                          <p:spTgt spid="72"/>
                                        </p:tgtEl>
                                      </p:cBhvr>
                                    </p:animEffect>
                                  </p:childTnLst>
                                </p:cTn>
                              </p:par>
                              <p:par>
                                <p:cTn id="178" presetID="22" presetClass="entr" presetSubtype="8" fill="hold" nodeType="withEffect">
                                  <p:stCondLst>
                                    <p:cond delay="0"/>
                                  </p:stCondLst>
                                  <p:childTnLst>
                                    <p:set>
                                      <p:cBhvr>
                                        <p:cTn id="179" dur="1" fill="hold">
                                          <p:stCondLst>
                                            <p:cond delay="0"/>
                                          </p:stCondLst>
                                        </p:cTn>
                                        <p:tgtEl>
                                          <p:spTgt spid="73"/>
                                        </p:tgtEl>
                                        <p:attrNameLst>
                                          <p:attrName>style.visibility</p:attrName>
                                        </p:attrNameLst>
                                      </p:cBhvr>
                                      <p:to>
                                        <p:strVal val="visible"/>
                                      </p:to>
                                    </p:set>
                                    <p:animEffect transition="in" filter="wipe(left)">
                                      <p:cBhvr>
                                        <p:cTn id="180" dur="500"/>
                                        <p:tgtEl>
                                          <p:spTgt spid="73"/>
                                        </p:tgtEl>
                                      </p:cBhvr>
                                    </p:animEffect>
                                  </p:childTnLst>
                                </p:cTn>
                              </p:par>
                              <p:par>
                                <p:cTn id="181" presetID="22" presetClass="entr" presetSubtype="8" fill="hold" nodeType="withEffect">
                                  <p:stCondLst>
                                    <p:cond delay="0"/>
                                  </p:stCondLst>
                                  <p:childTnLst>
                                    <p:set>
                                      <p:cBhvr>
                                        <p:cTn id="182" dur="1" fill="hold">
                                          <p:stCondLst>
                                            <p:cond delay="0"/>
                                          </p:stCondLst>
                                        </p:cTn>
                                        <p:tgtEl>
                                          <p:spTgt spid="74"/>
                                        </p:tgtEl>
                                        <p:attrNameLst>
                                          <p:attrName>style.visibility</p:attrName>
                                        </p:attrNameLst>
                                      </p:cBhvr>
                                      <p:to>
                                        <p:strVal val="visible"/>
                                      </p:to>
                                    </p:set>
                                    <p:animEffect transition="in" filter="wipe(left)">
                                      <p:cBhvr>
                                        <p:cTn id="183" dur="500"/>
                                        <p:tgtEl>
                                          <p:spTgt spid="74"/>
                                        </p:tgtEl>
                                      </p:cBhvr>
                                    </p:animEffect>
                                  </p:childTnLst>
                                </p:cTn>
                              </p:par>
                            </p:childTnLst>
                          </p:cTn>
                        </p:par>
                      </p:childTnLst>
                    </p:cTn>
                  </p:par>
                  <p:par>
                    <p:cTn id="184" fill="hold">
                      <p:stCondLst>
                        <p:cond delay="indefinite"/>
                      </p:stCondLst>
                      <p:childTnLst>
                        <p:par>
                          <p:cTn id="185" fill="hold">
                            <p:stCondLst>
                              <p:cond delay="0"/>
                            </p:stCondLst>
                            <p:childTnLst>
                              <p:par>
                                <p:cTn id="186" presetID="10" presetClass="entr" presetSubtype="0" fill="hold" grpId="0" nodeType="clickEffect">
                                  <p:stCondLst>
                                    <p:cond delay="0"/>
                                  </p:stCondLst>
                                  <p:childTnLst>
                                    <p:set>
                                      <p:cBhvr>
                                        <p:cTn id="187" dur="1" fill="hold">
                                          <p:stCondLst>
                                            <p:cond delay="0"/>
                                          </p:stCondLst>
                                        </p:cTn>
                                        <p:tgtEl>
                                          <p:spTgt spid="66"/>
                                        </p:tgtEl>
                                        <p:attrNameLst>
                                          <p:attrName>style.visibility</p:attrName>
                                        </p:attrNameLst>
                                      </p:cBhvr>
                                      <p:to>
                                        <p:strVal val="visible"/>
                                      </p:to>
                                    </p:set>
                                    <p:animEffect transition="in" filter="fade">
                                      <p:cBhvr>
                                        <p:cTn id="188" dur="500"/>
                                        <p:tgtEl>
                                          <p:spTgt spid="66"/>
                                        </p:tgtEl>
                                      </p:cBhvr>
                                    </p:animEffect>
                                  </p:childTnLst>
                                </p:cTn>
                              </p:par>
                              <p:par>
                                <p:cTn id="189" presetID="10" presetClass="entr" presetSubtype="0" fill="hold" grpId="0" nodeType="withEffect">
                                  <p:stCondLst>
                                    <p:cond delay="0"/>
                                  </p:stCondLst>
                                  <p:childTnLst>
                                    <p:set>
                                      <p:cBhvr>
                                        <p:cTn id="190" dur="1" fill="hold">
                                          <p:stCondLst>
                                            <p:cond delay="0"/>
                                          </p:stCondLst>
                                        </p:cTn>
                                        <p:tgtEl>
                                          <p:spTgt spid="67"/>
                                        </p:tgtEl>
                                        <p:attrNameLst>
                                          <p:attrName>style.visibility</p:attrName>
                                        </p:attrNameLst>
                                      </p:cBhvr>
                                      <p:to>
                                        <p:strVal val="visible"/>
                                      </p:to>
                                    </p:set>
                                    <p:animEffect transition="in" filter="fade">
                                      <p:cBhvr>
                                        <p:cTn id="191" dur="500"/>
                                        <p:tgtEl>
                                          <p:spTgt spid="67"/>
                                        </p:tgtEl>
                                      </p:cBhvr>
                                    </p:animEffect>
                                  </p:childTnLst>
                                </p:cTn>
                              </p:par>
                              <p:par>
                                <p:cTn id="192" presetID="10" presetClass="entr" presetSubtype="0" fill="hold" grpId="0" nodeType="withEffect">
                                  <p:stCondLst>
                                    <p:cond delay="0"/>
                                  </p:stCondLst>
                                  <p:childTnLst>
                                    <p:set>
                                      <p:cBhvr>
                                        <p:cTn id="193" dur="1" fill="hold">
                                          <p:stCondLst>
                                            <p:cond delay="0"/>
                                          </p:stCondLst>
                                        </p:cTn>
                                        <p:tgtEl>
                                          <p:spTgt spid="68"/>
                                        </p:tgtEl>
                                        <p:attrNameLst>
                                          <p:attrName>style.visibility</p:attrName>
                                        </p:attrNameLst>
                                      </p:cBhvr>
                                      <p:to>
                                        <p:strVal val="visible"/>
                                      </p:to>
                                    </p:set>
                                    <p:animEffect transition="in" filter="fade">
                                      <p:cBhvr>
                                        <p:cTn id="194" dur="500"/>
                                        <p:tgtEl>
                                          <p:spTgt spid="68"/>
                                        </p:tgtEl>
                                      </p:cBhvr>
                                    </p:animEffect>
                                  </p:childTnLst>
                                </p:cTn>
                              </p:par>
                              <p:par>
                                <p:cTn id="195" presetID="10" presetClass="entr" presetSubtype="0" fill="hold" grpId="0" nodeType="withEffect">
                                  <p:stCondLst>
                                    <p:cond delay="0"/>
                                  </p:stCondLst>
                                  <p:childTnLst>
                                    <p:set>
                                      <p:cBhvr>
                                        <p:cTn id="196" dur="1" fill="hold">
                                          <p:stCondLst>
                                            <p:cond delay="0"/>
                                          </p:stCondLst>
                                        </p:cTn>
                                        <p:tgtEl>
                                          <p:spTgt spid="69"/>
                                        </p:tgtEl>
                                        <p:attrNameLst>
                                          <p:attrName>style.visibility</p:attrName>
                                        </p:attrNameLst>
                                      </p:cBhvr>
                                      <p:to>
                                        <p:strVal val="visible"/>
                                      </p:to>
                                    </p:set>
                                    <p:animEffect transition="in" filter="fade">
                                      <p:cBhvr>
                                        <p:cTn id="197" dur="500"/>
                                        <p:tgtEl>
                                          <p:spTgt spid="69"/>
                                        </p:tgtEl>
                                      </p:cBhvr>
                                    </p:animEffect>
                                  </p:childTnLst>
                                </p:cTn>
                              </p:par>
                              <p:par>
                                <p:cTn id="198" presetID="10" presetClass="entr" presetSubtype="0" fill="hold" grpId="0" nodeType="withEffect">
                                  <p:stCondLst>
                                    <p:cond delay="0"/>
                                  </p:stCondLst>
                                  <p:childTnLst>
                                    <p:set>
                                      <p:cBhvr>
                                        <p:cTn id="199" dur="1" fill="hold">
                                          <p:stCondLst>
                                            <p:cond delay="0"/>
                                          </p:stCondLst>
                                        </p:cTn>
                                        <p:tgtEl>
                                          <p:spTgt spid="70"/>
                                        </p:tgtEl>
                                        <p:attrNameLst>
                                          <p:attrName>style.visibility</p:attrName>
                                        </p:attrNameLst>
                                      </p:cBhvr>
                                      <p:to>
                                        <p:strVal val="visible"/>
                                      </p:to>
                                    </p:set>
                                    <p:animEffect transition="in" filter="fade">
                                      <p:cBhvr>
                                        <p:cTn id="200" dur="500"/>
                                        <p:tgtEl>
                                          <p:spTgt spid="70"/>
                                        </p:tgtEl>
                                      </p:cBhvr>
                                    </p:animEffect>
                                  </p:childTnLst>
                                </p:cTn>
                              </p:par>
                              <p:par>
                                <p:cTn id="201" presetID="10" presetClass="entr" presetSubtype="0" fill="hold" grpId="0" nodeType="withEffect">
                                  <p:stCondLst>
                                    <p:cond delay="0"/>
                                  </p:stCondLst>
                                  <p:childTnLst>
                                    <p:set>
                                      <p:cBhvr>
                                        <p:cTn id="202" dur="1" fill="hold">
                                          <p:stCondLst>
                                            <p:cond delay="0"/>
                                          </p:stCondLst>
                                        </p:cTn>
                                        <p:tgtEl>
                                          <p:spTgt spid="75"/>
                                        </p:tgtEl>
                                        <p:attrNameLst>
                                          <p:attrName>style.visibility</p:attrName>
                                        </p:attrNameLst>
                                      </p:cBhvr>
                                      <p:to>
                                        <p:strVal val="visible"/>
                                      </p:to>
                                    </p:set>
                                    <p:animEffect transition="in" filter="fade">
                                      <p:cBhvr>
                                        <p:cTn id="203" dur="500"/>
                                        <p:tgtEl>
                                          <p:spTgt spid="75"/>
                                        </p:tgtEl>
                                      </p:cBhvr>
                                    </p:animEffect>
                                  </p:childTnLst>
                                </p:cTn>
                              </p:par>
                            </p:childTnLst>
                          </p:cTn>
                        </p:par>
                      </p:childTnLst>
                    </p:cTn>
                  </p:par>
                  <p:par>
                    <p:cTn id="204" fill="hold">
                      <p:stCondLst>
                        <p:cond delay="indefinite"/>
                      </p:stCondLst>
                      <p:childTnLst>
                        <p:par>
                          <p:cTn id="205" fill="hold">
                            <p:stCondLst>
                              <p:cond delay="0"/>
                            </p:stCondLst>
                            <p:childTnLst>
                              <p:par>
                                <p:cTn id="206" presetID="22" presetClass="entr" presetSubtype="8" fill="hold" grpId="0" nodeType="clickEffect">
                                  <p:stCondLst>
                                    <p:cond delay="0"/>
                                  </p:stCondLst>
                                  <p:childTnLst>
                                    <p:set>
                                      <p:cBhvr>
                                        <p:cTn id="207" dur="1" fill="hold">
                                          <p:stCondLst>
                                            <p:cond delay="0"/>
                                          </p:stCondLst>
                                        </p:cTn>
                                        <p:tgtEl>
                                          <p:spTgt spid="64"/>
                                        </p:tgtEl>
                                        <p:attrNameLst>
                                          <p:attrName>style.visibility</p:attrName>
                                        </p:attrNameLst>
                                      </p:cBhvr>
                                      <p:to>
                                        <p:strVal val="visible"/>
                                      </p:to>
                                    </p:set>
                                    <p:animEffect transition="in" filter="wipe(left)">
                                      <p:cBhvr>
                                        <p:cTn id="208" dur="500"/>
                                        <p:tgtEl>
                                          <p:spTgt spid="64"/>
                                        </p:tgtEl>
                                      </p:cBhvr>
                                    </p:animEffect>
                                  </p:childTnLst>
                                </p:cTn>
                              </p:par>
                            </p:childTnLst>
                          </p:cTn>
                        </p:par>
                        <p:par>
                          <p:cTn id="209" fill="hold">
                            <p:stCondLst>
                              <p:cond delay="500"/>
                            </p:stCondLst>
                            <p:childTnLst>
                              <p:par>
                                <p:cTn id="210" presetID="22" presetClass="entr" presetSubtype="8" fill="hold" grpId="0" nodeType="afterEffect">
                                  <p:stCondLst>
                                    <p:cond delay="0"/>
                                  </p:stCondLst>
                                  <p:childTnLst>
                                    <p:set>
                                      <p:cBhvr>
                                        <p:cTn id="211" dur="1" fill="hold">
                                          <p:stCondLst>
                                            <p:cond delay="0"/>
                                          </p:stCondLst>
                                        </p:cTn>
                                        <p:tgtEl>
                                          <p:spTgt spid="65"/>
                                        </p:tgtEl>
                                        <p:attrNameLst>
                                          <p:attrName>style.visibility</p:attrName>
                                        </p:attrNameLst>
                                      </p:cBhvr>
                                      <p:to>
                                        <p:strVal val="visible"/>
                                      </p:to>
                                    </p:set>
                                    <p:animEffect transition="in" filter="wipe(left)">
                                      <p:cBhvr>
                                        <p:cTn id="212"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9" grpId="0" animBg="1"/>
      <p:bldP spid="10" grpId="0"/>
      <p:bldP spid="11" grpId="0"/>
      <p:bldP spid="12" grpId="0"/>
      <p:bldP spid="13" grpId="0"/>
      <p:bldP spid="14" grpId="0" animBg="1"/>
      <p:bldP spid="15" grpId="0" animBg="1"/>
      <p:bldP spid="16" grpId="0" animBg="1"/>
      <p:bldP spid="17" grpId="0" animBg="1"/>
      <p:bldP spid="18" grpId="0"/>
      <p:bldP spid="19" grpId="0" animBg="1"/>
      <p:bldP spid="20" grpId="0" animBg="1"/>
      <p:bldP spid="21" grpId="0" animBg="1"/>
      <p:bldP spid="22" grpId="0" animBg="1"/>
      <p:bldP spid="23" grpId="0" animBg="1"/>
      <p:bldP spid="51" grpId="0"/>
      <p:bldP spid="52" grpId="0"/>
      <p:bldP spid="53" grpId="0"/>
      <p:bldP spid="54" grpId="0"/>
      <p:bldP spid="55" grpId="0" animBg="1"/>
      <p:bldP spid="56" grpId="0"/>
      <p:bldP spid="64" grpId="0" animBg="1"/>
      <p:bldP spid="65" grpId="0"/>
      <p:bldP spid="66" grpId="0" animBg="1"/>
      <p:bldP spid="67" grpId="0" animBg="1"/>
      <p:bldP spid="68" grpId="0" animBg="1"/>
      <p:bldP spid="69" grpId="0" animBg="1"/>
      <p:bldP spid="70" grpId="0" animBg="1"/>
      <p:bldP spid="75"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5B8FA-2347-FF2D-E538-A09FFD86F0FD}"/>
              </a:ext>
            </a:extLst>
          </p:cNvPr>
          <p:cNvSpPr>
            <a:spLocks noGrp="1"/>
          </p:cNvSpPr>
          <p:nvPr>
            <p:ph type="title"/>
          </p:nvPr>
        </p:nvSpPr>
        <p:spPr/>
        <p:txBody>
          <a:bodyPr/>
          <a:lstStyle/>
          <a:p>
            <a:r>
              <a:rPr lang="en-US" dirty="0"/>
              <a:t>Continuous bag-of-words (CBOW)</a:t>
            </a:r>
          </a:p>
        </p:txBody>
      </p:sp>
      <p:sp>
        <p:nvSpPr>
          <p:cNvPr id="3" name="Content Placeholder 2">
            <a:extLst>
              <a:ext uri="{FF2B5EF4-FFF2-40B4-BE49-F238E27FC236}">
                <a16:creationId xmlns:a16="http://schemas.microsoft.com/office/drawing/2014/main" id="{6E64CA02-DB20-44F5-5719-96D5A4970989}"/>
              </a:ext>
            </a:extLst>
          </p:cNvPr>
          <p:cNvSpPr>
            <a:spLocks noGrp="1"/>
          </p:cNvSpPr>
          <p:nvPr>
            <p:ph sz="quarter" idx="14"/>
          </p:nvPr>
        </p:nvSpPr>
        <p:spPr/>
        <p:txBody>
          <a:bodyPr/>
          <a:lstStyle/>
          <a:p>
            <a:pPr marL="514346" lvl="1" indent="-342900">
              <a:lnSpc>
                <a:spcPct val="140000"/>
              </a:lnSpc>
              <a:spcBef>
                <a:spcPts val="0"/>
              </a:spcBef>
              <a:buClr>
                <a:srgbClr val="C40C67"/>
              </a:buClr>
              <a:buFont typeface="Courier New" panose="02070309020205020404" pitchFamily="49" charset="0"/>
              <a:buChar char="o"/>
            </a:pPr>
            <a:r>
              <a:rPr lang="en-US" sz="1400" dirty="0">
                <a:solidFill>
                  <a:srgbClr val="000000"/>
                </a:solidFill>
              </a:rPr>
              <a:t>The continuous bag of words (CBOW) predicts a center word by given the context words. </a:t>
            </a:r>
          </a:p>
          <a:p>
            <a:pPr marL="514346" lvl="1" indent="-342900">
              <a:lnSpc>
                <a:spcPct val="140000"/>
              </a:lnSpc>
              <a:spcBef>
                <a:spcPts val="0"/>
              </a:spcBef>
              <a:buClr>
                <a:srgbClr val="C40C67"/>
              </a:buClr>
              <a:buFont typeface="Courier New" panose="02070309020205020404" pitchFamily="49" charset="0"/>
              <a:buChar char="o"/>
            </a:pPr>
            <a:endParaRPr lang="en-US" sz="1400" dirty="0">
              <a:solidFill>
                <a:srgbClr val="000000"/>
              </a:solidFill>
            </a:endParaRPr>
          </a:p>
        </p:txBody>
      </p:sp>
      <p:sp>
        <p:nvSpPr>
          <p:cNvPr id="4" name="Rectangle 3">
            <a:extLst>
              <a:ext uri="{FF2B5EF4-FFF2-40B4-BE49-F238E27FC236}">
                <a16:creationId xmlns:a16="http://schemas.microsoft.com/office/drawing/2014/main" id="{C7DECE84-2AA8-FDF8-81E4-5E9D93A43F0F}"/>
              </a:ext>
            </a:extLst>
          </p:cNvPr>
          <p:cNvSpPr/>
          <p:nvPr/>
        </p:nvSpPr>
        <p:spPr>
          <a:xfrm>
            <a:off x="1247911" y="2980228"/>
            <a:ext cx="552269" cy="35233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Segoe UI "/>
                <a:ea typeface="+mn-ea"/>
                <a:cs typeface="+mn-cs"/>
              </a:rPr>
              <a:t>…</a:t>
            </a:r>
          </a:p>
        </p:txBody>
      </p:sp>
      <p:sp>
        <p:nvSpPr>
          <p:cNvPr id="5" name="Rectangle 4">
            <a:extLst>
              <a:ext uri="{FF2B5EF4-FFF2-40B4-BE49-F238E27FC236}">
                <a16:creationId xmlns:a16="http://schemas.microsoft.com/office/drawing/2014/main" id="{B6B93CAF-B028-B3FE-6DBC-4B59D30CBC4C}"/>
              </a:ext>
            </a:extLst>
          </p:cNvPr>
          <p:cNvSpPr/>
          <p:nvPr/>
        </p:nvSpPr>
        <p:spPr>
          <a:xfrm>
            <a:off x="1912134" y="2980228"/>
            <a:ext cx="552269" cy="35233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Segoe UI "/>
                <a:ea typeface="+mn-ea"/>
                <a:cs typeface="+mn-cs"/>
              </a:rPr>
              <a:t>since</a:t>
            </a:r>
          </a:p>
        </p:txBody>
      </p:sp>
      <p:sp>
        <p:nvSpPr>
          <p:cNvPr id="6" name="Rectangle 5">
            <a:extLst>
              <a:ext uri="{FF2B5EF4-FFF2-40B4-BE49-F238E27FC236}">
                <a16:creationId xmlns:a16="http://schemas.microsoft.com/office/drawing/2014/main" id="{9311E56C-F0CC-ED13-8954-27161B860825}"/>
              </a:ext>
            </a:extLst>
          </p:cNvPr>
          <p:cNvSpPr/>
          <p:nvPr/>
        </p:nvSpPr>
        <p:spPr>
          <a:xfrm>
            <a:off x="2576357" y="2980228"/>
            <a:ext cx="552269" cy="352338"/>
          </a:xfrm>
          <a:prstGeom prst="rect">
            <a:avLst/>
          </a:prstGeom>
          <a:solidFill>
            <a:srgbClr val="F7D6D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C40C67"/>
                </a:solidFill>
                <a:effectLst/>
                <a:uLnTx/>
                <a:uFillTx/>
                <a:latin typeface="Segoe UI "/>
                <a:ea typeface="+mn-ea"/>
                <a:cs typeface="+mn-cs"/>
              </a:rPr>
              <a:t>the</a:t>
            </a:r>
          </a:p>
        </p:txBody>
      </p:sp>
      <p:sp>
        <p:nvSpPr>
          <p:cNvPr id="7" name="Rectangle 6">
            <a:extLst>
              <a:ext uri="{FF2B5EF4-FFF2-40B4-BE49-F238E27FC236}">
                <a16:creationId xmlns:a16="http://schemas.microsoft.com/office/drawing/2014/main" id="{572A0B89-6361-A11B-F5BE-CFC46533C361}"/>
              </a:ext>
            </a:extLst>
          </p:cNvPr>
          <p:cNvSpPr/>
          <p:nvPr/>
        </p:nvSpPr>
        <p:spPr>
          <a:xfrm>
            <a:off x="3240580" y="2980228"/>
            <a:ext cx="552269" cy="352338"/>
          </a:xfrm>
          <a:prstGeom prst="rect">
            <a:avLst/>
          </a:prstGeom>
          <a:solidFill>
            <a:srgbClr val="F7D6D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C40C67"/>
                </a:solidFill>
                <a:effectLst/>
                <a:uLnTx/>
                <a:uFillTx/>
                <a:latin typeface="Segoe UI "/>
                <a:ea typeface="+mn-ea"/>
                <a:cs typeface="+mn-cs"/>
              </a:rPr>
              <a:t>man</a:t>
            </a:r>
            <a:endParaRPr kumimoji="0" lang="en-US" sz="1200" b="0" i="0" u="none" strike="noStrike" kern="1200" cap="none" spc="0" normalizeH="0" baseline="0" noProof="0" dirty="0">
              <a:ln>
                <a:noFill/>
              </a:ln>
              <a:solidFill>
                <a:srgbClr val="C40C67"/>
              </a:solidFill>
              <a:effectLst/>
              <a:uLnTx/>
              <a:uFillTx/>
              <a:latin typeface="Segoe UI "/>
              <a:ea typeface="+mn-ea"/>
              <a:cs typeface="+mn-cs"/>
            </a:endParaRPr>
          </a:p>
        </p:txBody>
      </p:sp>
      <p:sp>
        <p:nvSpPr>
          <p:cNvPr id="8" name="Rectangle 7">
            <a:extLst>
              <a:ext uri="{FF2B5EF4-FFF2-40B4-BE49-F238E27FC236}">
                <a16:creationId xmlns:a16="http://schemas.microsoft.com/office/drawing/2014/main" id="{230D2F97-335A-81B4-DE9B-5B9968D3D69C}"/>
              </a:ext>
            </a:extLst>
          </p:cNvPr>
          <p:cNvSpPr/>
          <p:nvPr/>
        </p:nvSpPr>
        <p:spPr>
          <a:xfrm>
            <a:off x="3904246" y="2980228"/>
            <a:ext cx="552269" cy="352338"/>
          </a:xfrm>
          <a:prstGeom prst="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C40C67"/>
                </a:solidFill>
                <a:effectLst/>
                <a:uLnTx/>
                <a:uFillTx/>
                <a:latin typeface="Segoe UI "/>
                <a:ea typeface="+mn-ea"/>
                <a:cs typeface="+mn-cs"/>
              </a:rPr>
              <a:t>loves</a:t>
            </a:r>
          </a:p>
        </p:txBody>
      </p:sp>
      <p:sp>
        <p:nvSpPr>
          <p:cNvPr id="9" name="Rectangle 8">
            <a:extLst>
              <a:ext uri="{FF2B5EF4-FFF2-40B4-BE49-F238E27FC236}">
                <a16:creationId xmlns:a16="http://schemas.microsoft.com/office/drawing/2014/main" id="{E2154440-87D2-CE99-E268-D802B5F01697}"/>
              </a:ext>
            </a:extLst>
          </p:cNvPr>
          <p:cNvSpPr/>
          <p:nvPr/>
        </p:nvSpPr>
        <p:spPr>
          <a:xfrm>
            <a:off x="4567912" y="2980228"/>
            <a:ext cx="552269" cy="352338"/>
          </a:xfrm>
          <a:prstGeom prst="rect">
            <a:avLst/>
          </a:prstGeom>
          <a:solidFill>
            <a:srgbClr val="F7D6D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C40C67"/>
                </a:solidFill>
                <a:effectLst/>
                <a:uLnTx/>
                <a:uFillTx/>
                <a:latin typeface="Segoe UI "/>
                <a:ea typeface="+mn-ea"/>
                <a:cs typeface="+mn-cs"/>
              </a:rPr>
              <a:t>his</a:t>
            </a:r>
            <a:endParaRPr kumimoji="0" lang="en-US" sz="1200" b="0" i="0" u="none" strike="noStrike" kern="1200" cap="none" spc="0" normalizeH="0" baseline="0" noProof="0" dirty="0">
              <a:ln>
                <a:noFill/>
              </a:ln>
              <a:solidFill>
                <a:srgbClr val="C40C67"/>
              </a:solidFill>
              <a:effectLst/>
              <a:uLnTx/>
              <a:uFillTx/>
              <a:latin typeface="Segoe UI "/>
              <a:ea typeface="+mn-ea"/>
              <a:cs typeface="+mn-cs"/>
            </a:endParaRPr>
          </a:p>
        </p:txBody>
      </p:sp>
      <p:sp>
        <p:nvSpPr>
          <p:cNvPr id="10" name="Rectangle 9">
            <a:extLst>
              <a:ext uri="{FF2B5EF4-FFF2-40B4-BE49-F238E27FC236}">
                <a16:creationId xmlns:a16="http://schemas.microsoft.com/office/drawing/2014/main" id="{23FFB1AD-A50F-3F80-5ACF-B9E4299E3062}"/>
              </a:ext>
            </a:extLst>
          </p:cNvPr>
          <p:cNvSpPr/>
          <p:nvPr/>
        </p:nvSpPr>
        <p:spPr>
          <a:xfrm>
            <a:off x="5231578" y="2980228"/>
            <a:ext cx="552269" cy="352338"/>
          </a:xfrm>
          <a:prstGeom prst="rect">
            <a:avLst/>
          </a:prstGeom>
          <a:solidFill>
            <a:srgbClr val="F7D6D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C40C67"/>
                </a:solidFill>
                <a:effectLst/>
                <a:uLnTx/>
                <a:uFillTx/>
                <a:latin typeface="Segoe UI "/>
                <a:ea typeface="+mn-ea"/>
                <a:cs typeface="+mn-cs"/>
              </a:rPr>
              <a:t>son</a:t>
            </a:r>
            <a:endParaRPr kumimoji="0" lang="en-US" sz="1200" b="0" i="0" u="none" strike="noStrike" kern="1200" cap="none" spc="0" normalizeH="0" baseline="0" noProof="0" dirty="0">
              <a:ln>
                <a:noFill/>
              </a:ln>
              <a:solidFill>
                <a:srgbClr val="C40C67"/>
              </a:solidFill>
              <a:effectLst/>
              <a:uLnTx/>
              <a:uFillTx/>
              <a:latin typeface="Segoe UI "/>
              <a:ea typeface="+mn-ea"/>
              <a:cs typeface="+mn-cs"/>
            </a:endParaRPr>
          </a:p>
        </p:txBody>
      </p:sp>
      <p:sp>
        <p:nvSpPr>
          <p:cNvPr id="11" name="Rectangle 10">
            <a:extLst>
              <a:ext uri="{FF2B5EF4-FFF2-40B4-BE49-F238E27FC236}">
                <a16:creationId xmlns:a16="http://schemas.microsoft.com/office/drawing/2014/main" id="{08B05F15-67FB-419C-0ABA-834C92A07865}"/>
              </a:ext>
            </a:extLst>
          </p:cNvPr>
          <p:cNvSpPr/>
          <p:nvPr/>
        </p:nvSpPr>
        <p:spPr>
          <a:xfrm>
            <a:off x="5895244" y="2980228"/>
            <a:ext cx="552269" cy="35233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Segoe UI "/>
                <a:ea typeface="+mn-ea"/>
                <a:cs typeface="+mn-cs"/>
              </a:rPr>
              <a:t>so</a:t>
            </a:r>
          </a:p>
        </p:txBody>
      </p:sp>
      <p:sp>
        <p:nvSpPr>
          <p:cNvPr id="12" name="Rectangle 11">
            <a:extLst>
              <a:ext uri="{FF2B5EF4-FFF2-40B4-BE49-F238E27FC236}">
                <a16:creationId xmlns:a16="http://schemas.microsoft.com/office/drawing/2014/main" id="{E5F6D2C2-4205-69D6-D433-BA3C1D2FE3C9}"/>
              </a:ext>
            </a:extLst>
          </p:cNvPr>
          <p:cNvSpPr/>
          <p:nvPr/>
        </p:nvSpPr>
        <p:spPr>
          <a:xfrm>
            <a:off x="6558910" y="2980228"/>
            <a:ext cx="591865" cy="35233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Segoe UI "/>
                <a:ea typeface="+mn-ea"/>
                <a:cs typeface="+mn-cs"/>
              </a:rPr>
              <a:t>much</a:t>
            </a:r>
          </a:p>
        </p:txBody>
      </p:sp>
      <p:sp>
        <p:nvSpPr>
          <p:cNvPr id="13" name="Rectangle 12">
            <a:extLst>
              <a:ext uri="{FF2B5EF4-FFF2-40B4-BE49-F238E27FC236}">
                <a16:creationId xmlns:a16="http://schemas.microsoft.com/office/drawing/2014/main" id="{DB14F3F0-7A98-B6C6-6B3F-07D4D30BA82F}"/>
              </a:ext>
            </a:extLst>
          </p:cNvPr>
          <p:cNvSpPr/>
          <p:nvPr/>
        </p:nvSpPr>
        <p:spPr>
          <a:xfrm>
            <a:off x="7262172" y="2980228"/>
            <a:ext cx="552269" cy="35233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Segoe UI "/>
                <a:ea typeface="+mn-ea"/>
                <a:cs typeface="+mn-cs"/>
              </a:rPr>
              <a:t>…</a:t>
            </a:r>
          </a:p>
        </p:txBody>
      </p:sp>
      <p:sp>
        <p:nvSpPr>
          <p:cNvPr id="16" name="Curved Up Arrow 15">
            <a:extLst>
              <a:ext uri="{FF2B5EF4-FFF2-40B4-BE49-F238E27FC236}">
                <a16:creationId xmlns:a16="http://schemas.microsoft.com/office/drawing/2014/main" id="{70C76185-E890-E904-A205-03198512BABD}"/>
              </a:ext>
            </a:extLst>
          </p:cNvPr>
          <p:cNvSpPr/>
          <p:nvPr/>
        </p:nvSpPr>
        <p:spPr>
          <a:xfrm>
            <a:off x="3609404" y="3329076"/>
            <a:ext cx="564417" cy="352336"/>
          </a:xfrm>
          <a:prstGeom prst="curved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
              <a:ea typeface="+mn-ea"/>
              <a:cs typeface="+mn-cs"/>
            </a:endParaRPr>
          </a:p>
        </p:txBody>
      </p: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5AC089F0-F01D-887E-6CF6-D199ABC497B5}"/>
                  </a:ext>
                </a:extLst>
              </p:cNvPr>
              <p:cNvSpPr txBox="1"/>
              <p:nvPr/>
            </p:nvSpPr>
            <p:spPr>
              <a:xfrm>
                <a:off x="4390145" y="3681591"/>
                <a:ext cx="615168"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100" b="0" i="1" u="none" strike="noStrike" kern="1200" cap="none" spc="0" normalizeH="0" baseline="0" noProof="0" dirty="0" smtClean="0">
                              <a:ln>
                                <a:noFill/>
                              </a:ln>
                              <a:solidFill>
                                <a:srgbClr val="C40C67"/>
                              </a:solidFill>
                              <a:effectLst/>
                              <a:uLnTx/>
                              <a:uFillTx/>
                              <a:latin typeface="Cambria Math" panose="02040503050406030204" pitchFamily="18" charset="0"/>
                              <a:ea typeface="+mn-ea"/>
                              <a:cs typeface="+mn-cs"/>
                            </a:rPr>
                          </m:ctrlPr>
                        </m:sSubPr>
                        <m:e>
                          <m:r>
                            <a:rPr kumimoji="0" lang="en-US" sz="1100" b="0" i="1" u="none" strike="noStrike" kern="1200" cap="none" spc="0" normalizeH="0" baseline="0" noProof="0" dirty="0" smtClean="0">
                              <a:ln>
                                <a:noFill/>
                              </a:ln>
                              <a:solidFill>
                                <a:srgbClr val="C40C67"/>
                              </a:solidFill>
                              <a:effectLst/>
                              <a:uLnTx/>
                              <a:uFillTx/>
                              <a:latin typeface="Cambria Math" panose="02040503050406030204" pitchFamily="18" charset="0"/>
                              <a:ea typeface="+mn-ea"/>
                              <a:cs typeface="+mn-cs"/>
                            </a:rPr>
                            <m:t>𝑤</m:t>
                          </m:r>
                        </m:e>
                        <m:sub>
                          <m:r>
                            <a:rPr kumimoji="0" lang="en-US" sz="1100" b="0" i="1" u="none" strike="noStrike" kern="1200" cap="none" spc="0" normalizeH="0" baseline="0" noProof="0" dirty="0" smtClean="0">
                              <a:ln>
                                <a:noFill/>
                              </a:ln>
                              <a:solidFill>
                                <a:srgbClr val="C40C67"/>
                              </a:solidFill>
                              <a:effectLst/>
                              <a:uLnTx/>
                              <a:uFillTx/>
                              <a:latin typeface="Cambria Math" panose="02040503050406030204" pitchFamily="18" charset="0"/>
                              <a:ea typeface="+mn-ea"/>
                              <a:cs typeface="+mn-cs"/>
                            </a:rPr>
                            <m:t>𝑡</m:t>
                          </m:r>
                        </m:sub>
                      </m:sSub>
                      <m:r>
                        <a:rPr kumimoji="0" lang="en-US" sz="1100" b="0" i="1" u="none" strike="noStrike" kern="1200" cap="none" spc="0" normalizeH="0" baseline="0" noProof="0" dirty="0" smtClean="0">
                          <a:ln>
                            <a:noFill/>
                          </a:ln>
                          <a:solidFill>
                            <a:srgbClr val="C40C67"/>
                          </a:solidFill>
                          <a:effectLst/>
                          <a:uLnTx/>
                          <a:uFillTx/>
                          <a:latin typeface="Cambria Math" panose="02040503050406030204" pitchFamily="18" charset="0"/>
                          <a:ea typeface="+mn-ea"/>
                          <a:cs typeface="+mn-cs"/>
                        </a:rPr>
                        <m:t>+1</m:t>
                      </m:r>
                    </m:oMath>
                  </m:oMathPara>
                </a14:m>
                <a:endParaRPr kumimoji="0" sz="1800" b="0" i="0" u="none" strike="noStrike" kern="1200" cap="none" spc="0" normalizeH="0" baseline="0" noProof="0">
                  <a:ln>
                    <a:noFill/>
                  </a:ln>
                  <a:solidFill>
                    <a:srgbClr val="000000"/>
                  </a:solidFill>
                  <a:effectLst/>
                  <a:uLnTx/>
                  <a:uFillTx/>
                  <a:latin typeface="Segoe UI "/>
                  <a:ea typeface="+mn-ea"/>
                  <a:cs typeface="+mn-cs"/>
                </a:endParaRPr>
              </a:p>
            </p:txBody>
          </p:sp>
        </mc:Choice>
        <mc:Fallback xmlns="">
          <p:sp>
            <p:nvSpPr>
              <p:cNvPr id="18" name="TextBox 17">
                <a:extLst>
                  <a:ext uri="{FF2B5EF4-FFF2-40B4-BE49-F238E27FC236}">
                    <a16:creationId xmlns:a16="http://schemas.microsoft.com/office/drawing/2014/main" id="{5AC089F0-F01D-887E-6CF6-D199ABC497B5}"/>
                  </a:ext>
                </a:extLst>
              </p:cNvPr>
              <p:cNvSpPr txBox="1">
                <a:spLocks noRot="1" noChangeAspect="1" noMove="1" noResize="1" noEditPoints="1" noAdjustHandles="1" noChangeArrowheads="1" noChangeShapeType="1" noTextEdit="1"/>
              </p:cNvSpPr>
              <p:nvPr/>
            </p:nvSpPr>
            <p:spPr>
              <a:xfrm>
                <a:off x="4390145" y="3681591"/>
                <a:ext cx="615168" cy="261610"/>
              </a:xfrm>
              <a:prstGeom prst="rect">
                <a:avLst/>
              </a:prstGeom>
              <a:blipFill>
                <a:blip r:embed="rId2"/>
                <a:stretch>
                  <a:fillRect b="-1363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CF320022-FDA3-5F29-9D01-07A5776E6AC2}"/>
                  </a:ext>
                </a:extLst>
              </p:cNvPr>
              <p:cNvSpPr txBox="1"/>
              <p:nvPr/>
            </p:nvSpPr>
            <p:spPr>
              <a:xfrm>
                <a:off x="3270743" y="3677204"/>
                <a:ext cx="615168"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100" b="0" i="1" u="none" strike="noStrike" kern="1200" cap="none" spc="0" normalizeH="0" baseline="0" noProof="0" dirty="0" smtClean="0">
                              <a:ln>
                                <a:noFill/>
                              </a:ln>
                              <a:solidFill>
                                <a:srgbClr val="C40C67"/>
                              </a:solidFill>
                              <a:effectLst/>
                              <a:uLnTx/>
                              <a:uFillTx/>
                              <a:latin typeface="Cambria Math" panose="02040503050406030204" pitchFamily="18" charset="0"/>
                              <a:ea typeface="+mn-ea"/>
                              <a:cs typeface="+mn-cs"/>
                            </a:rPr>
                          </m:ctrlPr>
                        </m:sSubPr>
                        <m:e>
                          <m:r>
                            <a:rPr kumimoji="0" lang="en-US" sz="1100" b="0" i="1" u="none" strike="noStrike" kern="1200" cap="none" spc="0" normalizeH="0" baseline="0" noProof="0" dirty="0" smtClean="0">
                              <a:ln>
                                <a:noFill/>
                              </a:ln>
                              <a:solidFill>
                                <a:srgbClr val="C40C67"/>
                              </a:solidFill>
                              <a:effectLst/>
                              <a:uLnTx/>
                              <a:uFillTx/>
                              <a:latin typeface="Cambria Math" panose="02040503050406030204" pitchFamily="18" charset="0"/>
                              <a:ea typeface="+mn-ea"/>
                              <a:cs typeface="+mn-cs"/>
                            </a:rPr>
                            <m:t>𝑤</m:t>
                          </m:r>
                        </m:e>
                        <m:sub>
                          <m:r>
                            <a:rPr kumimoji="0" lang="en-US" sz="1100" b="0" i="1" u="none" strike="noStrike" kern="1200" cap="none" spc="0" normalizeH="0" baseline="0" noProof="0" dirty="0" smtClean="0">
                              <a:ln>
                                <a:noFill/>
                              </a:ln>
                              <a:solidFill>
                                <a:srgbClr val="C40C67"/>
                              </a:solidFill>
                              <a:effectLst/>
                              <a:uLnTx/>
                              <a:uFillTx/>
                              <a:latin typeface="Cambria Math" panose="02040503050406030204" pitchFamily="18" charset="0"/>
                              <a:ea typeface="+mn-ea"/>
                              <a:cs typeface="+mn-cs"/>
                            </a:rPr>
                            <m:t>𝑡</m:t>
                          </m:r>
                        </m:sub>
                      </m:sSub>
                      <m:r>
                        <a:rPr kumimoji="0" lang="en-US" sz="1100" b="0" i="1" u="none" strike="noStrike" kern="1200" cap="none" spc="0" normalizeH="0" baseline="0" noProof="0" dirty="0" smtClean="0">
                          <a:ln>
                            <a:noFill/>
                          </a:ln>
                          <a:solidFill>
                            <a:srgbClr val="C40C67"/>
                          </a:solidFill>
                          <a:effectLst/>
                          <a:uLnTx/>
                          <a:uFillTx/>
                          <a:latin typeface="Cambria Math" panose="02040503050406030204" pitchFamily="18" charset="0"/>
                          <a:ea typeface="+mn-ea"/>
                          <a:cs typeface="+mn-cs"/>
                        </a:rPr>
                        <m:t>−1</m:t>
                      </m:r>
                    </m:oMath>
                  </m:oMathPara>
                </a14:m>
                <a:endParaRPr kumimoji="0" sz="1800" b="0" i="0" u="none" strike="noStrike" kern="1200" cap="none" spc="0" normalizeH="0" baseline="0" noProof="0">
                  <a:ln>
                    <a:noFill/>
                  </a:ln>
                  <a:solidFill>
                    <a:srgbClr val="000000"/>
                  </a:solidFill>
                  <a:effectLst/>
                  <a:uLnTx/>
                  <a:uFillTx/>
                  <a:latin typeface="Segoe UI "/>
                  <a:ea typeface="+mn-ea"/>
                  <a:cs typeface="+mn-cs"/>
                </a:endParaRPr>
              </a:p>
            </p:txBody>
          </p:sp>
        </mc:Choice>
        <mc:Fallback xmlns="">
          <p:sp>
            <p:nvSpPr>
              <p:cNvPr id="19" name="TextBox 18">
                <a:extLst>
                  <a:ext uri="{FF2B5EF4-FFF2-40B4-BE49-F238E27FC236}">
                    <a16:creationId xmlns:a16="http://schemas.microsoft.com/office/drawing/2014/main" id="{CF320022-FDA3-5F29-9D01-07A5776E6AC2}"/>
                  </a:ext>
                </a:extLst>
              </p:cNvPr>
              <p:cNvSpPr txBox="1">
                <a:spLocks noRot="1" noChangeAspect="1" noMove="1" noResize="1" noEditPoints="1" noAdjustHandles="1" noChangeArrowheads="1" noChangeShapeType="1" noTextEdit="1"/>
              </p:cNvSpPr>
              <p:nvPr/>
            </p:nvSpPr>
            <p:spPr>
              <a:xfrm>
                <a:off x="3270743" y="3677204"/>
                <a:ext cx="615168" cy="261610"/>
              </a:xfrm>
              <a:prstGeom prst="rect">
                <a:avLst/>
              </a:prstGeom>
              <a:blipFill>
                <a:blip r:embed="rId3"/>
                <a:stretch>
                  <a:fillRect r="-2041" b="-909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84290982-3F6A-8D6F-9B39-CD13355212A2}"/>
                  </a:ext>
                </a:extLst>
              </p:cNvPr>
              <p:cNvSpPr txBox="1"/>
              <p:nvPr/>
            </p:nvSpPr>
            <p:spPr>
              <a:xfrm>
                <a:off x="5791455" y="2323604"/>
                <a:ext cx="223465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400" b="0" i="1" u="none" strike="noStrike" kern="1200" cap="none" spc="0" normalizeH="0" baseline="0" noProof="0" dirty="0" smtClean="0">
                          <a:ln>
                            <a:noFill/>
                          </a:ln>
                          <a:solidFill>
                            <a:srgbClr val="C40C67"/>
                          </a:solidFill>
                          <a:effectLst/>
                          <a:uLnTx/>
                          <a:uFillTx/>
                          <a:latin typeface="Cambria Math" panose="02040503050406030204" pitchFamily="18" charset="0"/>
                          <a:ea typeface="+mn-ea"/>
                          <a:cs typeface="+mn-cs"/>
                        </a:rPr>
                        <m:t>𝑃</m:t>
                      </m:r>
                      <m:r>
                        <a:rPr kumimoji="0" lang="en-US" sz="1400" b="0" i="1" u="none" strike="noStrike" kern="1200" cap="none" spc="0" normalizeH="0" baseline="0" noProof="0" dirty="0" smtClean="0">
                          <a:ln>
                            <a:noFill/>
                          </a:ln>
                          <a:solidFill>
                            <a:srgbClr val="C40C67"/>
                          </a:solidFill>
                          <a:effectLst/>
                          <a:uLnTx/>
                          <a:uFillTx/>
                          <a:latin typeface="Cambria Math" panose="02040503050406030204" pitchFamily="18" charset="0"/>
                          <a:ea typeface="+mn-ea"/>
                          <a:cs typeface="+mn-cs"/>
                        </a:rPr>
                        <m:t>(</m:t>
                      </m:r>
                      <m:r>
                        <a:rPr kumimoji="0" lang="en-US" sz="1400" b="0" i="1" u="none" strike="noStrike" kern="1200" cap="none" spc="0" normalizeH="0" baseline="0" noProof="0" dirty="0" smtClean="0">
                          <a:ln>
                            <a:noFill/>
                          </a:ln>
                          <a:solidFill>
                            <a:srgbClr val="C40C67"/>
                          </a:solidFill>
                          <a:effectLst/>
                          <a:uLnTx/>
                          <a:uFillTx/>
                          <a:latin typeface="Cambria Math" panose="02040503050406030204" pitchFamily="18" charset="0"/>
                          <a:ea typeface="+mn-ea"/>
                          <a:cs typeface="+mn-cs"/>
                        </a:rPr>
                        <m:t>𝑙𝑜𝑣𝑒</m:t>
                      </m:r>
                      <m:r>
                        <a:rPr kumimoji="0" lang="en-US" sz="1400" b="0" i="1" u="none" strike="noStrike" kern="1200" cap="none" spc="0" normalizeH="0" baseline="0" noProof="0" dirty="0" smtClean="0">
                          <a:ln>
                            <a:noFill/>
                          </a:ln>
                          <a:solidFill>
                            <a:srgbClr val="C40C67"/>
                          </a:solidFill>
                          <a:effectLst/>
                          <a:uLnTx/>
                          <a:uFillTx/>
                          <a:latin typeface="Cambria Math" panose="02040503050406030204" pitchFamily="18" charset="0"/>
                          <a:ea typeface="+mn-ea"/>
                          <a:cs typeface="+mn-cs"/>
                        </a:rPr>
                        <m:t>|</m:t>
                      </m:r>
                      <m:r>
                        <a:rPr kumimoji="0" lang="en-US" sz="1400" b="0" i="1" u="none" strike="noStrike" kern="1200" cap="none" spc="0" normalizeH="0" baseline="0" noProof="0" dirty="0" smtClean="0">
                          <a:ln>
                            <a:noFill/>
                          </a:ln>
                          <a:solidFill>
                            <a:srgbClr val="C40C67"/>
                          </a:solidFill>
                          <a:effectLst/>
                          <a:uLnTx/>
                          <a:uFillTx/>
                          <a:latin typeface="Cambria Math" panose="02040503050406030204" pitchFamily="18" charset="0"/>
                          <a:ea typeface="+mn-ea"/>
                          <a:cs typeface="+mn-cs"/>
                        </a:rPr>
                        <m:t>𝑡h𝑒</m:t>
                      </m:r>
                      <m:r>
                        <a:rPr kumimoji="0" lang="en-US" sz="1400" b="0" i="1" u="none" strike="noStrike" kern="1200" cap="none" spc="0" normalizeH="0" baseline="0" noProof="0" dirty="0" smtClean="0">
                          <a:ln>
                            <a:noFill/>
                          </a:ln>
                          <a:solidFill>
                            <a:srgbClr val="C40C67"/>
                          </a:solidFill>
                          <a:effectLst/>
                          <a:uLnTx/>
                          <a:uFillTx/>
                          <a:latin typeface="Cambria Math" panose="02040503050406030204" pitchFamily="18" charset="0"/>
                          <a:ea typeface="+mn-ea"/>
                          <a:cs typeface="+mn-cs"/>
                        </a:rPr>
                        <m:t>, </m:t>
                      </m:r>
                      <m:r>
                        <a:rPr kumimoji="0" lang="en-US" sz="1400" b="0" i="1" u="none" strike="noStrike" kern="1200" cap="none" spc="0" normalizeH="0" baseline="0" noProof="0" dirty="0" smtClean="0">
                          <a:ln>
                            <a:noFill/>
                          </a:ln>
                          <a:solidFill>
                            <a:srgbClr val="C40C67"/>
                          </a:solidFill>
                          <a:effectLst/>
                          <a:uLnTx/>
                          <a:uFillTx/>
                          <a:latin typeface="Cambria Math" panose="02040503050406030204" pitchFamily="18" charset="0"/>
                          <a:ea typeface="+mn-ea"/>
                          <a:cs typeface="+mn-cs"/>
                        </a:rPr>
                        <m:t>𝑚𝑎𝑛</m:t>
                      </m:r>
                      <m:r>
                        <a:rPr kumimoji="0" lang="en-US" sz="1400" b="0" i="1" u="none" strike="noStrike" kern="1200" cap="none" spc="0" normalizeH="0" baseline="0" noProof="0" dirty="0" smtClean="0">
                          <a:ln>
                            <a:noFill/>
                          </a:ln>
                          <a:solidFill>
                            <a:srgbClr val="C40C67"/>
                          </a:solidFill>
                          <a:effectLst/>
                          <a:uLnTx/>
                          <a:uFillTx/>
                          <a:latin typeface="Cambria Math" panose="02040503050406030204" pitchFamily="18" charset="0"/>
                          <a:ea typeface="+mn-ea"/>
                          <a:cs typeface="+mn-cs"/>
                        </a:rPr>
                        <m:t>, </m:t>
                      </m:r>
                      <m:r>
                        <a:rPr kumimoji="0" lang="en-US" sz="1400" b="0" i="1" u="none" strike="noStrike" kern="1200" cap="none" spc="0" normalizeH="0" baseline="0" noProof="0" dirty="0" smtClean="0">
                          <a:ln>
                            <a:noFill/>
                          </a:ln>
                          <a:solidFill>
                            <a:srgbClr val="C40C67"/>
                          </a:solidFill>
                          <a:effectLst/>
                          <a:uLnTx/>
                          <a:uFillTx/>
                          <a:latin typeface="Cambria Math" panose="02040503050406030204" pitchFamily="18" charset="0"/>
                          <a:ea typeface="+mn-ea"/>
                          <a:cs typeface="+mn-cs"/>
                        </a:rPr>
                        <m:t>h𝑖𝑠</m:t>
                      </m:r>
                      <m:r>
                        <a:rPr kumimoji="0" lang="en-US" sz="1400" b="0" i="1" u="none" strike="noStrike" kern="1200" cap="none" spc="0" normalizeH="0" baseline="0" noProof="0" dirty="0" smtClean="0">
                          <a:ln>
                            <a:noFill/>
                          </a:ln>
                          <a:solidFill>
                            <a:srgbClr val="C40C67"/>
                          </a:solidFill>
                          <a:effectLst/>
                          <a:uLnTx/>
                          <a:uFillTx/>
                          <a:latin typeface="Cambria Math" panose="02040503050406030204" pitchFamily="18" charset="0"/>
                          <a:ea typeface="+mn-ea"/>
                          <a:cs typeface="+mn-cs"/>
                        </a:rPr>
                        <m:t>, </m:t>
                      </m:r>
                      <m:r>
                        <a:rPr kumimoji="0" lang="en-US" sz="1400" b="0" i="1" u="none" strike="noStrike" kern="1200" cap="none" spc="0" normalizeH="0" baseline="0" noProof="0" dirty="0" smtClean="0">
                          <a:ln>
                            <a:noFill/>
                          </a:ln>
                          <a:solidFill>
                            <a:srgbClr val="C40C67"/>
                          </a:solidFill>
                          <a:effectLst/>
                          <a:uLnTx/>
                          <a:uFillTx/>
                          <a:latin typeface="Cambria Math" panose="02040503050406030204" pitchFamily="18" charset="0"/>
                          <a:ea typeface="+mn-ea"/>
                          <a:cs typeface="+mn-cs"/>
                        </a:rPr>
                        <m:t>𝑠𝑜𝑛</m:t>
                      </m:r>
                      <m:r>
                        <a:rPr kumimoji="0" lang="en-US" sz="1400" b="0" i="1" u="none" strike="noStrike" kern="1200" cap="none" spc="0" normalizeH="0" baseline="0" noProof="0" dirty="0" smtClean="0">
                          <a:ln>
                            <a:noFill/>
                          </a:ln>
                          <a:solidFill>
                            <a:srgbClr val="C40C67"/>
                          </a:solidFill>
                          <a:effectLst/>
                          <a:uLnTx/>
                          <a:uFillTx/>
                          <a:latin typeface="Cambria Math" panose="02040503050406030204" pitchFamily="18" charset="0"/>
                          <a:ea typeface="+mn-ea"/>
                          <a:cs typeface="+mn-cs"/>
                        </a:rPr>
                        <m:t>)</m:t>
                      </m:r>
                    </m:oMath>
                  </m:oMathPara>
                </a14:m>
                <a:endParaRPr kumimoji="0" sz="1800" b="0" i="0" u="none" strike="noStrike" kern="1200" cap="none" spc="0" normalizeH="0" baseline="0" noProof="0">
                  <a:ln>
                    <a:noFill/>
                  </a:ln>
                  <a:solidFill>
                    <a:srgbClr val="000000"/>
                  </a:solidFill>
                  <a:effectLst/>
                  <a:uLnTx/>
                  <a:uFillTx/>
                  <a:latin typeface="Segoe UI "/>
                  <a:ea typeface="+mn-ea"/>
                  <a:cs typeface="+mn-cs"/>
                </a:endParaRPr>
              </a:p>
            </p:txBody>
          </p:sp>
        </mc:Choice>
        <mc:Fallback xmlns="">
          <p:sp>
            <p:nvSpPr>
              <p:cNvPr id="20" name="TextBox 19">
                <a:extLst>
                  <a:ext uri="{FF2B5EF4-FFF2-40B4-BE49-F238E27FC236}">
                    <a16:creationId xmlns:a16="http://schemas.microsoft.com/office/drawing/2014/main" id="{84290982-3F6A-8D6F-9B39-CD13355212A2}"/>
                  </a:ext>
                </a:extLst>
              </p:cNvPr>
              <p:cNvSpPr txBox="1">
                <a:spLocks noRot="1" noChangeAspect="1" noMove="1" noResize="1" noEditPoints="1" noAdjustHandles="1" noChangeArrowheads="1" noChangeShapeType="1" noTextEdit="1"/>
              </p:cNvSpPr>
              <p:nvPr/>
            </p:nvSpPr>
            <p:spPr>
              <a:xfrm>
                <a:off x="5791455" y="2323604"/>
                <a:ext cx="2234651" cy="307777"/>
              </a:xfrm>
              <a:prstGeom prst="rect">
                <a:avLst/>
              </a:prstGeom>
              <a:blipFill>
                <a:blip r:embed="rId4"/>
                <a:stretch>
                  <a:fillRect t="-3846" r="-1130" b="-1923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F718E0D0-9DB0-5D8E-43C8-5CE30EDEFC23}"/>
                  </a:ext>
                </a:extLst>
              </p:cNvPr>
              <p:cNvSpPr txBox="1"/>
              <p:nvPr/>
            </p:nvSpPr>
            <p:spPr>
              <a:xfrm>
                <a:off x="3177681" y="2167410"/>
                <a:ext cx="615168"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100" b="0" i="1" u="none" strike="noStrike" kern="1200" cap="none" spc="0" normalizeH="0" baseline="0" noProof="0" dirty="0" smtClean="0">
                              <a:ln>
                                <a:noFill/>
                              </a:ln>
                              <a:solidFill>
                                <a:srgbClr val="C40C67"/>
                              </a:solidFill>
                              <a:effectLst/>
                              <a:uLnTx/>
                              <a:uFillTx/>
                              <a:latin typeface="Cambria Math" panose="02040503050406030204" pitchFamily="18" charset="0"/>
                              <a:ea typeface="+mn-ea"/>
                              <a:cs typeface="+mn-cs"/>
                            </a:rPr>
                          </m:ctrlPr>
                        </m:sSubPr>
                        <m:e>
                          <m:r>
                            <a:rPr kumimoji="0" lang="en-US" sz="1100" b="0" i="1" u="none" strike="noStrike" kern="1200" cap="none" spc="0" normalizeH="0" baseline="0" noProof="0" dirty="0" smtClean="0">
                              <a:ln>
                                <a:noFill/>
                              </a:ln>
                              <a:solidFill>
                                <a:srgbClr val="C40C67"/>
                              </a:solidFill>
                              <a:effectLst/>
                              <a:uLnTx/>
                              <a:uFillTx/>
                              <a:latin typeface="Cambria Math" panose="02040503050406030204" pitchFamily="18" charset="0"/>
                              <a:ea typeface="+mn-ea"/>
                              <a:cs typeface="+mn-cs"/>
                            </a:rPr>
                            <m:t>𝑤</m:t>
                          </m:r>
                        </m:e>
                        <m:sub>
                          <m:r>
                            <a:rPr kumimoji="0" lang="en-US" sz="1100" b="0" i="1" u="none" strike="noStrike" kern="1200" cap="none" spc="0" normalizeH="0" baseline="0" noProof="0" dirty="0" smtClean="0">
                              <a:ln>
                                <a:noFill/>
                              </a:ln>
                              <a:solidFill>
                                <a:srgbClr val="C40C67"/>
                              </a:solidFill>
                              <a:effectLst/>
                              <a:uLnTx/>
                              <a:uFillTx/>
                              <a:latin typeface="Cambria Math" panose="02040503050406030204" pitchFamily="18" charset="0"/>
                              <a:ea typeface="+mn-ea"/>
                              <a:cs typeface="+mn-cs"/>
                            </a:rPr>
                            <m:t>𝑡</m:t>
                          </m:r>
                        </m:sub>
                      </m:sSub>
                      <m:r>
                        <a:rPr kumimoji="0" lang="en-US" sz="1100" b="0" i="1" u="none" strike="noStrike" kern="1200" cap="none" spc="0" normalizeH="0" baseline="0" noProof="0" dirty="0" smtClean="0">
                          <a:ln>
                            <a:noFill/>
                          </a:ln>
                          <a:solidFill>
                            <a:srgbClr val="C40C67"/>
                          </a:solidFill>
                          <a:effectLst/>
                          <a:uLnTx/>
                          <a:uFillTx/>
                          <a:latin typeface="Cambria Math" panose="02040503050406030204" pitchFamily="18" charset="0"/>
                          <a:ea typeface="+mn-ea"/>
                          <a:cs typeface="+mn-cs"/>
                        </a:rPr>
                        <m:t>−2</m:t>
                      </m:r>
                    </m:oMath>
                  </m:oMathPara>
                </a14:m>
                <a:endParaRPr kumimoji="0" sz="1800" b="0" i="0" u="none" strike="noStrike" kern="1200" cap="none" spc="0" normalizeH="0" baseline="0" noProof="0">
                  <a:ln>
                    <a:noFill/>
                  </a:ln>
                  <a:solidFill>
                    <a:srgbClr val="000000"/>
                  </a:solidFill>
                  <a:effectLst/>
                  <a:uLnTx/>
                  <a:uFillTx/>
                  <a:latin typeface="Segoe UI "/>
                  <a:ea typeface="+mn-ea"/>
                  <a:cs typeface="+mn-cs"/>
                </a:endParaRPr>
              </a:p>
            </p:txBody>
          </p:sp>
        </mc:Choice>
        <mc:Fallback xmlns="">
          <p:sp>
            <p:nvSpPr>
              <p:cNvPr id="21" name="TextBox 20">
                <a:extLst>
                  <a:ext uri="{FF2B5EF4-FFF2-40B4-BE49-F238E27FC236}">
                    <a16:creationId xmlns:a16="http://schemas.microsoft.com/office/drawing/2014/main" id="{F718E0D0-9DB0-5D8E-43C8-5CE30EDEFC23}"/>
                  </a:ext>
                </a:extLst>
              </p:cNvPr>
              <p:cNvSpPr txBox="1">
                <a:spLocks noRot="1" noChangeAspect="1" noMove="1" noResize="1" noEditPoints="1" noAdjustHandles="1" noChangeArrowheads="1" noChangeShapeType="1" noTextEdit="1"/>
              </p:cNvSpPr>
              <p:nvPr/>
            </p:nvSpPr>
            <p:spPr>
              <a:xfrm>
                <a:off x="3177681" y="2167410"/>
                <a:ext cx="615168" cy="261610"/>
              </a:xfrm>
              <a:prstGeom prst="rect">
                <a:avLst/>
              </a:prstGeom>
              <a:blipFill>
                <a:blip r:embed="rId5"/>
                <a:stretch>
                  <a:fillRect r="-2041" b="-9091"/>
                </a:stretch>
              </a:blipFill>
            </p:spPr>
            <p:txBody>
              <a:bodyPr/>
              <a:lstStyle/>
              <a:p>
                <a:r>
                  <a:rPr lang="en-US">
                    <a:noFill/>
                  </a:rPr>
                  <a:t> </a:t>
                </a:r>
              </a:p>
            </p:txBody>
          </p:sp>
        </mc:Fallback>
      </mc:AlternateContent>
      <p:sp>
        <p:nvSpPr>
          <p:cNvPr id="25" name="Curved Up Arrow 24">
            <a:extLst>
              <a:ext uri="{FF2B5EF4-FFF2-40B4-BE49-F238E27FC236}">
                <a16:creationId xmlns:a16="http://schemas.microsoft.com/office/drawing/2014/main" id="{D294FED8-3686-CF77-EC5E-01E3034AC8EA}"/>
              </a:ext>
            </a:extLst>
          </p:cNvPr>
          <p:cNvSpPr/>
          <p:nvPr/>
        </p:nvSpPr>
        <p:spPr>
          <a:xfrm flipH="1">
            <a:off x="4235976" y="3324868"/>
            <a:ext cx="552269" cy="352336"/>
          </a:xfrm>
          <a:prstGeom prst="curved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
              <a:ea typeface="+mn-ea"/>
              <a:cs typeface="+mn-cs"/>
            </a:endParaRPr>
          </a:p>
        </p:txBody>
      </p:sp>
      <p:sp>
        <p:nvSpPr>
          <p:cNvPr id="26" name="Curved Up Arrow 25">
            <a:extLst>
              <a:ext uri="{FF2B5EF4-FFF2-40B4-BE49-F238E27FC236}">
                <a16:creationId xmlns:a16="http://schemas.microsoft.com/office/drawing/2014/main" id="{E7E6768E-F8B3-9410-E8E2-BAB85E8D2A8C}"/>
              </a:ext>
            </a:extLst>
          </p:cNvPr>
          <p:cNvSpPr/>
          <p:nvPr/>
        </p:nvSpPr>
        <p:spPr>
          <a:xfrm rot="10800000" flipH="1">
            <a:off x="2885590" y="2489642"/>
            <a:ext cx="1288232" cy="487276"/>
          </a:xfrm>
          <a:prstGeom prst="curved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
              <a:ea typeface="+mn-ea"/>
              <a:cs typeface="+mn-cs"/>
            </a:endParaRPr>
          </a:p>
        </p:txBody>
      </p:sp>
      <p:sp>
        <p:nvSpPr>
          <p:cNvPr id="27" name="Curved Up Arrow 26">
            <a:extLst>
              <a:ext uri="{FF2B5EF4-FFF2-40B4-BE49-F238E27FC236}">
                <a16:creationId xmlns:a16="http://schemas.microsoft.com/office/drawing/2014/main" id="{A2AA48D5-06AF-6DE8-F8B0-0C2BE485A436}"/>
              </a:ext>
            </a:extLst>
          </p:cNvPr>
          <p:cNvSpPr/>
          <p:nvPr/>
        </p:nvSpPr>
        <p:spPr>
          <a:xfrm rot="10800000">
            <a:off x="4217528" y="2489642"/>
            <a:ext cx="1309485" cy="487276"/>
          </a:xfrm>
          <a:prstGeom prst="curved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
              <a:ea typeface="+mn-ea"/>
              <a:cs typeface="+mn-cs"/>
            </a:endParaRPr>
          </a:p>
        </p:txBody>
      </p:sp>
      <p:sp>
        <p:nvSpPr>
          <p:cNvPr id="28" name="TextBox 27">
            <a:extLst>
              <a:ext uri="{FF2B5EF4-FFF2-40B4-BE49-F238E27FC236}">
                <a16:creationId xmlns:a16="http://schemas.microsoft.com/office/drawing/2014/main" id="{35E6FCBC-D6D1-7238-0D02-365082B7A9EC}"/>
              </a:ext>
            </a:extLst>
          </p:cNvPr>
          <p:cNvSpPr txBox="1"/>
          <p:nvPr/>
        </p:nvSpPr>
        <p:spPr>
          <a:xfrm>
            <a:off x="1149789" y="4298848"/>
            <a:ext cx="6378061"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C40C67"/>
                </a:solidFill>
                <a:effectLst/>
                <a:uLnTx/>
                <a:uFillTx/>
                <a:latin typeface="Segoe UI "/>
                <a:ea typeface="+mn-ea"/>
                <a:cs typeface="+mn-cs"/>
              </a:rPr>
              <a:t>Same assumption: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C40C67"/>
              </a:solidFill>
              <a:effectLst/>
              <a:uLnTx/>
              <a:uFillTx/>
              <a:latin typeface="Segoe UI "/>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C40C67"/>
                </a:solidFill>
                <a:effectLst/>
                <a:uLnTx/>
                <a:uFillTx/>
                <a:latin typeface="Segoe UI "/>
                <a:ea typeface="+mn-ea"/>
                <a:cs typeface="+mn-cs"/>
              </a:rPr>
              <a:t>1. Each window is identically and independently distributed sample.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C40C67"/>
              </a:solidFill>
              <a:effectLst/>
              <a:uLnTx/>
              <a:uFillTx/>
              <a:latin typeface="Segoe UI "/>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C40C67"/>
                </a:solidFill>
                <a:effectLst/>
                <a:uLnTx/>
                <a:uFillTx/>
                <a:latin typeface="Segoe UI "/>
                <a:ea typeface="+mn-ea"/>
                <a:cs typeface="+mn-cs"/>
              </a:rPr>
              <a:t>2. Characterize each of the context words in the same way regardless of its position </a:t>
            </a:r>
          </a:p>
        </p:txBody>
      </p:sp>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58622F6B-F754-EFD2-A810-00633EDCAD95}"/>
                  </a:ext>
                </a:extLst>
              </p:cNvPr>
              <p:cNvSpPr txBox="1"/>
              <p:nvPr/>
            </p:nvSpPr>
            <p:spPr>
              <a:xfrm>
                <a:off x="4697729" y="2167410"/>
                <a:ext cx="615168"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100" b="0" i="1" u="none" strike="noStrike" kern="1200" cap="none" spc="0" normalizeH="0" baseline="0" noProof="0" dirty="0" smtClean="0">
                              <a:ln>
                                <a:noFill/>
                              </a:ln>
                              <a:solidFill>
                                <a:srgbClr val="C40C67"/>
                              </a:solidFill>
                              <a:effectLst/>
                              <a:uLnTx/>
                              <a:uFillTx/>
                              <a:latin typeface="Cambria Math" panose="02040503050406030204" pitchFamily="18" charset="0"/>
                              <a:ea typeface="+mn-ea"/>
                              <a:cs typeface="+mn-cs"/>
                            </a:rPr>
                          </m:ctrlPr>
                        </m:sSubPr>
                        <m:e>
                          <m:r>
                            <a:rPr kumimoji="0" lang="en-US" sz="1100" b="0" i="1" u="none" strike="noStrike" kern="1200" cap="none" spc="0" normalizeH="0" baseline="0" noProof="0" dirty="0" smtClean="0">
                              <a:ln>
                                <a:noFill/>
                              </a:ln>
                              <a:solidFill>
                                <a:srgbClr val="C40C67"/>
                              </a:solidFill>
                              <a:effectLst/>
                              <a:uLnTx/>
                              <a:uFillTx/>
                              <a:latin typeface="Cambria Math" panose="02040503050406030204" pitchFamily="18" charset="0"/>
                              <a:ea typeface="+mn-ea"/>
                              <a:cs typeface="+mn-cs"/>
                            </a:rPr>
                            <m:t>𝑤</m:t>
                          </m:r>
                        </m:e>
                        <m:sub>
                          <m:r>
                            <a:rPr kumimoji="0" lang="en-US" sz="1100" b="0" i="1" u="none" strike="noStrike" kern="1200" cap="none" spc="0" normalizeH="0" baseline="0" noProof="0" dirty="0" smtClean="0">
                              <a:ln>
                                <a:noFill/>
                              </a:ln>
                              <a:solidFill>
                                <a:srgbClr val="C40C67"/>
                              </a:solidFill>
                              <a:effectLst/>
                              <a:uLnTx/>
                              <a:uFillTx/>
                              <a:latin typeface="Cambria Math" panose="02040503050406030204" pitchFamily="18" charset="0"/>
                              <a:ea typeface="+mn-ea"/>
                              <a:cs typeface="+mn-cs"/>
                            </a:rPr>
                            <m:t>𝑡</m:t>
                          </m:r>
                        </m:sub>
                      </m:sSub>
                      <m:r>
                        <a:rPr kumimoji="0" lang="en-US" sz="1100" b="0" i="1" u="none" strike="noStrike" kern="1200" cap="none" spc="0" normalizeH="0" baseline="0" noProof="0" dirty="0" smtClean="0">
                          <a:ln>
                            <a:noFill/>
                          </a:ln>
                          <a:solidFill>
                            <a:srgbClr val="C40C67"/>
                          </a:solidFill>
                          <a:effectLst/>
                          <a:uLnTx/>
                          <a:uFillTx/>
                          <a:latin typeface="Cambria Math" panose="02040503050406030204" pitchFamily="18" charset="0"/>
                          <a:ea typeface="+mn-ea"/>
                          <a:cs typeface="+mn-cs"/>
                        </a:rPr>
                        <m:t>+2</m:t>
                      </m:r>
                    </m:oMath>
                  </m:oMathPara>
                </a14:m>
                <a:endParaRPr kumimoji="0" sz="1800" b="0" i="0" u="none" strike="noStrike" kern="1200" cap="none" spc="0" normalizeH="0" baseline="0" noProof="0">
                  <a:ln>
                    <a:noFill/>
                  </a:ln>
                  <a:solidFill>
                    <a:srgbClr val="000000"/>
                  </a:solidFill>
                  <a:effectLst/>
                  <a:uLnTx/>
                  <a:uFillTx/>
                  <a:latin typeface="Segoe UI "/>
                  <a:ea typeface="+mn-ea"/>
                  <a:cs typeface="+mn-cs"/>
                </a:endParaRPr>
              </a:p>
            </p:txBody>
          </p:sp>
        </mc:Choice>
        <mc:Fallback xmlns="">
          <p:sp>
            <p:nvSpPr>
              <p:cNvPr id="29" name="TextBox 28">
                <a:extLst>
                  <a:ext uri="{FF2B5EF4-FFF2-40B4-BE49-F238E27FC236}">
                    <a16:creationId xmlns:a16="http://schemas.microsoft.com/office/drawing/2014/main" id="{58622F6B-F754-EFD2-A810-00633EDCAD95}"/>
                  </a:ext>
                </a:extLst>
              </p:cNvPr>
              <p:cNvSpPr txBox="1">
                <a:spLocks noRot="1" noChangeAspect="1" noMove="1" noResize="1" noEditPoints="1" noAdjustHandles="1" noChangeArrowheads="1" noChangeShapeType="1" noTextEdit="1"/>
              </p:cNvSpPr>
              <p:nvPr/>
            </p:nvSpPr>
            <p:spPr>
              <a:xfrm>
                <a:off x="4697729" y="2167410"/>
                <a:ext cx="615168" cy="261610"/>
              </a:xfrm>
              <a:prstGeom prst="rect">
                <a:avLst/>
              </a:prstGeom>
              <a:blipFill>
                <a:blip r:embed="rId6"/>
                <a:stretch>
                  <a:fillRect r="-2041" b="-9091"/>
                </a:stretch>
              </a:blipFill>
            </p:spPr>
            <p:txBody>
              <a:bodyPr/>
              <a:lstStyle/>
              <a:p>
                <a:r>
                  <a:rPr lang="en-US">
                    <a:noFill/>
                  </a:rPr>
                  <a:t> </a:t>
                </a:r>
              </a:p>
            </p:txBody>
          </p:sp>
        </mc:Fallback>
      </mc:AlternateContent>
    </p:spTree>
    <p:extLst>
      <p:ext uri="{BB962C8B-B14F-4D97-AF65-F5344CB8AC3E}">
        <p14:creationId xmlns:p14="http://schemas.microsoft.com/office/powerpoint/2010/main" val="2328808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200" fill="hold"/>
                                        <p:tgtEl>
                                          <p:spTgt spid="4"/>
                                        </p:tgtEl>
                                        <p:attrNameLst>
                                          <p:attrName>ppt_w</p:attrName>
                                        </p:attrNameLst>
                                      </p:cBhvr>
                                      <p:tavLst>
                                        <p:tav tm="0">
                                          <p:val>
                                            <p:fltVal val="0"/>
                                          </p:val>
                                        </p:tav>
                                        <p:tav tm="100000">
                                          <p:val>
                                            <p:strVal val="#ppt_w"/>
                                          </p:val>
                                        </p:tav>
                                      </p:tavLst>
                                    </p:anim>
                                    <p:anim calcmode="lin" valueType="num">
                                      <p:cBhvr>
                                        <p:cTn id="8" dur="200" fill="hold"/>
                                        <p:tgtEl>
                                          <p:spTgt spid="4"/>
                                        </p:tgtEl>
                                        <p:attrNameLst>
                                          <p:attrName>ppt_h</p:attrName>
                                        </p:attrNameLst>
                                      </p:cBhvr>
                                      <p:tavLst>
                                        <p:tav tm="0">
                                          <p:val>
                                            <p:fltVal val="0"/>
                                          </p:val>
                                        </p:tav>
                                        <p:tav tm="100000">
                                          <p:val>
                                            <p:strVal val="#ppt_h"/>
                                          </p:val>
                                        </p:tav>
                                      </p:tavLst>
                                    </p:anim>
                                    <p:animEffect transition="in" filter="fade">
                                      <p:cBhvr>
                                        <p:cTn id="9" dur="200"/>
                                        <p:tgtEl>
                                          <p:spTgt spid="4"/>
                                        </p:tgtEl>
                                      </p:cBhvr>
                                    </p:animEffect>
                                  </p:childTnLst>
                                </p:cTn>
                              </p:par>
                            </p:childTnLst>
                          </p:cTn>
                        </p:par>
                        <p:par>
                          <p:cTn id="10" fill="hold">
                            <p:stCondLst>
                              <p:cond delay="200"/>
                            </p:stCondLst>
                            <p:childTnLst>
                              <p:par>
                                <p:cTn id="11" presetID="53" presetClass="entr" presetSubtype="16"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200" fill="hold"/>
                                        <p:tgtEl>
                                          <p:spTgt spid="5"/>
                                        </p:tgtEl>
                                        <p:attrNameLst>
                                          <p:attrName>ppt_w</p:attrName>
                                        </p:attrNameLst>
                                      </p:cBhvr>
                                      <p:tavLst>
                                        <p:tav tm="0">
                                          <p:val>
                                            <p:fltVal val="0"/>
                                          </p:val>
                                        </p:tav>
                                        <p:tav tm="100000">
                                          <p:val>
                                            <p:strVal val="#ppt_w"/>
                                          </p:val>
                                        </p:tav>
                                      </p:tavLst>
                                    </p:anim>
                                    <p:anim calcmode="lin" valueType="num">
                                      <p:cBhvr>
                                        <p:cTn id="14" dur="200" fill="hold"/>
                                        <p:tgtEl>
                                          <p:spTgt spid="5"/>
                                        </p:tgtEl>
                                        <p:attrNameLst>
                                          <p:attrName>ppt_h</p:attrName>
                                        </p:attrNameLst>
                                      </p:cBhvr>
                                      <p:tavLst>
                                        <p:tav tm="0">
                                          <p:val>
                                            <p:fltVal val="0"/>
                                          </p:val>
                                        </p:tav>
                                        <p:tav tm="100000">
                                          <p:val>
                                            <p:strVal val="#ppt_h"/>
                                          </p:val>
                                        </p:tav>
                                      </p:tavLst>
                                    </p:anim>
                                    <p:animEffect transition="in" filter="fade">
                                      <p:cBhvr>
                                        <p:cTn id="15" dur="200"/>
                                        <p:tgtEl>
                                          <p:spTgt spid="5"/>
                                        </p:tgtEl>
                                      </p:cBhvr>
                                    </p:animEffect>
                                  </p:childTnLst>
                                </p:cTn>
                              </p:par>
                            </p:childTnLst>
                          </p:cTn>
                        </p:par>
                        <p:par>
                          <p:cTn id="16" fill="hold">
                            <p:stCondLst>
                              <p:cond delay="400"/>
                            </p:stCondLst>
                            <p:childTnLst>
                              <p:par>
                                <p:cTn id="17" presetID="53" presetClass="entr" presetSubtype="16"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200" fill="hold"/>
                                        <p:tgtEl>
                                          <p:spTgt spid="6"/>
                                        </p:tgtEl>
                                        <p:attrNameLst>
                                          <p:attrName>ppt_w</p:attrName>
                                        </p:attrNameLst>
                                      </p:cBhvr>
                                      <p:tavLst>
                                        <p:tav tm="0">
                                          <p:val>
                                            <p:fltVal val="0"/>
                                          </p:val>
                                        </p:tav>
                                        <p:tav tm="100000">
                                          <p:val>
                                            <p:strVal val="#ppt_w"/>
                                          </p:val>
                                        </p:tav>
                                      </p:tavLst>
                                    </p:anim>
                                    <p:anim calcmode="lin" valueType="num">
                                      <p:cBhvr>
                                        <p:cTn id="20" dur="200" fill="hold"/>
                                        <p:tgtEl>
                                          <p:spTgt spid="6"/>
                                        </p:tgtEl>
                                        <p:attrNameLst>
                                          <p:attrName>ppt_h</p:attrName>
                                        </p:attrNameLst>
                                      </p:cBhvr>
                                      <p:tavLst>
                                        <p:tav tm="0">
                                          <p:val>
                                            <p:fltVal val="0"/>
                                          </p:val>
                                        </p:tav>
                                        <p:tav tm="100000">
                                          <p:val>
                                            <p:strVal val="#ppt_h"/>
                                          </p:val>
                                        </p:tav>
                                      </p:tavLst>
                                    </p:anim>
                                    <p:animEffect transition="in" filter="fade">
                                      <p:cBhvr>
                                        <p:cTn id="21" dur="200"/>
                                        <p:tgtEl>
                                          <p:spTgt spid="6"/>
                                        </p:tgtEl>
                                      </p:cBhvr>
                                    </p:animEffect>
                                  </p:childTnLst>
                                </p:cTn>
                              </p:par>
                            </p:childTnLst>
                          </p:cTn>
                        </p:par>
                        <p:par>
                          <p:cTn id="22" fill="hold">
                            <p:stCondLst>
                              <p:cond delay="600"/>
                            </p:stCondLst>
                            <p:childTnLst>
                              <p:par>
                                <p:cTn id="23" presetID="53" presetClass="entr" presetSubtype="16" fill="hold" grpId="0" nodeType="after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p:cTn id="25" dur="200" fill="hold"/>
                                        <p:tgtEl>
                                          <p:spTgt spid="7"/>
                                        </p:tgtEl>
                                        <p:attrNameLst>
                                          <p:attrName>ppt_w</p:attrName>
                                        </p:attrNameLst>
                                      </p:cBhvr>
                                      <p:tavLst>
                                        <p:tav tm="0">
                                          <p:val>
                                            <p:fltVal val="0"/>
                                          </p:val>
                                        </p:tav>
                                        <p:tav tm="100000">
                                          <p:val>
                                            <p:strVal val="#ppt_w"/>
                                          </p:val>
                                        </p:tav>
                                      </p:tavLst>
                                    </p:anim>
                                    <p:anim calcmode="lin" valueType="num">
                                      <p:cBhvr>
                                        <p:cTn id="26" dur="200" fill="hold"/>
                                        <p:tgtEl>
                                          <p:spTgt spid="7"/>
                                        </p:tgtEl>
                                        <p:attrNameLst>
                                          <p:attrName>ppt_h</p:attrName>
                                        </p:attrNameLst>
                                      </p:cBhvr>
                                      <p:tavLst>
                                        <p:tav tm="0">
                                          <p:val>
                                            <p:fltVal val="0"/>
                                          </p:val>
                                        </p:tav>
                                        <p:tav tm="100000">
                                          <p:val>
                                            <p:strVal val="#ppt_h"/>
                                          </p:val>
                                        </p:tav>
                                      </p:tavLst>
                                    </p:anim>
                                    <p:animEffect transition="in" filter="fade">
                                      <p:cBhvr>
                                        <p:cTn id="27" dur="200"/>
                                        <p:tgtEl>
                                          <p:spTgt spid="7"/>
                                        </p:tgtEl>
                                      </p:cBhvr>
                                    </p:animEffect>
                                  </p:childTnLst>
                                </p:cTn>
                              </p:par>
                            </p:childTnLst>
                          </p:cTn>
                        </p:par>
                        <p:par>
                          <p:cTn id="28" fill="hold">
                            <p:stCondLst>
                              <p:cond delay="800"/>
                            </p:stCondLst>
                            <p:childTnLst>
                              <p:par>
                                <p:cTn id="29" presetID="53" presetClass="entr" presetSubtype="16" fill="hold" grpId="0" nodeType="after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200" fill="hold"/>
                                        <p:tgtEl>
                                          <p:spTgt spid="8"/>
                                        </p:tgtEl>
                                        <p:attrNameLst>
                                          <p:attrName>ppt_w</p:attrName>
                                        </p:attrNameLst>
                                      </p:cBhvr>
                                      <p:tavLst>
                                        <p:tav tm="0">
                                          <p:val>
                                            <p:fltVal val="0"/>
                                          </p:val>
                                        </p:tav>
                                        <p:tav tm="100000">
                                          <p:val>
                                            <p:strVal val="#ppt_w"/>
                                          </p:val>
                                        </p:tav>
                                      </p:tavLst>
                                    </p:anim>
                                    <p:anim calcmode="lin" valueType="num">
                                      <p:cBhvr>
                                        <p:cTn id="32" dur="200" fill="hold"/>
                                        <p:tgtEl>
                                          <p:spTgt spid="8"/>
                                        </p:tgtEl>
                                        <p:attrNameLst>
                                          <p:attrName>ppt_h</p:attrName>
                                        </p:attrNameLst>
                                      </p:cBhvr>
                                      <p:tavLst>
                                        <p:tav tm="0">
                                          <p:val>
                                            <p:fltVal val="0"/>
                                          </p:val>
                                        </p:tav>
                                        <p:tav tm="100000">
                                          <p:val>
                                            <p:strVal val="#ppt_h"/>
                                          </p:val>
                                        </p:tav>
                                      </p:tavLst>
                                    </p:anim>
                                    <p:animEffect transition="in" filter="fade">
                                      <p:cBhvr>
                                        <p:cTn id="33" dur="200"/>
                                        <p:tgtEl>
                                          <p:spTgt spid="8"/>
                                        </p:tgtEl>
                                      </p:cBhvr>
                                    </p:animEffect>
                                  </p:childTnLst>
                                </p:cTn>
                              </p:par>
                            </p:childTnLst>
                          </p:cTn>
                        </p:par>
                        <p:par>
                          <p:cTn id="34" fill="hold">
                            <p:stCondLst>
                              <p:cond delay="1000"/>
                            </p:stCondLst>
                            <p:childTnLst>
                              <p:par>
                                <p:cTn id="35" presetID="53" presetClass="entr" presetSubtype="16" fill="hold" grpId="0" nodeType="after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p:cTn id="37" dur="200" fill="hold"/>
                                        <p:tgtEl>
                                          <p:spTgt spid="9"/>
                                        </p:tgtEl>
                                        <p:attrNameLst>
                                          <p:attrName>ppt_w</p:attrName>
                                        </p:attrNameLst>
                                      </p:cBhvr>
                                      <p:tavLst>
                                        <p:tav tm="0">
                                          <p:val>
                                            <p:fltVal val="0"/>
                                          </p:val>
                                        </p:tav>
                                        <p:tav tm="100000">
                                          <p:val>
                                            <p:strVal val="#ppt_w"/>
                                          </p:val>
                                        </p:tav>
                                      </p:tavLst>
                                    </p:anim>
                                    <p:anim calcmode="lin" valueType="num">
                                      <p:cBhvr>
                                        <p:cTn id="38" dur="200" fill="hold"/>
                                        <p:tgtEl>
                                          <p:spTgt spid="9"/>
                                        </p:tgtEl>
                                        <p:attrNameLst>
                                          <p:attrName>ppt_h</p:attrName>
                                        </p:attrNameLst>
                                      </p:cBhvr>
                                      <p:tavLst>
                                        <p:tav tm="0">
                                          <p:val>
                                            <p:fltVal val="0"/>
                                          </p:val>
                                        </p:tav>
                                        <p:tav tm="100000">
                                          <p:val>
                                            <p:strVal val="#ppt_h"/>
                                          </p:val>
                                        </p:tav>
                                      </p:tavLst>
                                    </p:anim>
                                    <p:animEffect transition="in" filter="fade">
                                      <p:cBhvr>
                                        <p:cTn id="39" dur="200"/>
                                        <p:tgtEl>
                                          <p:spTgt spid="9"/>
                                        </p:tgtEl>
                                      </p:cBhvr>
                                    </p:animEffect>
                                  </p:childTnLst>
                                </p:cTn>
                              </p:par>
                            </p:childTnLst>
                          </p:cTn>
                        </p:par>
                        <p:par>
                          <p:cTn id="40" fill="hold">
                            <p:stCondLst>
                              <p:cond delay="1200"/>
                            </p:stCondLst>
                            <p:childTnLst>
                              <p:par>
                                <p:cTn id="41" presetID="53" presetClass="entr" presetSubtype="16" fill="hold" grpId="0" nodeType="after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p:cTn id="43" dur="200" fill="hold"/>
                                        <p:tgtEl>
                                          <p:spTgt spid="10"/>
                                        </p:tgtEl>
                                        <p:attrNameLst>
                                          <p:attrName>ppt_w</p:attrName>
                                        </p:attrNameLst>
                                      </p:cBhvr>
                                      <p:tavLst>
                                        <p:tav tm="0">
                                          <p:val>
                                            <p:fltVal val="0"/>
                                          </p:val>
                                        </p:tav>
                                        <p:tav tm="100000">
                                          <p:val>
                                            <p:strVal val="#ppt_w"/>
                                          </p:val>
                                        </p:tav>
                                      </p:tavLst>
                                    </p:anim>
                                    <p:anim calcmode="lin" valueType="num">
                                      <p:cBhvr>
                                        <p:cTn id="44" dur="200" fill="hold"/>
                                        <p:tgtEl>
                                          <p:spTgt spid="10"/>
                                        </p:tgtEl>
                                        <p:attrNameLst>
                                          <p:attrName>ppt_h</p:attrName>
                                        </p:attrNameLst>
                                      </p:cBhvr>
                                      <p:tavLst>
                                        <p:tav tm="0">
                                          <p:val>
                                            <p:fltVal val="0"/>
                                          </p:val>
                                        </p:tav>
                                        <p:tav tm="100000">
                                          <p:val>
                                            <p:strVal val="#ppt_h"/>
                                          </p:val>
                                        </p:tav>
                                      </p:tavLst>
                                    </p:anim>
                                    <p:animEffect transition="in" filter="fade">
                                      <p:cBhvr>
                                        <p:cTn id="45" dur="200"/>
                                        <p:tgtEl>
                                          <p:spTgt spid="10"/>
                                        </p:tgtEl>
                                      </p:cBhvr>
                                    </p:animEffect>
                                  </p:childTnLst>
                                </p:cTn>
                              </p:par>
                            </p:childTnLst>
                          </p:cTn>
                        </p:par>
                        <p:par>
                          <p:cTn id="46" fill="hold">
                            <p:stCondLst>
                              <p:cond delay="1400"/>
                            </p:stCondLst>
                            <p:childTnLst>
                              <p:par>
                                <p:cTn id="47" presetID="53" presetClass="entr" presetSubtype="16" fill="hold" grpId="0" nodeType="afterEffect">
                                  <p:stCondLst>
                                    <p:cond delay="0"/>
                                  </p:stCondLst>
                                  <p:childTnLst>
                                    <p:set>
                                      <p:cBhvr>
                                        <p:cTn id="48" dur="1" fill="hold">
                                          <p:stCondLst>
                                            <p:cond delay="0"/>
                                          </p:stCondLst>
                                        </p:cTn>
                                        <p:tgtEl>
                                          <p:spTgt spid="11"/>
                                        </p:tgtEl>
                                        <p:attrNameLst>
                                          <p:attrName>style.visibility</p:attrName>
                                        </p:attrNameLst>
                                      </p:cBhvr>
                                      <p:to>
                                        <p:strVal val="visible"/>
                                      </p:to>
                                    </p:set>
                                    <p:anim calcmode="lin" valueType="num">
                                      <p:cBhvr>
                                        <p:cTn id="49" dur="200" fill="hold"/>
                                        <p:tgtEl>
                                          <p:spTgt spid="11"/>
                                        </p:tgtEl>
                                        <p:attrNameLst>
                                          <p:attrName>ppt_w</p:attrName>
                                        </p:attrNameLst>
                                      </p:cBhvr>
                                      <p:tavLst>
                                        <p:tav tm="0">
                                          <p:val>
                                            <p:fltVal val="0"/>
                                          </p:val>
                                        </p:tav>
                                        <p:tav tm="100000">
                                          <p:val>
                                            <p:strVal val="#ppt_w"/>
                                          </p:val>
                                        </p:tav>
                                      </p:tavLst>
                                    </p:anim>
                                    <p:anim calcmode="lin" valueType="num">
                                      <p:cBhvr>
                                        <p:cTn id="50" dur="200" fill="hold"/>
                                        <p:tgtEl>
                                          <p:spTgt spid="11"/>
                                        </p:tgtEl>
                                        <p:attrNameLst>
                                          <p:attrName>ppt_h</p:attrName>
                                        </p:attrNameLst>
                                      </p:cBhvr>
                                      <p:tavLst>
                                        <p:tav tm="0">
                                          <p:val>
                                            <p:fltVal val="0"/>
                                          </p:val>
                                        </p:tav>
                                        <p:tav tm="100000">
                                          <p:val>
                                            <p:strVal val="#ppt_h"/>
                                          </p:val>
                                        </p:tav>
                                      </p:tavLst>
                                    </p:anim>
                                    <p:animEffect transition="in" filter="fade">
                                      <p:cBhvr>
                                        <p:cTn id="51" dur="200"/>
                                        <p:tgtEl>
                                          <p:spTgt spid="11"/>
                                        </p:tgtEl>
                                      </p:cBhvr>
                                    </p:animEffect>
                                  </p:childTnLst>
                                </p:cTn>
                              </p:par>
                            </p:childTnLst>
                          </p:cTn>
                        </p:par>
                        <p:par>
                          <p:cTn id="52" fill="hold">
                            <p:stCondLst>
                              <p:cond delay="1600"/>
                            </p:stCondLst>
                            <p:childTnLst>
                              <p:par>
                                <p:cTn id="53" presetID="53" presetClass="entr" presetSubtype="16" fill="hold" grpId="0" nodeType="afterEffect">
                                  <p:stCondLst>
                                    <p:cond delay="0"/>
                                  </p:stCondLst>
                                  <p:childTnLst>
                                    <p:set>
                                      <p:cBhvr>
                                        <p:cTn id="54" dur="1" fill="hold">
                                          <p:stCondLst>
                                            <p:cond delay="0"/>
                                          </p:stCondLst>
                                        </p:cTn>
                                        <p:tgtEl>
                                          <p:spTgt spid="12"/>
                                        </p:tgtEl>
                                        <p:attrNameLst>
                                          <p:attrName>style.visibility</p:attrName>
                                        </p:attrNameLst>
                                      </p:cBhvr>
                                      <p:to>
                                        <p:strVal val="visible"/>
                                      </p:to>
                                    </p:set>
                                    <p:anim calcmode="lin" valueType="num">
                                      <p:cBhvr>
                                        <p:cTn id="55" dur="200" fill="hold"/>
                                        <p:tgtEl>
                                          <p:spTgt spid="12"/>
                                        </p:tgtEl>
                                        <p:attrNameLst>
                                          <p:attrName>ppt_w</p:attrName>
                                        </p:attrNameLst>
                                      </p:cBhvr>
                                      <p:tavLst>
                                        <p:tav tm="0">
                                          <p:val>
                                            <p:fltVal val="0"/>
                                          </p:val>
                                        </p:tav>
                                        <p:tav tm="100000">
                                          <p:val>
                                            <p:strVal val="#ppt_w"/>
                                          </p:val>
                                        </p:tav>
                                      </p:tavLst>
                                    </p:anim>
                                    <p:anim calcmode="lin" valueType="num">
                                      <p:cBhvr>
                                        <p:cTn id="56" dur="200" fill="hold"/>
                                        <p:tgtEl>
                                          <p:spTgt spid="12"/>
                                        </p:tgtEl>
                                        <p:attrNameLst>
                                          <p:attrName>ppt_h</p:attrName>
                                        </p:attrNameLst>
                                      </p:cBhvr>
                                      <p:tavLst>
                                        <p:tav tm="0">
                                          <p:val>
                                            <p:fltVal val="0"/>
                                          </p:val>
                                        </p:tav>
                                        <p:tav tm="100000">
                                          <p:val>
                                            <p:strVal val="#ppt_h"/>
                                          </p:val>
                                        </p:tav>
                                      </p:tavLst>
                                    </p:anim>
                                    <p:animEffect transition="in" filter="fade">
                                      <p:cBhvr>
                                        <p:cTn id="57" dur="200"/>
                                        <p:tgtEl>
                                          <p:spTgt spid="12"/>
                                        </p:tgtEl>
                                      </p:cBhvr>
                                    </p:animEffect>
                                  </p:childTnLst>
                                </p:cTn>
                              </p:par>
                            </p:childTnLst>
                          </p:cTn>
                        </p:par>
                        <p:par>
                          <p:cTn id="58" fill="hold">
                            <p:stCondLst>
                              <p:cond delay="1800"/>
                            </p:stCondLst>
                            <p:childTnLst>
                              <p:par>
                                <p:cTn id="59" presetID="53" presetClass="entr" presetSubtype="16" fill="hold" grpId="0" nodeType="afterEffect">
                                  <p:stCondLst>
                                    <p:cond delay="0"/>
                                  </p:stCondLst>
                                  <p:childTnLst>
                                    <p:set>
                                      <p:cBhvr>
                                        <p:cTn id="60" dur="1" fill="hold">
                                          <p:stCondLst>
                                            <p:cond delay="0"/>
                                          </p:stCondLst>
                                        </p:cTn>
                                        <p:tgtEl>
                                          <p:spTgt spid="13"/>
                                        </p:tgtEl>
                                        <p:attrNameLst>
                                          <p:attrName>style.visibility</p:attrName>
                                        </p:attrNameLst>
                                      </p:cBhvr>
                                      <p:to>
                                        <p:strVal val="visible"/>
                                      </p:to>
                                    </p:set>
                                    <p:anim calcmode="lin" valueType="num">
                                      <p:cBhvr>
                                        <p:cTn id="61" dur="200" fill="hold"/>
                                        <p:tgtEl>
                                          <p:spTgt spid="13"/>
                                        </p:tgtEl>
                                        <p:attrNameLst>
                                          <p:attrName>ppt_w</p:attrName>
                                        </p:attrNameLst>
                                      </p:cBhvr>
                                      <p:tavLst>
                                        <p:tav tm="0">
                                          <p:val>
                                            <p:fltVal val="0"/>
                                          </p:val>
                                        </p:tav>
                                        <p:tav tm="100000">
                                          <p:val>
                                            <p:strVal val="#ppt_w"/>
                                          </p:val>
                                        </p:tav>
                                      </p:tavLst>
                                    </p:anim>
                                    <p:anim calcmode="lin" valueType="num">
                                      <p:cBhvr>
                                        <p:cTn id="62" dur="200" fill="hold"/>
                                        <p:tgtEl>
                                          <p:spTgt spid="13"/>
                                        </p:tgtEl>
                                        <p:attrNameLst>
                                          <p:attrName>ppt_h</p:attrName>
                                        </p:attrNameLst>
                                      </p:cBhvr>
                                      <p:tavLst>
                                        <p:tav tm="0">
                                          <p:val>
                                            <p:fltVal val="0"/>
                                          </p:val>
                                        </p:tav>
                                        <p:tav tm="100000">
                                          <p:val>
                                            <p:strVal val="#ppt_h"/>
                                          </p:val>
                                        </p:tav>
                                      </p:tavLst>
                                    </p:anim>
                                    <p:animEffect transition="in" filter="fade">
                                      <p:cBhvr>
                                        <p:cTn id="63" dur="200"/>
                                        <p:tgtEl>
                                          <p:spTgt spid="13"/>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2" fill="hold" grpId="0" nodeType="clickEffect">
                                  <p:stCondLst>
                                    <p:cond delay="0"/>
                                  </p:stCondLst>
                                  <p:childTnLst>
                                    <p:set>
                                      <p:cBhvr>
                                        <p:cTn id="67" dur="1" fill="hold">
                                          <p:stCondLst>
                                            <p:cond delay="0"/>
                                          </p:stCondLst>
                                        </p:cTn>
                                        <p:tgtEl>
                                          <p:spTgt spid="27"/>
                                        </p:tgtEl>
                                        <p:attrNameLst>
                                          <p:attrName>style.visibility</p:attrName>
                                        </p:attrNameLst>
                                      </p:cBhvr>
                                      <p:to>
                                        <p:strVal val="visible"/>
                                      </p:to>
                                    </p:set>
                                    <p:animEffect transition="in" filter="wipe(right)">
                                      <p:cBhvr>
                                        <p:cTn id="68" dur="500"/>
                                        <p:tgtEl>
                                          <p:spTgt spid="27"/>
                                        </p:tgtEl>
                                      </p:cBhvr>
                                    </p:animEffect>
                                  </p:childTnLst>
                                </p:cTn>
                              </p:par>
                              <p:par>
                                <p:cTn id="69" presetID="22" presetClass="entr" presetSubtype="8" fill="hold" grpId="0" nodeType="withEffect">
                                  <p:stCondLst>
                                    <p:cond delay="0"/>
                                  </p:stCondLst>
                                  <p:childTnLst>
                                    <p:set>
                                      <p:cBhvr>
                                        <p:cTn id="70" dur="1" fill="hold">
                                          <p:stCondLst>
                                            <p:cond delay="0"/>
                                          </p:stCondLst>
                                        </p:cTn>
                                        <p:tgtEl>
                                          <p:spTgt spid="29"/>
                                        </p:tgtEl>
                                        <p:attrNameLst>
                                          <p:attrName>style.visibility</p:attrName>
                                        </p:attrNameLst>
                                      </p:cBhvr>
                                      <p:to>
                                        <p:strVal val="visible"/>
                                      </p:to>
                                    </p:set>
                                    <p:animEffect transition="in" filter="wipe(left)">
                                      <p:cBhvr>
                                        <p:cTn id="71" dur="500"/>
                                        <p:tgtEl>
                                          <p:spTgt spid="29"/>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2" fill="hold" grpId="0" nodeType="clickEffect">
                                  <p:stCondLst>
                                    <p:cond delay="0"/>
                                  </p:stCondLst>
                                  <p:childTnLst>
                                    <p:set>
                                      <p:cBhvr>
                                        <p:cTn id="75" dur="1" fill="hold">
                                          <p:stCondLst>
                                            <p:cond delay="0"/>
                                          </p:stCondLst>
                                        </p:cTn>
                                        <p:tgtEl>
                                          <p:spTgt spid="25"/>
                                        </p:tgtEl>
                                        <p:attrNameLst>
                                          <p:attrName>style.visibility</p:attrName>
                                        </p:attrNameLst>
                                      </p:cBhvr>
                                      <p:to>
                                        <p:strVal val="visible"/>
                                      </p:to>
                                    </p:set>
                                    <p:animEffect transition="in" filter="wipe(right)">
                                      <p:cBhvr>
                                        <p:cTn id="76" dur="500"/>
                                        <p:tgtEl>
                                          <p:spTgt spid="25"/>
                                        </p:tgtEl>
                                      </p:cBhvr>
                                    </p:animEffect>
                                  </p:childTnLst>
                                </p:cTn>
                              </p:par>
                              <p:par>
                                <p:cTn id="77" presetID="22" presetClass="entr" presetSubtype="8" fill="hold" grpId="0" nodeType="withEffect">
                                  <p:stCondLst>
                                    <p:cond delay="0"/>
                                  </p:stCondLst>
                                  <p:childTnLst>
                                    <p:set>
                                      <p:cBhvr>
                                        <p:cTn id="78" dur="1" fill="hold">
                                          <p:stCondLst>
                                            <p:cond delay="0"/>
                                          </p:stCondLst>
                                        </p:cTn>
                                        <p:tgtEl>
                                          <p:spTgt spid="18"/>
                                        </p:tgtEl>
                                        <p:attrNameLst>
                                          <p:attrName>style.visibility</p:attrName>
                                        </p:attrNameLst>
                                      </p:cBhvr>
                                      <p:to>
                                        <p:strVal val="visible"/>
                                      </p:to>
                                    </p:set>
                                    <p:animEffect transition="in" filter="wipe(left)">
                                      <p:cBhvr>
                                        <p:cTn id="79" dur="500"/>
                                        <p:tgtEl>
                                          <p:spTgt spid="18"/>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8" fill="hold" grpId="0" nodeType="clickEffect">
                                  <p:stCondLst>
                                    <p:cond delay="0"/>
                                  </p:stCondLst>
                                  <p:childTnLst>
                                    <p:set>
                                      <p:cBhvr>
                                        <p:cTn id="83" dur="1" fill="hold">
                                          <p:stCondLst>
                                            <p:cond delay="0"/>
                                          </p:stCondLst>
                                        </p:cTn>
                                        <p:tgtEl>
                                          <p:spTgt spid="26"/>
                                        </p:tgtEl>
                                        <p:attrNameLst>
                                          <p:attrName>style.visibility</p:attrName>
                                        </p:attrNameLst>
                                      </p:cBhvr>
                                      <p:to>
                                        <p:strVal val="visible"/>
                                      </p:to>
                                    </p:set>
                                    <p:animEffect transition="in" filter="wipe(left)">
                                      <p:cBhvr>
                                        <p:cTn id="84" dur="500"/>
                                        <p:tgtEl>
                                          <p:spTgt spid="26"/>
                                        </p:tgtEl>
                                      </p:cBhvr>
                                    </p:animEffect>
                                  </p:childTnLst>
                                </p:cTn>
                              </p:par>
                              <p:par>
                                <p:cTn id="85" presetID="22" presetClass="entr" presetSubtype="8" fill="hold" grpId="0" nodeType="withEffect">
                                  <p:stCondLst>
                                    <p:cond delay="0"/>
                                  </p:stCondLst>
                                  <p:childTnLst>
                                    <p:set>
                                      <p:cBhvr>
                                        <p:cTn id="86" dur="1" fill="hold">
                                          <p:stCondLst>
                                            <p:cond delay="0"/>
                                          </p:stCondLst>
                                        </p:cTn>
                                        <p:tgtEl>
                                          <p:spTgt spid="21"/>
                                        </p:tgtEl>
                                        <p:attrNameLst>
                                          <p:attrName>style.visibility</p:attrName>
                                        </p:attrNameLst>
                                      </p:cBhvr>
                                      <p:to>
                                        <p:strVal val="visible"/>
                                      </p:to>
                                    </p:set>
                                    <p:animEffect transition="in" filter="wipe(left)">
                                      <p:cBhvr>
                                        <p:cTn id="87" dur="500"/>
                                        <p:tgtEl>
                                          <p:spTgt spid="21"/>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8" fill="hold" grpId="0" nodeType="clickEffect">
                                  <p:stCondLst>
                                    <p:cond delay="0"/>
                                  </p:stCondLst>
                                  <p:childTnLst>
                                    <p:set>
                                      <p:cBhvr>
                                        <p:cTn id="91" dur="1" fill="hold">
                                          <p:stCondLst>
                                            <p:cond delay="0"/>
                                          </p:stCondLst>
                                        </p:cTn>
                                        <p:tgtEl>
                                          <p:spTgt spid="16"/>
                                        </p:tgtEl>
                                        <p:attrNameLst>
                                          <p:attrName>style.visibility</p:attrName>
                                        </p:attrNameLst>
                                      </p:cBhvr>
                                      <p:to>
                                        <p:strVal val="visible"/>
                                      </p:to>
                                    </p:set>
                                    <p:animEffect transition="in" filter="wipe(left)">
                                      <p:cBhvr>
                                        <p:cTn id="92" dur="500"/>
                                        <p:tgtEl>
                                          <p:spTgt spid="16"/>
                                        </p:tgtEl>
                                      </p:cBhvr>
                                    </p:animEffect>
                                  </p:childTnLst>
                                </p:cTn>
                              </p:par>
                            </p:childTnLst>
                          </p:cTn>
                        </p:par>
                      </p:childTnLst>
                    </p:cTn>
                  </p:par>
                  <p:par>
                    <p:cTn id="93" fill="hold">
                      <p:stCondLst>
                        <p:cond delay="indefinite"/>
                      </p:stCondLst>
                      <p:childTnLst>
                        <p:par>
                          <p:cTn id="94" fill="hold">
                            <p:stCondLst>
                              <p:cond delay="0"/>
                            </p:stCondLst>
                            <p:childTnLst>
                              <p:par>
                                <p:cTn id="95" presetID="22" presetClass="entr" presetSubtype="8" fill="hold" grpId="0" nodeType="clickEffect">
                                  <p:stCondLst>
                                    <p:cond delay="0"/>
                                  </p:stCondLst>
                                  <p:childTnLst>
                                    <p:set>
                                      <p:cBhvr>
                                        <p:cTn id="96" dur="1" fill="hold">
                                          <p:stCondLst>
                                            <p:cond delay="0"/>
                                          </p:stCondLst>
                                        </p:cTn>
                                        <p:tgtEl>
                                          <p:spTgt spid="19"/>
                                        </p:tgtEl>
                                        <p:attrNameLst>
                                          <p:attrName>style.visibility</p:attrName>
                                        </p:attrNameLst>
                                      </p:cBhvr>
                                      <p:to>
                                        <p:strVal val="visible"/>
                                      </p:to>
                                    </p:set>
                                    <p:animEffect transition="in" filter="wipe(left)">
                                      <p:cBhvr>
                                        <p:cTn id="97" dur="500"/>
                                        <p:tgtEl>
                                          <p:spTgt spid="19"/>
                                        </p:tgtEl>
                                      </p:cBhvr>
                                    </p:animEffect>
                                  </p:childTnLst>
                                </p:cTn>
                              </p:par>
                            </p:childTnLst>
                          </p:cTn>
                        </p:par>
                      </p:childTnLst>
                    </p:cTn>
                  </p:par>
                  <p:par>
                    <p:cTn id="98" fill="hold">
                      <p:stCondLst>
                        <p:cond delay="indefinite"/>
                      </p:stCondLst>
                      <p:childTnLst>
                        <p:par>
                          <p:cTn id="99" fill="hold">
                            <p:stCondLst>
                              <p:cond delay="0"/>
                            </p:stCondLst>
                            <p:childTnLst>
                              <p:par>
                                <p:cTn id="100" presetID="53" presetClass="entr" presetSubtype="16" fill="hold" grpId="0" nodeType="clickEffect">
                                  <p:stCondLst>
                                    <p:cond delay="0"/>
                                  </p:stCondLst>
                                  <p:childTnLst>
                                    <p:set>
                                      <p:cBhvr>
                                        <p:cTn id="101" dur="1" fill="hold">
                                          <p:stCondLst>
                                            <p:cond delay="0"/>
                                          </p:stCondLst>
                                        </p:cTn>
                                        <p:tgtEl>
                                          <p:spTgt spid="20"/>
                                        </p:tgtEl>
                                        <p:attrNameLst>
                                          <p:attrName>style.visibility</p:attrName>
                                        </p:attrNameLst>
                                      </p:cBhvr>
                                      <p:to>
                                        <p:strVal val="visible"/>
                                      </p:to>
                                    </p:set>
                                    <p:anim calcmode="lin" valueType="num">
                                      <p:cBhvr>
                                        <p:cTn id="102" dur="500" fill="hold"/>
                                        <p:tgtEl>
                                          <p:spTgt spid="20"/>
                                        </p:tgtEl>
                                        <p:attrNameLst>
                                          <p:attrName>ppt_w</p:attrName>
                                        </p:attrNameLst>
                                      </p:cBhvr>
                                      <p:tavLst>
                                        <p:tav tm="0">
                                          <p:val>
                                            <p:fltVal val="0"/>
                                          </p:val>
                                        </p:tav>
                                        <p:tav tm="100000">
                                          <p:val>
                                            <p:strVal val="#ppt_w"/>
                                          </p:val>
                                        </p:tav>
                                      </p:tavLst>
                                    </p:anim>
                                    <p:anim calcmode="lin" valueType="num">
                                      <p:cBhvr>
                                        <p:cTn id="103" dur="500" fill="hold"/>
                                        <p:tgtEl>
                                          <p:spTgt spid="20"/>
                                        </p:tgtEl>
                                        <p:attrNameLst>
                                          <p:attrName>ppt_h</p:attrName>
                                        </p:attrNameLst>
                                      </p:cBhvr>
                                      <p:tavLst>
                                        <p:tav tm="0">
                                          <p:val>
                                            <p:fltVal val="0"/>
                                          </p:val>
                                        </p:tav>
                                        <p:tav tm="100000">
                                          <p:val>
                                            <p:strVal val="#ppt_h"/>
                                          </p:val>
                                        </p:tav>
                                      </p:tavLst>
                                    </p:anim>
                                    <p:animEffect transition="in" filter="fade">
                                      <p:cBhvr>
                                        <p:cTn id="104" dur="500"/>
                                        <p:tgtEl>
                                          <p:spTgt spid="20"/>
                                        </p:tgtEl>
                                      </p:cBhvr>
                                    </p:animEffect>
                                  </p:childTnLst>
                                </p:cTn>
                              </p:par>
                            </p:childTnLst>
                          </p:cTn>
                        </p:par>
                      </p:childTnLst>
                    </p:cTn>
                  </p:par>
                  <p:par>
                    <p:cTn id="105" fill="hold">
                      <p:stCondLst>
                        <p:cond delay="indefinite"/>
                      </p:stCondLst>
                      <p:childTnLst>
                        <p:par>
                          <p:cTn id="106" fill="hold">
                            <p:stCondLst>
                              <p:cond delay="0"/>
                            </p:stCondLst>
                            <p:childTnLst>
                              <p:par>
                                <p:cTn id="107" presetID="53" presetClass="entr" presetSubtype="16" fill="hold" grpId="0" nodeType="clickEffect">
                                  <p:stCondLst>
                                    <p:cond delay="0"/>
                                  </p:stCondLst>
                                  <p:childTnLst>
                                    <p:set>
                                      <p:cBhvr>
                                        <p:cTn id="108" dur="1" fill="hold">
                                          <p:stCondLst>
                                            <p:cond delay="0"/>
                                          </p:stCondLst>
                                        </p:cTn>
                                        <p:tgtEl>
                                          <p:spTgt spid="28"/>
                                        </p:tgtEl>
                                        <p:attrNameLst>
                                          <p:attrName>style.visibility</p:attrName>
                                        </p:attrNameLst>
                                      </p:cBhvr>
                                      <p:to>
                                        <p:strVal val="visible"/>
                                      </p:to>
                                    </p:set>
                                    <p:anim calcmode="lin" valueType="num">
                                      <p:cBhvr>
                                        <p:cTn id="109" dur="500" fill="hold"/>
                                        <p:tgtEl>
                                          <p:spTgt spid="28"/>
                                        </p:tgtEl>
                                        <p:attrNameLst>
                                          <p:attrName>ppt_w</p:attrName>
                                        </p:attrNameLst>
                                      </p:cBhvr>
                                      <p:tavLst>
                                        <p:tav tm="0">
                                          <p:val>
                                            <p:fltVal val="0"/>
                                          </p:val>
                                        </p:tav>
                                        <p:tav tm="100000">
                                          <p:val>
                                            <p:strVal val="#ppt_w"/>
                                          </p:val>
                                        </p:tav>
                                      </p:tavLst>
                                    </p:anim>
                                    <p:anim calcmode="lin" valueType="num">
                                      <p:cBhvr>
                                        <p:cTn id="110" dur="500" fill="hold"/>
                                        <p:tgtEl>
                                          <p:spTgt spid="28"/>
                                        </p:tgtEl>
                                        <p:attrNameLst>
                                          <p:attrName>ppt_h</p:attrName>
                                        </p:attrNameLst>
                                      </p:cBhvr>
                                      <p:tavLst>
                                        <p:tav tm="0">
                                          <p:val>
                                            <p:fltVal val="0"/>
                                          </p:val>
                                        </p:tav>
                                        <p:tav tm="100000">
                                          <p:val>
                                            <p:strVal val="#ppt_h"/>
                                          </p:val>
                                        </p:tav>
                                      </p:tavLst>
                                    </p:anim>
                                    <p:animEffect transition="in" filter="fade">
                                      <p:cBhvr>
                                        <p:cTn id="111"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6" grpId="0" animBg="1"/>
      <p:bldP spid="18" grpId="0"/>
      <p:bldP spid="19" grpId="0"/>
      <p:bldP spid="20" grpId="0"/>
      <p:bldP spid="21" grpId="0"/>
      <p:bldP spid="25" grpId="0" animBg="1"/>
      <p:bldP spid="26" grpId="0" animBg="1"/>
      <p:bldP spid="27" grpId="0" animBg="1"/>
      <p:bldP spid="28" grpId="0"/>
      <p:bldP spid="29" grpId="0"/>
    </p:bldLst>
  </p:timing>
</p:sld>
</file>

<file path=ppt/theme/theme1.xml><?xml version="1.0" encoding="utf-8"?>
<a:theme xmlns:a="http://schemas.openxmlformats.org/drawingml/2006/main" name="powerpoint tutorial">
  <a:themeElements>
    <a:clrScheme name="Custom 27">
      <a:dk1>
        <a:srgbClr val="000000"/>
      </a:dk1>
      <a:lt1>
        <a:srgbClr val="FFFFFF"/>
      </a:lt1>
      <a:dk2>
        <a:srgbClr val="005F73"/>
      </a:dk2>
      <a:lt2>
        <a:srgbClr val="E7E6E6"/>
      </a:lt2>
      <a:accent1>
        <a:srgbClr val="6A205F"/>
      </a:accent1>
      <a:accent2>
        <a:srgbClr val="C74F66"/>
      </a:accent2>
      <a:accent3>
        <a:srgbClr val="C40C67"/>
      </a:accent3>
      <a:accent4>
        <a:srgbClr val="FF7675"/>
      </a:accent4>
      <a:accent5>
        <a:srgbClr val="0696D0"/>
      </a:accent5>
      <a:accent6>
        <a:srgbClr val="360070"/>
      </a:accent6>
      <a:hlink>
        <a:srgbClr val="0563C1"/>
      </a:hlink>
      <a:folHlink>
        <a:srgbClr val="954F72"/>
      </a:folHlink>
    </a:clrScheme>
    <a:fontScheme name="Custom 92">
      <a:majorFont>
        <a:latin typeface="Segoe UI Semibold"/>
        <a:ea typeface=""/>
        <a:cs typeface=""/>
      </a:majorFont>
      <a:minorFont>
        <a:latin typeface="Segoe UI "/>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eeling overwhelmed _Win32_CP_v13" id="{1F8CD036-E430-4435-85C3-9C882E43A90C}" vid="{161A3489-A5CE-4E5E-8AA9-B92631102B55}"/>
    </a:ext>
  </a:extLst>
</a:theme>
</file>

<file path=ppt/theme/theme2.xml><?xml version="1.0" encoding="utf-8"?>
<a:theme xmlns:a="http://schemas.openxmlformats.org/drawingml/2006/main" name="1_powerpoint tutorial">
  <a:themeElements>
    <a:clrScheme name="Custom 27">
      <a:dk1>
        <a:srgbClr val="000000"/>
      </a:dk1>
      <a:lt1>
        <a:srgbClr val="FFFFFF"/>
      </a:lt1>
      <a:dk2>
        <a:srgbClr val="005F73"/>
      </a:dk2>
      <a:lt2>
        <a:srgbClr val="E7E6E6"/>
      </a:lt2>
      <a:accent1>
        <a:srgbClr val="6A205F"/>
      </a:accent1>
      <a:accent2>
        <a:srgbClr val="C74F66"/>
      </a:accent2>
      <a:accent3>
        <a:srgbClr val="C40C67"/>
      </a:accent3>
      <a:accent4>
        <a:srgbClr val="FF7675"/>
      </a:accent4>
      <a:accent5>
        <a:srgbClr val="0696D0"/>
      </a:accent5>
      <a:accent6>
        <a:srgbClr val="360070"/>
      </a:accent6>
      <a:hlink>
        <a:srgbClr val="0563C1"/>
      </a:hlink>
      <a:folHlink>
        <a:srgbClr val="954F72"/>
      </a:folHlink>
    </a:clrScheme>
    <a:fontScheme name="Custom 92">
      <a:majorFont>
        <a:latin typeface="Segoe UI Semibold"/>
        <a:ea typeface=""/>
        <a:cs typeface=""/>
      </a:majorFont>
      <a:minorFont>
        <a:latin typeface="Segoe UI "/>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eeling overwhelmed _Win32_CP_v13" id="{1F8CD036-E430-4435-85C3-9C882E43A90C}" vid="{161A3489-A5CE-4E5E-8AA9-B92631102B55}"/>
    </a:ext>
  </a:extLst>
</a:theme>
</file>

<file path=ppt/theme/theme3.xml><?xml version="1.0" encoding="utf-8"?>
<a:theme xmlns:a="http://schemas.openxmlformats.org/drawingml/2006/main" name="2_powerpoint tutorial">
  <a:themeElements>
    <a:clrScheme name="Custom 27">
      <a:dk1>
        <a:srgbClr val="000000"/>
      </a:dk1>
      <a:lt1>
        <a:srgbClr val="FFFFFF"/>
      </a:lt1>
      <a:dk2>
        <a:srgbClr val="005F73"/>
      </a:dk2>
      <a:lt2>
        <a:srgbClr val="E7E6E6"/>
      </a:lt2>
      <a:accent1>
        <a:srgbClr val="6A205F"/>
      </a:accent1>
      <a:accent2>
        <a:srgbClr val="C74F66"/>
      </a:accent2>
      <a:accent3>
        <a:srgbClr val="C40C67"/>
      </a:accent3>
      <a:accent4>
        <a:srgbClr val="FF7675"/>
      </a:accent4>
      <a:accent5>
        <a:srgbClr val="0696D0"/>
      </a:accent5>
      <a:accent6>
        <a:srgbClr val="360070"/>
      </a:accent6>
      <a:hlink>
        <a:srgbClr val="0563C1"/>
      </a:hlink>
      <a:folHlink>
        <a:srgbClr val="954F72"/>
      </a:folHlink>
    </a:clrScheme>
    <a:fontScheme name="Custom 92">
      <a:majorFont>
        <a:latin typeface="Segoe UI Semibold"/>
        <a:ea typeface=""/>
        <a:cs typeface=""/>
      </a:majorFont>
      <a:minorFont>
        <a:latin typeface="Segoe UI "/>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eeling overwhelmed _Win32_CP_v13" id="{1F8CD036-E430-4435-85C3-9C882E43A90C}" vid="{161A3489-A5CE-4E5E-8AA9-B92631102B55}"/>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8" ma:contentTypeDescription="Create a new document." ma:contentTypeScope="" ma:versionID="60f5a4f2d2b0abadcf532d48ebf9cb7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7dd78129e6a1811f84807ad11c65153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Props1.xml><?xml version="1.0" encoding="utf-8"?>
<ds:datastoreItem xmlns:ds="http://schemas.openxmlformats.org/officeDocument/2006/customXml" ds:itemID="{FF3CF614-6894-4A97-80E5-9F658EA3AF0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7D4A114-614A-4F21-A975-61444CD3CFA6}">
  <ds:schemaRefs>
    <ds:schemaRef ds:uri="http://schemas.microsoft.com/sharepoint/v3/contenttype/forms"/>
  </ds:schemaRefs>
</ds:datastoreItem>
</file>

<file path=customXml/itemProps3.xml><?xml version="1.0" encoding="utf-8"?>
<ds:datastoreItem xmlns:ds="http://schemas.openxmlformats.org/officeDocument/2006/customXml" ds:itemID="{ADD100F2-74DD-462C-BBFE-2504278ADF72}">
  <ds:schemaRefs>
    <ds:schemaRef ds:uri="http://schemas.microsoft.com/office/2006/metadata/properties"/>
    <ds:schemaRef ds:uri="230e9df3-be65-4c73-a93b-d1236ebd677e"/>
    <ds:schemaRef ds:uri="http://schemas.openxmlformats.org/package/2006/metadata/core-properties"/>
    <ds:schemaRef ds:uri="http://schemas.microsoft.com/sharepoint/v3"/>
    <ds:schemaRef ds:uri="http://purl.org/dc/dcmitype/"/>
    <ds:schemaRef ds:uri="http://www.w3.org/XML/1998/namespace"/>
    <ds:schemaRef ds:uri="http://schemas.microsoft.com/office/2006/documentManagement/types"/>
    <ds:schemaRef ds:uri="71af3243-3dd4-4a8d-8c0d-dd76da1f02a5"/>
    <ds:schemaRef ds:uri="http://purl.org/dc/terms/"/>
    <ds:schemaRef ds:uri="http://schemas.microsoft.com/office/infopath/2007/PartnerControls"/>
    <ds:schemaRef ds:uri="16c05727-aa75-4e4a-9b5f-8a80a1165891"/>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
  <TotalTime>82201</TotalTime>
  <Words>14048</Words>
  <Application>Microsoft Macintosh PowerPoint</Application>
  <PresentationFormat>On-screen Show (4:3)</PresentationFormat>
  <Paragraphs>2564</Paragraphs>
  <Slides>146</Slides>
  <Notes>11</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146</vt:i4>
      </vt:variant>
    </vt:vector>
  </HeadingPairs>
  <TitlesOfParts>
    <vt:vector size="160" baseType="lpstr">
      <vt:lpstr>Public Sans</vt:lpstr>
      <vt:lpstr>Segoe UI </vt:lpstr>
      <vt:lpstr>Arial</vt:lpstr>
      <vt:lpstr>Calibri</vt:lpstr>
      <vt:lpstr>Cambria Math</vt:lpstr>
      <vt:lpstr>Courier New</vt:lpstr>
      <vt:lpstr>Lato</vt:lpstr>
      <vt:lpstr>Raleway</vt:lpstr>
      <vt:lpstr>Symbol</vt:lpstr>
      <vt:lpstr>Times New Roman</vt:lpstr>
      <vt:lpstr>Wingdings</vt:lpstr>
      <vt:lpstr>powerpoint tutorial</vt:lpstr>
      <vt:lpstr>1_powerpoint tutorial</vt:lpstr>
      <vt:lpstr>2_powerpoint tutorial</vt:lpstr>
      <vt:lpstr>PowerPoint Presentation</vt:lpstr>
      <vt:lpstr>Scope of the Examination</vt:lpstr>
      <vt:lpstr>The Six Vs of Big Data</vt:lpstr>
      <vt:lpstr>Volume </vt:lpstr>
      <vt:lpstr>Variety</vt:lpstr>
      <vt:lpstr>Velocity</vt:lpstr>
      <vt:lpstr>Veracity</vt:lpstr>
      <vt:lpstr>Value</vt:lpstr>
      <vt:lpstr>Variability</vt:lpstr>
      <vt:lpstr>Practice question</vt:lpstr>
      <vt:lpstr>Practice question</vt:lpstr>
      <vt:lpstr>Hadoop Distributed File System (HDFS)</vt:lpstr>
      <vt:lpstr>Replication Mechanism</vt:lpstr>
      <vt:lpstr>Dask</vt:lpstr>
      <vt:lpstr>Dask Arrays</vt:lpstr>
      <vt:lpstr>Block Algorithms</vt:lpstr>
      <vt:lpstr>Block Algorithms</vt:lpstr>
      <vt:lpstr>Task Graph</vt:lpstr>
      <vt:lpstr>Large data example</vt:lpstr>
      <vt:lpstr>Splitting Chunks</vt:lpstr>
      <vt:lpstr>Splitting Chunks</vt:lpstr>
      <vt:lpstr>Splitting Chunks</vt:lpstr>
      <vt:lpstr>Task Graph</vt:lpstr>
      <vt:lpstr>Rechunking Arrays</vt:lpstr>
      <vt:lpstr>Parallelize Systems – Divide and Conquer</vt:lpstr>
      <vt:lpstr>Data Model</vt:lpstr>
      <vt:lpstr>Map Reduce Example</vt:lpstr>
      <vt:lpstr>Map Reduce Example</vt:lpstr>
      <vt:lpstr>Map Reduce Example</vt:lpstr>
      <vt:lpstr>Map Reduce Example</vt:lpstr>
      <vt:lpstr>Issues with MapReduce</vt:lpstr>
      <vt:lpstr>Challenges</vt:lpstr>
      <vt:lpstr>Solution: Resilient Distributed Dataset (RDDs)</vt:lpstr>
      <vt:lpstr>Resilient Distributed Dataset</vt:lpstr>
      <vt:lpstr>Spark SQL</vt:lpstr>
      <vt:lpstr>Resilient Distributed Datasets (RDD)</vt:lpstr>
      <vt:lpstr>Partitions</vt:lpstr>
      <vt:lpstr>How to create RDD</vt:lpstr>
      <vt:lpstr>Transformations &amp; Actions Example</vt:lpstr>
      <vt:lpstr>Tutorial 3 – TODO #2</vt:lpstr>
      <vt:lpstr>Tutorial 3 – TODO #3</vt:lpstr>
      <vt:lpstr>Tutorial 3 – TODO #4</vt:lpstr>
      <vt:lpstr>Take Home Exercise</vt:lpstr>
      <vt:lpstr>Take Home Exercise (Solution)</vt:lpstr>
      <vt:lpstr>Take Home Exercise (Solution)</vt:lpstr>
      <vt:lpstr>Take Home Exercise (Solution)</vt:lpstr>
      <vt:lpstr>Transformation: Narrow vs Wide</vt:lpstr>
      <vt:lpstr>Join and Partition</vt:lpstr>
      <vt:lpstr>Join and Partition</vt:lpstr>
      <vt:lpstr>DataFrame </vt:lpstr>
      <vt:lpstr>Data Model for DataFrame</vt:lpstr>
      <vt:lpstr>Data Model for DataFrame</vt:lpstr>
      <vt:lpstr>RDD vs DataFrame</vt:lpstr>
      <vt:lpstr>RDD vs DataFrame</vt:lpstr>
      <vt:lpstr>DataFrame Operations</vt:lpstr>
      <vt:lpstr>DataFrame Operations</vt:lpstr>
      <vt:lpstr>DataFrame Creation</vt:lpstr>
      <vt:lpstr>DataFrame Operations</vt:lpstr>
      <vt:lpstr>DataFrame Operations</vt:lpstr>
      <vt:lpstr>DataFrame Operations</vt:lpstr>
      <vt:lpstr>DataFrame Creation</vt:lpstr>
      <vt:lpstr>DataFrame Operations</vt:lpstr>
      <vt:lpstr>DataFrame Operations</vt:lpstr>
      <vt:lpstr>DataFrame Operations</vt:lpstr>
      <vt:lpstr>DataFrame Operations</vt:lpstr>
      <vt:lpstr>DataFrame Creation</vt:lpstr>
      <vt:lpstr>DataFrame to RDD</vt:lpstr>
      <vt:lpstr>RDD Examples: map() and mapValue()</vt:lpstr>
      <vt:lpstr>RDD Examples: map() and mapValue()</vt:lpstr>
      <vt:lpstr>flatMapValues()</vt:lpstr>
      <vt:lpstr>Common Tasks in Text Processing</vt:lpstr>
      <vt:lpstr>Subword Tokenization</vt:lpstr>
      <vt:lpstr>Byte Pair Encoding (BPE) Learner Example</vt:lpstr>
      <vt:lpstr>Tokenizing a new sentence</vt:lpstr>
      <vt:lpstr>Stop Words</vt:lpstr>
      <vt:lpstr>Stemming</vt:lpstr>
      <vt:lpstr>Porter’s Stemming</vt:lpstr>
      <vt:lpstr>Lemmatization</vt:lpstr>
      <vt:lpstr>Lemmatization</vt:lpstr>
      <vt:lpstr>One Hot Encoding</vt:lpstr>
      <vt:lpstr>One Hot Encoding</vt:lpstr>
      <vt:lpstr>Bag of Words Model</vt:lpstr>
      <vt:lpstr>Levenshtein Distance  </vt:lpstr>
      <vt:lpstr>Operations of Levenshtein Distance </vt:lpstr>
      <vt:lpstr>Operations of Levenshtein Distance </vt:lpstr>
      <vt:lpstr>Operations of Levenshtein Distance </vt:lpstr>
      <vt:lpstr>Operations of Levenshtein Distance </vt:lpstr>
      <vt:lpstr>DP table for BUT to ANT</vt:lpstr>
      <vt:lpstr>DP table for BUT to ANT</vt:lpstr>
      <vt:lpstr>DP table for BUT to ANT</vt:lpstr>
      <vt:lpstr>DP table for BUT to ANT</vt:lpstr>
      <vt:lpstr>Word Embeddings</vt:lpstr>
      <vt:lpstr>Word2Vec</vt:lpstr>
      <vt:lpstr>Skip-gram</vt:lpstr>
      <vt:lpstr>Skip-gram</vt:lpstr>
      <vt:lpstr>Loss function</vt:lpstr>
      <vt:lpstr>Skip-gram Model Structure</vt:lpstr>
      <vt:lpstr>High Level Neural Network Diagram</vt:lpstr>
      <vt:lpstr>Continuous bag-of-words (CBOW)</vt:lpstr>
      <vt:lpstr>Loss function</vt:lpstr>
      <vt:lpstr>Model Structure of CBOW</vt:lpstr>
      <vt:lpstr>CBOW Example</vt:lpstr>
      <vt:lpstr>Skip-gram with Negative Sampling (SGNS)</vt:lpstr>
      <vt:lpstr>Skip-gram with Negative Sampling (SGNS)</vt:lpstr>
      <vt:lpstr>PageRank: Matrix Formulation</vt:lpstr>
      <vt:lpstr>Power Iteration Method</vt:lpstr>
      <vt:lpstr>Problems of PageRank</vt:lpstr>
      <vt:lpstr>Spider Traps Problem</vt:lpstr>
      <vt:lpstr>Solution: Teleports</vt:lpstr>
      <vt:lpstr>Dead Ends Problem</vt:lpstr>
      <vt:lpstr>Solution: Teleport again !</vt:lpstr>
      <vt:lpstr>Why Teleports solve the problems?</vt:lpstr>
      <vt:lpstr>Solution: Random Teleports</vt:lpstr>
      <vt:lpstr>The Google Matrix</vt:lpstr>
      <vt:lpstr>Random Teleport (β = 0.8)</vt:lpstr>
      <vt:lpstr>In an undirected graph</vt:lpstr>
      <vt:lpstr>In an undirected graph</vt:lpstr>
      <vt:lpstr>Degree Distribution</vt:lpstr>
      <vt:lpstr>Paths in a graph</vt:lpstr>
      <vt:lpstr>Distance in a Graph</vt:lpstr>
      <vt:lpstr>Distance in a Graph</vt:lpstr>
      <vt:lpstr>Network Diameter</vt:lpstr>
      <vt:lpstr>Clustering Coefficient</vt:lpstr>
      <vt:lpstr>Connectivity</vt:lpstr>
      <vt:lpstr>Types of Centrality Measures</vt:lpstr>
      <vt:lpstr>Closeness Centrality</vt:lpstr>
      <vt:lpstr>Closeness Centrality</vt:lpstr>
      <vt:lpstr>Closeness Centrality</vt:lpstr>
      <vt:lpstr>Limitation of Closeness Centrality</vt:lpstr>
      <vt:lpstr>Harmonic Centrality</vt:lpstr>
      <vt:lpstr>Harmonic Example</vt:lpstr>
      <vt:lpstr>Betweenness Centrality</vt:lpstr>
      <vt:lpstr>Example of Betweenness</vt:lpstr>
      <vt:lpstr>Example of Betweenness</vt:lpstr>
      <vt:lpstr>Example of Betweenness</vt:lpstr>
      <vt:lpstr>Correctness of a database: ACID</vt:lpstr>
      <vt:lpstr>Distributed RDBMS: A consistency bottleneck</vt:lpstr>
      <vt:lpstr>What is NoSQL?</vt:lpstr>
      <vt:lpstr>We need to Sacrifice - CAP Theorem</vt:lpstr>
      <vt:lpstr>CA vs CP vs AP</vt:lpstr>
      <vt:lpstr>We need to Sacrifice - CAP Theorem</vt:lpstr>
      <vt:lpstr>Strong vs Eventual Consistency</vt:lpstr>
      <vt:lpstr>BASE consistency model</vt:lpstr>
      <vt:lpstr>RDBMS vs NoSQL Systems: Consistency</vt:lpstr>
      <vt:lpstr>RDBMS vs NoSQL Systems: Availability</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Feeling overwhelmed</dc:title>
  <dc:creator/>
  <cp:lastModifiedBy>FONG, Chi Kit Ken [DSAI]</cp:lastModifiedBy>
  <cp:revision>193</cp:revision>
  <dcterms:created xsi:type="dcterms:W3CDTF">2022-08-24T19:45:33Z</dcterms:created>
  <dcterms:modified xsi:type="dcterms:W3CDTF">2026-04-10T10:58:14Z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y fmtid="{D5CDD505-2E9C-101B-9397-08002B2CF9AE}" pid="3" name="MediaServiceImageTags">
    <vt:lpwstr/>
  </property>
</Properties>
</file>