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2" r:id="rId27"/>
    <p:sldId id="283" r:id="rId28"/>
    <p:sldId id="281" r:id="rId29"/>
    <p:sldId id="284" r:id="rId30"/>
    <p:sldId id="285" r:id="rId31"/>
    <p:sldId id="286" r:id="rId32"/>
    <p:sldId id="287" r:id="rId33"/>
    <p:sldId id="289" r:id="rId34"/>
    <p:sldId id="288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OU, Alexander [COMP]" initials="ZA[" lastIdx="1" clrIdx="0">
    <p:extLst>
      <p:ext uri="{19B8F6BF-5375-455C-9EA6-DF929625EA0E}">
        <p15:presenceInfo xmlns:p15="http://schemas.microsoft.com/office/powerpoint/2012/main" userId="S::atzhou@polyu.edu.hk::be025de1-31bc-4595-a834-39c89fb3dd6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145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397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4781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2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1440" indent="-9144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946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159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8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21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23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6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9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8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6459788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8"/>
            <a:ext cx="348615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6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5420F091-2ED5-4A2B-941B-216C6832BC82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64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7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6459788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C6A6D9C-5DBB-46EC-BB12-D491D53695C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71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Bahnschrift SemiBold Condensed" panose="020B0502040204020203" pitchFamily="34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A393D-DBF2-477F-830C-239EDDD5A0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ED483D-7AFD-4B4E-AA9D-53C81E3E11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COMP2411</a:t>
            </a:r>
          </a:p>
        </p:txBody>
      </p:sp>
    </p:spTree>
    <p:extLst>
      <p:ext uri="{BB962C8B-B14F-4D97-AF65-F5344CB8AC3E}">
        <p14:creationId xmlns:p14="http://schemas.microsoft.com/office/powerpoint/2010/main" val="2887454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39C47-5C2F-4214-8560-43396CB32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Algebra to SQL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BDE707-729B-4C89-A5E6-55FB835CF2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To convert a Relational Algebra statement to SQL</a:t>
                </a:r>
              </a:p>
              <a:p>
                <a:pPr lvl="1"/>
                <a:r>
                  <a:rPr lang="en-US" dirty="0"/>
                  <a:t>The SELECT statement is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operation</a:t>
                </a:r>
              </a:p>
              <a:p>
                <a:pPr lvl="1"/>
                <a:r>
                  <a:rPr lang="en-US" dirty="0"/>
                  <a:t>The WHERE statement is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 operation</a:t>
                </a:r>
              </a:p>
              <a:p>
                <a:pPr lvl="1"/>
                <a:r>
                  <a:rPr lang="en-US" dirty="0"/>
                  <a:t>The FROM statement is just the Relation in brackets</a:t>
                </a:r>
              </a:p>
              <a:p>
                <a:r>
                  <a:rPr lang="en-US" dirty="0"/>
                  <a:t>Why the SELECT statement and Selection operation are different things is beyond me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BDE707-729B-4C89-A5E6-55FB835CF2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62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F14B9B-CA50-4526-B85F-969DB5736376}"/>
              </a:ext>
            </a:extLst>
          </p:cNvPr>
          <p:cNvSpPr txBox="1">
            <a:spLocks/>
          </p:cNvSpPr>
          <p:nvPr/>
        </p:nvSpPr>
        <p:spPr>
          <a:xfrm>
            <a:off x="2535357" y="4834298"/>
            <a:ext cx="3730385" cy="1246447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rgbClr val="FF0000"/>
                </a:solidFill>
              </a:rPr>
              <a:t>SELECT Name, Salary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rgbClr val="0070C0"/>
                </a:solidFill>
              </a:rPr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rgbClr val="00B050"/>
                </a:solidFill>
              </a:rPr>
              <a:t>WHERE Department = “COMP”;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8867C467-D453-4087-9973-839BD02D6E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61886" y="4090124"/>
                <a:ext cx="4553954" cy="74417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Calibri" panose="020F050202020403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𝑁𝑎𝑚𝑒</m:t>
                          </m:r>
                          <m: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𝑆𝑎𝑙𝑎𝑟𝑦</m:t>
                          </m:r>
                        </m:sub>
                      </m:sSub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𝐷𝑒𝑝𝑎𝑟𝑡𝑚𝑒𝑛𝑡</m:t>
                              </m:r>
                              <m:r>
                                <a:rPr lang="en-US" sz="20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="</m:t>
                              </m:r>
                              <m:r>
                                <a:rPr lang="en-US" sz="20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𝐶𝑂𝑀𝑃</m:t>
                              </m:r>
                              <m:r>
                                <a:rPr lang="en-US" sz="20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𝐸𝑚𝑝𝑙𝑜𝑦𝑒𝑒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8867C467-D453-4087-9973-839BD02D6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886" y="4090124"/>
                <a:ext cx="4553954" cy="744174"/>
              </a:xfrm>
              <a:prstGeom prst="rect">
                <a:avLst/>
              </a:prstGeom>
              <a:blipFill>
                <a:blip r:embed="rId3"/>
                <a:stretch>
                  <a:fillRect r="-128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7633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0">
            <a:extLst>
              <a:ext uri="{FF2B5EF4-FFF2-40B4-BE49-F238E27FC236}">
                <a16:creationId xmlns:a16="http://schemas.microsoft.com/office/drawing/2014/main" id="{53D21E7F-68B9-4CA8-88DD-C86BD170B179}"/>
              </a:ext>
            </a:extLst>
          </p:cNvPr>
          <p:cNvGraphicFramePr>
            <a:graphicFrameLocks noGrp="1"/>
          </p:cNvGraphicFramePr>
          <p:nvPr/>
        </p:nvGraphicFramePr>
        <p:xfrm>
          <a:off x="1477879" y="639011"/>
          <a:ext cx="618824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958">
                  <a:extLst>
                    <a:ext uri="{9D8B030D-6E8A-4147-A177-3AD203B41FA5}">
                      <a16:colId xmlns:a16="http://schemas.microsoft.com/office/drawing/2014/main" val="2249138839"/>
                    </a:ext>
                  </a:extLst>
                </a:gridCol>
                <a:gridCol w="1380141">
                  <a:extLst>
                    <a:ext uri="{9D8B030D-6E8A-4147-A177-3AD203B41FA5}">
                      <a16:colId xmlns:a16="http://schemas.microsoft.com/office/drawing/2014/main" val="1901866593"/>
                    </a:ext>
                  </a:extLst>
                </a:gridCol>
                <a:gridCol w="1392354">
                  <a:extLst>
                    <a:ext uri="{9D8B030D-6E8A-4147-A177-3AD203B41FA5}">
                      <a16:colId xmlns:a16="http://schemas.microsoft.com/office/drawing/2014/main" val="4057129504"/>
                    </a:ext>
                  </a:extLst>
                </a:gridCol>
                <a:gridCol w="1135868">
                  <a:extLst>
                    <a:ext uri="{9D8B030D-6E8A-4147-A177-3AD203B41FA5}">
                      <a16:colId xmlns:a16="http://schemas.microsoft.com/office/drawing/2014/main" val="2685613868"/>
                    </a:ext>
                  </a:extLst>
                </a:gridCol>
                <a:gridCol w="1481921">
                  <a:extLst>
                    <a:ext uri="{9D8B030D-6E8A-4147-A177-3AD203B41FA5}">
                      <a16:colId xmlns:a16="http://schemas.microsoft.com/office/drawing/2014/main" val="2738952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Emp#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692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83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343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08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031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94863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7C0AD3-23AA-428E-84E5-E00B1C23AD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0099" y="3429000"/>
                <a:ext cx="7543801" cy="74417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Calibri" panose="020F050202020403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𝑁𝑎𝑚𝑒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𝑆𝑎𝑙𝑎𝑟𝑦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𝐷𝑒𝑝𝑎𝑟𝑡𝑚𝑒𝑛𝑡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𝐶𝑂𝑀𝑃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𝐸𝑚𝑝𝑙𝑜𝑦𝑒𝑒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7C0AD3-23AA-428E-84E5-E00B1C23A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9" y="3429000"/>
                <a:ext cx="7543801" cy="7441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7554E7E-8739-43F3-A01A-D10DF1F26787}"/>
              </a:ext>
            </a:extLst>
          </p:cNvPr>
          <p:cNvSpPr txBox="1"/>
          <p:nvPr/>
        </p:nvSpPr>
        <p:spPr>
          <a:xfrm>
            <a:off x="279533" y="639011"/>
            <a:ext cx="1198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808DE52D-4B0B-4944-AB4B-05ADBC12D6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9533" y="4173174"/>
                <a:ext cx="8527583" cy="74417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Calibri" panose="020F050202020403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𝑁𝑎𝑚𝑒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𝐷𝑒𝑝𝑎𝑟𝑡𝑚𝑒𝑛𝑡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𝑆𝑎𝑙𝑎𝑟𝑦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&gt;600000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𝐴𝑁𝐷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𝑆𝑎𝑙𝑎𝑟𝑦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≤900000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𝐸𝑚𝑝𝑙𝑜𝑦𝑒𝑒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808DE52D-4B0B-4944-AB4B-05ADBC12D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33" y="4173174"/>
                <a:ext cx="8527583" cy="7441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70B62499-86CD-445A-8403-F4A4E872565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423" y="4917348"/>
                <a:ext cx="7543801" cy="74417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𝐷𝑒𝑝𝑎𝑟𝑡𝑚𝑒𝑛𝑡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≠"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𝐶𝑂𝑀𝑃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"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𝑁𝑎𝑚𝑒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𝑆𝑎𝑙𝑎𝑟𝑦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𝐷𝑒𝑝𝑎𝑟𝑡𝑚𝑒𝑛𝑡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𝐸𝑚𝑝𝑙𝑜𝑦𝑒𝑒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70B62499-86CD-445A-8403-F4A4E8725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23" y="4917348"/>
                <a:ext cx="7543801" cy="7441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6562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B4D87-99D3-41B0-8E40-43B6FBF3D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Projection and Selection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98B6BA-FE44-42AB-8DF5-EA10DADA3F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You can combine several operations to form a complete Relational Algebra expression</a:t>
                </a:r>
              </a:p>
              <a:p>
                <a:pPr lvl="1"/>
                <a:r>
                  <a:rPr lang="en-US" dirty="0" err="1"/>
                  <a:t>a.k.a</a:t>
                </a:r>
                <a:r>
                  <a:rPr lang="en-US" dirty="0"/>
                  <a:t> a query</a:t>
                </a:r>
              </a:p>
              <a:p>
                <a:r>
                  <a:rPr lang="en-US" dirty="0"/>
                  <a:t>The order of operations is what you would expect</a:t>
                </a:r>
              </a:p>
              <a:p>
                <a:pPr lvl="1"/>
                <a:r>
                  <a:rPr lang="en-US" dirty="0">
                    <a:solidFill>
                      <a:schemeClr val="accent2"/>
                    </a:solidFill>
                  </a:rPr>
                  <a:t>Start from the inner-most bracket then move outwards</a:t>
                </a:r>
              </a:p>
              <a:p>
                <a:r>
                  <a:rPr lang="en-US" dirty="0"/>
                  <a:t>If there are no relations by the end, the output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98B6BA-FE44-42AB-8DF5-EA10DADA3F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62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1777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3B42D8-173D-481D-B56E-95168DEED84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Rename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3B42D8-173D-481D-B56E-95168DEED8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35" b="-21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4D7309-5E94-4E6F-9338-83B6C1FF2A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Rename allows us to change the name of the relation and its attributes to the form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is of the form &lt;</a:t>
                </a:r>
                <a:r>
                  <a:rPr lang="en-US" dirty="0" err="1"/>
                  <a:t>table_name</a:t>
                </a:r>
                <a:r>
                  <a:rPr lang="en-US" dirty="0"/>
                  <a:t>&gt;(&lt;attribute_name1&gt;, &lt;attribute_name2&gt;,…)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4D7309-5E94-4E6F-9338-83B6C1FF2A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62" t="-2121" r="-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6">
            <a:extLst>
              <a:ext uri="{FF2B5EF4-FFF2-40B4-BE49-F238E27FC236}">
                <a16:creationId xmlns:a16="http://schemas.microsoft.com/office/drawing/2014/main" id="{2C266543-C451-4176-96FF-92B448EF7461}"/>
              </a:ext>
            </a:extLst>
          </p:cNvPr>
          <p:cNvGrpSpPr>
            <a:grpSpLocks/>
          </p:cNvGrpSpPr>
          <p:nvPr/>
        </p:nvGrpSpPr>
        <p:grpSpPr bwMode="auto">
          <a:xfrm>
            <a:off x="1051708" y="3429000"/>
            <a:ext cx="1982110" cy="2243665"/>
            <a:chOff x="-3" y="-3"/>
            <a:chExt cx="850" cy="1084"/>
          </a:xfrm>
        </p:grpSpPr>
        <p:grpSp>
          <p:nvGrpSpPr>
            <p:cNvPr id="58" name="Group 7">
              <a:extLst>
                <a:ext uri="{FF2B5EF4-FFF2-40B4-BE49-F238E27FC236}">
                  <a16:creationId xmlns:a16="http://schemas.microsoft.com/office/drawing/2014/main" id="{0B0F019E-B6BC-4018-A602-BDC3B8A9B7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44" cy="1078"/>
              <a:chOff x="0" y="0"/>
              <a:chExt cx="844" cy="1078"/>
            </a:xfrm>
          </p:grpSpPr>
          <p:grpSp>
            <p:nvGrpSpPr>
              <p:cNvPr id="60" name="Group 8">
                <a:extLst>
                  <a:ext uri="{FF2B5EF4-FFF2-40B4-BE49-F238E27FC236}">
                    <a16:creationId xmlns:a16="http://schemas.microsoft.com/office/drawing/2014/main" id="{5B43E4BD-EE8D-4D5A-B4EC-6F14D2D7EE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46" cy="154"/>
                <a:chOff x="0" y="0"/>
                <a:chExt cx="346" cy="154"/>
              </a:xfrm>
            </p:grpSpPr>
            <p:sp>
              <p:nvSpPr>
                <p:cNvPr id="102" name="Rectangle 9">
                  <a:extLst>
                    <a:ext uri="{FF2B5EF4-FFF2-40B4-BE49-F238E27FC236}">
                      <a16:creationId xmlns:a16="http://schemas.microsoft.com/office/drawing/2014/main" id="{744C74D6-5622-43BC-A4D7-45177095FD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03" name="Group 10">
                  <a:extLst>
                    <a:ext uri="{FF2B5EF4-FFF2-40B4-BE49-F238E27FC236}">
                      <a16:creationId xmlns:a16="http://schemas.microsoft.com/office/drawing/2014/main" id="{8F2A4934-95E8-413B-8959-AC84231521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46" cy="154"/>
                  <a:chOff x="0" y="0"/>
                  <a:chExt cx="346" cy="154"/>
                </a:xfrm>
              </p:grpSpPr>
              <p:sp>
                <p:nvSpPr>
                  <p:cNvPr id="104" name="Rectangle 11">
                    <a:extLst>
                      <a:ext uri="{FF2B5EF4-FFF2-40B4-BE49-F238E27FC236}">
                        <a16:creationId xmlns:a16="http://schemas.microsoft.com/office/drawing/2014/main" id="{CC2A964A-F91A-4623-B396-1241A99A8B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105" name="Rectangle 12">
                    <a:extLst>
                      <a:ext uri="{FF2B5EF4-FFF2-40B4-BE49-F238E27FC236}">
                        <a16:creationId xmlns:a16="http://schemas.microsoft.com/office/drawing/2014/main" id="{DD733969-5948-4FC5-A176-5C9056F2DF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61" name="Group 13">
                <a:extLst>
                  <a:ext uri="{FF2B5EF4-FFF2-40B4-BE49-F238E27FC236}">
                    <a16:creationId xmlns:a16="http://schemas.microsoft.com/office/drawing/2014/main" id="{2EEE75FC-7F48-4236-B393-B979AFFC4E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0"/>
                <a:ext cx="498" cy="154"/>
                <a:chOff x="346" y="0"/>
                <a:chExt cx="498" cy="154"/>
              </a:xfrm>
            </p:grpSpPr>
            <p:sp>
              <p:nvSpPr>
                <p:cNvPr id="98" name="Rectangle 14">
                  <a:extLst>
                    <a:ext uri="{FF2B5EF4-FFF2-40B4-BE49-F238E27FC236}">
                      <a16:creationId xmlns:a16="http://schemas.microsoft.com/office/drawing/2014/main" id="{13AC6776-D122-4618-867B-C4A625A5B4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99" name="Group 15">
                  <a:extLst>
                    <a:ext uri="{FF2B5EF4-FFF2-40B4-BE49-F238E27FC236}">
                      <a16:creationId xmlns:a16="http://schemas.microsoft.com/office/drawing/2014/main" id="{EFE85F7E-E36E-49A1-ACED-39F9A35FDEC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" y="0"/>
                  <a:ext cx="498" cy="154"/>
                  <a:chOff x="346" y="0"/>
                  <a:chExt cx="498" cy="154"/>
                </a:xfrm>
              </p:grpSpPr>
              <p:sp>
                <p:nvSpPr>
                  <p:cNvPr id="100" name="Rectangle 16">
                    <a:extLst>
                      <a:ext uri="{FF2B5EF4-FFF2-40B4-BE49-F238E27FC236}">
                        <a16:creationId xmlns:a16="http://schemas.microsoft.com/office/drawing/2014/main" id="{2F08F741-0851-4BAA-B931-BCABFE74E63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 dirty="0" err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 u="sng" dirty="0"/>
                  </a:p>
                </p:txBody>
              </p:sp>
              <p:sp>
                <p:nvSpPr>
                  <p:cNvPr id="101" name="Rectangle 17">
                    <a:extLst>
                      <a:ext uri="{FF2B5EF4-FFF2-40B4-BE49-F238E27FC236}">
                        <a16:creationId xmlns:a16="http://schemas.microsoft.com/office/drawing/2014/main" id="{8884E383-F0EF-4906-8495-F9C5386D9D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62" name="Group 18">
                <a:extLst>
                  <a:ext uri="{FF2B5EF4-FFF2-40B4-BE49-F238E27FC236}">
                    <a16:creationId xmlns:a16="http://schemas.microsoft.com/office/drawing/2014/main" id="{69AE3B80-09B2-4573-857C-1C6815E718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46" cy="154"/>
                <a:chOff x="0" y="154"/>
                <a:chExt cx="346" cy="154"/>
              </a:xfrm>
            </p:grpSpPr>
            <p:sp>
              <p:nvSpPr>
                <p:cNvPr id="96" name="Rectangle 19">
                  <a:extLst>
                    <a:ext uri="{FF2B5EF4-FFF2-40B4-BE49-F238E27FC236}">
                      <a16:creationId xmlns:a16="http://schemas.microsoft.com/office/drawing/2014/main" id="{BDEDDD97-EDCD-4E8D-B7A8-D1BEFFC6E0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97" name="Rectangle 20">
                  <a:extLst>
                    <a:ext uri="{FF2B5EF4-FFF2-40B4-BE49-F238E27FC236}">
                      <a16:creationId xmlns:a16="http://schemas.microsoft.com/office/drawing/2014/main" id="{34A9F65C-F6BC-4155-94BA-87A17A331B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21">
                <a:extLst>
                  <a:ext uri="{FF2B5EF4-FFF2-40B4-BE49-F238E27FC236}">
                    <a16:creationId xmlns:a16="http://schemas.microsoft.com/office/drawing/2014/main" id="{E3ED7EA9-C224-49BC-A6B0-F078FDB9A5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154"/>
                <a:ext cx="498" cy="154"/>
                <a:chOff x="346" y="154"/>
                <a:chExt cx="498" cy="154"/>
              </a:xfrm>
            </p:grpSpPr>
            <p:sp>
              <p:nvSpPr>
                <p:cNvPr id="94" name="Rectangle 22">
                  <a:extLst>
                    <a:ext uri="{FF2B5EF4-FFF2-40B4-BE49-F238E27FC236}">
                      <a16:creationId xmlns:a16="http://schemas.microsoft.com/office/drawing/2014/main" id="{3C8D3BC3-01CB-4B90-9A88-B38B2A2927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95" name="Rectangle 23">
                  <a:extLst>
                    <a:ext uri="{FF2B5EF4-FFF2-40B4-BE49-F238E27FC236}">
                      <a16:creationId xmlns:a16="http://schemas.microsoft.com/office/drawing/2014/main" id="{07FCF2D1-2341-44EF-9BB9-862E0B5215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4" name="Group 24">
                <a:extLst>
                  <a:ext uri="{FF2B5EF4-FFF2-40B4-BE49-F238E27FC236}">
                    <a16:creationId xmlns:a16="http://schemas.microsoft.com/office/drawing/2014/main" id="{FF9BAC2D-F1D7-4E6D-B41B-7FF1AD4AC8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46" cy="154"/>
                <a:chOff x="0" y="308"/>
                <a:chExt cx="346" cy="154"/>
              </a:xfrm>
            </p:grpSpPr>
            <p:sp>
              <p:nvSpPr>
                <p:cNvPr id="92" name="Rectangle 25">
                  <a:extLst>
                    <a:ext uri="{FF2B5EF4-FFF2-40B4-BE49-F238E27FC236}">
                      <a16:creationId xmlns:a16="http://schemas.microsoft.com/office/drawing/2014/main" id="{481E18BC-020D-4E96-B604-3208CFFF1E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93" name="Rectangle 26">
                  <a:extLst>
                    <a:ext uri="{FF2B5EF4-FFF2-40B4-BE49-F238E27FC236}">
                      <a16:creationId xmlns:a16="http://schemas.microsoft.com/office/drawing/2014/main" id="{D17D418E-A1E9-477B-8215-C4F44C2DD9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5" name="Group 27">
                <a:extLst>
                  <a:ext uri="{FF2B5EF4-FFF2-40B4-BE49-F238E27FC236}">
                    <a16:creationId xmlns:a16="http://schemas.microsoft.com/office/drawing/2014/main" id="{52049093-AC06-44BB-B33E-43DC552183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308"/>
                <a:ext cx="498" cy="154"/>
                <a:chOff x="346" y="308"/>
                <a:chExt cx="498" cy="154"/>
              </a:xfrm>
            </p:grpSpPr>
            <p:sp>
              <p:nvSpPr>
                <p:cNvPr id="90" name="Rectangle 28">
                  <a:extLst>
                    <a:ext uri="{FF2B5EF4-FFF2-40B4-BE49-F238E27FC236}">
                      <a16:creationId xmlns:a16="http://schemas.microsoft.com/office/drawing/2014/main" id="{D4BBE090-A803-4349-B5D0-C8B6FE224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91" name="Rectangle 29">
                  <a:extLst>
                    <a:ext uri="{FF2B5EF4-FFF2-40B4-BE49-F238E27FC236}">
                      <a16:creationId xmlns:a16="http://schemas.microsoft.com/office/drawing/2014/main" id="{B3F25FCC-651A-4F36-B9D5-725BA55254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30">
                <a:extLst>
                  <a:ext uri="{FF2B5EF4-FFF2-40B4-BE49-F238E27FC236}">
                    <a16:creationId xmlns:a16="http://schemas.microsoft.com/office/drawing/2014/main" id="{C8A38446-DF4C-4A4B-ACC1-E4123A796E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46" cy="154"/>
                <a:chOff x="0" y="462"/>
                <a:chExt cx="346" cy="154"/>
              </a:xfrm>
            </p:grpSpPr>
            <p:sp>
              <p:nvSpPr>
                <p:cNvPr id="88" name="Rectangle 31">
                  <a:extLst>
                    <a:ext uri="{FF2B5EF4-FFF2-40B4-BE49-F238E27FC236}">
                      <a16:creationId xmlns:a16="http://schemas.microsoft.com/office/drawing/2014/main" id="{F851555C-867B-4D39-A3EA-927B8BFE0A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89" name="Rectangle 32">
                  <a:extLst>
                    <a:ext uri="{FF2B5EF4-FFF2-40B4-BE49-F238E27FC236}">
                      <a16:creationId xmlns:a16="http://schemas.microsoft.com/office/drawing/2014/main" id="{75307750-D000-4051-B8EF-6710EDFCA0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7" name="Group 33">
                <a:extLst>
                  <a:ext uri="{FF2B5EF4-FFF2-40B4-BE49-F238E27FC236}">
                    <a16:creationId xmlns:a16="http://schemas.microsoft.com/office/drawing/2014/main" id="{FFA5BF87-9809-41B0-AB3B-39CEC19E00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462"/>
                <a:ext cx="498" cy="154"/>
                <a:chOff x="346" y="462"/>
                <a:chExt cx="498" cy="154"/>
              </a:xfrm>
            </p:grpSpPr>
            <p:sp>
              <p:nvSpPr>
                <p:cNvPr id="86" name="Rectangle 34">
                  <a:extLst>
                    <a:ext uri="{FF2B5EF4-FFF2-40B4-BE49-F238E27FC236}">
                      <a16:creationId xmlns:a16="http://schemas.microsoft.com/office/drawing/2014/main" id="{629BC1DC-E718-4B41-AE00-605E2596DD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87" name="Rectangle 35">
                  <a:extLst>
                    <a:ext uri="{FF2B5EF4-FFF2-40B4-BE49-F238E27FC236}">
                      <a16:creationId xmlns:a16="http://schemas.microsoft.com/office/drawing/2014/main" id="{E9707E11-A20B-4A3A-A75C-AF922F9FC6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8" name="Group 36">
                <a:extLst>
                  <a:ext uri="{FF2B5EF4-FFF2-40B4-BE49-F238E27FC236}">
                    <a16:creationId xmlns:a16="http://schemas.microsoft.com/office/drawing/2014/main" id="{5DD9153A-96D8-4077-A882-BC500E7A48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46" cy="154"/>
                <a:chOff x="0" y="616"/>
                <a:chExt cx="346" cy="154"/>
              </a:xfrm>
            </p:grpSpPr>
            <p:sp>
              <p:nvSpPr>
                <p:cNvPr id="84" name="Rectangle 37">
                  <a:extLst>
                    <a:ext uri="{FF2B5EF4-FFF2-40B4-BE49-F238E27FC236}">
                      <a16:creationId xmlns:a16="http://schemas.microsoft.com/office/drawing/2014/main" id="{26FBF475-1897-4C8F-94BD-D426FC4969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85" name="Rectangle 38">
                  <a:extLst>
                    <a:ext uri="{FF2B5EF4-FFF2-40B4-BE49-F238E27FC236}">
                      <a16:creationId xmlns:a16="http://schemas.microsoft.com/office/drawing/2014/main" id="{4D8B6501-4D80-4018-86A5-2646CAA278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9" name="Group 39">
                <a:extLst>
                  <a:ext uri="{FF2B5EF4-FFF2-40B4-BE49-F238E27FC236}">
                    <a16:creationId xmlns:a16="http://schemas.microsoft.com/office/drawing/2014/main" id="{4C04EFB4-E3F8-4148-A179-98930CBCCE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616"/>
                <a:ext cx="498" cy="154"/>
                <a:chOff x="346" y="616"/>
                <a:chExt cx="498" cy="154"/>
              </a:xfrm>
            </p:grpSpPr>
            <p:sp>
              <p:nvSpPr>
                <p:cNvPr id="82" name="Rectangle 40">
                  <a:extLst>
                    <a:ext uri="{FF2B5EF4-FFF2-40B4-BE49-F238E27FC236}">
                      <a16:creationId xmlns:a16="http://schemas.microsoft.com/office/drawing/2014/main" id="{88B54791-C811-4B17-B470-0DF97DDB02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83" name="Rectangle 41">
                  <a:extLst>
                    <a:ext uri="{FF2B5EF4-FFF2-40B4-BE49-F238E27FC236}">
                      <a16:creationId xmlns:a16="http://schemas.microsoft.com/office/drawing/2014/main" id="{0D419069-3C28-4B39-BF80-F658F7D354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0" name="Group 42">
                <a:extLst>
                  <a:ext uri="{FF2B5EF4-FFF2-40B4-BE49-F238E27FC236}">
                    <a16:creationId xmlns:a16="http://schemas.microsoft.com/office/drawing/2014/main" id="{F7A7DBDD-2675-41A6-9850-315F5EE074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46" cy="154"/>
                <a:chOff x="0" y="770"/>
                <a:chExt cx="346" cy="154"/>
              </a:xfrm>
            </p:grpSpPr>
            <p:sp>
              <p:nvSpPr>
                <p:cNvPr id="80" name="Rectangle 43">
                  <a:extLst>
                    <a:ext uri="{FF2B5EF4-FFF2-40B4-BE49-F238E27FC236}">
                      <a16:creationId xmlns:a16="http://schemas.microsoft.com/office/drawing/2014/main" id="{56F4B483-153A-491D-A571-D856AE65A6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81" name="Rectangle 44">
                  <a:extLst>
                    <a:ext uri="{FF2B5EF4-FFF2-40B4-BE49-F238E27FC236}">
                      <a16:creationId xmlns:a16="http://schemas.microsoft.com/office/drawing/2014/main" id="{F131ABCF-1435-4285-9C6B-7D1A38ECEF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1" name="Group 45">
                <a:extLst>
                  <a:ext uri="{FF2B5EF4-FFF2-40B4-BE49-F238E27FC236}">
                    <a16:creationId xmlns:a16="http://schemas.microsoft.com/office/drawing/2014/main" id="{B014D1AB-597F-4E4D-B496-0FDBE2B232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770"/>
                <a:ext cx="498" cy="154"/>
                <a:chOff x="346" y="770"/>
                <a:chExt cx="498" cy="154"/>
              </a:xfrm>
            </p:grpSpPr>
            <p:sp>
              <p:nvSpPr>
                <p:cNvPr id="78" name="Rectangle 46">
                  <a:extLst>
                    <a:ext uri="{FF2B5EF4-FFF2-40B4-BE49-F238E27FC236}">
                      <a16:creationId xmlns:a16="http://schemas.microsoft.com/office/drawing/2014/main" id="{7A7DC9B2-5631-4B24-8F33-263CCEBCF0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79" name="Rectangle 47">
                  <a:extLst>
                    <a:ext uri="{FF2B5EF4-FFF2-40B4-BE49-F238E27FC236}">
                      <a16:creationId xmlns:a16="http://schemas.microsoft.com/office/drawing/2014/main" id="{88A1F6CE-A1A8-492C-AAA2-9DFD309F80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2" name="Group 48">
                <a:extLst>
                  <a:ext uri="{FF2B5EF4-FFF2-40B4-BE49-F238E27FC236}">
                    <a16:creationId xmlns:a16="http://schemas.microsoft.com/office/drawing/2014/main" id="{3A31A449-CFEF-4D04-A7B9-F1C4FB4C77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46" cy="154"/>
                <a:chOff x="0" y="924"/>
                <a:chExt cx="346" cy="154"/>
              </a:xfrm>
            </p:grpSpPr>
            <p:sp>
              <p:nvSpPr>
                <p:cNvPr id="76" name="Rectangle 49">
                  <a:extLst>
                    <a:ext uri="{FF2B5EF4-FFF2-40B4-BE49-F238E27FC236}">
                      <a16:creationId xmlns:a16="http://schemas.microsoft.com/office/drawing/2014/main" id="{66BC076F-AAB2-49AA-90CF-DCAB4E6E1C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77" name="Rectangle 50">
                  <a:extLst>
                    <a:ext uri="{FF2B5EF4-FFF2-40B4-BE49-F238E27FC236}">
                      <a16:creationId xmlns:a16="http://schemas.microsoft.com/office/drawing/2014/main" id="{155BCCE1-312D-49AA-A48A-6D97A951A3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3" name="Group 51">
                <a:extLst>
                  <a:ext uri="{FF2B5EF4-FFF2-40B4-BE49-F238E27FC236}">
                    <a16:creationId xmlns:a16="http://schemas.microsoft.com/office/drawing/2014/main" id="{80025889-8EBC-49FE-A552-BC6B00B6CE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924"/>
                <a:ext cx="498" cy="154"/>
                <a:chOff x="346" y="924"/>
                <a:chExt cx="498" cy="154"/>
              </a:xfrm>
            </p:grpSpPr>
            <p:sp>
              <p:nvSpPr>
                <p:cNvPr id="74" name="Rectangle 52">
                  <a:extLst>
                    <a:ext uri="{FF2B5EF4-FFF2-40B4-BE49-F238E27FC236}">
                      <a16:creationId xmlns:a16="http://schemas.microsoft.com/office/drawing/2014/main" id="{927E0F8B-D77B-4B15-9966-DFAE70D34D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75" name="Rectangle 53">
                  <a:extLst>
                    <a:ext uri="{FF2B5EF4-FFF2-40B4-BE49-F238E27FC236}">
                      <a16:creationId xmlns:a16="http://schemas.microsoft.com/office/drawing/2014/main" id="{7D9A5762-6CD9-4549-A7AA-D72C643F7A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59" name="Rectangle 54">
              <a:extLst>
                <a:ext uri="{FF2B5EF4-FFF2-40B4-BE49-F238E27FC236}">
                  <a16:creationId xmlns:a16="http://schemas.microsoft.com/office/drawing/2014/main" id="{D4C7C495-B86F-41E3-BEDF-597264E4C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50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aphicFrame>
        <p:nvGraphicFramePr>
          <p:cNvPr id="106" name="Group 67">
            <a:extLst>
              <a:ext uri="{FF2B5EF4-FFF2-40B4-BE49-F238E27FC236}">
                <a16:creationId xmlns:a16="http://schemas.microsoft.com/office/drawing/2014/main" id="{D9FBA0BC-4B28-4267-88B1-238E38851F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8095822"/>
              </p:ext>
            </p:extLst>
          </p:nvPr>
        </p:nvGraphicFramePr>
        <p:xfrm>
          <a:off x="7446010" y="4023638"/>
          <a:ext cx="920750" cy="1001713"/>
        </p:xfrm>
        <a:graphic>
          <a:graphicData uri="http://schemas.openxmlformats.org/drawingml/2006/table">
            <a:tbl>
              <a:tblPr/>
              <a:tblGrid>
                <a:gridCol w="92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Name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Airbus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EE81B01C-245C-4845-A24B-0A7934526215}"/>
              </a:ext>
            </a:extLst>
          </p:cNvPr>
          <p:cNvCxnSpPr>
            <a:cxnSpLocks/>
          </p:cNvCxnSpPr>
          <p:nvPr/>
        </p:nvCxnSpPr>
        <p:spPr>
          <a:xfrm>
            <a:off x="3154084" y="4550831"/>
            <a:ext cx="40185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D9CA5E83-3A9A-45C1-8759-2B6DD274D895}"/>
                  </a:ext>
                </a:extLst>
              </p:cNvPr>
              <p:cNvSpPr txBox="1"/>
              <p:nvPr/>
            </p:nvSpPr>
            <p:spPr>
              <a:xfrm>
                <a:off x="3286482" y="4027243"/>
                <a:ext cx="2658979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𝑂𝑟𝑔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𝑁𝑎𝑚𝑒</m:t>
                                  </m:r>
                                </m:e>
                              </m:d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𝑀𝑎𝑘𝑒𝑟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𝑃𝑙𝑎𝑛𝑒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D9CA5E83-3A9A-45C1-8759-2B6DD274D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482" y="4027243"/>
                <a:ext cx="2658979" cy="497252"/>
              </a:xfrm>
              <a:prstGeom prst="rect">
                <a:avLst/>
              </a:prstGeom>
              <a:blipFill>
                <a:blip r:embed="rId4"/>
                <a:stretch>
                  <a:fillRect l="-688" r="-46101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TextBox 108">
            <a:extLst>
              <a:ext uri="{FF2B5EF4-FFF2-40B4-BE49-F238E27FC236}">
                <a16:creationId xmlns:a16="http://schemas.microsoft.com/office/drawing/2014/main" id="{460777B3-299E-4E5B-AA6F-2D429FE19DFF}"/>
              </a:ext>
            </a:extLst>
          </p:cNvPr>
          <p:cNvSpPr txBox="1"/>
          <p:nvPr/>
        </p:nvSpPr>
        <p:spPr>
          <a:xfrm>
            <a:off x="239229" y="3429000"/>
            <a:ext cx="77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Plane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6439A665-2BA3-4475-A3A7-8E72F8975CC6}"/>
              </a:ext>
            </a:extLst>
          </p:cNvPr>
          <p:cNvSpPr txBox="1"/>
          <p:nvPr/>
        </p:nvSpPr>
        <p:spPr>
          <a:xfrm>
            <a:off x="8418881" y="4022125"/>
            <a:ext cx="77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Org</a:t>
            </a:r>
          </a:p>
        </p:txBody>
      </p:sp>
    </p:spTree>
    <p:extLst>
      <p:ext uri="{BB962C8B-B14F-4D97-AF65-F5344CB8AC3E}">
        <p14:creationId xmlns:p14="http://schemas.microsoft.com/office/powerpoint/2010/main" val="3791712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3B42D8-173D-481D-B56E-95168DEED84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Rename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3B42D8-173D-481D-B56E-95168DEED8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35" b="-21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4D7309-5E94-4E6F-9338-83B6C1FF2A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You can also choose to be more selective about which attributes you rename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4D7309-5E94-4E6F-9338-83B6C1FF2A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62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0" name="Group 6">
            <a:extLst>
              <a:ext uri="{FF2B5EF4-FFF2-40B4-BE49-F238E27FC236}">
                <a16:creationId xmlns:a16="http://schemas.microsoft.com/office/drawing/2014/main" id="{43778F8B-D14B-49AF-91D7-FCF2147341A4}"/>
              </a:ext>
            </a:extLst>
          </p:cNvPr>
          <p:cNvGrpSpPr>
            <a:grpSpLocks/>
          </p:cNvGrpSpPr>
          <p:nvPr/>
        </p:nvGrpSpPr>
        <p:grpSpPr bwMode="auto">
          <a:xfrm>
            <a:off x="777240" y="4042302"/>
            <a:ext cx="1676400" cy="1935163"/>
            <a:chOff x="-3" y="-3"/>
            <a:chExt cx="850" cy="1084"/>
          </a:xfrm>
        </p:grpSpPr>
        <p:grpSp>
          <p:nvGrpSpPr>
            <p:cNvPr id="112" name="Group 7">
              <a:extLst>
                <a:ext uri="{FF2B5EF4-FFF2-40B4-BE49-F238E27FC236}">
                  <a16:creationId xmlns:a16="http://schemas.microsoft.com/office/drawing/2014/main" id="{500BE7F2-DFEE-4208-A837-A1FB67C4DB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44" cy="1078"/>
              <a:chOff x="0" y="0"/>
              <a:chExt cx="844" cy="1078"/>
            </a:xfrm>
          </p:grpSpPr>
          <p:grpSp>
            <p:nvGrpSpPr>
              <p:cNvPr id="114" name="Group 8">
                <a:extLst>
                  <a:ext uri="{FF2B5EF4-FFF2-40B4-BE49-F238E27FC236}">
                    <a16:creationId xmlns:a16="http://schemas.microsoft.com/office/drawing/2014/main" id="{38511CC8-F98C-4EDD-96AF-8E4BBAC0AF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46" cy="154"/>
                <a:chOff x="0" y="0"/>
                <a:chExt cx="346" cy="154"/>
              </a:xfrm>
            </p:grpSpPr>
            <p:sp>
              <p:nvSpPr>
                <p:cNvPr id="156" name="Rectangle 9">
                  <a:extLst>
                    <a:ext uri="{FF2B5EF4-FFF2-40B4-BE49-F238E27FC236}">
                      <a16:creationId xmlns:a16="http://schemas.microsoft.com/office/drawing/2014/main" id="{4DDA95EF-B7CE-40B6-81B6-5FB9566CE0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57" name="Group 10">
                  <a:extLst>
                    <a:ext uri="{FF2B5EF4-FFF2-40B4-BE49-F238E27FC236}">
                      <a16:creationId xmlns:a16="http://schemas.microsoft.com/office/drawing/2014/main" id="{9CAD2934-4594-49A3-A5BB-C017B49DBB7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46" cy="154"/>
                  <a:chOff x="0" y="0"/>
                  <a:chExt cx="346" cy="154"/>
                </a:xfrm>
              </p:grpSpPr>
              <p:sp>
                <p:nvSpPr>
                  <p:cNvPr id="158" name="Rectangle 11">
                    <a:extLst>
                      <a:ext uri="{FF2B5EF4-FFF2-40B4-BE49-F238E27FC236}">
                        <a16:creationId xmlns:a16="http://schemas.microsoft.com/office/drawing/2014/main" id="{9D35A9F6-896C-4949-A379-7E5EF832F25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159" name="Rectangle 12">
                    <a:extLst>
                      <a:ext uri="{FF2B5EF4-FFF2-40B4-BE49-F238E27FC236}">
                        <a16:creationId xmlns:a16="http://schemas.microsoft.com/office/drawing/2014/main" id="{F5F6B102-DC77-41CA-9E9D-2D635762117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15" name="Group 13">
                <a:extLst>
                  <a:ext uri="{FF2B5EF4-FFF2-40B4-BE49-F238E27FC236}">
                    <a16:creationId xmlns:a16="http://schemas.microsoft.com/office/drawing/2014/main" id="{22BC3B4A-F064-498E-8473-EDC4F65992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0"/>
                <a:ext cx="498" cy="154"/>
                <a:chOff x="346" y="0"/>
                <a:chExt cx="498" cy="154"/>
              </a:xfrm>
            </p:grpSpPr>
            <p:sp>
              <p:nvSpPr>
                <p:cNvPr id="152" name="Rectangle 14">
                  <a:extLst>
                    <a:ext uri="{FF2B5EF4-FFF2-40B4-BE49-F238E27FC236}">
                      <a16:creationId xmlns:a16="http://schemas.microsoft.com/office/drawing/2014/main" id="{38E772CE-2CA2-4DDF-8499-C085CFE8C3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53" name="Group 15">
                  <a:extLst>
                    <a:ext uri="{FF2B5EF4-FFF2-40B4-BE49-F238E27FC236}">
                      <a16:creationId xmlns:a16="http://schemas.microsoft.com/office/drawing/2014/main" id="{7FB77387-D5AF-43EF-A90E-90B68BB6B8C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" y="0"/>
                  <a:ext cx="498" cy="154"/>
                  <a:chOff x="346" y="0"/>
                  <a:chExt cx="498" cy="154"/>
                </a:xfrm>
              </p:grpSpPr>
              <p:sp>
                <p:nvSpPr>
                  <p:cNvPr id="154" name="Rectangle 16">
                    <a:extLst>
                      <a:ext uri="{FF2B5EF4-FFF2-40B4-BE49-F238E27FC236}">
                        <a16:creationId xmlns:a16="http://schemas.microsoft.com/office/drawing/2014/main" id="{C7138D6E-1217-44B4-8B19-C32DD0861D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 u="sng"/>
                  </a:p>
                </p:txBody>
              </p:sp>
              <p:sp>
                <p:nvSpPr>
                  <p:cNvPr id="155" name="Rectangle 17">
                    <a:extLst>
                      <a:ext uri="{FF2B5EF4-FFF2-40B4-BE49-F238E27FC236}">
                        <a16:creationId xmlns:a16="http://schemas.microsoft.com/office/drawing/2014/main" id="{F8F4664D-293F-4BDC-9EB3-51B470BEE3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16" name="Group 18">
                <a:extLst>
                  <a:ext uri="{FF2B5EF4-FFF2-40B4-BE49-F238E27FC236}">
                    <a16:creationId xmlns:a16="http://schemas.microsoft.com/office/drawing/2014/main" id="{AEC64859-9A41-4B79-918A-48E31758D9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46" cy="154"/>
                <a:chOff x="0" y="154"/>
                <a:chExt cx="346" cy="154"/>
              </a:xfrm>
            </p:grpSpPr>
            <p:sp>
              <p:nvSpPr>
                <p:cNvPr id="150" name="Rectangle 19">
                  <a:extLst>
                    <a:ext uri="{FF2B5EF4-FFF2-40B4-BE49-F238E27FC236}">
                      <a16:creationId xmlns:a16="http://schemas.microsoft.com/office/drawing/2014/main" id="{CF7CF5B0-EDE5-4274-89D3-BB5A11E518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51" name="Rectangle 20">
                  <a:extLst>
                    <a:ext uri="{FF2B5EF4-FFF2-40B4-BE49-F238E27FC236}">
                      <a16:creationId xmlns:a16="http://schemas.microsoft.com/office/drawing/2014/main" id="{E0E6F5C5-5D57-463E-A0BD-8B9AFAA101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7" name="Group 21">
                <a:extLst>
                  <a:ext uri="{FF2B5EF4-FFF2-40B4-BE49-F238E27FC236}">
                    <a16:creationId xmlns:a16="http://schemas.microsoft.com/office/drawing/2014/main" id="{C992645F-7826-435B-93B5-3FA5BE7D6C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154"/>
                <a:ext cx="498" cy="154"/>
                <a:chOff x="346" y="154"/>
                <a:chExt cx="498" cy="154"/>
              </a:xfrm>
            </p:grpSpPr>
            <p:sp>
              <p:nvSpPr>
                <p:cNvPr id="148" name="Rectangle 22">
                  <a:extLst>
                    <a:ext uri="{FF2B5EF4-FFF2-40B4-BE49-F238E27FC236}">
                      <a16:creationId xmlns:a16="http://schemas.microsoft.com/office/drawing/2014/main" id="{A1B267BC-61EF-4EA5-9700-7FFB172802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149" name="Rectangle 23">
                  <a:extLst>
                    <a:ext uri="{FF2B5EF4-FFF2-40B4-BE49-F238E27FC236}">
                      <a16:creationId xmlns:a16="http://schemas.microsoft.com/office/drawing/2014/main" id="{A6B309A4-8E23-4610-BDBE-0B8482328F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8" name="Group 24">
                <a:extLst>
                  <a:ext uri="{FF2B5EF4-FFF2-40B4-BE49-F238E27FC236}">
                    <a16:creationId xmlns:a16="http://schemas.microsoft.com/office/drawing/2014/main" id="{145D25E5-EA3B-44D7-8C8B-F432033ADD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46" cy="154"/>
                <a:chOff x="0" y="308"/>
                <a:chExt cx="346" cy="154"/>
              </a:xfrm>
            </p:grpSpPr>
            <p:sp>
              <p:nvSpPr>
                <p:cNvPr id="146" name="Rectangle 25">
                  <a:extLst>
                    <a:ext uri="{FF2B5EF4-FFF2-40B4-BE49-F238E27FC236}">
                      <a16:creationId xmlns:a16="http://schemas.microsoft.com/office/drawing/2014/main" id="{7E9B0BD0-BBA3-4269-AC06-F29EC2898B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47" name="Rectangle 26">
                  <a:extLst>
                    <a:ext uri="{FF2B5EF4-FFF2-40B4-BE49-F238E27FC236}">
                      <a16:creationId xmlns:a16="http://schemas.microsoft.com/office/drawing/2014/main" id="{066DA3C8-BC8B-4E7D-ADB9-0C87BA30F6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9" name="Group 27">
                <a:extLst>
                  <a:ext uri="{FF2B5EF4-FFF2-40B4-BE49-F238E27FC236}">
                    <a16:creationId xmlns:a16="http://schemas.microsoft.com/office/drawing/2014/main" id="{95A519DB-C824-490E-B742-D241A74082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308"/>
                <a:ext cx="498" cy="154"/>
                <a:chOff x="346" y="308"/>
                <a:chExt cx="498" cy="154"/>
              </a:xfrm>
            </p:grpSpPr>
            <p:sp>
              <p:nvSpPr>
                <p:cNvPr id="144" name="Rectangle 28">
                  <a:extLst>
                    <a:ext uri="{FF2B5EF4-FFF2-40B4-BE49-F238E27FC236}">
                      <a16:creationId xmlns:a16="http://schemas.microsoft.com/office/drawing/2014/main" id="{BEFB611F-382D-4291-98E2-06629B2B14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145" name="Rectangle 29">
                  <a:extLst>
                    <a:ext uri="{FF2B5EF4-FFF2-40B4-BE49-F238E27FC236}">
                      <a16:creationId xmlns:a16="http://schemas.microsoft.com/office/drawing/2014/main" id="{8E0F0706-7E98-43F3-B4E2-71DB61F26D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0" name="Group 30">
                <a:extLst>
                  <a:ext uri="{FF2B5EF4-FFF2-40B4-BE49-F238E27FC236}">
                    <a16:creationId xmlns:a16="http://schemas.microsoft.com/office/drawing/2014/main" id="{0D6D0C7C-6FC9-4E92-828D-242DE76A64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46" cy="154"/>
                <a:chOff x="0" y="462"/>
                <a:chExt cx="346" cy="154"/>
              </a:xfrm>
            </p:grpSpPr>
            <p:sp>
              <p:nvSpPr>
                <p:cNvPr id="142" name="Rectangle 31">
                  <a:extLst>
                    <a:ext uri="{FF2B5EF4-FFF2-40B4-BE49-F238E27FC236}">
                      <a16:creationId xmlns:a16="http://schemas.microsoft.com/office/drawing/2014/main" id="{1A24FABC-B655-4C3D-8788-8A5F0E3B1E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43" name="Rectangle 32">
                  <a:extLst>
                    <a:ext uri="{FF2B5EF4-FFF2-40B4-BE49-F238E27FC236}">
                      <a16:creationId xmlns:a16="http://schemas.microsoft.com/office/drawing/2014/main" id="{6C63A889-8415-4972-96CF-91BE27A408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1" name="Group 33">
                <a:extLst>
                  <a:ext uri="{FF2B5EF4-FFF2-40B4-BE49-F238E27FC236}">
                    <a16:creationId xmlns:a16="http://schemas.microsoft.com/office/drawing/2014/main" id="{58A2927E-9D80-4367-B52A-2290EF0C15E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462"/>
                <a:ext cx="498" cy="154"/>
                <a:chOff x="346" y="462"/>
                <a:chExt cx="498" cy="154"/>
              </a:xfrm>
            </p:grpSpPr>
            <p:sp>
              <p:nvSpPr>
                <p:cNvPr id="140" name="Rectangle 34">
                  <a:extLst>
                    <a:ext uri="{FF2B5EF4-FFF2-40B4-BE49-F238E27FC236}">
                      <a16:creationId xmlns:a16="http://schemas.microsoft.com/office/drawing/2014/main" id="{80FB1B04-A856-4593-A6DD-C8F6184312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141" name="Rectangle 35">
                  <a:extLst>
                    <a:ext uri="{FF2B5EF4-FFF2-40B4-BE49-F238E27FC236}">
                      <a16:creationId xmlns:a16="http://schemas.microsoft.com/office/drawing/2014/main" id="{0AD103C1-7928-4C76-AF1B-C338BD9F90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2" name="Group 36">
                <a:extLst>
                  <a:ext uri="{FF2B5EF4-FFF2-40B4-BE49-F238E27FC236}">
                    <a16:creationId xmlns:a16="http://schemas.microsoft.com/office/drawing/2014/main" id="{12B72624-C812-49FB-889C-251D5C8604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46" cy="154"/>
                <a:chOff x="0" y="616"/>
                <a:chExt cx="346" cy="154"/>
              </a:xfrm>
            </p:grpSpPr>
            <p:sp>
              <p:nvSpPr>
                <p:cNvPr id="138" name="Rectangle 37">
                  <a:extLst>
                    <a:ext uri="{FF2B5EF4-FFF2-40B4-BE49-F238E27FC236}">
                      <a16:creationId xmlns:a16="http://schemas.microsoft.com/office/drawing/2014/main" id="{C86FF16A-07F0-4FA7-A69F-C6E012BDC8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39" name="Rectangle 38">
                  <a:extLst>
                    <a:ext uri="{FF2B5EF4-FFF2-40B4-BE49-F238E27FC236}">
                      <a16:creationId xmlns:a16="http://schemas.microsoft.com/office/drawing/2014/main" id="{AAEB62FA-3780-4CDF-93D7-4F4DDDA10A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3" name="Group 39">
                <a:extLst>
                  <a:ext uri="{FF2B5EF4-FFF2-40B4-BE49-F238E27FC236}">
                    <a16:creationId xmlns:a16="http://schemas.microsoft.com/office/drawing/2014/main" id="{174FF579-53D5-4343-A147-9ED0295D50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616"/>
                <a:ext cx="498" cy="154"/>
                <a:chOff x="346" y="616"/>
                <a:chExt cx="498" cy="154"/>
              </a:xfrm>
            </p:grpSpPr>
            <p:sp>
              <p:nvSpPr>
                <p:cNvPr id="136" name="Rectangle 40">
                  <a:extLst>
                    <a:ext uri="{FF2B5EF4-FFF2-40B4-BE49-F238E27FC236}">
                      <a16:creationId xmlns:a16="http://schemas.microsoft.com/office/drawing/2014/main" id="{7F9B87E2-70CD-4F64-A107-E8C6FB65AD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137" name="Rectangle 41">
                  <a:extLst>
                    <a:ext uri="{FF2B5EF4-FFF2-40B4-BE49-F238E27FC236}">
                      <a16:creationId xmlns:a16="http://schemas.microsoft.com/office/drawing/2014/main" id="{07EFCEFF-C495-452A-B290-1C4486625D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4" name="Group 42">
                <a:extLst>
                  <a:ext uri="{FF2B5EF4-FFF2-40B4-BE49-F238E27FC236}">
                    <a16:creationId xmlns:a16="http://schemas.microsoft.com/office/drawing/2014/main" id="{B5B537EC-7FED-4F64-B38B-315982B6E0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46" cy="154"/>
                <a:chOff x="0" y="770"/>
                <a:chExt cx="346" cy="154"/>
              </a:xfrm>
            </p:grpSpPr>
            <p:sp>
              <p:nvSpPr>
                <p:cNvPr id="134" name="Rectangle 43">
                  <a:extLst>
                    <a:ext uri="{FF2B5EF4-FFF2-40B4-BE49-F238E27FC236}">
                      <a16:creationId xmlns:a16="http://schemas.microsoft.com/office/drawing/2014/main" id="{E3935D75-EEBE-4CD3-98AC-B95E37D94C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135" name="Rectangle 44">
                  <a:extLst>
                    <a:ext uri="{FF2B5EF4-FFF2-40B4-BE49-F238E27FC236}">
                      <a16:creationId xmlns:a16="http://schemas.microsoft.com/office/drawing/2014/main" id="{E1428052-14C3-4D77-9ECD-302932CC20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5" name="Group 45">
                <a:extLst>
                  <a:ext uri="{FF2B5EF4-FFF2-40B4-BE49-F238E27FC236}">
                    <a16:creationId xmlns:a16="http://schemas.microsoft.com/office/drawing/2014/main" id="{C5A1CEB5-697D-4254-BA46-019316FFF0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770"/>
                <a:ext cx="498" cy="154"/>
                <a:chOff x="346" y="770"/>
                <a:chExt cx="498" cy="154"/>
              </a:xfrm>
            </p:grpSpPr>
            <p:sp>
              <p:nvSpPr>
                <p:cNvPr id="132" name="Rectangle 46">
                  <a:extLst>
                    <a:ext uri="{FF2B5EF4-FFF2-40B4-BE49-F238E27FC236}">
                      <a16:creationId xmlns:a16="http://schemas.microsoft.com/office/drawing/2014/main" id="{A119FC8E-6CB2-4BDD-B6F8-E30E0E7B0B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133" name="Rectangle 47">
                  <a:extLst>
                    <a:ext uri="{FF2B5EF4-FFF2-40B4-BE49-F238E27FC236}">
                      <a16:creationId xmlns:a16="http://schemas.microsoft.com/office/drawing/2014/main" id="{FAF53B58-F825-466A-B39E-8E80921B1A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6" name="Group 48">
                <a:extLst>
                  <a:ext uri="{FF2B5EF4-FFF2-40B4-BE49-F238E27FC236}">
                    <a16:creationId xmlns:a16="http://schemas.microsoft.com/office/drawing/2014/main" id="{28A24118-C21C-4550-8FC6-5A2231B52C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46" cy="154"/>
                <a:chOff x="0" y="924"/>
                <a:chExt cx="346" cy="154"/>
              </a:xfrm>
            </p:grpSpPr>
            <p:sp>
              <p:nvSpPr>
                <p:cNvPr id="130" name="Rectangle 49">
                  <a:extLst>
                    <a:ext uri="{FF2B5EF4-FFF2-40B4-BE49-F238E27FC236}">
                      <a16:creationId xmlns:a16="http://schemas.microsoft.com/office/drawing/2014/main" id="{E4E7A993-5556-4C98-88A4-A61960F0F9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 dirty="0"/>
                </a:p>
              </p:txBody>
            </p:sp>
            <p:sp>
              <p:nvSpPr>
                <p:cNvPr id="131" name="Rectangle 50">
                  <a:extLst>
                    <a:ext uri="{FF2B5EF4-FFF2-40B4-BE49-F238E27FC236}">
                      <a16:creationId xmlns:a16="http://schemas.microsoft.com/office/drawing/2014/main" id="{81B6EA74-317E-4B1A-9936-40235D4F4E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7" name="Group 51">
                <a:extLst>
                  <a:ext uri="{FF2B5EF4-FFF2-40B4-BE49-F238E27FC236}">
                    <a16:creationId xmlns:a16="http://schemas.microsoft.com/office/drawing/2014/main" id="{CEA7D676-F10C-402B-B527-D14BCC023C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924"/>
                <a:ext cx="498" cy="154"/>
                <a:chOff x="346" y="924"/>
                <a:chExt cx="498" cy="154"/>
              </a:xfrm>
            </p:grpSpPr>
            <p:sp>
              <p:nvSpPr>
                <p:cNvPr id="128" name="Rectangle 52">
                  <a:extLst>
                    <a:ext uri="{FF2B5EF4-FFF2-40B4-BE49-F238E27FC236}">
                      <a16:creationId xmlns:a16="http://schemas.microsoft.com/office/drawing/2014/main" id="{9EC24089-6612-42AE-87E9-11E3C4A33A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129" name="Rectangle 53">
                  <a:extLst>
                    <a:ext uri="{FF2B5EF4-FFF2-40B4-BE49-F238E27FC236}">
                      <a16:creationId xmlns:a16="http://schemas.microsoft.com/office/drawing/2014/main" id="{36F6ED63-2131-418B-83AF-35C45F5DBE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113" name="Rectangle 54">
              <a:extLst>
                <a:ext uri="{FF2B5EF4-FFF2-40B4-BE49-F238E27FC236}">
                  <a16:creationId xmlns:a16="http://schemas.microsoft.com/office/drawing/2014/main" id="{6B22C325-1B8F-4AB9-910A-C1064FC9B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50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aphicFrame>
        <p:nvGraphicFramePr>
          <p:cNvPr id="160" name="Group 133">
            <a:extLst>
              <a:ext uri="{FF2B5EF4-FFF2-40B4-BE49-F238E27FC236}">
                <a16:creationId xmlns:a16="http://schemas.microsoft.com/office/drawing/2014/main" id="{569B4BE1-CEB9-41D6-B7C7-15E2A67187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9492378"/>
              </p:ext>
            </p:extLst>
          </p:nvPr>
        </p:nvGraphicFramePr>
        <p:xfrm>
          <a:off x="5578249" y="4827606"/>
          <a:ext cx="2224226" cy="914400"/>
        </p:xfrm>
        <a:graphic>
          <a:graphicData uri="http://schemas.openxmlformats.org/drawingml/2006/table">
            <a:tbl>
              <a:tblPr/>
              <a:tblGrid>
                <a:gridCol w="111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1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Brand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1" i="0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Model_No</a:t>
                      </a:r>
                      <a:endParaRPr kumimoji="1" lang="en-US" sz="14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DC10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DC9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6B3A866F-726E-43BA-AEAC-155496E35160}"/>
              </a:ext>
            </a:extLst>
          </p:cNvPr>
          <p:cNvCxnSpPr>
            <a:cxnSpLocks/>
          </p:cNvCxnSpPr>
          <p:nvPr/>
        </p:nvCxnSpPr>
        <p:spPr>
          <a:xfrm>
            <a:off x="2447724" y="5011321"/>
            <a:ext cx="29327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CFE3E3EF-2AA5-47C9-AA61-1B3295A36B61}"/>
                  </a:ext>
                </a:extLst>
              </p:cNvPr>
              <p:cNvSpPr txBox="1"/>
              <p:nvPr/>
            </p:nvSpPr>
            <p:spPr>
              <a:xfrm>
                <a:off x="2721543" y="3989061"/>
                <a:ext cx="2658979" cy="497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𝑃𝑙𝑎𝑛𝑒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𝑀𝑎𝑘𝑒𝑟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𝐵𝑟𝑎𝑛𝑑</m:t>
                                  </m:r>
                                </m:e>
                              </m:d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𝑀𝑎𝑘𝑒𝑟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="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𝑀𝐷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𝑃𝑙𝑎𝑛𝑒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CFE3E3EF-2AA5-47C9-AA61-1B3295A36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543" y="3989061"/>
                <a:ext cx="2658979" cy="497252"/>
              </a:xfrm>
              <a:prstGeom prst="rect">
                <a:avLst/>
              </a:prstGeom>
              <a:blipFill>
                <a:blip r:embed="rId4"/>
                <a:stretch>
                  <a:fillRect l="-686" r="-114645" b="-9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3" name="TextBox 162">
            <a:extLst>
              <a:ext uri="{FF2B5EF4-FFF2-40B4-BE49-F238E27FC236}">
                <a16:creationId xmlns:a16="http://schemas.microsoft.com/office/drawing/2014/main" id="{BD074A19-C082-4107-AC97-E7AE56D747A5}"/>
              </a:ext>
            </a:extLst>
          </p:cNvPr>
          <p:cNvSpPr txBox="1"/>
          <p:nvPr/>
        </p:nvSpPr>
        <p:spPr>
          <a:xfrm>
            <a:off x="901917" y="3725531"/>
            <a:ext cx="77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Plane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CDCC1E6-80E6-4064-9649-D2B2CDF04E33}"/>
              </a:ext>
            </a:extLst>
          </p:cNvPr>
          <p:cNvSpPr txBox="1"/>
          <p:nvPr/>
        </p:nvSpPr>
        <p:spPr>
          <a:xfrm>
            <a:off x="7814055" y="4782176"/>
            <a:ext cx="77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Plane</a:t>
            </a:r>
          </a:p>
        </p:txBody>
      </p:sp>
    </p:spTree>
    <p:extLst>
      <p:ext uri="{BB962C8B-B14F-4D97-AF65-F5344CB8AC3E}">
        <p14:creationId xmlns:p14="http://schemas.microsoft.com/office/powerpoint/2010/main" val="3346840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0B64C-74F2-442B-BFF7-1C0286E75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20ACB-E2EF-437F-ABC3-5CB29C23F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 Set Operations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Union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Intersection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Set Difference</a:t>
            </a:r>
          </a:p>
          <a:p>
            <a:r>
              <a:rPr lang="en-US" dirty="0"/>
              <a:t>These operations take two input relations which are </a:t>
            </a:r>
            <a:r>
              <a:rPr lang="en-US" dirty="0">
                <a:solidFill>
                  <a:schemeClr val="accent2"/>
                </a:solidFill>
              </a:rPr>
              <a:t>union-compatible:</a:t>
            </a:r>
          </a:p>
          <a:p>
            <a:pPr lvl="1"/>
            <a:r>
              <a:rPr lang="en-US" dirty="0"/>
              <a:t>Same number </a:t>
            </a:r>
            <a:r>
              <a:rPr lang="en-US"/>
              <a:t>of fields</a:t>
            </a:r>
            <a:endParaRPr lang="en-US" dirty="0"/>
          </a:p>
          <a:p>
            <a:pPr lvl="1"/>
            <a:r>
              <a:rPr lang="en-US" dirty="0"/>
              <a:t>Fields have corresponding types</a:t>
            </a:r>
          </a:p>
          <a:p>
            <a:r>
              <a:rPr lang="en-US" dirty="0"/>
              <a:t>Outputs a single relation with no duplicates</a:t>
            </a:r>
          </a:p>
        </p:txBody>
      </p:sp>
    </p:spTree>
    <p:extLst>
      <p:ext uri="{BB962C8B-B14F-4D97-AF65-F5344CB8AC3E}">
        <p14:creationId xmlns:p14="http://schemas.microsoft.com/office/powerpoint/2010/main" val="2531234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38F97-B1A9-47C6-8305-66E77E312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Set Union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F6CCD-D481-4281-A102-831CFE149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Combines two relations together, </a:t>
            </a:r>
            <a:r>
              <a:rPr lang="en-US" dirty="0">
                <a:solidFill>
                  <a:schemeClr val="accent2"/>
                </a:solidFill>
              </a:rPr>
              <a:t>removing duplicates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C2FB55F4-C50E-494B-9BA7-511D88CCAC97}"/>
              </a:ext>
            </a:extLst>
          </p:cNvPr>
          <p:cNvGrpSpPr>
            <a:grpSpLocks/>
          </p:cNvGrpSpPr>
          <p:nvPr/>
        </p:nvGrpSpPr>
        <p:grpSpPr bwMode="auto">
          <a:xfrm>
            <a:off x="1063590" y="3675590"/>
            <a:ext cx="1676400" cy="1935163"/>
            <a:chOff x="-3" y="-3"/>
            <a:chExt cx="850" cy="1084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60F6A02A-A920-4620-A708-851C558A3E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44" cy="1078"/>
              <a:chOff x="0" y="0"/>
              <a:chExt cx="844" cy="107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437EDD3C-3137-49BC-BF9C-94D9484D5C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46" cy="154"/>
                <a:chOff x="0" y="0"/>
                <a:chExt cx="346" cy="154"/>
              </a:xfrm>
            </p:grpSpPr>
            <p:sp>
              <p:nvSpPr>
                <p:cNvPr id="49" name="Rectangle 7">
                  <a:extLst>
                    <a:ext uri="{FF2B5EF4-FFF2-40B4-BE49-F238E27FC236}">
                      <a16:creationId xmlns:a16="http://schemas.microsoft.com/office/drawing/2014/main" id="{FD2650FB-D968-46E8-B879-2B3F73D36D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50" name="Group 8">
                  <a:extLst>
                    <a:ext uri="{FF2B5EF4-FFF2-40B4-BE49-F238E27FC236}">
                      <a16:creationId xmlns:a16="http://schemas.microsoft.com/office/drawing/2014/main" id="{E5449080-7A82-4A68-AF7D-677ABE3F6AF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46" cy="154"/>
                  <a:chOff x="0" y="0"/>
                  <a:chExt cx="346" cy="154"/>
                </a:xfrm>
              </p:grpSpPr>
              <p:sp>
                <p:nvSpPr>
                  <p:cNvPr id="51" name="Rectangle 9">
                    <a:extLst>
                      <a:ext uri="{FF2B5EF4-FFF2-40B4-BE49-F238E27FC236}">
                        <a16:creationId xmlns:a16="http://schemas.microsoft.com/office/drawing/2014/main" id="{2F12993F-5CFA-4F7D-8CFD-CB22A1010B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52" name="Rectangle 10">
                    <a:extLst>
                      <a:ext uri="{FF2B5EF4-FFF2-40B4-BE49-F238E27FC236}">
                        <a16:creationId xmlns:a16="http://schemas.microsoft.com/office/drawing/2014/main" id="{220BFCD7-979A-4B8F-ADC4-1240B90122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497912A8-55FF-4583-A973-FB696ED346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0"/>
                <a:ext cx="498" cy="154"/>
                <a:chOff x="346" y="0"/>
                <a:chExt cx="498" cy="154"/>
              </a:xfrm>
            </p:grpSpPr>
            <p:sp>
              <p:nvSpPr>
                <p:cNvPr id="45" name="Rectangle 12">
                  <a:extLst>
                    <a:ext uri="{FF2B5EF4-FFF2-40B4-BE49-F238E27FC236}">
                      <a16:creationId xmlns:a16="http://schemas.microsoft.com/office/drawing/2014/main" id="{F287DBF1-2287-48ED-8512-1CB50538F3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6" name="Group 13">
                  <a:extLst>
                    <a:ext uri="{FF2B5EF4-FFF2-40B4-BE49-F238E27FC236}">
                      <a16:creationId xmlns:a16="http://schemas.microsoft.com/office/drawing/2014/main" id="{E33AB352-76F4-427B-A92C-FA5C34AA54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" y="0"/>
                  <a:ext cx="498" cy="154"/>
                  <a:chOff x="346" y="0"/>
                  <a:chExt cx="498" cy="154"/>
                </a:xfrm>
              </p:grpSpPr>
              <p:sp>
                <p:nvSpPr>
                  <p:cNvPr id="47" name="Rectangle 14">
                    <a:extLst>
                      <a:ext uri="{FF2B5EF4-FFF2-40B4-BE49-F238E27FC236}">
                        <a16:creationId xmlns:a16="http://schemas.microsoft.com/office/drawing/2014/main" id="{50C75F96-6B1A-4E85-B59A-6F0E70DD6A5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48" name="Rectangle 15">
                    <a:extLst>
                      <a:ext uri="{FF2B5EF4-FFF2-40B4-BE49-F238E27FC236}">
                        <a16:creationId xmlns:a16="http://schemas.microsoft.com/office/drawing/2014/main" id="{FE1FB425-3A95-410C-8DBD-8DED47CE66D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6">
                <a:extLst>
                  <a:ext uri="{FF2B5EF4-FFF2-40B4-BE49-F238E27FC236}">
                    <a16:creationId xmlns:a16="http://schemas.microsoft.com/office/drawing/2014/main" id="{11B895D1-7B19-4871-8696-DB1A94DDA5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46" cy="154"/>
                <a:chOff x="0" y="154"/>
                <a:chExt cx="346" cy="154"/>
              </a:xfrm>
            </p:grpSpPr>
            <p:sp>
              <p:nvSpPr>
                <p:cNvPr id="43" name="Rectangle 17">
                  <a:extLst>
                    <a:ext uri="{FF2B5EF4-FFF2-40B4-BE49-F238E27FC236}">
                      <a16:creationId xmlns:a16="http://schemas.microsoft.com/office/drawing/2014/main" id="{FE444C12-92D8-47FA-971A-1B5B6F2B55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4" name="Rectangle 18">
                  <a:extLst>
                    <a:ext uri="{FF2B5EF4-FFF2-40B4-BE49-F238E27FC236}">
                      <a16:creationId xmlns:a16="http://schemas.microsoft.com/office/drawing/2014/main" id="{292041C0-1E40-4034-826D-2DE916EC6B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19">
                <a:extLst>
                  <a:ext uri="{FF2B5EF4-FFF2-40B4-BE49-F238E27FC236}">
                    <a16:creationId xmlns:a16="http://schemas.microsoft.com/office/drawing/2014/main" id="{04EFC8BF-B08E-45BF-B550-C681770DF1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154"/>
                <a:ext cx="498" cy="154"/>
                <a:chOff x="346" y="154"/>
                <a:chExt cx="498" cy="154"/>
              </a:xfrm>
            </p:grpSpPr>
            <p:sp>
              <p:nvSpPr>
                <p:cNvPr id="41" name="Rectangle 20">
                  <a:extLst>
                    <a:ext uri="{FF2B5EF4-FFF2-40B4-BE49-F238E27FC236}">
                      <a16:creationId xmlns:a16="http://schemas.microsoft.com/office/drawing/2014/main" id="{E25BB7AC-C553-461D-8152-045C5C3019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42" name="Rectangle 21">
                  <a:extLst>
                    <a:ext uri="{FF2B5EF4-FFF2-40B4-BE49-F238E27FC236}">
                      <a16:creationId xmlns:a16="http://schemas.microsoft.com/office/drawing/2014/main" id="{D6DAADBA-7ED6-4643-81D0-A75F71667A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2">
                <a:extLst>
                  <a:ext uri="{FF2B5EF4-FFF2-40B4-BE49-F238E27FC236}">
                    <a16:creationId xmlns:a16="http://schemas.microsoft.com/office/drawing/2014/main" id="{F59A90BE-96F4-4F9A-B62B-397525D12C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46" cy="154"/>
                <a:chOff x="0" y="308"/>
                <a:chExt cx="346" cy="154"/>
              </a:xfrm>
            </p:grpSpPr>
            <p:sp>
              <p:nvSpPr>
                <p:cNvPr id="39" name="Rectangle 23">
                  <a:extLst>
                    <a:ext uri="{FF2B5EF4-FFF2-40B4-BE49-F238E27FC236}">
                      <a16:creationId xmlns:a16="http://schemas.microsoft.com/office/drawing/2014/main" id="{12D5A94F-56A8-46A6-9992-FD6FA48A76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0" name="Rectangle 24">
                  <a:extLst>
                    <a:ext uri="{FF2B5EF4-FFF2-40B4-BE49-F238E27FC236}">
                      <a16:creationId xmlns:a16="http://schemas.microsoft.com/office/drawing/2014/main" id="{D9533FF1-27FC-48DD-B157-BE545FAE8F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5">
                <a:extLst>
                  <a:ext uri="{FF2B5EF4-FFF2-40B4-BE49-F238E27FC236}">
                    <a16:creationId xmlns:a16="http://schemas.microsoft.com/office/drawing/2014/main" id="{35137A35-27EC-499B-9EFF-57D3FD2495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308"/>
                <a:ext cx="498" cy="154"/>
                <a:chOff x="346" y="308"/>
                <a:chExt cx="498" cy="154"/>
              </a:xfrm>
            </p:grpSpPr>
            <p:sp>
              <p:nvSpPr>
                <p:cNvPr id="37" name="Rectangle 26">
                  <a:extLst>
                    <a:ext uri="{FF2B5EF4-FFF2-40B4-BE49-F238E27FC236}">
                      <a16:creationId xmlns:a16="http://schemas.microsoft.com/office/drawing/2014/main" id="{108BA613-E5ED-4C32-B7FA-96E30ABACB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38" name="Rectangle 27">
                  <a:extLst>
                    <a:ext uri="{FF2B5EF4-FFF2-40B4-BE49-F238E27FC236}">
                      <a16:creationId xmlns:a16="http://schemas.microsoft.com/office/drawing/2014/main" id="{49A6D121-514C-41E9-82D4-3AEDB0265B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8">
                <a:extLst>
                  <a:ext uri="{FF2B5EF4-FFF2-40B4-BE49-F238E27FC236}">
                    <a16:creationId xmlns:a16="http://schemas.microsoft.com/office/drawing/2014/main" id="{878BD791-0731-45BD-A318-7E80B43B6A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46" cy="154"/>
                <a:chOff x="0" y="462"/>
                <a:chExt cx="346" cy="154"/>
              </a:xfrm>
            </p:grpSpPr>
            <p:sp>
              <p:nvSpPr>
                <p:cNvPr id="35" name="Rectangle 29">
                  <a:extLst>
                    <a:ext uri="{FF2B5EF4-FFF2-40B4-BE49-F238E27FC236}">
                      <a16:creationId xmlns:a16="http://schemas.microsoft.com/office/drawing/2014/main" id="{5C067BF8-0796-4EF4-9E22-35E2E95381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6" name="Rectangle 30">
                  <a:extLst>
                    <a:ext uri="{FF2B5EF4-FFF2-40B4-BE49-F238E27FC236}">
                      <a16:creationId xmlns:a16="http://schemas.microsoft.com/office/drawing/2014/main" id="{7550676C-0F45-4B7A-A2FE-00907547F0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1">
                <a:extLst>
                  <a:ext uri="{FF2B5EF4-FFF2-40B4-BE49-F238E27FC236}">
                    <a16:creationId xmlns:a16="http://schemas.microsoft.com/office/drawing/2014/main" id="{891E0107-229B-46E1-99F9-461EDA6A76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462"/>
                <a:ext cx="498" cy="154"/>
                <a:chOff x="346" y="462"/>
                <a:chExt cx="498" cy="154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D29873A2-A2FE-4686-863D-DA59122F85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51392111-3114-45F5-9473-78BBC95F6B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4">
                <a:extLst>
                  <a:ext uri="{FF2B5EF4-FFF2-40B4-BE49-F238E27FC236}">
                    <a16:creationId xmlns:a16="http://schemas.microsoft.com/office/drawing/2014/main" id="{0C6D47FA-8F5A-4E5C-BFDE-5E5DB5C289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46" cy="154"/>
                <a:chOff x="0" y="616"/>
                <a:chExt cx="346" cy="154"/>
              </a:xfrm>
            </p:grpSpPr>
            <p:sp>
              <p:nvSpPr>
                <p:cNvPr id="31" name="Rectangle 35">
                  <a:extLst>
                    <a:ext uri="{FF2B5EF4-FFF2-40B4-BE49-F238E27FC236}">
                      <a16:creationId xmlns:a16="http://schemas.microsoft.com/office/drawing/2014/main" id="{FA32F49F-E8AD-4541-854A-068754C3BF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2" name="Rectangle 36">
                  <a:extLst>
                    <a:ext uri="{FF2B5EF4-FFF2-40B4-BE49-F238E27FC236}">
                      <a16:creationId xmlns:a16="http://schemas.microsoft.com/office/drawing/2014/main" id="{BD614257-CF4A-4381-B9D0-269E7B8D60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7">
                <a:extLst>
                  <a:ext uri="{FF2B5EF4-FFF2-40B4-BE49-F238E27FC236}">
                    <a16:creationId xmlns:a16="http://schemas.microsoft.com/office/drawing/2014/main" id="{10789BE0-6038-4F2B-82F9-B48291EB56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616"/>
                <a:ext cx="498" cy="154"/>
                <a:chOff x="346" y="616"/>
                <a:chExt cx="498" cy="154"/>
              </a:xfrm>
            </p:grpSpPr>
            <p:sp>
              <p:nvSpPr>
                <p:cNvPr id="29" name="Rectangle 38">
                  <a:extLst>
                    <a:ext uri="{FF2B5EF4-FFF2-40B4-BE49-F238E27FC236}">
                      <a16:creationId xmlns:a16="http://schemas.microsoft.com/office/drawing/2014/main" id="{3501E218-B510-4245-B14B-294599B87C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30" name="Rectangle 39">
                  <a:extLst>
                    <a:ext uri="{FF2B5EF4-FFF2-40B4-BE49-F238E27FC236}">
                      <a16:creationId xmlns:a16="http://schemas.microsoft.com/office/drawing/2014/main" id="{34BB4691-5404-403A-B131-F0BF842AB0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0">
                <a:extLst>
                  <a:ext uri="{FF2B5EF4-FFF2-40B4-BE49-F238E27FC236}">
                    <a16:creationId xmlns:a16="http://schemas.microsoft.com/office/drawing/2014/main" id="{5E87A913-66DB-402E-8C91-A6BF7E1B80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46" cy="154"/>
                <a:chOff x="0" y="770"/>
                <a:chExt cx="346" cy="154"/>
              </a:xfrm>
            </p:grpSpPr>
            <p:sp>
              <p:nvSpPr>
                <p:cNvPr id="27" name="Rectangle 41">
                  <a:extLst>
                    <a:ext uri="{FF2B5EF4-FFF2-40B4-BE49-F238E27FC236}">
                      <a16:creationId xmlns:a16="http://schemas.microsoft.com/office/drawing/2014/main" id="{D9B6B72B-C2A4-4566-9386-4AA6BEB3C0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28" name="Rectangle 42">
                  <a:extLst>
                    <a:ext uri="{FF2B5EF4-FFF2-40B4-BE49-F238E27FC236}">
                      <a16:creationId xmlns:a16="http://schemas.microsoft.com/office/drawing/2014/main" id="{7E95C4EA-0038-4539-9820-A2FE784584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3">
                <a:extLst>
                  <a:ext uri="{FF2B5EF4-FFF2-40B4-BE49-F238E27FC236}">
                    <a16:creationId xmlns:a16="http://schemas.microsoft.com/office/drawing/2014/main" id="{995E4B8D-7C2C-47D0-BB75-91E429C9A7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770"/>
                <a:ext cx="498" cy="154"/>
                <a:chOff x="346" y="770"/>
                <a:chExt cx="498" cy="154"/>
              </a:xfrm>
            </p:grpSpPr>
            <p:sp>
              <p:nvSpPr>
                <p:cNvPr id="25" name="Rectangle 44">
                  <a:extLst>
                    <a:ext uri="{FF2B5EF4-FFF2-40B4-BE49-F238E27FC236}">
                      <a16:creationId xmlns:a16="http://schemas.microsoft.com/office/drawing/2014/main" id="{14F04192-930F-4645-BD0F-5D2485532B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26" name="Rectangle 45">
                  <a:extLst>
                    <a:ext uri="{FF2B5EF4-FFF2-40B4-BE49-F238E27FC236}">
                      <a16:creationId xmlns:a16="http://schemas.microsoft.com/office/drawing/2014/main" id="{8CD09394-A4B7-4223-B46B-8E3CBE3FDD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6">
                <a:extLst>
                  <a:ext uri="{FF2B5EF4-FFF2-40B4-BE49-F238E27FC236}">
                    <a16:creationId xmlns:a16="http://schemas.microsoft.com/office/drawing/2014/main" id="{AA505C71-BA73-4818-8F35-8B34FD27E0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46" cy="154"/>
                <a:chOff x="0" y="924"/>
                <a:chExt cx="346" cy="154"/>
              </a:xfrm>
            </p:grpSpPr>
            <p:sp>
              <p:nvSpPr>
                <p:cNvPr id="23" name="Rectangle 47">
                  <a:extLst>
                    <a:ext uri="{FF2B5EF4-FFF2-40B4-BE49-F238E27FC236}">
                      <a16:creationId xmlns:a16="http://schemas.microsoft.com/office/drawing/2014/main" id="{E022FB33-52F4-4B16-A5FD-0EFC494E19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24" name="Rectangle 48">
                  <a:extLst>
                    <a:ext uri="{FF2B5EF4-FFF2-40B4-BE49-F238E27FC236}">
                      <a16:creationId xmlns:a16="http://schemas.microsoft.com/office/drawing/2014/main" id="{182B6297-8D44-4330-8B67-123EBB01CC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49">
                <a:extLst>
                  <a:ext uri="{FF2B5EF4-FFF2-40B4-BE49-F238E27FC236}">
                    <a16:creationId xmlns:a16="http://schemas.microsoft.com/office/drawing/2014/main" id="{7804FCA1-D602-4816-870E-E0765963C5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924"/>
                <a:ext cx="498" cy="154"/>
                <a:chOff x="346" y="924"/>
                <a:chExt cx="498" cy="154"/>
              </a:xfrm>
            </p:grpSpPr>
            <p:sp>
              <p:nvSpPr>
                <p:cNvPr id="21" name="Rectangle 50">
                  <a:extLst>
                    <a:ext uri="{FF2B5EF4-FFF2-40B4-BE49-F238E27FC236}">
                      <a16:creationId xmlns:a16="http://schemas.microsoft.com/office/drawing/2014/main" id="{4FDB00DD-C909-4960-BCEA-57F7A8B738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22" name="Rectangle 51">
                  <a:extLst>
                    <a:ext uri="{FF2B5EF4-FFF2-40B4-BE49-F238E27FC236}">
                      <a16:creationId xmlns:a16="http://schemas.microsoft.com/office/drawing/2014/main" id="{6A3C54FC-CE57-45E3-AA01-FE9E25C2BA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52">
              <a:extLst>
                <a:ext uri="{FF2B5EF4-FFF2-40B4-BE49-F238E27FC236}">
                  <a16:creationId xmlns:a16="http://schemas.microsoft.com/office/drawing/2014/main" id="{C7438178-0F3C-4144-B0A8-3434B647EF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50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" name="Group 53">
            <a:extLst>
              <a:ext uri="{FF2B5EF4-FFF2-40B4-BE49-F238E27FC236}">
                <a16:creationId xmlns:a16="http://schemas.microsoft.com/office/drawing/2014/main" id="{8DAB1CCE-84BD-452D-B193-CB10BD25919A}"/>
              </a:ext>
            </a:extLst>
          </p:cNvPr>
          <p:cNvGrpSpPr>
            <a:grpSpLocks/>
          </p:cNvGrpSpPr>
          <p:nvPr/>
        </p:nvGrpSpPr>
        <p:grpSpPr bwMode="auto">
          <a:xfrm>
            <a:off x="3501990" y="3751790"/>
            <a:ext cx="1752600" cy="1736725"/>
            <a:chOff x="-3" y="-3"/>
            <a:chExt cx="867" cy="930"/>
          </a:xfrm>
        </p:grpSpPr>
        <p:grpSp>
          <p:nvGrpSpPr>
            <p:cNvPr id="54" name="Group 54">
              <a:extLst>
                <a:ext uri="{FF2B5EF4-FFF2-40B4-BE49-F238E27FC236}">
                  <a16:creationId xmlns:a16="http://schemas.microsoft.com/office/drawing/2014/main" id="{78503F2A-3D78-4B96-B893-155F206BDB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61" cy="924"/>
              <a:chOff x="0" y="0"/>
              <a:chExt cx="861" cy="924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59950184-48C1-4195-9CCA-284314C31E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63" cy="154"/>
                <a:chOff x="0" y="0"/>
                <a:chExt cx="363" cy="154"/>
              </a:xfrm>
            </p:grpSpPr>
            <p:sp>
              <p:nvSpPr>
                <p:cNvPr id="92" name="Rectangle 56">
                  <a:extLst>
                    <a:ext uri="{FF2B5EF4-FFF2-40B4-BE49-F238E27FC236}">
                      <a16:creationId xmlns:a16="http://schemas.microsoft.com/office/drawing/2014/main" id="{6C31916B-764C-4B44-B601-8AD2851FF5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93" name="Group 57">
                  <a:extLst>
                    <a:ext uri="{FF2B5EF4-FFF2-40B4-BE49-F238E27FC236}">
                      <a16:creationId xmlns:a16="http://schemas.microsoft.com/office/drawing/2014/main" id="{17A626A6-6672-44BF-A029-32ED9F623CA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63" cy="154"/>
                  <a:chOff x="0" y="0"/>
                  <a:chExt cx="363" cy="154"/>
                </a:xfrm>
              </p:grpSpPr>
              <p:sp>
                <p:nvSpPr>
                  <p:cNvPr id="94" name="Rectangle 58">
                    <a:extLst>
                      <a:ext uri="{FF2B5EF4-FFF2-40B4-BE49-F238E27FC236}">
                        <a16:creationId xmlns:a16="http://schemas.microsoft.com/office/drawing/2014/main" id="{5ED95864-2D17-41ED-99CF-C117C1899E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95" name="Rectangle 59">
                    <a:extLst>
                      <a:ext uri="{FF2B5EF4-FFF2-40B4-BE49-F238E27FC236}">
                        <a16:creationId xmlns:a16="http://schemas.microsoft.com/office/drawing/2014/main" id="{72B2D287-2EBA-405F-AD78-150C5D2F95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7" name="Group 60">
                <a:extLst>
                  <a:ext uri="{FF2B5EF4-FFF2-40B4-BE49-F238E27FC236}">
                    <a16:creationId xmlns:a16="http://schemas.microsoft.com/office/drawing/2014/main" id="{979F222D-D8EC-4E13-AD95-C168DD081F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0"/>
                <a:ext cx="498" cy="154"/>
                <a:chOff x="363" y="0"/>
                <a:chExt cx="498" cy="154"/>
              </a:xfrm>
            </p:grpSpPr>
            <p:sp>
              <p:nvSpPr>
                <p:cNvPr id="88" name="Rectangle 61">
                  <a:extLst>
                    <a:ext uri="{FF2B5EF4-FFF2-40B4-BE49-F238E27FC236}">
                      <a16:creationId xmlns:a16="http://schemas.microsoft.com/office/drawing/2014/main" id="{D5A0A13B-394C-4A34-A60C-5BFA0547FC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89" name="Group 62">
                  <a:extLst>
                    <a:ext uri="{FF2B5EF4-FFF2-40B4-BE49-F238E27FC236}">
                      <a16:creationId xmlns:a16="http://schemas.microsoft.com/office/drawing/2014/main" id="{F0E76614-7D84-4767-AC6D-17D5111200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3" y="0"/>
                  <a:ext cx="498" cy="154"/>
                  <a:chOff x="363" y="0"/>
                  <a:chExt cx="498" cy="154"/>
                </a:xfrm>
              </p:grpSpPr>
              <p:sp>
                <p:nvSpPr>
                  <p:cNvPr id="90" name="Rectangle 63">
                    <a:extLst>
                      <a:ext uri="{FF2B5EF4-FFF2-40B4-BE49-F238E27FC236}">
                        <a16:creationId xmlns:a16="http://schemas.microsoft.com/office/drawing/2014/main" id="{255FE189-E49E-4002-A7FC-A0B38E52754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91" name="Rectangle 64">
                    <a:extLst>
                      <a:ext uri="{FF2B5EF4-FFF2-40B4-BE49-F238E27FC236}">
                        <a16:creationId xmlns:a16="http://schemas.microsoft.com/office/drawing/2014/main" id="{3A8A9735-F483-4C41-B3F4-FF2A20F50D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8" name="Group 65">
                <a:extLst>
                  <a:ext uri="{FF2B5EF4-FFF2-40B4-BE49-F238E27FC236}">
                    <a16:creationId xmlns:a16="http://schemas.microsoft.com/office/drawing/2014/main" id="{9668CC2C-38FB-4066-9415-153F3C613E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63" cy="154"/>
                <a:chOff x="0" y="154"/>
                <a:chExt cx="363" cy="154"/>
              </a:xfrm>
            </p:grpSpPr>
            <p:sp>
              <p:nvSpPr>
                <p:cNvPr id="86" name="Rectangle 66">
                  <a:extLst>
                    <a:ext uri="{FF2B5EF4-FFF2-40B4-BE49-F238E27FC236}">
                      <a16:creationId xmlns:a16="http://schemas.microsoft.com/office/drawing/2014/main" id="{47167C57-8E9D-4376-B4A8-412781C14C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87" name="Rectangle 67">
                  <a:extLst>
                    <a:ext uri="{FF2B5EF4-FFF2-40B4-BE49-F238E27FC236}">
                      <a16:creationId xmlns:a16="http://schemas.microsoft.com/office/drawing/2014/main" id="{340E6BDF-C389-4F29-9B20-A3BCDD8DFF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9" name="Group 68">
                <a:extLst>
                  <a:ext uri="{FF2B5EF4-FFF2-40B4-BE49-F238E27FC236}">
                    <a16:creationId xmlns:a16="http://schemas.microsoft.com/office/drawing/2014/main" id="{4B730BF0-754C-47EE-B3F5-F3161E02C91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54"/>
                <a:ext cx="498" cy="154"/>
                <a:chOff x="363" y="154"/>
                <a:chExt cx="498" cy="154"/>
              </a:xfrm>
            </p:grpSpPr>
            <p:sp>
              <p:nvSpPr>
                <p:cNvPr id="84" name="Rectangle 69">
                  <a:extLst>
                    <a:ext uri="{FF2B5EF4-FFF2-40B4-BE49-F238E27FC236}">
                      <a16:creationId xmlns:a16="http://schemas.microsoft.com/office/drawing/2014/main" id="{563EFD13-7796-45DB-82C1-C2DC252D72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85" name="Rectangle 70">
                  <a:extLst>
                    <a:ext uri="{FF2B5EF4-FFF2-40B4-BE49-F238E27FC236}">
                      <a16:creationId xmlns:a16="http://schemas.microsoft.com/office/drawing/2014/main" id="{8F91CB0F-3584-494C-8723-C14FE6718A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0" name="Group 71">
                <a:extLst>
                  <a:ext uri="{FF2B5EF4-FFF2-40B4-BE49-F238E27FC236}">
                    <a16:creationId xmlns:a16="http://schemas.microsoft.com/office/drawing/2014/main" id="{4F4247DB-9EEB-4E57-9FE8-FD2E532D4B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63" cy="154"/>
                <a:chOff x="0" y="308"/>
                <a:chExt cx="363" cy="154"/>
              </a:xfrm>
            </p:grpSpPr>
            <p:sp>
              <p:nvSpPr>
                <p:cNvPr id="82" name="Rectangle 72">
                  <a:extLst>
                    <a:ext uri="{FF2B5EF4-FFF2-40B4-BE49-F238E27FC236}">
                      <a16:creationId xmlns:a16="http://schemas.microsoft.com/office/drawing/2014/main" id="{C5AC8E21-5B48-423A-9D7F-F0F270518B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83" name="Rectangle 73">
                  <a:extLst>
                    <a:ext uri="{FF2B5EF4-FFF2-40B4-BE49-F238E27FC236}">
                      <a16:creationId xmlns:a16="http://schemas.microsoft.com/office/drawing/2014/main" id="{46F6649F-0AF4-48CC-BBE4-5F3C7D7CFA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1" name="Group 74">
                <a:extLst>
                  <a:ext uri="{FF2B5EF4-FFF2-40B4-BE49-F238E27FC236}">
                    <a16:creationId xmlns:a16="http://schemas.microsoft.com/office/drawing/2014/main" id="{7E8EFDB5-BE81-4439-85BB-2FE803C54C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308"/>
                <a:ext cx="498" cy="154"/>
                <a:chOff x="363" y="308"/>
                <a:chExt cx="498" cy="154"/>
              </a:xfrm>
            </p:grpSpPr>
            <p:sp>
              <p:nvSpPr>
                <p:cNvPr id="80" name="Rectangle 75">
                  <a:extLst>
                    <a:ext uri="{FF2B5EF4-FFF2-40B4-BE49-F238E27FC236}">
                      <a16:creationId xmlns:a16="http://schemas.microsoft.com/office/drawing/2014/main" id="{9661C64B-12AB-459B-80F4-AC248583D7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81" name="Rectangle 76">
                  <a:extLst>
                    <a:ext uri="{FF2B5EF4-FFF2-40B4-BE49-F238E27FC236}">
                      <a16:creationId xmlns:a16="http://schemas.microsoft.com/office/drawing/2014/main" id="{AC8F4849-DE38-4C23-8AF9-57F5696493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2" name="Group 77">
                <a:extLst>
                  <a:ext uri="{FF2B5EF4-FFF2-40B4-BE49-F238E27FC236}">
                    <a16:creationId xmlns:a16="http://schemas.microsoft.com/office/drawing/2014/main" id="{C1A65D28-6F9D-4850-ADEF-6CA86F71B8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63" cy="154"/>
                <a:chOff x="0" y="462"/>
                <a:chExt cx="363" cy="154"/>
              </a:xfrm>
            </p:grpSpPr>
            <p:sp>
              <p:nvSpPr>
                <p:cNvPr id="78" name="Rectangle 78">
                  <a:extLst>
                    <a:ext uri="{FF2B5EF4-FFF2-40B4-BE49-F238E27FC236}">
                      <a16:creationId xmlns:a16="http://schemas.microsoft.com/office/drawing/2014/main" id="{F38DABA7-5E53-4270-840D-267F5BC7FF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79" name="Rectangle 79">
                  <a:extLst>
                    <a:ext uri="{FF2B5EF4-FFF2-40B4-BE49-F238E27FC236}">
                      <a16:creationId xmlns:a16="http://schemas.microsoft.com/office/drawing/2014/main" id="{78913FD0-BA93-416D-90A8-FB035580E2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80">
                <a:extLst>
                  <a:ext uri="{FF2B5EF4-FFF2-40B4-BE49-F238E27FC236}">
                    <a16:creationId xmlns:a16="http://schemas.microsoft.com/office/drawing/2014/main" id="{A2937DBB-AB66-47F2-BEAA-FB4FF76ACD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462"/>
                <a:ext cx="498" cy="154"/>
                <a:chOff x="363" y="462"/>
                <a:chExt cx="498" cy="154"/>
              </a:xfrm>
            </p:grpSpPr>
            <p:sp>
              <p:nvSpPr>
                <p:cNvPr id="76" name="Rectangle 81">
                  <a:extLst>
                    <a:ext uri="{FF2B5EF4-FFF2-40B4-BE49-F238E27FC236}">
                      <a16:creationId xmlns:a16="http://schemas.microsoft.com/office/drawing/2014/main" id="{22FA8CEF-A412-482C-9038-93CB4E6CFA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77" name="Rectangle 82">
                  <a:extLst>
                    <a:ext uri="{FF2B5EF4-FFF2-40B4-BE49-F238E27FC236}">
                      <a16:creationId xmlns:a16="http://schemas.microsoft.com/office/drawing/2014/main" id="{FAF48683-246B-4981-898C-CA398AE58F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4" name="Group 83">
                <a:extLst>
                  <a:ext uri="{FF2B5EF4-FFF2-40B4-BE49-F238E27FC236}">
                    <a16:creationId xmlns:a16="http://schemas.microsoft.com/office/drawing/2014/main" id="{8AC44BC3-C540-412A-9E6B-0A971FA58D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63" cy="154"/>
                <a:chOff x="0" y="616"/>
                <a:chExt cx="363" cy="154"/>
              </a:xfrm>
            </p:grpSpPr>
            <p:sp>
              <p:nvSpPr>
                <p:cNvPr id="74" name="Rectangle 84">
                  <a:extLst>
                    <a:ext uri="{FF2B5EF4-FFF2-40B4-BE49-F238E27FC236}">
                      <a16:creationId xmlns:a16="http://schemas.microsoft.com/office/drawing/2014/main" id="{3665A596-607E-45BD-ACFC-FFB4BEB8F4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75" name="Rectangle 85">
                  <a:extLst>
                    <a:ext uri="{FF2B5EF4-FFF2-40B4-BE49-F238E27FC236}">
                      <a16:creationId xmlns:a16="http://schemas.microsoft.com/office/drawing/2014/main" id="{2CFEC945-8A67-43D4-A859-6F0C9A8A5A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5" name="Group 86">
                <a:extLst>
                  <a:ext uri="{FF2B5EF4-FFF2-40B4-BE49-F238E27FC236}">
                    <a16:creationId xmlns:a16="http://schemas.microsoft.com/office/drawing/2014/main" id="{8D6D68CC-5F68-485A-B7A3-97EA94A748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616"/>
                <a:ext cx="498" cy="154"/>
                <a:chOff x="363" y="616"/>
                <a:chExt cx="498" cy="154"/>
              </a:xfrm>
            </p:grpSpPr>
            <p:sp>
              <p:nvSpPr>
                <p:cNvPr id="72" name="Rectangle 87">
                  <a:extLst>
                    <a:ext uri="{FF2B5EF4-FFF2-40B4-BE49-F238E27FC236}">
                      <a16:creationId xmlns:a16="http://schemas.microsoft.com/office/drawing/2014/main" id="{4254909B-7A4A-433F-953F-78B545AB05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73" name="Rectangle 88">
                  <a:extLst>
                    <a:ext uri="{FF2B5EF4-FFF2-40B4-BE49-F238E27FC236}">
                      <a16:creationId xmlns:a16="http://schemas.microsoft.com/office/drawing/2014/main" id="{AB1E6B5B-E5FB-4333-8A45-7B146B4F26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89">
                <a:extLst>
                  <a:ext uri="{FF2B5EF4-FFF2-40B4-BE49-F238E27FC236}">
                    <a16:creationId xmlns:a16="http://schemas.microsoft.com/office/drawing/2014/main" id="{E442A82B-C950-41B9-B821-2DC9131C7A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63" cy="154"/>
                <a:chOff x="0" y="770"/>
                <a:chExt cx="363" cy="154"/>
              </a:xfrm>
            </p:grpSpPr>
            <p:sp>
              <p:nvSpPr>
                <p:cNvPr id="70" name="Rectangle 90">
                  <a:extLst>
                    <a:ext uri="{FF2B5EF4-FFF2-40B4-BE49-F238E27FC236}">
                      <a16:creationId xmlns:a16="http://schemas.microsoft.com/office/drawing/2014/main" id="{5193B4DD-5BB2-4B20-BD65-4691D90F76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71" name="Rectangle 91">
                  <a:extLst>
                    <a:ext uri="{FF2B5EF4-FFF2-40B4-BE49-F238E27FC236}">
                      <a16:creationId xmlns:a16="http://schemas.microsoft.com/office/drawing/2014/main" id="{126D89C5-2B0D-44E5-9E4D-D83C0B6F4D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7" name="Group 92">
                <a:extLst>
                  <a:ext uri="{FF2B5EF4-FFF2-40B4-BE49-F238E27FC236}">
                    <a16:creationId xmlns:a16="http://schemas.microsoft.com/office/drawing/2014/main" id="{FD473C32-3FD7-48A7-9C2E-2677274E8C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770"/>
                <a:ext cx="498" cy="154"/>
                <a:chOff x="363" y="770"/>
                <a:chExt cx="498" cy="154"/>
              </a:xfrm>
            </p:grpSpPr>
            <p:sp>
              <p:nvSpPr>
                <p:cNvPr id="68" name="Rectangle 93">
                  <a:extLst>
                    <a:ext uri="{FF2B5EF4-FFF2-40B4-BE49-F238E27FC236}">
                      <a16:creationId xmlns:a16="http://schemas.microsoft.com/office/drawing/2014/main" id="{7B8CA0B9-76C1-4DE2-9E75-AE59854775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69" name="Rectangle 94">
                  <a:extLst>
                    <a:ext uri="{FF2B5EF4-FFF2-40B4-BE49-F238E27FC236}">
                      <a16:creationId xmlns:a16="http://schemas.microsoft.com/office/drawing/2014/main" id="{3054D7A5-CA3D-4493-AA50-8F89026582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55" name="Rectangle 95">
              <a:extLst>
                <a:ext uri="{FF2B5EF4-FFF2-40B4-BE49-F238E27FC236}">
                  <a16:creationId xmlns:a16="http://schemas.microsoft.com/office/drawing/2014/main" id="{2A6095C6-80AC-40B5-B39A-AE52F23E6E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67" cy="930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96" name="Text Box 96">
            <a:extLst>
              <a:ext uri="{FF2B5EF4-FFF2-40B4-BE49-F238E27FC236}">
                <a16:creationId xmlns:a16="http://schemas.microsoft.com/office/drawing/2014/main" id="{EA320346-8454-4DA6-9851-8F2ED4A2F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15" y="4409015"/>
            <a:ext cx="5349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GB" sz="3600" b="1">
                <a:solidFill>
                  <a:srgbClr val="0000FF"/>
                </a:solidFill>
                <a:latin typeface="Arial" charset="0"/>
              </a:rPr>
              <a:t></a:t>
            </a:r>
            <a:endParaRPr kumimoji="0" lang="en-US" sz="36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97" name="Text Box 97">
            <a:extLst>
              <a:ext uri="{FF2B5EF4-FFF2-40B4-BE49-F238E27FC236}">
                <a16:creationId xmlns:a16="http://schemas.microsoft.com/office/drawing/2014/main" id="{92D32284-E4CC-491F-AB35-F4F222265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6990" y="4388378"/>
            <a:ext cx="450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GB" sz="3600">
                <a:solidFill>
                  <a:srgbClr val="0000FF"/>
                </a:solidFill>
                <a:latin typeface="Arial" charset="0"/>
              </a:rPr>
              <a:t>=</a:t>
            </a:r>
            <a:endParaRPr kumimoji="0" lang="en-US" sz="360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98" name="Group 98">
            <a:extLst>
              <a:ext uri="{FF2B5EF4-FFF2-40B4-BE49-F238E27FC236}">
                <a16:creationId xmlns:a16="http://schemas.microsoft.com/office/drawing/2014/main" id="{ABA6D121-20C2-4EEB-932F-A900A5DCCCC8}"/>
              </a:ext>
            </a:extLst>
          </p:cNvPr>
          <p:cNvGrpSpPr>
            <a:grpSpLocks/>
          </p:cNvGrpSpPr>
          <p:nvPr/>
        </p:nvGrpSpPr>
        <p:grpSpPr bwMode="auto">
          <a:xfrm>
            <a:off x="6168990" y="3218390"/>
            <a:ext cx="1752600" cy="2759075"/>
            <a:chOff x="-3" y="-3"/>
            <a:chExt cx="867" cy="1546"/>
          </a:xfrm>
        </p:grpSpPr>
        <p:grpSp>
          <p:nvGrpSpPr>
            <p:cNvPr id="99" name="Group 99">
              <a:extLst>
                <a:ext uri="{FF2B5EF4-FFF2-40B4-BE49-F238E27FC236}">
                  <a16:creationId xmlns:a16="http://schemas.microsoft.com/office/drawing/2014/main" id="{E93CDB7C-3F81-4859-A5BC-38C94A7A22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61" cy="1540"/>
              <a:chOff x="0" y="0"/>
              <a:chExt cx="861" cy="1540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45A7B7DD-0538-45E1-88B9-C342D1092F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63" cy="154"/>
                <a:chOff x="0" y="0"/>
                <a:chExt cx="363" cy="154"/>
              </a:xfrm>
            </p:grpSpPr>
            <p:sp>
              <p:nvSpPr>
                <p:cNvPr id="161" name="Rectangle 101">
                  <a:extLst>
                    <a:ext uri="{FF2B5EF4-FFF2-40B4-BE49-F238E27FC236}">
                      <a16:creationId xmlns:a16="http://schemas.microsoft.com/office/drawing/2014/main" id="{4B9F8CC6-A1B4-4CFA-B8E9-FDCF9FB499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62" name="Group 102">
                  <a:extLst>
                    <a:ext uri="{FF2B5EF4-FFF2-40B4-BE49-F238E27FC236}">
                      <a16:creationId xmlns:a16="http://schemas.microsoft.com/office/drawing/2014/main" id="{431CA282-1F06-4243-B80F-9D832FAB81D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63" cy="154"/>
                  <a:chOff x="0" y="0"/>
                  <a:chExt cx="363" cy="154"/>
                </a:xfrm>
              </p:grpSpPr>
              <p:sp>
                <p:nvSpPr>
                  <p:cNvPr id="163" name="Rectangle 103">
                    <a:extLst>
                      <a:ext uri="{FF2B5EF4-FFF2-40B4-BE49-F238E27FC236}">
                        <a16:creationId xmlns:a16="http://schemas.microsoft.com/office/drawing/2014/main" id="{17C8077C-97C4-4493-AEA6-A7503ACBB1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164" name="Rectangle 104">
                    <a:extLst>
                      <a:ext uri="{FF2B5EF4-FFF2-40B4-BE49-F238E27FC236}">
                        <a16:creationId xmlns:a16="http://schemas.microsoft.com/office/drawing/2014/main" id="{DC24C473-96B9-4579-B701-F084FFFA43F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2" name="Group 105">
                <a:extLst>
                  <a:ext uri="{FF2B5EF4-FFF2-40B4-BE49-F238E27FC236}">
                    <a16:creationId xmlns:a16="http://schemas.microsoft.com/office/drawing/2014/main" id="{FBCFAE61-0712-4390-B81C-0BC43E31CA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0"/>
                <a:ext cx="498" cy="154"/>
                <a:chOff x="363" y="0"/>
                <a:chExt cx="498" cy="154"/>
              </a:xfrm>
            </p:grpSpPr>
            <p:sp>
              <p:nvSpPr>
                <p:cNvPr id="157" name="Rectangle 106">
                  <a:extLst>
                    <a:ext uri="{FF2B5EF4-FFF2-40B4-BE49-F238E27FC236}">
                      <a16:creationId xmlns:a16="http://schemas.microsoft.com/office/drawing/2014/main" id="{7895DA16-4298-4ACC-B488-CE2015D7F4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58" name="Group 107">
                  <a:extLst>
                    <a:ext uri="{FF2B5EF4-FFF2-40B4-BE49-F238E27FC236}">
                      <a16:creationId xmlns:a16="http://schemas.microsoft.com/office/drawing/2014/main" id="{36DCF87D-93AD-4087-8797-39453E81FF7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3" y="0"/>
                  <a:ext cx="498" cy="154"/>
                  <a:chOff x="363" y="0"/>
                  <a:chExt cx="498" cy="154"/>
                </a:xfrm>
              </p:grpSpPr>
              <p:sp>
                <p:nvSpPr>
                  <p:cNvPr id="159" name="Rectangle 108">
                    <a:extLst>
                      <a:ext uri="{FF2B5EF4-FFF2-40B4-BE49-F238E27FC236}">
                        <a16:creationId xmlns:a16="http://schemas.microsoft.com/office/drawing/2014/main" id="{EAF1AAF9-3359-4272-864F-EC1B26F1F7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160" name="Rectangle 109">
                    <a:extLst>
                      <a:ext uri="{FF2B5EF4-FFF2-40B4-BE49-F238E27FC236}">
                        <a16:creationId xmlns:a16="http://schemas.microsoft.com/office/drawing/2014/main" id="{4D35A674-FBB6-49F5-BE85-CE9D2B736F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3" name="Group 110">
                <a:extLst>
                  <a:ext uri="{FF2B5EF4-FFF2-40B4-BE49-F238E27FC236}">
                    <a16:creationId xmlns:a16="http://schemas.microsoft.com/office/drawing/2014/main" id="{0F00E98B-F652-49E0-9132-BCDCB0CA1E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63" cy="154"/>
                <a:chOff x="0" y="154"/>
                <a:chExt cx="363" cy="154"/>
              </a:xfrm>
            </p:grpSpPr>
            <p:sp>
              <p:nvSpPr>
                <p:cNvPr id="155" name="Rectangle 111">
                  <a:extLst>
                    <a:ext uri="{FF2B5EF4-FFF2-40B4-BE49-F238E27FC236}">
                      <a16:creationId xmlns:a16="http://schemas.microsoft.com/office/drawing/2014/main" id="{D6B6A051-F763-43DA-B055-552F8AE832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56" name="Rectangle 112">
                  <a:extLst>
                    <a:ext uri="{FF2B5EF4-FFF2-40B4-BE49-F238E27FC236}">
                      <a16:creationId xmlns:a16="http://schemas.microsoft.com/office/drawing/2014/main" id="{6E8D76F3-8C99-4086-895E-67054FF7A5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4" name="Group 113">
                <a:extLst>
                  <a:ext uri="{FF2B5EF4-FFF2-40B4-BE49-F238E27FC236}">
                    <a16:creationId xmlns:a16="http://schemas.microsoft.com/office/drawing/2014/main" id="{499C7080-BFC2-496E-A119-8B56A4A3D3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54"/>
                <a:ext cx="498" cy="154"/>
                <a:chOff x="363" y="154"/>
                <a:chExt cx="498" cy="154"/>
              </a:xfrm>
            </p:grpSpPr>
            <p:sp>
              <p:nvSpPr>
                <p:cNvPr id="153" name="Rectangle 114">
                  <a:extLst>
                    <a:ext uri="{FF2B5EF4-FFF2-40B4-BE49-F238E27FC236}">
                      <a16:creationId xmlns:a16="http://schemas.microsoft.com/office/drawing/2014/main" id="{B9CF0A99-FC8C-414B-BB43-0012988BB8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154" name="Rectangle 115">
                  <a:extLst>
                    <a:ext uri="{FF2B5EF4-FFF2-40B4-BE49-F238E27FC236}">
                      <a16:creationId xmlns:a16="http://schemas.microsoft.com/office/drawing/2014/main" id="{258877DC-83B3-482B-A021-BB43D413C2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5" name="Group 116">
                <a:extLst>
                  <a:ext uri="{FF2B5EF4-FFF2-40B4-BE49-F238E27FC236}">
                    <a16:creationId xmlns:a16="http://schemas.microsoft.com/office/drawing/2014/main" id="{1549D217-642E-4488-979D-CDF3C63CA1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63" cy="154"/>
                <a:chOff x="0" y="308"/>
                <a:chExt cx="363" cy="154"/>
              </a:xfrm>
            </p:grpSpPr>
            <p:sp>
              <p:nvSpPr>
                <p:cNvPr id="151" name="Rectangle 117">
                  <a:extLst>
                    <a:ext uri="{FF2B5EF4-FFF2-40B4-BE49-F238E27FC236}">
                      <a16:creationId xmlns:a16="http://schemas.microsoft.com/office/drawing/2014/main" id="{AAD73A91-6137-4613-AD2B-921F72B135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52" name="Rectangle 118">
                  <a:extLst>
                    <a:ext uri="{FF2B5EF4-FFF2-40B4-BE49-F238E27FC236}">
                      <a16:creationId xmlns:a16="http://schemas.microsoft.com/office/drawing/2014/main" id="{CD304E82-CFD3-4EB3-9867-4D28CBB6BB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6" name="Group 119">
                <a:extLst>
                  <a:ext uri="{FF2B5EF4-FFF2-40B4-BE49-F238E27FC236}">
                    <a16:creationId xmlns:a16="http://schemas.microsoft.com/office/drawing/2014/main" id="{44A30354-F652-4B75-AD43-BFD1E8F52D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308"/>
                <a:ext cx="498" cy="154"/>
                <a:chOff x="363" y="308"/>
                <a:chExt cx="498" cy="154"/>
              </a:xfrm>
            </p:grpSpPr>
            <p:sp>
              <p:nvSpPr>
                <p:cNvPr id="149" name="Rectangle 120">
                  <a:extLst>
                    <a:ext uri="{FF2B5EF4-FFF2-40B4-BE49-F238E27FC236}">
                      <a16:creationId xmlns:a16="http://schemas.microsoft.com/office/drawing/2014/main" id="{765F2DB5-B306-498C-8AF5-11708D9543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150" name="Rectangle 121">
                  <a:extLst>
                    <a:ext uri="{FF2B5EF4-FFF2-40B4-BE49-F238E27FC236}">
                      <a16:creationId xmlns:a16="http://schemas.microsoft.com/office/drawing/2014/main" id="{37A98BE1-1923-42C0-A8BA-5BE21F176A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7" name="Group 122">
                <a:extLst>
                  <a:ext uri="{FF2B5EF4-FFF2-40B4-BE49-F238E27FC236}">
                    <a16:creationId xmlns:a16="http://schemas.microsoft.com/office/drawing/2014/main" id="{61C9B80A-8A75-45EE-8878-6AD89D6C5B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63" cy="154"/>
                <a:chOff x="0" y="462"/>
                <a:chExt cx="363" cy="154"/>
              </a:xfrm>
            </p:grpSpPr>
            <p:sp>
              <p:nvSpPr>
                <p:cNvPr id="147" name="Rectangle 123">
                  <a:extLst>
                    <a:ext uri="{FF2B5EF4-FFF2-40B4-BE49-F238E27FC236}">
                      <a16:creationId xmlns:a16="http://schemas.microsoft.com/office/drawing/2014/main" id="{13454686-F4BD-4F13-9557-C1EFA5FE90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48" name="Rectangle 124">
                  <a:extLst>
                    <a:ext uri="{FF2B5EF4-FFF2-40B4-BE49-F238E27FC236}">
                      <a16:creationId xmlns:a16="http://schemas.microsoft.com/office/drawing/2014/main" id="{707E5F73-846D-474D-9715-8DF37B1AD1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8" name="Group 125">
                <a:extLst>
                  <a:ext uri="{FF2B5EF4-FFF2-40B4-BE49-F238E27FC236}">
                    <a16:creationId xmlns:a16="http://schemas.microsoft.com/office/drawing/2014/main" id="{86EAA06D-5C11-43B1-A397-D194B42E40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462"/>
                <a:ext cx="498" cy="154"/>
                <a:chOff x="363" y="462"/>
                <a:chExt cx="498" cy="154"/>
              </a:xfrm>
            </p:grpSpPr>
            <p:sp>
              <p:nvSpPr>
                <p:cNvPr id="145" name="Rectangle 126">
                  <a:extLst>
                    <a:ext uri="{FF2B5EF4-FFF2-40B4-BE49-F238E27FC236}">
                      <a16:creationId xmlns:a16="http://schemas.microsoft.com/office/drawing/2014/main" id="{F6E76463-BCFE-4973-98D3-3743CB468E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146" name="Rectangle 127">
                  <a:extLst>
                    <a:ext uri="{FF2B5EF4-FFF2-40B4-BE49-F238E27FC236}">
                      <a16:creationId xmlns:a16="http://schemas.microsoft.com/office/drawing/2014/main" id="{3905594B-A939-4F7D-8773-69C2BEB58D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9" name="Group 128">
                <a:extLst>
                  <a:ext uri="{FF2B5EF4-FFF2-40B4-BE49-F238E27FC236}">
                    <a16:creationId xmlns:a16="http://schemas.microsoft.com/office/drawing/2014/main" id="{CBA3C52E-B186-43FE-B423-95D16E94FC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63" cy="154"/>
                <a:chOff x="0" y="616"/>
                <a:chExt cx="363" cy="154"/>
              </a:xfrm>
            </p:grpSpPr>
            <p:sp>
              <p:nvSpPr>
                <p:cNvPr id="143" name="Rectangle 129">
                  <a:extLst>
                    <a:ext uri="{FF2B5EF4-FFF2-40B4-BE49-F238E27FC236}">
                      <a16:creationId xmlns:a16="http://schemas.microsoft.com/office/drawing/2014/main" id="{FB5D77B2-CC03-4603-907D-67C27A6F28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44" name="Rectangle 130">
                  <a:extLst>
                    <a:ext uri="{FF2B5EF4-FFF2-40B4-BE49-F238E27FC236}">
                      <a16:creationId xmlns:a16="http://schemas.microsoft.com/office/drawing/2014/main" id="{212DDA2F-E3F9-44A8-A3F0-716EE06763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0" name="Group 131">
                <a:extLst>
                  <a:ext uri="{FF2B5EF4-FFF2-40B4-BE49-F238E27FC236}">
                    <a16:creationId xmlns:a16="http://schemas.microsoft.com/office/drawing/2014/main" id="{D0B415F7-0BB8-45DC-8E4F-0F94601B1C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616"/>
                <a:ext cx="498" cy="154"/>
                <a:chOff x="363" y="616"/>
                <a:chExt cx="498" cy="154"/>
              </a:xfrm>
            </p:grpSpPr>
            <p:sp>
              <p:nvSpPr>
                <p:cNvPr id="141" name="Rectangle 132">
                  <a:extLst>
                    <a:ext uri="{FF2B5EF4-FFF2-40B4-BE49-F238E27FC236}">
                      <a16:creationId xmlns:a16="http://schemas.microsoft.com/office/drawing/2014/main" id="{BB62811C-F99A-4FD1-88EC-4C9A860117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142" name="Rectangle 133">
                  <a:extLst>
                    <a:ext uri="{FF2B5EF4-FFF2-40B4-BE49-F238E27FC236}">
                      <a16:creationId xmlns:a16="http://schemas.microsoft.com/office/drawing/2014/main" id="{9DFC4ACA-5706-4131-936C-9B37F672A9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1" name="Group 134">
                <a:extLst>
                  <a:ext uri="{FF2B5EF4-FFF2-40B4-BE49-F238E27FC236}">
                    <a16:creationId xmlns:a16="http://schemas.microsoft.com/office/drawing/2014/main" id="{4601970E-3A7F-4E96-86C5-C351B1FAC6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63" cy="154"/>
                <a:chOff x="0" y="770"/>
                <a:chExt cx="363" cy="154"/>
              </a:xfrm>
            </p:grpSpPr>
            <p:sp>
              <p:nvSpPr>
                <p:cNvPr id="139" name="Rectangle 135">
                  <a:extLst>
                    <a:ext uri="{FF2B5EF4-FFF2-40B4-BE49-F238E27FC236}">
                      <a16:creationId xmlns:a16="http://schemas.microsoft.com/office/drawing/2014/main" id="{61F8658B-7284-4573-8AB0-53A67004E8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40" name="Rectangle 136">
                  <a:extLst>
                    <a:ext uri="{FF2B5EF4-FFF2-40B4-BE49-F238E27FC236}">
                      <a16:creationId xmlns:a16="http://schemas.microsoft.com/office/drawing/2014/main" id="{F22AB466-0E7E-4579-A699-1377F98FC1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2" name="Group 137">
                <a:extLst>
                  <a:ext uri="{FF2B5EF4-FFF2-40B4-BE49-F238E27FC236}">
                    <a16:creationId xmlns:a16="http://schemas.microsoft.com/office/drawing/2014/main" id="{0D0596CE-AD69-4A9E-8371-89D62AE0F6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770"/>
                <a:ext cx="498" cy="154"/>
                <a:chOff x="363" y="770"/>
                <a:chExt cx="498" cy="154"/>
              </a:xfrm>
            </p:grpSpPr>
            <p:sp>
              <p:nvSpPr>
                <p:cNvPr id="137" name="Rectangle 138">
                  <a:extLst>
                    <a:ext uri="{FF2B5EF4-FFF2-40B4-BE49-F238E27FC236}">
                      <a16:creationId xmlns:a16="http://schemas.microsoft.com/office/drawing/2014/main" id="{82F65EBA-7C4C-475E-A6FD-9BF810BF88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138" name="Rectangle 139">
                  <a:extLst>
                    <a:ext uri="{FF2B5EF4-FFF2-40B4-BE49-F238E27FC236}">
                      <a16:creationId xmlns:a16="http://schemas.microsoft.com/office/drawing/2014/main" id="{8191A446-95F3-47FF-854E-73FAD75A08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3" name="Group 140">
                <a:extLst>
                  <a:ext uri="{FF2B5EF4-FFF2-40B4-BE49-F238E27FC236}">
                    <a16:creationId xmlns:a16="http://schemas.microsoft.com/office/drawing/2014/main" id="{BB531E57-8E25-4777-A17C-FDFCF54A5EF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63" cy="154"/>
                <a:chOff x="0" y="924"/>
                <a:chExt cx="363" cy="154"/>
              </a:xfrm>
            </p:grpSpPr>
            <p:sp>
              <p:nvSpPr>
                <p:cNvPr id="135" name="Rectangle 141">
                  <a:extLst>
                    <a:ext uri="{FF2B5EF4-FFF2-40B4-BE49-F238E27FC236}">
                      <a16:creationId xmlns:a16="http://schemas.microsoft.com/office/drawing/2014/main" id="{24258C37-B64C-4CFF-91B6-8F72D38424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36" name="Rectangle 142">
                  <a:extLst>
                    <a:ext uri="{FF2B5EF4-FFF2-40B4-BE49-F238E27FC236}">
                      <a16:creationId xmlns:a16="http://schemas.microsoft.com/office/drawing/2014/main" id="{6964D7A5-EB6D-4376-862B-3D69943071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4" name="Group 143">
                <a:extLst>
                  <a:ext uri="{FF2B5EF4-FFF2-40B4-BE49-F238E27FC236}">
                    <a16:creationId xmlns:a16="http://schemas.microsoft.com/office/drawing/2014/main" id="{928FF970-A647-43EC-B8ED-11BFD47189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924"/>
                <a:ext cx="498" cy="154"/>
                <a:chOff x="363" y="924"/>
                <a:chExt cx="498" cy="154"/>
              </a:xfrm>
            </p:grpSpPr>
            <p:sp>
              <p:nvSpPr>
                <p:cNvPr id="133" name="Rectangle 144">
                  <a:extLst>
                    <a:ext uri="{FF2B5EF4-FFF2-40B4-BE49-F238E27FC236}">
                      <a16:creationId xmlns:a16="http://schemas.microsoft.com/office/drawing/2014/main" id="{C3F0D91E-6756-4AC7-B4E3-EA7F90D2E3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134" name="Rectangle 145">
                  <a:extLst>
                    <a:ext uri="{FF2B5EF4-FFF2-40B4-BE49-F238E27FC236}">
                      <a16:creationId xmlns:a16="http://schemas.microsoft.com/office/drawing/2014/main" id="{0948115B-383D-45BE-95CA-BB435B95E3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5" name="Group 146">
                <a:extLst>
                  <a:ext uri="{FF2B5EF4-FFF2-40B4-BE49-F238E27FC236}">
                    <a16:creationId xmlns:a16="http://schemas.microsoft.com/office/drawing/2014/main" id="{D511CC73-2DC7-4901-913E-AB292CC4BC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363" cy="154"/>
                <a:chOff x="0" y="1078"/>
                <a:chExt cx="363" cy="154"/>
              </a:xfrm>
            </p:grpSpPr>
            <p:sp>
              <p:nvSpPr>
                <p:cNvPr id="131" name="Rectangle 147">
                  <a:extLst>
                    <a:ext uri="{FF2B5EF4-FFF2-40B4-BE49-F238E27FC236}">
                      <a16:creationId xmlns:a16="http://schemas.microsoft.com/office/drawing/2014/main" id="{F69959C7-10B9-4C1D-9B71-6CC9E02BEB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32" name="Rectangle 148">
                  <a:extLst>
                    <a:ext uri="{FF2B5EF4-FFF2-40B4-BE49-F238E27FC236}">
                      <a16:creationId xmlns:a16="http://schemas.microsoft.com/office/drawing/2014/main" id="{710269D2-9D74-430D-8B05-A3F5CABB68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6" name="Group 149">
                <a:extLst>
                  <a:ext uri="{FF2B5EF4-FFF2-40B4-BE49-F238E27FC236}">
                    <a16:creationId xmlns:a16="http://schemas.microsoft.com/office/drawing/2014/main" id="{5508D4FF-80B1-4F5B-A7BF-1DAE0A2918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078"/>
                <a:ext cx="498" cy="154"/>
                <a:chOff x="363" y="1078"/>
                <a:chExt cx="498" cy="154"/>
              </a:xfrm>
            </p:grpSpPr>
            <p:sp>
              <p:nvSpPr>
                <p:cNvPr id="129" name="Rectangle 150">
                  <a:extLst>
                    <a:ext uri="{FF2B5EF4-FFF2-40B4-BE49-F238E27FC236}">
                      <a16:creationId xmlns:a16="http://schemas.microsoft.com/office/drawing/2014/main" id="{0BB93A26-A8A7-4A8F-99F6-2FB0C74A42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130" name="Rectangle 151">
                  <a:extLst>
                    <a:ext uri="{FF2B5EF4-FFF2-40B4-BE49-F238E27FC236}">
                      <a16:creationId xmlns:a16="http://schemas.microsoft.com/office/drawing/2014/main" id="{361407E0-0A32-43B9-A0CD-5098C09994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7" name="Group 152">
                <a:extLst>
                  <a:ext uri="{FF2B5EF4-FFF2-40B4-BE49-F238E27FC236}">
                    <a16:creationId xmlns:a16="http://schemas.microsoft.com/office/drawing/2014/main" id="{190F00C0-1CAD-423A-A694-F8B2F01748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363" cy="154"/>
                <a:chOff x="0" y="1232"/>
                <a:chExt cx="363" cy="154"/>
              </a:xfrm>
            </p:grpSpPr>
            <p:sp>
              <p:nvSpPr>
                <p:cNvPr id="127" name="Rectangle 153">
                  <a:extLst>
                    <a:ext uri="{FF2B5EF4-FFF2-40B4-BE49-F238E27FC236}">
                      <a16:creationId xmlns:a16="http://schemas.microsoft.com/office/drawing/2014/main" id="{29EB03C0-DE97-4316-BE1C-4006D739E3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128" name="Rectangle 154">
                  <a:extLst>
                    <a:ext uri="{FF2B5EF4-FFF2-40B4-BE49-F238E27FC236}">
                      <a16:creationId xmlns:a16="http://schemas.microsoft.com/office/drawing/2014/main" id="{55A03E5F-3798-417A-AE04-6E45C237F9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8" name="Group 155">
                <a:extLst>
                  <a:ext uri="{FF2B5EF4-FFF2-40B4-BE49-F238E27FC236}">
                    <a16:creationId xmlns:a16="http://schemas.microsoft.com/office/drawing/2014/main" id="{20AD0E10-64CC-448A-BA78-392AF03020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232"/>
                <a:ext cx="498" cy="154"/>
                <a:chOff x="363" y="1232"/>
                <a:chExt cx="498" cy="154"/>
              </a:xfrm>
            </p:grpSpPr>
            <p:sp>
              <p:nvSpPr>
                <p:cNvPr id="125" name="Rectangle 156">
                  <a:extLst>
                    <a:ext uri="{FF2B5EF4-FFF2-40B4-BE49-F238E27FC236}">
                      <a16:creationId xmlns:a16="http://schemas.microsoft.com/office/drawing/2014/main" id="{CFA7B198-3B6A-46C0-A2F3-D2F347BBDF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126" name="Rectangle 157">
                  <a:extLst>
                    <a:ext uri="{FF2B5EF4-FFF2-40B4-BE49-F238E27FC236}">
                      <a16:creationId xmlns:a16="http://schemas.microsoft.com/office/drawing/2014/main" id="{E526EAA0-F095-4B6B-99B9-8DCE098F46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9" name="Group 158">
                <a:extLst>
                  <a:ext uri="{FF2B5EF4-FFF2-40B4-BE49-F238E27FC236}">
                    <a16:creationId xmlns:a16="http://schemas.microsoft.com/office/drawing/2014/main" id="{0E6723C6-2E33-4B66-94F6-1DEF92CE0A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363" cy="154"/>
                <a:chOff x="0" y="1386"/>
                <a:chExt cx="363" cy="154"/>
              </a:xfrm>
            </p:grpSpPr>
            <p:sp>
              <p:nvSpPr>
                <p:cNvPr id="123" name="Rectangle 159">
                  <a:extLst>
                    <a:ext uri="{FF2B5EF4-FFF2-40B4-BE49-F238E27FC236}">
                      <a16:creationId xmlns:a16="http://schemas.microsoft.com/office/drawing/2014/main" id="{70E75B5D-1EBA-46E1-BDFC-3B121D2032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124" name="Rectangle 160">
                  <a:extLst>
                    <a:ext uri="{FF2B5EF4-FFF2-40B4-BE49-F238E27FC236}">
                      <a16:creationId xmlns:a16="http://schemas.microsoft.com/office/drawing/2014/main" id="{A0C737B3-88B1-455D-B6BF-09D102B0CB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0" name="Group 161">
                <a:extLst>
                  <a:ext uri="{FF2B5EF4-FFF2-40B4-BE49-F238E27FC236}">
                    <a16:creationId xmlns:a16="http://schemas.microsoft.com/office/drawing/2014/main" id="{7FDB3D32-A284-4B3F-AD1E-6BECBE430F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386"/>
                <a:ext cx="498" cy="154"/>
                <a:chOff x="363" y="1386"/>
                <a:chExt cx="498" cy="154"/>
              </a:xfrm>
            </p:grpSpPr>
            <p:sp>
              <p:nvSpPr>
                <p:cNvPr id="121" name="Rectangle 162">
                  <a:extLst>
                    <a:ext uri="{FF2B5EF4-FFF2-40B4-BE49-F238E27FC236}">
                      <a16:creationId xmlns:a16="http://schemas.microsoft.com/office/drawing/2014/main" id="{0147F4B9-E36D-4E04-BFA4-01583313D8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122" name="Rectangle 163">
                  <a:extLst>
                    <a:ext uri="{FF2B5EF4-FFF2-40B4-BE49-F238E27FC236}">
                      <a16:creationId xmlns:a16="http://schemas.microsoft.com/office/drawing/2014/main" id="{A7291DAB-047A-4D7E-A631-EB6910562B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100" name="Rectangle 164">
              <a:extLst>
                <a:ext uri="{FF2B5EF4-FFF2-40B4-BE49-F238E27FC236}">
                  <a16:creationId xmlns:a16="http://schemas.microsoft.com/office/drawing/2014/main" id="{C9AEE271-6F39-436B-8BEF-9823D7441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67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65" name="Line 165">
            <a:extLst>
              <a:ext uri="{FF2B5EF4-FFF2-40B4-BE49-F238E27FC236}">
                <a16:creationId xmlns:a16="http://schemas.microsoft.com/office/drawing/2014/main" id="{32A5F73E-B66C-4FF9-9826-6E022D176CB0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190" y="5199590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6" name="Line 166">
            <a:extLst>
              <a:ext uri="{FF2B5EF4-FFF2-40B4-BE49-F238E27FC236}">
                <a16:creationId xmlns:a16="http://schemas.microsoft.com/office/drawing/2014/main" id="{D88E5236-4570-435D-9A8C-BA82722FDAD4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190" y="5504390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7" name="Line 167">
            <a:extLst>
              <a:ext uri="{FF2B5EF4-FFF2-40B4-BE49-F238E27FC236}">
                <a16:creationId xmlns:a16="http://schemas.microsoft.com/office/drawing/2014/main" id="{EB18693B-2ADE-4D52-8A3F-272FADFD63D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9590" y="5047190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8" name="Line 168">
            <a:extLst>
              <a:ext uri="{FF2B5EF4-FFF2-40B4-BE49-F238E27FC236}">
                <a16:creationId xmlns:a16="http://schemas.microsoft.com/office/drawing/2014/main" id="{0796EBBE-4D3D-4280-AEAB-E8FAD022FED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9590" y="5351990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9" name="Line 169">
            <a:extLst>
              <a:ext uri="{FF2B5EF4-FFF2-40B4-BE49-F238E27FC236}">
                <a16:creationId xmlns:a16="http://schemas.microsoft.com/office/drawing/2014/main" id="{9C69B9FF-B31C-4198-ABF4-D9D88E3D69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6590" y="5580590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0" name="Line 170">
            <a:extLst>
              <a:ext uri="{FF2B5EF4-FFF2-40B4-BE49-F238E27FC236}">
                <a16:creationId xmlns:a16="http://schemas.microsoft.com/office/drawing/2014/main" id="{EBEEC36A-7F5D-4CE6-96E3-2491098685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6590" y="5885390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E6A560A1-A4BD-4584-A84F-DEB38F5897DA}"/>
              </a:ext>
            </a:extLst>
          </p:cNvPr>
          <p:cNvSpPr txBox="1"/>
          <p:nvPr/>
        </p:nvSpPr>
        <p:spPr>
          <a:xfrm>
            <a:off x="1002734" y="3249471"/>
            <a:ext cx="1232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HKPlanes</a:t>
            </a:r>
            <a:endParaRPr lang="en-US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87E5D819-D3A4-49F3-A354-82466952AF19}"/>
              </a:ext>
            </a:extLst>
          </p:cNvPr>
          <p:cNvSpPr txBox="1"/>
          <p:nvPr/>
        </p:nvSpPr>
        <p:spPr>
          <a:xfrm>
            <a:off x="3512757" y="3247408"/>
            <a:ext cx="1232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SZPlanes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01457B65-5F19-4D6A-85F1-D84FEF249B45}"/>
                  </a:ext>
                </a:extLst>
              </p:cNvPr>
              <p:cNvSpPr txBox="1"/>
              <p:nvPr/>
            </p:nvSpPr>
            <p:spPr>
              <a:xfrm>
                <a:off x="6168990" y="2771734"/>
                <a:ext cx="24095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HKPlanes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∪ </m:t>
                    </m:r>
                  </m:oMath>
                </a14:m>
                <a:r>
                  <a:rPr lang="en-US" dirty="0" err="1"/>
                  <a:t>SZPlanes</a:t>
                </a:r>
                <a:endParaRPr lang="en-US" dirty="0"/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01457B65-5F19-4D6A-85F1-D84FEF249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990" y="2771734"/>
                <a:ext cx="2409526" cy="369332"/>
              </a:xfrm>
              <a:prstGeom prst="rect">
                <a:avLst/>
              </a:prstGeom>
              <a:blipFill>
                <a:blip r:embed="rId2"/>
                <a:stretch>
                  <a:fillRect l="-2278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6589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9FB4B-DF60-4E5D-92D7-15A3FE2D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Intersection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CAF4B-7A91-4F53-A86F-2E4EF1317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Finds the common elements of the two relations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A829FD23-82D3-4BD0-9DDC-352175B5C442}"/>
              </a:ext>
            </a:extLst>
          </p:cNvPr>
          <p:cNvGrpSpPr>
            <a:grpSpLocks/>
          </p:cNvGrpSpPr>
          <p:nvPr/>
        </p:nvGrpSpPr>
        <p:grpSpPr bwMode="auto">
          <a:xfrm>
            <a:off x="1207168" y="3320715"/>
            <a:ext cx="1577975" cy="2025650"/>
            <a:chOff x="-3" y="-3"/>
            <a:chExt cx="850" cy="1084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782D8193-06D9-429B-BD51-2C90531EAD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44" cy="1078"/>
              <a:chOff x="0" y="0"/>
              <a:chExt cx="844" cy="107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012ED577-1DAB-4A61-890F-35519D19E3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46" cy="154"/>
                <a:chOff x="0" y="0"/>
                <a:chExt cx="346" cy="154"/>
              </a:xfrm>
            </p:grpSpPr>
            <p:sp>
              <p:nvSpPr>
                <p:cNvPr id="49" name="Rectangle 7">
                  <a:extLst>
                    <a:ext uri="{FF2B5EF4-FFF2-40B4-BE49-F238E27FC236}">
                      <a16:creationId xmlns:a16="http://schemas.microsoft.com/office/drawing/2014/main" id="{58BD7F0C-2164-4E62-A17E-86126F95A1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50" name="Group 8">
                  <a:extLst>
                    <a:ext uri="{FF2B5EF4-FFF2-40B4-BE49-F238E27FC236}">
                      <a16:creationId xmlns:a16="http://schemas.microsoft.com/office/drawing/2014/main" id="{7EB47712-1C2B-4442-9E9B-99A3EAB9AF3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46" cy="154"/>
                  <a:chOff x="0" y="0"/>
                  <a:chExt cx="346" cy="154"/>
                </a:xfrm>
              </p:grpSpPr>
              <p:sp>
                <p:nvSpPr>
                  <p:cNvPr id="51" name="Rectangle 9">
                    <a:extLst>
                      <a:ext uri="{FF2B5EF4-FFF2-40B4-BE49-F238E27FC236}">
                        <a16:creationId xmlns:a16="http://schemas.microsoft.com/office/drawing/2014/main" id="{F14E111D-F72A-4EB2-94C0-F257B96310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52" name="Rectangle 10">
                    <a:extLst>
                      <a:ext uri="{FF2B5EF4-FFF2-40B4-BE49-F238E27FC236}">
                        <a16:creationId xmlns:a16="http://schemas.microsoft.com/office/drawing/2014/main" id="{68A45062-B9D9-4C7E-B29D-085DBBF8D9E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624F1A18-858D-4892-8813-DA2DA4E8BF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0"/>
                <a:ext cx="498" cy="154"/>
                <a:chOff x="346" y="0"/>
                <a:chExt cx="498" cy="154"/>
              </a:xfrm>
            </p:grpSpPr>
            <p:sp>
              <p:nvSpPr>
                <p:cNvPr id="45" name="Rectangle 12">
                  <a:extLst>
                    <a:ext uri="{FF2B5EF4-FFF2-40B4-BE49-F238E27FC236}">
                      <a16:creationId xmlns:a16="http://schemas.microsoft.com/office/drawing/2014/main" id="{1F1640C0-063A-49C7-91AE-452B38BB47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6" name="Group 13">
                  <a:extLst>
                    <a:ext uri="{FF2B5EF4-FFF2-40B4-BE49-F238E27FC236}">
                      <a16:creationId xmlns:a16="http://schemas.microsoft.com/office/drawing/2014/main" id="{C9838B6E-A783-469B-AB94-1C93EE2081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" y="0"/>
                  <a:ext cx="498" cy="154"/>
                  <a:chOff x="346" y="0"/>
                  <a:chExt cx="498" cy="154"/>
                </a:xfrm>
              </p:grpSpPr>
              <p:sp>
                <p:nvSpPr>
                  <p:cNvPr id="47" name="Rectangle 14">
                    <a:extLst>
                      <a:ext uri="{FF2B5EF4-FFF2-40B4-BE49-F238E27FC236}">
                        <a16:creationId xmlns:a16="http://schemas.microsoft.com/office/drawing/2014/main" id="{35DCC0EB-BF6E-49FC-BEBA-11E1B69A16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48" name="Rectangle 15">
                    <a:extLst>
                      <a:ext uri="{FF2B5EF4-FFF2-40B4-BE49-F238E27FC236}">
                        <a16:creationId xmlns:a16="http://schemas.microsoft.com/office/drawing/2014/main" id="{C7ECC48A-57B9-4BB6-879D-ECA6EDDDFC9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6">
                <a:extLst>
                  <a:ext uri="{FF2B5EF4-FFF2-40B4-BE49-F238E27FC236}">
                    <a16:creationId xmlns:a16="http://schemas.microsoft.com/office/drawing/2014/main" id="{1116054E-20B9-4436-946E-B8CC328F12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46" cy="154"/>
                <a:chOff x="0" y="154"/>
                <a:chExt cx="346" cy="154"/>
              </a:xfrm>
            </p:grpSpPr>
            <p:sp>
              <p:nvSpPr>
                <p:cNvPr id="43" name="Rectangle 17">
                  <a:extLst>
                    <a:ext uri="{FF2B5EF4-FFF2-40B4-BE49-F238E27FC236}">
                      <a16:creationId xmlns:a16="http://schemas.microsoft.com/office/drawing/2014/main" id="{7346F7C2-E2B4-46E2-AB2B-AF8AA1C058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4" name="Rectangle 18">
                  <a:extLst>
                    <a:ext uri="{FF2B5EF4-FFF2-40B4-BE49-F238E27FC236}">
                      <a16:creationId xmlns:a16="http://schemas.microsoft.com/office/drawing/2014/main" id="{1FCB525C-50FD-453D-AE2D-7FC496AA8E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19">
                <a:extLst>
                  <a:ext uri="{FF2B5EF4-FFF2-40B4-BE49-F238E27FC236}">
                    <a16:creationId xmlns:a16="http://schemas.microsoft.com/office/drawing/2014/main" id="{44ACB915-E957-4118-934E-FF9A851E89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154"/>
                <a:ext cx="498" cy="154"/>
                <a:chOff x="346" y="154"/>
                <a:chExt cx="498" cy="154"/>
              </a:xfrm>
            </p:grpSpPr>
            <p:sp>
              <p:nvSpPr>
                <p:cNvPr id="41" name="Rectangle 20">
                  <a:extLst>
                    <a:ext uri="{FF2B5EF4-FFF2-40B4-BE49-F238E27FC236}">
                      <a16:creationId xmlns:a16="http://schemas.microsoft.com/office/drawing/2014/main" id="{FF6CA803-5955-44E2-8CAE-2FA079A8F5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42" name="Rectangle 21">
                  <a:extLst>
                    <a:ext uri="{FF2B5EF4-FFF2-40B4-BE49-F238E27FC236}">
                      <a16:creationId xmlns:a16="http://schemas.microsoft.com/office/drawing/2014/main" id="{B08EF708-079F-4027-A74B-DFD1CC64B9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2">
                <a:extLst>
                  <a:ext uri="{FF2B5EF4-FFF2-40B4-BE49-F238E27FC236}">
                    <a16:creationId xmlns:a16="http://schemas.microsoft.com/office/drawing/2014/main" id="{9B91CB53-6042-49BE-A6A9-B56818AC73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46" cy="154"/>
                <a:chOff x="0" y="308"/>
                <a:chExt cx="346" cy="154"/>
              </a:xfrm>
            </p:grpSpPr>
            <p:sp>
              <p:nvSpPr>
                <p:cNvPr id="39" name="Rectangle 23">
                  <a:extLst>
                    <a:ext uri="{FF2B5EF4-FFF2-40B4-BE49-F238E27FC236}">
                      <a16:creationId xmlns:a16="http://schemas.microsoft.com/office/drawing/2014/main" id="{CEEA2DFD-B856-4BFC-B2F8-44453CBF0C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0" name="Rectangle 24">
                  <a:extLst>
                    <a:ext uri="{FF2B5EF4-FFF2-40B4-BE49-F238E27FC236}">
                      <a16:creationId xmlns:a16="http://schemas.microsoft.com/office/drawing/2014/main" id="{30981956-B58C-4DA0-934A-FA5674FB86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5">
                <a:extLst>
                  <a:ext uri="{FF2B5EF4-FFF2-40B4-BE49-F238E27FC236}">
                    <a16:creationId xmlns:a16="http://schemas.microsoft.com/office/drawing/2014/main" id="{F418093B-F534-4BEB-9C92-0F2021BBD4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308"/>
                <a:ext cx="498" cy="154"/>
                <a:chOff x="346" y="308"/>
                <a:chExt cx="498" cy="154"/>
              </a:xfrm>
            </p:grpSpPr>
            <p:sp>
              <p:nvSpPr>
                <p:cNvPr id="37" name="Rectangle 26">
                  <a:extLst>
                    <a:ext uri="{FF2B5EF4-FFF2-40B4-BE49-F238E27FC236}">
                      <a16:creationId xmlns:a16="http://schemas.microsoft.com/office/drawing/2014/main" id="{EBB627E4-8BA4-4012-B6C4-616ED9BFF1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38" name="Rectangle 27">
                  <a:extLst>
                    <a:ext uri="{FF2B5EF4-FFF2-40B4-BE49-F238E27FC236}">
                      <a16:creationId xmlns:a16="http://schemas.microsoft.com/office/drawing/2014/main" id="{23B19C12-682F-4246-AE1C-4D9682E661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8">
                <a:extLst>
                  <a:ext uri="{FF2B5EF4-FFF2-40B4-BE49-F238E27FC236}">
                    <a16:creationId xmlns:a16="http://schemas.microsoft.com/office/drawing/2014/main" id="{87D1DBE7-96F4-4900-BE0A-8E82688FC9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46" cy="154"/>
                <a:chOff x="0" y="462"/>
                <a:chExt cx="346" cy="154"/>
              </a:xfrm>
            </p:grpSpPr>
            <p:sp>
              <p:nvSpPr>
                <p:cNvPr id="35" name="Rectangle 29">
                  <a:extLst>
                    <a:ext uri="{FF2B5EF4-FFF2-40B4-BE49-F238E27FC236}">
                      <a16:creationId xmlns:a16="http://schemas.microsoft.com/office/drawing/2014/main" id="{A1285A1B-97C8-484D-9349-2A729E8D8D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6" name="Rectangle 30">
                  <a:extLst>
                    <a:ext uri="{FF2B5EF4-FFF2-40B4-BE49-F238E27FC236}">
                      <a16:creationId xmlns:a16="http://schemas.microsoft.com/office/drawing/2014/main" id="{85C1C6CC-0789-4D7E-B9CA-D3A293BCD8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1">
                <a:extLst>
                  <a:ext uri="{FF2B5EF4-FFF2-40B4-BE49-F238E27FC236}">
                    <a16:creationId xmlns:a16="http://schemas.microsoft.com/office/drawing/2014/main" id="{DB7B8E83-2976-4546-9753-0160D40B28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462"/>
                <a:ext cx="498" cy="154"/>
                <a:chOff x="346" y="462"/>
                <a:chExt cx="498" cy="154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AA4C559D-74C5-4580-A66A-8CE919B5C4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A105F7B7-D21A-44AC-9A1E-441861D96C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4">
                <a:extLst>
                  <a:ext uri="{FF2B5EF4-FFF2-40B4-BE49-F238E27FC236}">
                    <a16:creationId xmlns:a16="http://schemas.microsoft.com/office/drawing/2014/main" id="{C740732B-044B-4D82-81D3-14C26518BE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46" cy="154"/>
                <a:chOff x="0" y="616"/>
                <a:chExt cx="346" cy="154"/>
              </a:xfrm>
            </p:grpSpPr>
            <p:sp>
              <p:nvSpPr>
                <p:cNvPr id="31" name="Rectangle 35">
                  <a:extLst>
                    <a:ext uri="{FF2B5EF4-FFF2-40B4-BE49-F238E27FC236}">
                      <a16:creationId xmlns:a16="http://schemas.microsoft.com/office/drawing/2014/main" id="{62DB960C-7BB9-41BA-B6F6-D97A7D6E80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2" name="Rectangle 36">
                  <a:extLst>
                    <a:ext uri="{FF2B5EF4-FFF2-40B4-BE49-F238E27FC236}">
                      <a16:creationId xmlns:a16="http://schemas.microsoft.com/office/drawing/2014/main" id="{67E43208-03AC-4534-B6A5-E6473BC7E3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7">
                <a:extLst>
                  <a:ext uri="{FF2B5EF4-FFF2-40B4-BE49-F238E27FC236}">
                    <a16:creationId xmlns:a16="http://schemas.microsoft.com/office/drawing/2014/main" id="{9D6FC808-6275-42FE-8DF0-024D958B97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616"/>
                <a:ext cx="498" cy="154"/>
                <a:chOff x="346" y="616"/>
                <a:chExt cx="498" cy="154"/>
              </a:xfrm>
            </p:grpSpPr>
            <p:sp>
              <p:nvSpPr>
                <p:cNvPr id="29" name="Rectangle 38">
                  <a:extLst>
                    <a:ext uri="{FF2B5EF4-FFF2-40B4-BE49-F238E27FC236}">
                      <a16:creationId xmlns:a16="http://schemas.microsoft.com/office/drawing/2014/main" id="{2793267C-891C-4F11-B949-4EC8B55E43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30" name="Rectangle 39">
                  <a:extLst>
                    <a:ext uri="{FF2B5EF4-FFF2-40B4-BE49-F238E27FC236}">
                      <a16:creationId xmlns:a16="http://schemas.microsoft.com/office/drawing/2014/main" id="{B5A24F17-7E25-486E-A02C-A8A7A8A398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0">
                <a:extLst>
                  <a:ext uri="{FF2B5EF4-FFF2-40B4-BE49-F238E27FC236}">
                    <a16:creationId xmlns:a16="http://schemas.microsoft.com/office/drawing/2014/main" id="{2D527E59-61FA-443B-8B34-17DDF65D3B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46" cy="154"/>
                <a:chOff x="0" y="770"/>
                <a:chExt cx="346" cy="154"/>
              </a:xfrm>
            </p:grpSpPr>
            <p:sp>
              <p:nvSpPr>
                <p:cNvPr id="27" name="Rectangle 41">
                  <a:extLst>
                    <a:ext uri="{FF2B5EF4-FFF2-40B4-BE49-F238E27FC236}">
                      <a16:creationId xmlns:a16="http://schemas.microsoft.com/office/drawing/2014/main" id="{0E0BF922-3E12-4BD4-BE0A-4E403A4E6C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28" name="Rectangle 42">
                  <a:extLst>
                    <a:ext uri="{FF2B5EF4-FFF2-40B4-BE49-F238E27FC236}">
                      <a16:creationId xmlns:a16="http://schemas.microsoft.com/office/drawing/2014/main" id="{74360026-91D8-440F-8205-2EB82739C1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3">
                <a:extLst>
                  <a:ext uri="{FF2B5EF4-FFF2-40B4-BE49-F238E27FC236}">
                    <a16:creationId xmlns:a16="http://schemas.microsoft.com/office/drawing/2014/main" id="{22D5448A-4A52-4ACE-BE8E-719D314339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770"/>
                <a:ext cx="498" cy="154"/>
                <a:chOff x="346" y="770"/>
                <a:chExt cx="498" cy="154"/>
              </a:xfrm>
            </p:grpSpPr>
            <p:sp>
              <p:nvSpPr>
                <p:cNvPr id="25" name="Rectangle 44">
                  <a:extLst>
                    <a:ext uri="{FF2B5EF4-FFF2-40B4-BE49-F238E27FC236}">
                      <a16:creationId xmlns:a16="http://schemas.microsoft.com/office/drawing/2014/main" id="{AD148BF0-52DB-4E91-AC98-CDE3FCA131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26" name="Rectangle 45">
                  <a:extLst>
                    <a:ext uri="{FF2B5EF4-FFF2-40B4-BE49-F238E27FC236}">
                      <a16:creationId xmlns:a16="http://schemas.microsoft.com/office/drawing/2014/main" id="{45F3BB16-1913-4DD8-A899-18072C8EC3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6">
                <a:extLst>
                  <a:ext uri="{FF2B5EF4-FFF2-40B4-BE49-F238E27FC236}">
                    <a16:creationId xmlns:a16="http://schemas.microsoft.com/office/drawing/2014/main" id="{8A41357A-28E0-4F6C-807F-C7D6C85F45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46" cy="154"/>
                <a:chOff x="0" y="924"/>
                <a:chExt cx="346" cy="154"/>
              </a:xfrm>
            </p:grpSpPr>
            <p:sp>
              <p:nvSpPr>
                <p:cNvPr id="23" name="Rectangle 47">
                  <a:extLst>
                    <a:ext uri="{FF2B5EF4-FFF2-40B4-BE49-F238E27FC236}">
                      <a16:creationId xmlns:a16="http://schemas.microsoft.com/office/drawing/2014/main" id="{61FCE5B2-1FCC-4313-9342-0082E21F4A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24" name="Rectangle 48">
                  <a:extLst>
                    <a:ext uri="{FF2B5EF4-FFF2-40B4-BE49-F238E27FC236}">
                      <a16:creationId xmlns:a16="http://schemas.microsoft.com/office/drawing/2014/main" id="{EE8B65C6-8DC0-4D79-8AB1-68A42C2339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49">
                <a:extLst>
                  <a:ext uri="{FF2B5EF4-FFF2-40B4-BE49-F238E27FC236}">
                    <a16:creationId xmlns:a16="http://schemas.microsoft.com/office/drawing/2014/main" id="{3BEF855E-F354-4100-96C8-E0A89775E1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924"/>
                <a:ext cx="498" cy="154"/>
                <a:chOff x="346" y="924"/>
                <a:chExt cx="498" cy="154"/>
              </a:xfrm>
            </p:grpSpPr>
            <p:sp>
              <p:nvSpPr>
                <p:cNvPr id="21" name="Rectangle 50">
                  <a:extLst>
                    <a:ext uri="{FF2B5EF4-FFF2-40B4-BE49-F238E27FC236}">
                      <a16:creationId xmlns:a16="http://schemas.microsoft.com/office/drawing/2014/main" id="{E4F3D07F-CE9B-48CA-863E-626CB110EE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22" name="Rectangle 51">
                  <a:extLst>
                    <a:ext uri="{FF2B5EF4-FFF2-40B4-BE49-F238E27FC236}">
                      <a16:creationId xmlns:a16="http://schemas.microsoft.com/office/drawing/2014/main" id="{10A087A9-924B-48B4-A2A0-AE2CCC0865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52">
              <a:extLst>
                <a:ext uri="{FF2B5EF4-FFF2-40B4-BE49-F238E27FC236}">
                  <a16:creationId xmlns:a16="http://schemas.microsoft.com/office/drawing/2014/main" id="{460581DE-6DB4-4D08-AE8C-8851F5A34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50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" name="Group 53">
            <a:extLst>
              <a:ext uri="{FF2B5EF4-FFF2-40B4-BE49-F238E27FC236}">
                <a16:creationId xmlns:a16="http://schemas.microsoft.com/office/drawing/2014/main" id="{321F64F4-C3CE-40AE-B121-B3292FB4A336}"/>
              </a:ext>
            </a:extLst>
          </p:cNvPr>
          <p:cNvGrpSpPr>
            <a:grpSpLocks/>
          </p:cNvGrpSpPr>
          <p:nvPr/>
        </p:nvGrpSpPr>
        <p:grpSpPr bwMode="auto">
          <a:xfrm>
            <a:off x="3645568" y="3396915"/>
            <a:ext cx="1676400" cy="1704975"/>
            <a:chOff x="-3" y="-3"/>
            <a:chExt cx="867" cy="930"/>
          </a:xfrm>
        </p:grpSpPr>
        <p:grpSp>
          <p:nvGrpSpPr>
            <p:cNvPr id="54" name="Group 54">
              <a:extLst>
                <a:ext uri="{FF2B5EF4-FFF2-40B4-BE49-F238E27FC236}">
                  <a16:creationId xmlns:a16="http://schemas.microsoft.com/office/drawing/2014/main" id="{72DED620-9E96-4CED-9DC4-D95DA64C96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61" cy="924"/>
              <a:chOff x="0" y="0"/>
              <a:chExt cx="861" cy="924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EC23F9A1-6907-4DAA-B4C3-E0B092D3FE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63" cy="154"/>
                <a:chOff x="0" y="0"/>
                <a:chExt cx="363" cy="154"/>
              </a:xfrm>
            </p:grpSpPr>
            <p:sp>
              <p:nvSpPr>
                <p:cNvPr id="92" name="Rectangle 56">
                  <a:extLst>
                    <a:ext uri="{FF2B5EF4-FFF2-40B4-BE49-F238E27FC236}">
                      <a16:creationId xmlns:a16="http://schemas.microsoft.com/office/drawing/2014/main" id="{6DF611D9-2463-4A30-90DE-1B5365E8CD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93" name="Group 57">
                  <a:extLst>
                    <a:ext uri="{FF2B5EF4-FFF2-40B4-BE49-F238E27FC236}">
                      <a16:creationId xmlns:a16="http://schemas.microsoft.com/office/drawing/2014/main" id="{DDCF8660-2583-43AD-B868-DC9AD3EE73B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63" cy="154"/>
                  <a:chOff x="0" y="0"/>
                  <a:chExt cx="363" cy="154"/>
                </a:xfrm>
              </p:grpSpPr>
              <p:sp>
                <p:nvSpPr>
                  <p:cNvPr id="94" name="Rectangle 58">
                    <a:extLst>
                      <a:ext uri="{FF2B5EF4-FFF2-40B4-BE49-F238E27FC236}">
                        <a16:creationId xmlns:a16="http://schemas.microsoft.com/office/drawing/2014/main" id="{7C07D6B7-FAE3-4DE9-88ED-45B11D68C66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95" name="Rectangle 59">
                    <a:extLst>
                      <a:ext uri="{FF2B5EF4-FFF2-40B4-BE49-F238E27FC236}">
                        <a16:creationId xmlns:a16="http://schemas.microsoft.com/office/drawing/2014/main" id="{AD361389-543F-4C11-AEEA-D67E007241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7" name="Group 60">
                <a:extLst>
                  <a:ext uri="{FF2B5EF4-FFF2-40B4-BE49-F238E27FC236}">
                    <a16:creationId xmlns:a16="http://schemas.microsoft.com/office/drawing/2014/main" id="{D23B812B-A512-4BCC-B3AF-9BE0DF0B7A9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0"/>
                <a:ext cx="498" cy="154"/>
                <a:chOff x="363" y="0"/>
                <a:chExt cx="498" cy="154"/>
              </a:xfrm>
            </p:grpSpPr>
            <p:sp>
              <p:nvSpPr>
                <p:cNvPr id="88" name="Rectangle 61">
                  <a:extLst>
                    <a:ext uri="{FF2B5EF4-FFF2-40B4-BE49-F238E27FC236}">
                      <a16:creationId xmlns:a16="http://schemas.microsoft.com/office/drawing/2014/main" id="{D9BA9F56-4B57-4632-9AC5-DAC7DDBDC5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89" name="Group 62">
                  <a:extLst>
                    <a:ext uri="{FF2B5EF4-FFF2-40B4-BE49-F238E27FC236}">
                      <a16:creationId xmlns:a16="http://schemas.microsoft.com/office/drawing/2014/main" id="{726D77CD-9C90-45D2-9E10-02715522070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3" y="0"/>
                  <a:ext cx="498" cy="154"/>
                  <a:chOff x="363" y="0"/>
                  <a:chExt cx="498" cy="154"/>
                </a:xfrm>
              </p:grpSpPr>
              <p:sp>
                <p:nvSpPr>
                  <p:cNvPr id="90" name="Rectangle 63">
                    <a:extLst>
                      <a:ext uri="{FF2B5EF4-FFF2-40B4-BE49-F238E27FC236}">
                        <a16:creationId xmlns:a16="http://schemas.microsoft.com/office/drawing/2014/main" id="{385E49FC-3461-40C1-BA46-63A8B507F7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91" name="Rectangle 64">
                    <a:extLst>
                      <a:ext uri="{FF2B5EF4-FFF2-40B4-BE49-F238E27FC236}">
                        <a16:creationId xmlns:a16="http://schemas.microsoft.com/office/drawing/2014/main" id="{43B9DDC5-684F-49B2-8DD0-856B8D9AE1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8" name="Group 65">
                <a:extLst>
                  <a:ext uri="{FF2B5EF4-FFF2-40B4-BE49-F238E27FC236}">
                    <a16:creationId xmlns:a16="http://schemas.microsoft.com/office/drawing/2014/main" id="{3DFD884B-1C46-4A55-A36C-9A21432A73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63" cy="154"/>
                <a:chOff x="0" y="154"/>
                <a:chExt cx="363" cy="154"/>
              </a:xfrm>
            </p:grpSpPr>
            <p:sp>
              <p:nvSpPr>
                <p:cNvPr id="86" name="Rectangle 66">
                  <a:extLst>
                    <a:ext uri="{FF2B5EF4-FFF2-40B4-BE49-F238E27FC236}">
                      <a16:creationId xmlns:a16="http://schemas.microsoft.com/office/drawing/2014/main" id="{C1974017-9CB4-4302-AA7B-EE6C683916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87" name="Rectangle 67">
                  <a:extLst>
                    <a:ext uri="{FF2B5EF4-FFF2-40B4-BE49-F238E27FC236}">
                      <a16:creationId xmlns:a16="http://schemas.microsoft.com/office/drawing/2014/main" id="{E30EC849-4708-4B51-99CA-A3BBF25EE6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9" name="Group 68">
                <a:extLst>
                  <a:ext uri="{FF2B5EF4-FFF2-40B4-BE49-F238E27FC236}">
                    <a16:creationId xmlns:a16="http://schemas.microsoft.com/office/drawing/2014/main" id="{21865127-E2AB-45AD-93E5-2C24B08DB8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54"/>
                <a:ext cx="498" cy="154"/>
                <a:chOff x="363" y="154"/>
                <a:chExt cx="498" cy="154"/>
              </a:xfrm>
            </p:grpSpPr>
            <p:sp>
              <p:nvSpPr>
                <p:cNvPr id="84" name="Rectangle 69">
                  <a:extLst>
                    <a:ext uri="{FF2B5EF4-FFF2-40B4-BE49-F238E27FC236}">
                      <a16:creationId xmlns:a16="http://schemas.microsoft.com/office/drawing/2014/main" id="{F0DBF64E-F225-422B-BC97-A491302F8A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85" name="Rectangle 70">
                  <a:extLst>
                    <a:ext uri="{FF2B5EF4-FFF2-40B4-BE49-F238E27FC236}">
                      <a16:creationId xmlns:a16="http://schemas.microsoft.com/office/drawing/2014/main" id="{C2E2C467-79B0-423F-AA12-BA104537B0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0" name="Group 71">
                <a:extLst>
                  <a:ext uri="{FF2B5EF4-FFF2-40B4-BE49-F238E27FC236}">
                    <a16:creationId xmlns:a16="http://schemas.microsoft.com/office/drawing/2014/main" id="{8F368E48-6932-402D-910E-C2E8668512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63" cy="154"/>
                <a:chOff x="0" y="308"/>
                <a:chExt cx="363" cy="154"/>
              </a:xfrm>
            </p:grpSpPr>
            <p:sp>
              <p:nvSpPr>
                <p:cNvPr id="82" name="Rectangle 72">
                  <a:extLst>
                    <a:ext uri="{FF2B5EF4-FFF2-40B4-BE49-F238E27FC236}">
                      <a16:creationId xmlns:a16="http://schemas.microsoft.com/office/drawing/2014/main" id="{753F2CB0-1AC1-4BDF-ADDA-5AC7D29492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83" name="Rectangle 73">
                  <a:extLst>
                    <a:ext uri="{FF2B5EF4-FFF2-40B4-BE49-F238E27FC236}">
                      <a16:creationId xmlns:a16="http://schemas.microsoft.com/office/drawing/2014/main" id="{8BFDF940-808B-4B16-8C0B-4D83543610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1" name="Group 74">
                <a:extLst>
                  <a:ext uri="{FF2B5EF4-FFF2-40B4-BE49-F238E27FC236}">
                    <a16:creationId xmlns:a16="http://schemas.microsoft.com/office/drawing/2014/main" id="{05B2BFE7-98C2-4C82-BC9B-80AFF199CA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308"/>
                <a:ext cx="498" cy="154"/>
                <a:chOff x="363" y="308"/>
                <a:chExt cx="498" cy="154"/>
              </a:xfrm>
            </p:grpSpPr>
            <p:sp>
              <p:nvSpPr>
                <p:cNvPr id="80" name="Rectangle 75">
                  <a:extLst>
                    <a:ext uri="{FF2B5EF4-FFF2-40B4-BE49-F238E27FC236}">
                      <a16:creationId xmlns:a16="http://schemas.microsoft.com/office/drawing/2014/main" id="{35C45FA0-7177-4AB8-9F9F-4702F6D475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81" name="Rectangle 76">
                  <a:extLst>
                    <a:ext uri="{FF2B5EF4-FFF2-40B4-BE49-F238E27FC236}">
                      <a16:creationId xmlns:a16="http://schemas.microsoft.com/office/drawing/2014/main" id="{A2290AD5-760B-4740-ABFF-574CEFC736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2" name="Group 77">
                <a:extLst>
                  <a:ext uri="{FF2B5EF4-FFF2-40B4-BE49-F238E27FC236}">
                    <a16:creationId xmlns:a16="http://schemas.microsoft.com/office/drawing/2014/main" id="{17A7F204-A0DF-4759-A93C-9B9D3165F4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63" cy="154"/>
                <a:chOff x="0" y="462"/>
                <a:chExt cx="363" cy="154"/>
              </a:xfrm>
            </p:grpSpPr>
            <p:sp>
              <p:nvSpPr>
                <p:cNvPr id="78" name="Rectangle 78">
                  <a:extLst>
                    <a:ext uri="{FF2B5EF4-FFF2-40B4-BE49-F238E27FC236}">
                      <a16:creationId xmlns:a16="http://schemas.microsoft.com/office/drawing/2014/main" id="{001721D2-B615-411F-83FA-B5C535DFAD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79" name="Rectangle 79">
                  <a:extLst>
                    <a:ext uri="{FF2B5EF4-FFF2-40B4-BE49-F238E27FC236}">
                      <a16:creationId xmlns:a16="http://schemas.microsoft.com/office/drawing/2014/main" id="{FC355A14-5232-4BC3-9128-F57F77F6EC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80">
                <a:extLst>
                  <a:ext uri="{FF2B5EF4-FFF2-40B4-BE49-F238E27FC236}">
                    <a16:creationId xmlns:a16="http://schemas.microsoft.com/office/drawing/2014/main" id="{C184B90F-5E34-4434-B38E-6347E043D9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462"/>
                <a:ext cx="498" cy="154"/>
                <a:chOff x="363" y="462"/>
                <a:chExt cx="498" cy="154"/>
              </a:xfrm>
            </p:grpSpPr>
            <p:sp>
              <p:nvSpPr>
                <p:cNvPr id="76" name="Rectangle 81">
                  <a:extLst>
                    <a:ext uri="{FF2B5EF4-FFF2-40B4-BE49-F238E27FC236}">
                      <a16:creationId xmlns:a16="http://schemas.microsoft.com/office/drawing/2014/main" id="{A791B912-B4FB-4CCA-9752-1397FF5DC1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77" name="Rectangle 82">
                  <a:extLst>
                    <a:ext uri="{FF2B5EF4-FFF2-40B4-BE49-F238E27FC236}">
                      <a16:creationId xmlns:a16="http://schemas.microsoft.com/office/drawing/2014/main" id="{4185FC21-0003-470A-877B-B3624A94A1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4" name="Group 83">
                <a:extLst>
                  <a:ext uri="{FF2B5EF4-FFF2-40B4-BE49-F238E27FC236}">
                    <a16:creationId xmlns:a16="http://schemas.microsoft.com/office/drawing/2014/main" id="{05562C7D-2C9F-4874-A337-6C532459A6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63" cy="154"/>
                <a:chOff x="0" y="616"/>
                <a:chExt cx="363" cy="154"/>
              </a:xfrm>
            </p:grpSpPr>
            <p:sp>
              <p:nvSpPr>
                <p:cNvPr id="74" name="Rectangle 84">
                  <a:extLst>
                    <a:ext uri="{FF2B5EF4-FFF2-40B4-BE49-F238E27FC236}">
                      <a16:creationId xmlns:a16="http://schemas.microsoft.com/office/drawing/2014/main" id="{6702ADC9-FAED-4164-95FB-66002DC0BF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75" name="Rectangle 85">
                  <a:extLst>
                    <a:ext uri="{FF2B5EF4-FFF2-40B4-BE49-F238E27FC236}">
                      <a16:creationId xmlns:a16="http://schemas.microsoft.com/office/drawing/2014/main" id="{D1449CD6-A510-4314-9A12-98EDFD4740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5" name="Group 86">
                <a:extLst>
                  <a:ext uri="{FF2B5EF4-FFF2-40B4-BE49-F238E27FC236}">
                    <a16:creationId xmlns:a16="http://schemas.microsoft.com/office/drawing/2014/main" id="{65F921D7-21A5-4C93-B961-D4D4840ED7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616"/>
                <a:ext cx="498" cy="154"/>
                <a:chOff x="363" y="616"/>
                <a:chExt cx="498" cy="154"/>
              </a:xfrm>
            </p:grpSpPr>
            <p:sp>
              <p:nvSpPr>
                <p:cNvPr id="72" name="Rectangle 87">
                  <a:extLst>
                    <a:ext uri="{FF2B5EF4-FFF2-40B4-BE49-F238E27FC236}">
                      <a16:creationId xmlns:a16="http://schemas.microsoft.com/office/drawing/2014/main" id="{BB476ABE-B7BC-4A49-88A4-A366359D69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73" name="Rectangle 88">
                  <a:extLst>
                    <a:ext uri="{FF2B5EF4-FFF2-40B4-BE49-F238E27FC236}">
                      <a16:creationId xmlns:a16="http://schemas.microsoft.com/office/drawing/2014/main" id="{05D3A471-F1C0-445C-AD63-211630651E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89">
                <a:extLst>
                  <a:ext uri="{FF2B5EF4-FFF2-40B4-BE49-F238E27FC236}">
                    <a16:creationId xmlns:a16="http://schemas.microsoft.com/office/drawing/2014/main" id="{F7E6FED3-8606-48B3-89EF-4D6C6242B5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63" cy="154"/>
                <a:chOff x="0" y="770"/>
                <a:chExt cx="363" cy="154"/>
              </a:xfrm>
            </p:grpSpPr>
            <p:sp>
              <p:nvSpPr>
                <p:cNvPr id="70" name="Rectangle 90">
                  <a:extLst>
                    <a:ext uri="{FF2B5EF4-FFF2-40B4-BE49-F238E27FC236}">
                      <a16:creationId xmlns:a16="http://schemas.microsoft.com/office/drawing/2014/main" id="{3E2A60E0-7873-4B6D-8E77-57C67A460B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71" name="Rectangle 91">
                  <a:extLst>
                    <a:ext uri="{FF2B5EF4-FFF2-40B4-BE49-F238E27FC236}">
                      <a16:creationId xmlns:a16="http://schemas.microsoft.com/office/drawing/2014/main" id="{18D8C2A6-974B-4691-A855-8F1FEB1F73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7" name="Group 92">
                <a:extLst>
                  <a:ext uri="{FF2B5EF4-FFF2-40B4-BE49-F238E27FC236}">
                    <a16:creationId xmlns:a16="http://schemas.microsoft.com/office/drawing/2014/main" id="{CCB5ECB3-0365-405B-8DD1-8F86D62B6D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770"/>
                <a:ext cx="498" cy="154"/>
                <a:chOff x="363" y="770"/>
                <a:chExt cx="498" cy="154"/>
              </a:xfrm>
            </p:grpSpPr>
            <p:sp>
              <p:nvSpPr>
                <p:cNvPr id="68" name="Rectangle 93">
                  <a:extLst>
                    <a:ext uri="{FF2B5EF4-FFF2-40B4-BE49-F238E27FC236}">
                      <a16:creationId xmlns:a16="http://schemas.microsoft.com/office/drawing/2014/main" id="{6D192C91-A03A-47CA-A0EB-06901DE523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69" name="Rectangle 94">
                  <a:extLst>
                    <a:ext uri="{FF2B5EF4-FFF2-40B4-BE49-F238E27FC236}">
                      <a16:creationId xmlns:a16="http://schemas.microsoft.com/office/drawing/2014/main" id="{6FD84367-0A31-4322-B6A1-C808E53D57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55" name="Rectangle 95">
              <a:extLst>
                <a:ext uri="{FF2B5EF4-FFF2-40B4-BE49-F238E27FC236}">
                  <a16:creationId xmlns:a16="http://schemas.microsoft.com/office/drawing/2014/main" id="{F4F876E5-BA91-4DAE-8BC8-70393FC5D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67" cy="930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96" name="Text Box 96">
            <a:extLst>
              <a:ext uri="{FF2B5EF4-FFF2-40B4-BE49-F238E27FC236}">
                <a16:creationId xmlns:a16="http://schemas.microsoft.com/office/drawing/2014/main" id="{7DCFC058-BDC5-4A45-AD68-7A786D97A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968" y="3854115"/>
            <a:ext cx="5349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GB" sz="3600" b="1">
                <a:solidFill>
                  <a:srgbClr val="0000FF"/>
                </a:solidFill>
                <a:latin typeface="Arial" charset="0"/>
              </a:rPr>
              <a:t></a:t>
            </a:r>
            <a:endParaRPr kumimoji="0" lang="en-US" sz="36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97" name="Text Box 97">
            <a:extLst>
              <a:ext uri="{FF2B5EF4-FFF2-40B4-BE49-F238E27FC236}">
                <a16:creationId xmlns:a16="http://schemas.microsoft.com/office/drawing/2014/main" id="{4D921A18-6724-45C0-B46C-3DDC52A9C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0568" y="4006515"/>
            <a:ext cx="450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GB" sz="3600">
                <a:solidFill>
                  <a:srgbClr val="0000FF"/>
                </a:solidFill>
                <a:latin typeface="Arial" charset="0"/>
              </a:rPr>
              <a:t>=</a:t>
            </a:r>
            <a:endParaRPr kumimoji="0" lang="en-US" sz="360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98" name="Group 98">
            <a:extLst>
              <a:ext uri="{FF2B5EF4-FFF2-40B4-BE49-F238E27FC236}">
                <a16:creationId xmlns:a16="http://schemas.microsoft.com/office/drawing/2014/main" id="{E48A6701-997C-4503-9E03-3025D445A6B3}"/>
              </a:ext>
            </a:extLst>
          </p:cNvPr>
          <p:cNvGrpSpPr>
            <a:grpSpLocks/>
          </p:cNvGrpSpPr>
          <p:nvPr/>
        </p:nvGrpSpPr>
        <p:grpSpPr bwMode="auto">
          <a:xfrm>
            <a:off x="6388768" y="3701715"/>
            <a:ext cx="1600200" cy="1155700"/>
            <a:chOff x="-3" y="-3"/>
            <a:chExt cx="850" cy="468"/>
          </a:xfrm>
        </p:grpSpPr>
        <p:grpSp>
          <p:nvGrpSpPr>
            <p:cNvPr id="99" name="Group 99">
              <a:extLst>
                <a:ext uri="{FF2B5EF4-FFF2-40B4-BE49-F238E27FC236}">
                  <a16:creationId xmlns:a16="http://schemas.microsoft.com/office/drawing/2014/main" id="{12C74221-28B8-4B8C-94B6-31DDAF4BC9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44" cy="462"/>
              <a:chOff x="0" y="0"/>
              <a:chExt cx="844" cy="462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F8948D73-0BD7-4078-939F-B66AB20552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46" cy="154"/>
                <a:chOff x="0" y="0"/>
                <a:chExt cx="346" cy="154"/>
              </a:xfrm>
            </p:grpSpPr>
            <p:sp>
              <p:nvSpPr>
                <p:cNvPr id="119" name="Rectangle 101">
                  <a:extLst>
                    <a:ext uri="{FF2B5EF4-FFF2-40B4-BE49-F238E27FC236}">
                      <a16:creationId xmlns:a16="http://schemas.microsoft.com/office/drawing/2014/main" id="{2F2B568F-CE4B-41FC-BB23-0832C2143F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20" name="Group 102">
                  <a:extLst>
                    <a:ext uri="{FF2B5EF4-FFF2-40B4-BE49-F238E27FC236}">
                      <a16:creationId xmlns:a16="http://schemas.microsoft.com/office/drawing/2014/main" id="{B698EBD9-6920-422B-B559-F7B59B412E2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46" cy="154"/>
                  <a:chOff x="0" y="0"/>
                  <a:chExt cx="346" cy="154"/>
                </a:xfrm>
              </p:grpSpPr>
              <p:sp>
                <p:nvSpPr>
                  <p:cNvPr id="121" name="Rectangle 103">
                    <a:extLst>
                      <a:ext uri="{FF2B5EF4-FFF2-40B4-BE49-F238E27FC236}">
                        <a16:creationId xmlns:a16="http://schemas.microsoft.com/office/drawing/2014/main" id="{D568762B-FA31-4464-87F7-62D3F7CF26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122" name="Rectangle 104">
                    <a:extLst>
                      <a:ext uri="{FF2B5EF4-FFF2-40B4-BE49-F238E27FC236}">
                        <a16:creationId xmlns:a16="http://schemas.microsoft.com/office/drawing/2014/main" id="{4ED483F8-471E-4F1E-B22C-68178BEB9E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2" name="Group 105">
                <a:extLst>
                  <a:ext uri="{FF2B5EF4-FFF2-40B4-BE49-F238E27FC236}">
                    <a16:creationId xmlns:a16="http://schemas.microsoft.com/office/drawing/2014/main" id="{DCA9E0BC-2171-42B2-8FE0-6B84FC70EA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0"/>
                <a:ext cx="498" cy="154"/>
                <a:chOff x="346" y="0"/>
                <a:chExt cx="498" cy="154"/>
              </a:xfrm>
            </p:grpSpPr>
            <p:sp>
              <p:nvSpPr>
                <p:cNvPr id="115" name="Rectangle 106">
                  <a:extLst>
                    <a:ext uri="{FF2B5EF4-FFF2-40B4-BE49-F238E27FC236}">
                      <a16:creationId xmlns:a16="http://schemas.microsoft.com/office/drawing/2014/main" id="{5DFDEF50-6C45-4C27-9A15-D90291AA7E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16" name="Group 107">
                  <a:extLst>
                    <a:ext uri="{FF2B5EF4-FFF2-40B4-BE49-F238E27FC236}">
                      <a16:creationId xmlns:a16="http://schemas.microsoft.com/office/drawing/2014/main" id="{1094DC06-FCBA-44CE-8EE8-C7E5FEABDA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" y="0"/>
                  <a:ext cx="498" cy="154"/>
                  <a:chOff x="346" y="0"/>
                  <a:chExt cx="498" cy="154"/>
                </a:xfrm>
              </p:grpSpPr>
              <p:sp>
                <p:nvSpPr>
                  <p:cNvPr id="117" name="Rectangle 108">
                    <a:extLst>
                      <a:ext uri="{FF2B5EF4-FFF2-40B4-BE49-F238E27FC236}">
                        <a16:creationId xmlns:a16="http://schemas.microsoft.com/office/drawing/2014/main" id="{09B727F5-1FFB-46B0-AE75-2557058ADE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118" name="Rectangle 109">
                    <a:extLst>
                      <a:ext uri="{FF2B5EF4-FFF2-40B4-BE49-F238E27FC236}">
                        <a16:creationId xmlns:a16="http://schemas.microsoft.com/office/drawing/2014/main" id="{C1E75B29-D63E-4A62-AF5C-ED89FE971D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3" name="Group 110">
                <a:extLst>
                  <a:ext uri="{FF2B5EF4-FFF2-40B4-BE49-F238E27FC236}">
                    <a16:creationId xmlns:a16="http://schemas.microsoft.com/office/drawing/2014/main" id="{EDEC7863-CA8B-4CC3-922A-7FE1ABA7BB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46" cy="154"/>
                <a:chOff x="0" y="154"/>
                <a:chExt cx="346" cy="154"/>
              </a:xfrm>
            </p:grpSpPr>
            <p:sp>
              <p:nvSpPr>
                <p:cNvPr id="113" name="Rectangle 111">
                  <a:extLst>
                    <a:ext uri="{FF2B5EF4-FFF2-40B4-BE49-F238E27FC236}">
                      <a16:creationId xmlns:a16="http://schemas.microsoft.com/office/drawing/2014/main" id="{279EBD23-B202-45C4-9CCE-3264037446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114" name="Rectangle 112">
                  <a:extLst>
                    <a:ext uri="{FF2B5EF4-FFF2-40B4-BE49-F238E27FC236}">
                      <a16:creationId xmlns:a16="http://schemas.microsoft.com/office/drawing/2014/main" id="{C644C425-897B-4DFD-BF5E-FD393FF304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4" name="Group 113">
                <a:extLst>
                  <a:ext uri="{FF2B5EF4-FFF2-40B4-BE49-F238E27FC236}">
                    <a16:creationId xmlns:a16="http://schemas.microsoft.com/office/drawing/2014/main" id="{EA4D77C0-CFE2-4767-881E-54BD25F4AC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154"/>
                <a:ext cx="498" cy="154"/>
                <a:chOff x="346" y="154"/>
                <a:chExt cx="498" cy="154"/>
              </a:xfrm>
            </p:grpSpPr>
            <p:sp>
              <p:nvSpPr>
                <p:cNvPr id="111" name="Rectangle 114">
                  <a:extLst>
                    <a:ext uri="{FF2B5EF4-FFF2-40B4-BE49-F238E27FC236}">
                      <a16:creationId xmlns:a16="http://schemas.microsoft.com/office/drawing/2014/main" id="{19D6E1BB-B136-484F-AAF0-9D350A84A2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112" name="Rectangle 115">
                  <a:extLst>
                    <a:ext uri="{FF2B5EF4-FFF2-40B4-BE49-F238E27FC236}">
                      <a16:creationId xmlns:a16="http://schemas.microsoft.com/office/drawing/2014/main" id="{FEA68525-3BC6-4F7F-B703-33976FACED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5" name="Group 116">
                <a:extLst>
                  <a:ext uri="{FF2B5EF4-FFF2-40B4-BE49-F238E27FC236}">
                    <a16:creationId xmlns:a16="http://schemas.microsoft.com/office/drawing/2014/main" id="{7B9D0207-2F21-4B9F-99B3-388200751D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46" cy="154"/>
                <a:chOff x="0" y="308"/>
                <a:chExt cx="346" cy="154"/>
              </a:xfrm>
            </p:grpSpPr>
            <p:sp>
              <p:nvSpPr>
                <p:cNvPr id="109" name="Rectangle 117">
                  <a:extLst>
                    <a:ext uri="{FF2B5EF4-FFF2-40B4-BE49-F238E27FC236}">
                      <a16:creationId xmlns:a16="http://schemas.microsoft.com/office/drawing/2014/main" id="{D10F495D-74D9-48A5-AB54-AD53E90800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110" name="Rectangle 118">
                  <a:extLst>
                    <a:ext uri="{FF2B5EF4-FFF2-40B4-BE49-F238E27FC236}">
                      <a16:creationId xmlns:a16="http://schemas.microsoft.com/office/drawing/2014/main" id="{8A8F20DA-2A38-4676-A2CA-9B19D06D43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6" name="Group 119">
                <a:extLst>
                  <a:ext uri="{FF2B5EF4-FFF2-40B4-BE49-F238E27FC236}">
                    <a16:creationId xmlns:a16="http://schemas.microsoft.com/office/drawing/2014/main" id="{B6836537-398F-45E9-A07F-748529F04C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308"/>
                <a:ext cx="498" cy="154"/>
                <a:chOff x="346" y="308"/>
                <a:chExt cx="498" cy="154"/>
              </a:xfrm>
            </p:grpSpPr>
            <p:sp>
              <p:nvSpPr>
                <p:cNvPr id="107" name="Rectangle 120">
                  <a:extLst>
                    <a:ext uri="{FF2B5EF4-FFF2-40B4-BE49-F238E27FC236}">
                      <a16:creationId xmlns:a16="http://schemas.microsoft.com/office/drawing/2014/main" id="{E9E3E4BC-50AC-43E9-A9F3-33F5CA7E0F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108" name="Rectangle 121">
                  <a:extLst>
                    <a:ext uri="{FF2B5EF4-FFF2-40B4-BE49-F238E27FC236}">
                      <a16:creationId xmlns:a16="http://schemas.microsoft.com/office/drawing/2014/main" id="{A2437629-EB1A-44A1-BC0B-874DB325D7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100" name="Rectangle 122">
              <a:extLst>
                <a:ext uri="{FF2B5EF4-FFF2-40B4-BE49-F238E27FC236}">
                  <a16:creationId xmlns:a16="http://schemas.microsoft.com/office/drawing/2014/main" id="{4118AEC8-9C80-42E7-BE58-1B18D3325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50" cy="468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23" name="Line 123">
            <a:extLst>
              <a:ext uri="{FF2B5EF4-FFF2-40B4-BE49-F238E27FC236}">
                <a16:creationId xmlns:a16="http://schemas.microsoft.com/office/drawing/2014/main" id="{7F5D8492-688F-4131-9EA5-F97BB3A684E4}"/>
              </a:ext>
            </a:extLst>
          </p:cNvPr>
          <p:cNvSpPr>
            <a:spLocks noChangeShapeType="1"/>
          </p:cNvSpPr>
          <p:nvPr/>
        </p:nvSpPr>
        <p:spPr bwMode="auto">
          <a:xfrm>
            <a:off x="978568" y="4920915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4" name="Line 124">
            <a:extLst>
              <a:ext uri="{FF2B5EF4-FFF2-40B4-BE49-F238E27FC236}">
                <a16:creationId xmlns:a16="http://schemas.microsoft.com/office/drawing/2014/main" id="{8D4DFD7E-F2BB-41B8-9D96-2B74994D4956}"/>
              </a:ext>
            </a:extLst>
          </p:cNvPr>
          <p:cNvSpPr>
            <a:spLocks noChangeShapeType="1"/>
          </p:cNvSpPr>
          <p:nvPr/>
        </p:nvSpPr>
        <p:spPr bwMode="auto">
          <a:xfrm>
            <a:off x="978568" y="5225715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" name="Line 125">
            <a:extLst>
              <a:ext uri="{FF2B5EF4-FFF2-40B4-BE49-F238E27FC236}">
                <a16:creationId xmlns:a16="http://schemas.microsoft.com/office/drawing/2014/main" id="{55913D36-C7A7-42D6-9400-E2B9866AE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6968" y="4692315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6" name="Line 126">
            <a:extLst>
              <a:ext uri="{FF2B5EF4-FFF2-40B4-BE49-F238E27FC236}">
                <a16:creationId xmlns:a16="http://schemas.microsoft.com/office/drawing/2014/main" id="{D33F51C0-CD2A-4F2A-B92E-18DBA724DC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6968" y="4997115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7" name="Line 127">
            <a:extLst>
              <a:ext uri="{FF2B5EF4-FFF2-40B4-BE49-F238E27FC236}">
                <a16:creationId xmlns:a16="http://schemas.microsoft.com/office/drawing/2014/main" id="{829B5877-CC87-4208-B4C5-F89FA33D509E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0168" y="4235115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8" name="Line 128">
            <a:extLst>
              <a:ext uri="{FF2B5EF4-FFF2-40B4-BE49-F238E27FC236}">
                <a16:creationId xmlns:a16="http://schemas.microsoft.com/office/drawing/2014/main" id="{26443477-5164-4BC3-A226-0F423991529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0168" y="4539915"/>
            <a:ext cx="15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F15BCAF-587F-4FD5-B159-3F4756D29FAC}"/>
              </a:ext>
            </a:extLst>
          </p:cNvPr>
          <p:cNvSpPr txBox="1"/>
          <p:nvPr/>
        </p:nvSpPr>
        <p:spPr>
          <a:xfrm>
            <a:off x="1207168" y="2916212"/>
            <a:ext cx="1232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HKPlanes</a:t>
            </a:r>
            <a:endParaRPr lang="en-US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5A8408B-D0A9-4B22-A964-6B06DFCD38B2}"/>
              </a:ext>
            </a:extLst>
          </p:cNvPr>
          <p:cNvSpPr txBox="1"/>
          <p:nvPr/>
        </p:nvSpPr>
        <p:spPr>
          <a:xfrm>
            <a:off x="3717191" y="2983616"/>
            <a:ext cx="1232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SZPlanes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4E6CA29E-4A52-4785-8D48-47D5EE4CA334}"/>
                  </a:ext>
                </a:extLst>
              </p:cNvPr>
              <p:cNvSpPr txBox="1"/>
              <p:nvPr/>
            </p:nvSpPr>
            <p:spPr>
              <a:xfrm>
                <a:off x="6273147" y="3338170"/>
                <a:ext cx="24095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HKPlanes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/>
                  <a:t>SZPlanes</a:t>
                </a:r>
                <a:endParaRPr lang="en-US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4E6CA29E-4A52-4785-8D48-47D5EE4CA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147" y="3338170"/>
                <a:ext cx="2409526" cy="369332"/>
              </a:xfrm>
              <a:prstGeom prst="rect">
                <a:avLst/>
              </a:prstGeom>
              <a:blipFill>
                <a:blip r:embed="rId2"/>
                <a:stretch>
                  <a:fillRect l="-2025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7150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86D9-683F-406A-A901-383B41A5B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Difference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73A34-BEB9-494B-9F0E-F74CDBD85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R1 – R2</a:t>
            </a:r>
          </a:p>
          <a:p>
            <a:pPr lvl="1"/>
            <a:r>
              <a:rPr lang="en-US" dirty="0"/>
              <a:t>Results in records that appear in R1 but not R2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BF4577D3-5EEC-47C5-BAF1-8F8AD70CE013}"/>
              </a:ext>
            </a:extLst>
          </p:cNvPr>
          <p:cNvGrpSpPr>
            <a:grpSpLocks/>
          </p:cNvGrpSpPr>
          <p:nvPr/>
        </p:nvGrpSpPr>
        <p:grpSpPr bwMode="auto">
          <a:xfrm>
            <a:off x="986589" y="3320716"/>
            <a:ext cx="1654175" cy="2011363"/>
            <a:chOff x="-3" y="-3"/>
            <a:chExt cx="850" cy="1084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CBA12700-8C03-47B2-8B0E-4C91A51CB4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44" cy="1078"/>
              <a:chOff x="0" y="0"/>
              <a:chExt cx="844" cy="107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5269871-83F7-4339-AA37-55D5346204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46" cy="154"/>
                <a:chOff x="0" y="0"/>
                <a:chExt cx="346" cy="154"/>
              </a:xfrm>
            </p:grpSpPr>
            <p:sp>
              <p:nvSpPr>
                <p:cNvPr id="49" name="Rectangle 7">
                  <a:extLst>
                    <a:ext uri="{FF2B5EF4-FFF2-40B4-BE49-F238E27FC236}">
                      <a16:creationId xmlns:a16="http://schemas.microsoft.com/office/drawing/2014/main" id="{825343F2-2455-48E2-96AF-8BF482B254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50" name="Group 8">
                  <a:extLst>
                    <a:ext uri="{FF2B5EF4-FFF2-40B4-BE49-F238E27FC236}">
                      <a16:creationId xmlns:a16="http://schemas.microsoft.com/office/drawing/2014/main" id="{B18C6F00-D068-4B7A-BD4D-B6524E9E987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46" cy="154"/>
                  <a:chOff x="0" y="0"/>
                  <a:chExt cx="346" cy="154"/>
                </a:xfrm>
              </p:grpSpPr>
              <p:sp>
                <p:nvSpPr>
                  <p:cNvPr id="51" name="Rectangle 9">
                    <a:extLst>
                      <a:ext uri="{FF2B5EF4-FFF2-40B4-BE49-F238E27FC236}">
                        <a16:creationId xmlns:a16="http://schemas.microsoft.com/office/drawing/2014/main" id="{2A69BD9E-96DF-49D3-BF58-0026E6C6F0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52" name="Rectangle 10">
                    <a:extLst>
                      <a:ext uri="{FF2B5EF4-FFF2-40B4-BE49-F238E27FC236}">
                        <a16:creationId xmlns:a16="http://schemas.microsoft.com/office/drawing/2014/main" id="{A62F57FB-D108-4090-B267-8B77BA92535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247BF823-CFA9-47F0-9970-FFA30FA124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0"/>
                <a:ext cx="498" cy="154"/>
                <a:chOff x="346" y="0"/>
                <a:chExt cx="498" cy="154"/>
              </a:xfrm>
            </p:grpSpPr>
            <p:sp>
              <p:nvSpPr>
                <p:cNvPr id="45" name="Rectangle 12">
                  <a:extLst>
                    <a:ext uri="{FF2B5EF4-FFF2-40B4-BE49-F238E27FC236}">
                      <a16:creationId xmlns:a16="http://schemas.microsoft.com/office/drawing/2014/main" id="{E4088D28-D4E8-4D52-A3C2-789EC1CAC8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6" name="Group 13">
                  <a:extLst>
                    <a:ext uri="{FF2B5EF4-FFF2-40B4-BE49-F238E27FC236}">
                      <a16:creationId xmlns:a16="http://schemas.microsoft.com/office/drawing/2014/main" id="{27CCE195-24F9-4BAF-9D40-166435D5774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" y="0"/>
                  <a:ext cx="498" cy="154"/>
                  <a:chOff x="346" y="0"/>
                  <a:chExt cx="498" cy="154"/>
                </a:xfrm>
              </p:grpSpPr>
              <p:sp>
                <p:nvSpPr>
                  <p:cNvPr id="47" name="Rectangle 14">
                    <a:extLst>
                      <a:ext uri="{FF2B5EF4-FFF2-40B4-BE49-F238E27FC236}">
                        <a16:creationId xmlns:a16="http://schemas.microsoft.com/office/drawing/2014/main" id="{238CC64B-E1D6-4BF8-853C-61F8E2964C4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48" name="Rectangle 15">
                    <a:extLst>
                      <a:ext uri="{FF2B5EF4-FFF2-40B4-BE49-F238E27FC236}">
                        <a16:creationId xmlns:a16="http://schemas.microsoft.com/office/drawing/2014/main" id="{8E39731A-D38A-4013-97C9-694EF8BA414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6">
                <a:extLst>
                  <a:ext uri="{FF2B5EF4-FFF2-40B4-BE49-F238E27FC236}">
                    <a16:creationId xmlns:a16="http://schemas.microsoft.com/office/drawing/2014/main" id="{E496F478-3743-44C9-9C10-5D3D24CDC5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46" cy="154"/>
                <a:chOff x="0" y="154"/>
                <a:chExt cx="346" cy="154"/>
              </a:xfrm>
            </p:grpSpPr>
            <p:sp>
              <p:nvSpPr>
                <p:cNvPr id="43" name="Rectangle 17">
                  <a:extLst>
                    <a:ext uri="{FF2B5EF4-FFF2-40B4-BE49-F238E27FC236}">
                      <a16:creationId xmlns:a16="http://schemas.microsoft.com/office/drawing/2014/main" id="{C96FB1E2-9FF1-4073-ACF5-4E268F117F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4" name="Rectangle 18">
                  <a:extLst>
                    <a:ext uri="{FF2B5EF4-FFF2-40B4-BE49-F238E27FC236}">
                      <a16:creationId xmlns:a16="http://schemas.microsoft.com/office/drawing/2014/main" id="{E0F91576-5601-412F-B8EF-D38CC1D482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19">
                <a:extLst>
                  <a:ext uri="{FF2B5EF4-FFF2-40B4-BE49-F238E27FC236}">
                    <a16:creationId xmlns:a16="http://schemas.microsoft.com/office/drawing/2014/main" id="{3F926D0A-840B-4AA8-8666-887413AB42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154"/>
                <a:ext cx="498" cy="154"/>
                <a:chOff x="346" y="154"/>
                <a:chExt cx="498" cy="154"/>
              </a:xfrm>
            </p:grpSpPr>
            <p:sp>
              <p:nvSpPr>
                <p:cNvPr id="41" name="Rectangle 20">
                  <a:extLst>
                    <a:ext uri="{FF2B5EF4-FFF2-40B4-BE49-F238E27FC236}">
                      <a16:creationId xmlns:a16="http://schemas.microsoft.com/office/drawing/2014/main" id="{632A49F9-D662-499F-B000-0439C8443F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42" name="Rectangle 21">
                  <a:extLst>
                    <a:ext uri="{FF2B5EF4-FFF2-40B4-BE49-F238E27FC236}">
                      <a16:creationId xmlns:a16="http://schemas.microsoft.com/office/drawing/2014/main" id="{9F9A7CEB-6682-4F40-9FE1-BA85210F95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2">
                <a:extLst>
                  <a:ext uri="{FF2B5EF4-FFF2-40B4-BE49-F238E27FC236}">
                    <a16:creationId xmlns:a16="http://schemas.microsoft.com/office/drawing/2014/main" id="{ACA963EB-EE2F-4959-9302-205850AF15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46" cy="154"/>
                <a:chOff x="0" y="308"/>
                <a:chExt cx="346" cy="154"/>
              </a:xfrm>
            </p:grpSpPr>
            <p:sp>
              <p:nvSpPr>
                <p:cNvPr id="39" name="Rectangle 23">
                  <a:extLst>
                    <a:ext uri="{FF2B5EF4-FFF2-40B4-BE49-F238E27FC236}">
                      <a16:creationId xmlns:a16="http://schemas.microsoft.com/office/drawing/2014/main" id="{34883F83-4734-4F0E-B1D3-8BE26FCD7D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0" name="Rectangle 24">
                  <a:extLst>
                    <a:ext uri="{FF2B5EF4-FFF2-40B4-BE49-F238E27FC236}">
                      <a16:creationId xmlns:a16="http://schemas.microsoft.com/office/drawing/2014/main" id="{15873D58-C03C-4A63-A934-5E3767AB7E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5">
                <a:extLst>
                  <a:ext uri="{FF2B5EF4-FFF2-40B4-BE49-F238E27FC236}">
                    <a16:creationId xmlns:a16="http://schemas.microsoft.com/office/drawing/2014/main" id="{B153FF97-8078-4067-AB8C-81CD6E0B6C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308"/>
                <a:ext cx="498" cy="154"/>
                <a:chOff x="346" y="308"/>
                <a:chExt cx="498" cy="154"/>
              </a:xfrm>
            </p:grpSpPr>
            <p:sp>
              <p:nvSpPr>
                <p:cNvPr id="37" name="Rectangle 26">
                  <a:extLst>
                    <a:ext uri="{FF2B5EF4-FFF2-40B4-BE49-F238E27FC236}">
                      <a16:creationId xmlns:a16="http://schemas.microsoft.com/office/drawing/2014/main" id="{AA46B34E-2C6D-4002-A344-FEDA36F95A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38" name="Rectangle 27">
                  <a:extLst>
                    <a:ext uri="{FF2B5EF4-FFF2-40B4-BE49-F238E27FC236}">
                      <a16:creationId xmlns:a16="http://schemas.microsoft.com/office/drawing/2014/main" id="{D5B753AE-D3A0-401E-B482-D066E6923D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8">
                <a:extLst>
                  <a:ext uri="{FF2B5EF4-FFF2-40B4-BE49-F238E27FC236}">
                    <a16:creationId xmlns:a16="http://schemas.microsoft.com/office/drawing/2014/main" id="{B4AA5811-58FF-408A-A7BD-DD3E4B81AE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46" cy="154"/>
                <a:chOff x="0" y="462"/>
                <a:chExt cx="346" cy="154"/>
              </a:xfrm>
            </p:grpSpPr>
            <p:sp>
              <p:nvSpPr>
                <p:cNvPr id="35" name="Rectangle 29">
                  <a:extLst>
                    <a:ext uri="{FF2B5EF4-FFF2-40B4-BE49-F238E27FC236}">
                      <a16:creationId xmlns:a16="http://schemas.microsoft.com/office/drawing/2014/main" id="{26CBF03A-4DB2-42D1-8AA9-6717D14B15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6" name="Rectangle 30">
                  <a:extLst>
                    <a:ext uri="{FF2B5EF4-FFF2-40B4-BE49-F238E27FC236}">
                      <a16:creationId xmlns:a16="http://schemas.microsoft.com/office/drawing/2014/main" id="{45515350-7526-402A-98AD-F944D727AF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1">
                <a:extLst>
                  <a:ext uri="{FF2B5EF4-FFF2-40B4-BE49-F238E27FC236}">
                    <a16:creationId xmlns:a16="http://schemas.microsoft.com/office/drawing/2014/main" id="{96AE28CF-2474-4144-8DDC-0C53D6963F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462"/>
                <a:ext cx="498" cy="154"/>
                <a:chOff x="346" y="462"/>
                <a:chExt cx="498" cy="154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9076573F-A70B-4C7C-A2D3-4B7AE4624C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8C899944-BCFF-4225-BA64-90C3891E6D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4">
                <a:extLst>
                  <a:ext uri="{FF2B5EF4-FFF2-40B4-BE49-F238E27FC236}">
                    <a16:creationId xmlns:a16="http://schemas.microsoft.com/office/drawing/2014/main" id="{6D2A1042-4CAD-41D4-9B2C-D3AAACD887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46" cy="154"/>
                <a:chOff x="0" y="616"/>
                <a:chExt cx="346" cy="154"/>
              </a:xfrm>
            </p:grpSpPr>
            <p:sp>
              <p:nvSpPr>
                <p:cNvPr id="31" name="Rectangle 35">
                  <a:extLst>
                    <a:ext uri="{FF2B5EF4-FFF2-40B4-BE49-F238E27FC236}">
                      <a16:creationId xmlns:a16="http://schemas.microsoft.com/office/drawing/2014/main" id="{77A2EC56-C480-4DE7-97F2-B8F6CEC248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2" name="Rectangle 36">
                  <a:extLst>
                    <a:ext uri="{FF2B5EF4-FFF2-40B4-BE49-F238E27FC236}">
                      <a16:creationId xmlns:a16="http://schemas.microsoft.com/office/drawing/2014/main" id="{9633D76E-AD06-4CFB-9C9F-86D71A8D7C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7">
                <a:extLst>
                  <a:ext uri="{FF2B5EF4-FFF2-40B4-BE49-F238E27FC236}">
                    <a16:creationId xmlns:a16="http://schemas.microsoft.com/office/drawing/2014/main" id="{691AE1FD-D206-4C4E-A656-A194ED4A11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616"/>
                <a:ext cx="498" cy="154"/>
                <a:chOff x="346" y="616"/>
                <a:chExt cx="498" cy="154"/>
              </a:xfrm>
            </p:grpSpPr>
            <p:sp>
              <p:nvSpPr>
                <p:cNvPr id="29" name="Rectangle 38">
                  <a:extLst>
                    <a:ext uri="{FF2B5EF4-FFF2-40B4-BE49-F238E27FC236}">
                      <a16:creationId xmlns:a16="http://schemas.microsoft.com/office/drawing/2014/main" id="{AE0444B4-EB8B-462D-8153-3B732C096C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30" name="Rectangle 39">
                  <a:extLst>
                    <a:ext uri="{FF2B5EF4-FFF2-40B4-BE49-F238E27FC236}">
                      <a16:creationId xmlns:a16="http://schemas.microsoft.com/office/drawing/2014/main" id="{321536C7-6135-4F69-8723-E60EA3A462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0">
                <a:extLst>
                  <a:ext uri="{FF2B5EF4-FFF2-40B4-BE49-F238E27FC236}">
                    <a16:creationId xmlns:a16="http://schemas.microsoft.com/office/drawing/2014/main" id="{F7546F5A-C44A-4755-A7EC-09E15C5C98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46" cy="154"/>
                <a:chOff x="0" y="770"/>
                <a:chExt cx="346" cy="154"/>
              </a:xfrm>
            </p:grpSpPr>
            <p:sp>
              <p:nvSpPr>
                <p:cNvPr id="27" name="Rectangle 41">
                  <a:extLst>
                    <a:ext uri="{FF2B5EF4-FFF2-40B4-BE49-F238E27FC236}">
                      <a16:creationId xmlns:a16="http://schemas.microsoft.com/office/drawing/2014/main" id="{E3ABF28C-E144-43AE-9667-4AA06CDE21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28" name="Rectangle 42">
                  <a:extLst>
                    <a:ext uri="{FF2B5EF4-FFF2-40B4-BE49-F238E27FC236}">
                      <a16:creationId xmlns:a16="http://schemas.microsoft.com/office/drawing/2014/main" id="{09169676-DE49-4EC2-A290-25C8404BF4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3">
                <a:extLst>
                  <a:ext uri="{FF2B5EF4-FFF2-40B4-BE49-F238E27FC236}">
                    <a16:creationId xmlns:a16="http://schemas.microsoft.com/office/drawing/2014/main" id="{A456F87B-7A1B-4068-9632-D95DF010CF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770"/>
                <a:ext cx="498" cy="154"/>
                <a:chOff x="346" y="770"/>
                <a:chExt cx="498" cy="154"/>
              </a:xfrm>
            </p:grpSpPr>
            <p:sp>
              <p:nvSpPr>
                <p:cNvPr id="25" name="Rectangle 44">
                  <a:extLst>
                    <a:ext uri="{FF2B5EF4-FFF2-40B4-BE49-F238E27FC236}">
                      <a16:creationId xmlns:a16="http://schemas.microsoft.com/office/drawing/2014/main" id="{4458EBEB-3336-42DC-8C6F-2D07507580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26" name="Rectangle 45">
                  <a:extLst>
                    <a:ext uri="{FF2B5EF4-FFF2-40B4-BE49-F238E27FC236}">
                      <a16:creationId xmlns:a16="http://schemas.microsoft.com/office/drawing/2014/main" id="{4FE77CBD-E80E-4EED-B2CE-3D8E715F93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6">
                <a:extLst>
                  <a:ext uri="{FF2B5EF4-FFF2-40B4-BE49-F238E27FC236}">
                    <a16:creationId xmlns:a16="http://schemas.microsoft.com/office/drawing/2014/main" id="{3A271018-323D-4E00-96C6-B7BF395D9A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46" cy="154"/>
                <a:chOff x="0" y="924"/>
                <a:chExt cx="346" cy="154"/>
              </a:xfrm>
            </p:grpSpPr>
            <p:sp>
              <p:nvSpPr>
                <p:cNvPr id="23" name="Rectangle 47">
                  <a:extLst>
                    <a:ext uri="{FF2B5EF4-FFF2-40B4-BE49-F238E27FC236}">
                      <a16:creationId xmlns:a16="http://schemas.microsoft.com/office/drawing/2014/main" id="{78821C09-2A5B-4916-8A38-DBC052FA4F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24" name="Rectangle 48">
                  <a:extLst>
                    <a:ext uri="{FF2B5EF4-FFF2-40B4-BE49-F238E27FC236}">
                      <a16:creationId xmlns:a16="http://schemas.microsoft.com/office/drawing/2014/main" id="{B2082F3C-1919-4A8C-BE7D-69443E0F56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49">
                <a:extLst>
                  <a:ext uri="{FF2B5EF4-FFF2-40B4-BE49-F238E27FC236}">
                    <a16:creationId xmlns:a16="http://schemas.microsoft.com/office/drawing/2014/main" id="{FDD97113-F271-4DA9-B878-0634584D83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924"/>
                <a:ext cx="498" cy="154"/>
                <a:chOff x="346" y="924"/>
                <a:chExt cx="498" cy="154"/>
              </a:xfrm>
            </p:grpSpPr>
            <p:sp>
              <p:nvSpPr>
                <p:cNvPr id="21" name="Rectangle 50">
                  <a:extLst>
                    <a:ext uri="{FF2B5EF4-FFF2-40B4-BE49-F238E27FC236}">
                      <a16:creationId xmlns:a16="http://schemas.microsoft.com/office/drawing/2014/main" id="{1173455E-9019-4C65-9C51-8B839F1877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22" name="Rectangle 51">
                  <a:extLst>
                    <a:ext uri="{FF2B5EF4-FFF2-40B4-BE49-F238E27FC236}">
                      <a16:creationId xmlns:a16="http://schemas.microsoft.com/office/drawing/2014/main" id="{79F2945C-ECDA-48A6-BF97-2BECFED7D8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52">
              <a:extLst>
                <a:ext uri="{FF2B5EF4-FFF2-40B4-BE49-F238E27FC236}">
                  <a16:creationId xmlns:a16="http://schemas.microsoft.com/office/drawing/2014/main" id="{9C095139-4D53-4C71-BD1C-B767C0725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50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3" name="Group 53">
            <a:extLst>
              <a:ext uri="{FF2B5EF4-FFF2-40B4-BE49-F238E27FC236}">
                <a16:creationId xmlns:a16="http://schemas.microsoft.com/office/drawing/2014/main" id="{68AEE2C9-FF63-4364-A56F-3077A3EB4020}"/>
              </a:ext>
            </a:extLst>
          </p:cNvPr>
          <p:cNvGrpSpPr>
            <a:grpSpLocks/>
          </p:cNvGrpSpPr>
          <p:nvPr/>
        </p:nvGrpSpPr>
        <p:grpSpPr bwMode="auto">
          <a:xfrm>
            <a:off x="3577389" y="3396916"/>
            <a:ext cx="1676400" cy="1812925"/>
            <a:chOff x="-3" y="-3"/>
            <a:chExt cx="867" cy="930"/>
          </a:xfrm>
        </p:grpSpPr>
        <p:grpSp>
          <p:nvGrpSpPr>
            <p:cNvPr id="54" name="Group 54">
              <a:extLst>
                <a:ext uri="{FF2B5EF4-FFF2-40B4-BE49-F238E27FC236}">
                  <a16:creationId xmlns:a16="http://schemas.microsoft.com/office/drawing/2014/main" id="{DDBF78CC-2BE6-45C4-B7D8-6DF69AE0D9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61" cy="924"/>
              <a:chOff x="0" y="0"/>
              <a:chExt cx="861" cy="924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5D35B54B-77A6-428E-8436-3B68B6FF59B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63" cy="154"/>
                <a:chOff x="0" y="0"/>
                <a:chExt cx="363" cy="154"/>
              </a:xfrm>
            </p:grpSpPr>
            <p:sp>
              <p:nvSpPr>
                <p:cNvPr id="92" name="Rectangle 56">
                  <a:extLst>
                    <a:ext uri="{FF2B5EF4-FFF2-40B4-BE49-F238E27FC236}">
                      <a16:creationId xmlns:a16="http://schemas.microsoft.com/office/drawing/2014/main" id="{C9D60053-4829-4DFC-9529-EF4E0D061B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93" name="Group 57">
                  <a:extLst>
                    <a:ext uri="{FF2B5EF4-FFF2-40B4-BE49-F238E27FC236}">
                      <a16:creationId xmlns:a16="http://schemas.microsoft.com/office/drawing/2014/main" id="{CAA14A8F-1661-40D9-A494-68E5906BE91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63" cy="154"/>
                  <a:chOff x="0" y="0"/>
                  <a:chExt cx="363" cy="154"/>
                </a:xfrm>
              </p:grpSpPr>
              <p:sp>
                <p:nvSpPr>
                  <p:cNvPr id="94" name="Rectangle 58">
                    <a:extLst>
                      <a:ext uri="{FF2B5EF4-FFF2-40B4-BE49-F238E27FC236}">
                        <a16:creationId xmlns:a16="http://schemas.microsoft.com/office/drawing/2014/main" id="{7DF5BAC9-1CBA-4843-938F-51B674E903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95" name="Rectangle 59">
                    <a:extLst>
                      <a:ext uri="{FF2B5EF4-FFF2-40B4-BE49-F238E27FC236}">
                        <a16:creationId xmlns:a16="http://schemas.microsoft.com/office/drawing/2014/main" id="{427166AB-4DF0-4282-8883-73DBCEC2CC8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7" name="Group 60">
                <a:extLst>
                  <a:ext uri="{FF2B5EF4-FFF2-40B4-BE49-F238E27FC236}">
                    <a16:creationId xmlns:a16="http://schemas.microsoft.com/office/drawing/2014/main" id="{6A8D795F-3BC2-488C-85EE-8A11C70F18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0"/>
                <a:ext cx="498" cy="154"/>
                <a:chOff x="363" y="0"/>
                <a:chExt cx="498" cy="154"/>
              </a:xfrm>
            </p:grpSpPr>
            <p:sp>
              <p:nvSpPr>
                <p:cNvPr id="88" name="Rectangle 61">
                  <a:extLst>
                    <a:ext uri="{FF2B5EF4-FFF2-40B4-BE49-F238E27FC236}">
                      <a16:creationId xmlns:a16="http://schemas.microsoft.com/office/drawing/2014/main" id="{A73A5825-5280-4780-90FC-DEB1EDDAE9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89" name="Group 62">
                  <a:extLst>
                    <a:ext uri="{FF2B5EF4-FFF2-40B4-BE49-F238E27FC236}">
                      <a16:creationId xmlns:a16="http://schemas.microsoft.com/office/drawing/2014/main" id="{D092041D-D8FA-413B-A3B8-0D7C870A40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3" y="0"/>
                  <a:ext cx="498" cy="154"/>
                  <a:chOff x="363" y="0"/>
                  <a:chExt cx="498" cy="154"/>
                </a:xfrm>
              </p:grpSpPr>
              <p:sp>
                <p:nvSpPr>
                  <p:cNvPr id="90" name="Rectangle 63">
                    <a:extLst>
                      <a:ext uri="{FF2B5EF4-FFF2-40B4-BE49-F238E27FC236}">
                        <a16:creationId xmlns:a16="http://schemas.microsoft.com/office/drawing/2014/main" id="{D9ADD7D2-C175-4175-8F37-26B07DCB59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91" name="Rectangle 64">
                    <a:extLst>
                      <a:ext uri="{FF2B5EF4-FFF2-40B4-BE49-F238E27FC236}">
                        <a16:creationId xmlns:a16="http://schemas.microsoft.com/office/drawing/2014/main" id="{E7032912-0F6C-4269-B829-0617995E624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8" name="Group 65">
                <a:extLst>
                  <a:ext uri="{FF2B5EF4-FFF2-40B4-BE49-F238E27FC236}">
                    <a16:creationId xmlns:a16="http://schemas.microsoft.com/office/drawing/2014/main" id="{C7AC4894-7061-462F-AB92-CCD4132D9E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63" cy="154"/>
                <a:chOff x="0" y="154"/>
                <a:chExt cx="363" cy="154"/>
              </a:xfrm>
            </p:grpSpPr>
            <p:sp>
              <p:nvSpPr>
                <p:cNvPr id="86" name="Rectangle 66">
                  <a:extLst>
                    <a:ext uri="{FF2B5EF4-FFF2-40B4-BE49-F238E27FC236}">
                      <a16:creationId xmlns:a16="http://schemas.microsoft.com/office/drawing/2014/main" id="{57F9A6B6-2023-41EB-BD26-7CA94985B4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87" name="Rectangle 67">
                  <a:extLst>
                    <a:ext uri="{FF2B5EF4-FFF2-40B4-BE49-F238E27FC236}">
                      <a16:creationId xmlns:a16="http://schemas.microsoft.com/office/drawing/2014/main" id="{7E6DCA45-9DCE-4FEA-A1B9-B5BEFF4142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9" name="Group 68">
                <a:extLst>
                  <a:ext uri="{FF2B5EF4-FFF2-40B4-BE49-F238E27FC236}">
                    <a16:creationId xmlns:a16="http://schemas.microsoft.com/office/drawing/2014/main" id="{DFDB97F5-DAB2-45B1-9B3D-D9D3A4D3BD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54"/>
                <a:ext cx="498" cy="154"/>
                <a:chOff x="363" y="154"/>
                <a:chExt cx="498" cy="154"/>
              </a:xfrm>
            </p:grpSpPr>
            <p:sp>
              <p:nvSpPr>
                <p:cNvPr id="84" name="Rectangle 69">
                  <a:extLst>
                    <a:ext uri="{FF2B5EF4-FFF2-40B4-BE49-F238E27FC236}">
                      <a16:creationId xmlns:a16="http://schemas.microsoft.com/office/drawing/2014/main" id="{9287B297-39A3-433A-8C81-69F087516A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85" name="Rectangle 70">
                  <a:extLst>
                    <a:ext uri="{FF2B5EF4-FFF2-40B4-BE49-F238E27FC236}">
                      <a16:creationId xmlns:a16="http://schemas.microsoft.com/office/drawing/2014/main" id="{87E93BAF-DDA0-4230-975A-A93BBB945E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0" name="Group 71">
                <a:extLst>
                  <a:ext uri="{FF2B5EF4-FFF2-40B4-BE49-F238E27FC236}">
                    <a16:creationId xmlns:a16="http://schemas.microsoft.com/office/drawing/2014/main" id="{2531318D-B0D4-487B-BC1B-9C52E1D5D6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63" cy="154"/>
                <a:chOff x="0" y="308"/>
                <a:chExt cx="363" cy="154"/>
              </a:xfrm>
            </p:grpSpPr>
            <p:sp>
              <p:nvSpPr>
                <p:cNvPr id="82" name="Rectangle 72">
                  <a:extLst>
                    <a:ext uri="{FF2B5EF4-FFF2-40B4-BE49-F238E27FC236}">
                      <a16:creationId xmlns:a16="http://schemas.microsoft.com/office/drawing/2014/main" id="{2CA5710B-8677-4E2B-B5CC-981616CA2C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83" name="Rectangle 73">
                  <a:extLst>
                    <a:ext uri="{FF2B5EF4-FFF2-40B4-BE49-F238E27FC236}">
                      <a16:creationId xmlns:a16="http://schemas.microsoft.com/office/drawing/2014/main" id="{F0DB02E2-7B3B-4F6E-8FB9-2A17AF3016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1" name="Group 74">
                <a:extLst>
                  <a:ext uri="{FF2B5EF4-FFF2-40B4-BE49-F238E27FC236}">
                    <a16:creationId xmlns:a16="http://schemas.microsoft.com/office/drawing/2014/main" id="{6FD9D056-4166-4062-A946-B240700FA2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308"/>
                <a:ext cx="498" cy="154"/>
                <a:chOff x="363" y="308"/>
                <a:chExt cx="498" cy="154"/>
              </a:xfrm>
            </p:grpSpPr>
            <p:sp>
              <p:nvSpPr>
                <p:cNvPr id="80" name="Rectangle 75">
                  <a:extLst>
                    <a:ext uri="{FF2B5EF4-FFF2-40B4-BE49-F238E27FC236}">
                      <a16:creationId xmlns:a16="http://schemas.microsoft.com/office/drawing/2014/main" id="{2516626A-70FE-41CA-BA2E-1842EB7869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81" name="Rectangle 76">
                  <a:extLst>
                    <a:ext uri="{FF2B5EF4-FFF2-40B4-BE49-F238E27FC236}">
                      <a16:creationId xmlns:a16="http://schemas.microsoft.com/office/drawing/2014/main" id="{8FFB2B6B-1212-477D-A741-CE7EA620DF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2" name="Group 77">
                <a:extLst>
                  <a:ext uri="{FF2B5EF4-FFF2-40B4-BE49-F238E27FC236}">
                    <a16:creationId xmlns:a16="http://schemas.microsoft.com/office/drawing/2014/main" id="{85CE9B9B-16D1-45CC-AC0B-1473817A5F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63" cy="154"/>
                <a:chOff x="0" y="462"/>
                <a:chExt cx="363" cy="154"/>
              </a:xfrm>
            </p:grpSpPr>
            <p:sp>
              <p:nvSpPr>
                <p:cNvPr id="78" name="Rectangle 78">
                  <a:extLst>
                    <a:ext uri="{FF2B5EF4-FFF2-40B4-BE49-F238E27FC236}">
                      <a16:creationId xmlns:a16="http://schemas.microsoft.com/office/drawing/2014/main" id="{A84771A1-10E5-4FA0-B805-D29C1F50A9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79" name="Rectangle 79">
                  <a:extLst>
                    <a:ext uri="{FF2B5EF4-FFF2-40B4-BE49-F238E27FC236}">
                      <a16:creationId xmlns:a16="http://schemas.microsoft.com/office/drawing/2014/main" id="{8AE433E6-9C2F-4941-876B-EDDF0AEA45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3" name="Group 80">
                <a:extLst>
                  <a:ext uri="{FF2B5EF4-FFF2-40B4-BE49-F238E27FC236}">
                    <a16:creationId xmlns:a16="http://schemas.microsoft.com/office/drawing/2014/main" id="{CD00FB77-85A2-438B-B22E-900181F1C6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462"/>
                <a:ext cx="498" cy="154"/>
                <a:chOff x="363" y="462"/>
                <a:chExt cx="498" cy="154"/>
              </a:xfrm>
            </p:grpSpPr>
            <p:sp>
              <p:nvSpPr>
                <p:cNvPr id="76" name="Rectangle 81">
                  <a:extLst>
                    <a:ext uri="{FF2B5EF4-FFF2-40B4-BE49-F238E27FC236}">
                      <a16:creationId xmlns:a16="http://schemas.microsoft.com/office/drawing/2014/main" id="{F5ECE210-E2C5-40FE-BB8B-60DC8C1B96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77" name="Rectangle 82">
                  <a:extLst>
                    <a:ext uri="{FF2B5EF4-FFF2-40B4-BE49-F238E27FC236}">
                      <a16:creationId xmlns:a16="http://schemas.microsoft.com/office/drawing/2014/main" id="{E17F42A3-4029-4F3B-9B43-E63A5FE9D0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4" name="Group 83">
                <a:extLst>
                  <a:ext uri="{FF2B5EF4-FFF2-40B4-BE49-F238E27FC236}">
                    <a16:creationId xmlns:a16="http://schemas.microsoft.com/office/drawing/2014/main" id="{4FED2F31-B42C-434D-B913-CEC57F64AA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63" cy="154"/>
                <a:chOff x="0" y="616"/>
                <a:chExt cx="363" cy="154"/>
              </a:xfrm>
            </p:grpSpPr>
            <p:sp>
              <p:nvSpPr>
                <p:cNvPr id="74" name="Rectangle 84">
                  <a:extLst>
                    <a:ext uri="{FF2B5EF4-FFF2-40B4-BE49-F238E27FC236}">
                      <a16:creationId xmlns:a16="http://schemas.microsoft.com/office/drawing/2014/main" id="{D02ADD26-71B5-4D0D-9BF0-FE5A680211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75" name="Rectangle 85">
                  <a:extLst>
                    <a:ext uri="{FF2B5EF4-FFF2-40B4-BE49-F238E27FC236}">
                      <a16:creationId xmlns:a16="http://schemas.microsoft.com/office/drawing/2014/main" id="{2DEF53CD-4384-48FA-AA29-1A6E465391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5" name="Group 86">
                <a:extLst>
                  <a:ext uri="{FF2B5EF4-FFF2-40B4-BE49-F238E27FC236}">
                    <a16:creationId xmlns:a16="http://schemas.microsoft.com/office/drawing/2014/main" id="{40252C63-A13E-4085-BE16-971710D790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616"/>
                <a:ext cx="498" cy="154"/>
                <a:chOff x="363" y="616"/>
                <a:chExt cx="498" cy="154"/>
              </a:xfrm>
            </p:grpSpPr>
            <p:sp>
              <p:nvSpPr>
                <p:cNvPr id="72" name="Rectangle 87">
                  <a:extLst>
                    <a:ext uri="{FF2B5EF4-FFF2-40B4-BE49-F238E27FC236}">
                      <a16:creationId xmlns:a16="http://schemas.microsoft.com/office/drawing/2014/main" id="{A7ED47B5-E215-48C7-B888-45D59EC578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73" name="Rectangle 88">
                  <a:extLst>
                    <a:ext uri="{FF2B5EF4-FFF2-40B4-BE49-F238E27FC236}">
                      <a16:creationId xmlns:a16="http://schemas.microsoft.com/office/drawing/2014/main" id="{CFCE8219-B9F1-4987-9880-D7A349C193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89">
                <a:extLst>
                  <a:ext uri="{FF2B5EF4-FFF2-40B4-BE49-F238E27FC236}">
                    <a16:creationId xmlns:a16="http://schemas.microsoft.com/office/drawing/2014/main" id="{360A66AD-C92A-499B-A3E1-5C9689F337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63" cy="154"/>
                <a:chOff x="0" y="770"/>
                <a:chExt cx="363" cy="154"/>
              </a:xfrm>
            </p:grpSpPr>
            <p:sp>
              <p:nvSpPr>
                <p:cNvPr id="70" name="Rectangle 90">
                  <a:extLst>
                    <a:ext uri="{FF2B5EF4-FFF2-40B4-BE49-F238E27FC236}">
                      <a16:creationId xmlns:a16="http://schemas.microsoft.com/office/drawing/2014/main" id="{ED19766E-3308-4184-904B-08E560B155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71" name="Rectangle 91">
                  <a:extLst>
                    <a:ext uri="{FF2B5EF4-FFF2-40B4-BE49-F238E27FC236}">
                      <a16:creationId xmlns:a16="http://schemas.microsoft.com/office/drawing/2014/main" id="{84026E19-F86E-4974-A581-0535B2CEE5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67" name="Group 92">
                <a:extLst>
                  <a:ext uri="{FF2B5EF4-FFF2-40B4-BE49-F238E27FC236}">
                    <a16:creationId xmlns:a16="http://schemas.microsoft.com/office/drawing/2014/main" id="{A8624E4B-06AC-4A87-A02E-06A7E691F2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770"/>
                <a:ext cx="498" cy="154"/>
                <a:chOff x="363" y="770"/>
                <a:chExt cx="498" cy="154"/>
              </a:xfrm>
            </p:grpSpPr>
            <p:sp>
              <p:nvSpPr>
                <p:cNvPr id="68" name="Rectangle 93">
                  <a:extLst>
                    <a:ext uri="{FF2B5EF4-FFF2-40B4-BE49-F238E27FC236}">
                      <a16:creationId xmlns:a16="http://schemas.microsoft.com/office/drawing/2014/main" id="{FD331DB7-FD43-4F41-9CA3-511C81D8E8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69" name="Rectangle 94">
                  <a:extLst>
                    <a:ext uri="{FF2B5EF4-FFF2-40B4-BE49-F238E27FC236}">
                      <a16:creationId xmlns:a16="http://schemas.microsoft.com/office/drawing/2014/main" id="{3095C665-C1CF-4CDC-8947-E30256A79D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55" name="Rectangle 95">
              <a:extLst>
                <a:ext uri="{FF2B5EF4-FFF2-40B4-BE49-F238E27FC236}">
                  <a16:creationId xmlns:a16="http://schemas.microsoft.com/office/drawing/2014/main" id="{FE073B64-EADA-4171-9C9B-8B0F3F1B6D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67" cy="930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96" name="Text Box 96">
            <a:extLst>
              <a:ext uri="{FF2B5EF4-FFF2-40B4-BE49-F238E27FC236}">
                <a16:creationId xmlns:a16="http://schemas.microsoft.com/office/drawing/2014/main" id="{544687B1-94BF-4CF1-80B2-6073FCDB5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5714" y="4185904"/>
            <a:ext cx="5905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GB" sz="3200" b="1">
                <a:latin typeface="Arial" charset="0"/>
              </a:rPr>
              <a:t>—</a:t>
            </a:r>
            <a:endParaRPr kumimoji="0" lang="en-US" sz="3200" b="1">
              <a:latin typeface="Arial" charset="0"/>
            </a:endParaRPr>
          </a:p>
        </p:txBody>
      </p:sp>
      <p:sp>
        <p:nvSpPr>
          <p:cNvPr id="97" name="Text Box 97">
            <a:extLst>
              <a:ext uri="{FF2B5EF4-FFF2-40B4-BE49-F238E27FC236}">
                <a16:creationId xmlns:a16="http://schemas.microsoft.com/office/drawing/2014/main" id="{86F5DD14-334C-4A8F-A613-1E474FC98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7914" y="4181141"/>
            <a:ext cx="4222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GB" sz="3200">
                <a:latin typeface="Arial" charset="0"/>
              </a:rPr>
              <a:t>=</a:t>
            </a:r>
            <a:endParaRPr kumimoji="0" lang="en-US" sz="3200">
              <a:latin typeface="Arial" charset="0"/>
            </a:endParaRPr>
          </a:p>
        </p:txBody>
      </p:sp>
      <p:grpSp>
        <p:nvGrpSpPr>
          <p:cNvPr id="98" name="Group 98">
            <a:extLst>
              <a:ext uri="{FF2B5EF4-FFF2-40B4-BE49-F238E27FC236}">
                <a16:creationId xmlns:a16="http://schemas.microsoft.com/office/drawing/2014/main" id="{6B20C081-4AFB-48FD-9C22-CA9A2AC9B9DB}"/>
              </a:ext>
            </a:extLst>
          </p:cNvPr>
          <p:cNvGrpSpPr>
            <a:grpSpLocks/>
          </p:cNvGrpSpPr>
          <p:nvPr/>
        </p:nvGrpSpPr>
        <p:grpSpPr bwMode="auto">
          <a:xfrm>
            <a:off x="6168189" y="3473116"/>
            <a:ext cx="1600200" cy="1612900"/>
            <a:chOff x="-3" y="-3"/>
            <a:chExt cx="850" cy="776"/>
          </a:xfrm>
        </p:grpSpPr>
        <p:grpSp>
          <p:nvGrpSpPr>
            <p:cNvPr id="99" name="Group 99">
              <a:extLst>
                <a:ext uri="{FF2B5EF4-FFF2-40B4-BE49-F238E27FC236}">
                  <a16:creationId xmlns:a16="http://schemas.microsoft.com/office/drawing/2014/main" id="{AA24E743-F406-4CBD-A999-E6852F13AA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44" cy="770"/>
              <a:chOff x="0" y="0"/>
              <a:chExt cx="844" cy="770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C0E5661B-8A60-4FA0-83CF-F57FC5A9F01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46" cy="154"/>
                <a:chOff x="0" y="0"/>
                <a:chExt cx="346" cy="154"/>
              </a:xfrm>
            </p:grpSpPr>
            <p:sp>
              <p:nvSpPr>
                <p:cNvPr id="131" name="Rectangle 101">
                  <a:extLst>
                    <a:ext uri="{FF2B5EF4-FFF2-40B4-BE49-F238E27FC236}">
                      <a16:creationId xmlns:a16="http://schemas.microsoft.com/office/drawing/2014/main" id="{D45EC6BA-4C00-4068-914F-D2985FCD6B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32" name="Group 102">
                  <a:extLst>
                    <a:ext uri="{FF2B5EF4-FFF2-40B4-BE49-F238E27FC236}">
                      <a16:creationId xmlns:a16="http://schemas.microsoft.com/office/drawing/2014/main" id="{54C8E8AA-E658-4E90-AFE5-576933177A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46" cy="154"/>
                  <a:chOff x="0" y="0"/>
                  <a:chExt cx="346" cy="154"/>
                </a:xfrm>
              </p:grpSpPr>
              <p:sp>
                <p:nvSpPr>
                  <p:cNvPr id="133" name="Rectangle 103">
                    <a:extLst>
                      <a:ext uri="{FF2B5EF4-FFF2-40B4-BE49-F238E27FC236}">
                        <a16:creationId xmlns:a16="http://schemas.microsoft.com/office/drawing/2014/main" id="{9C020770-3FFC-42F7-AEFF-3E9FAE8F4F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134" name="Rectangle 104">
                    <a:extLst>
                      <a:ext uri="{FF2B5EF4-FFF2-40B4-BE49-F238E27FC236}">
                        <a16:creationId xmlns:a16="http://schemas.microsoft.com/office/drawing/2014/main" id="{9EC27363-A5CA-4E5C-B22A-EF55802688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2" name="Group 105">
                <a:extLst>
                  <a:ext uri="{FF2B5EF4-FFF2-40B4-BE49-F238E27FC236}">
                    <a16:creationId xmlns:a16="http://schemas.microsoft.com/office/drawing/2014/main" id="{09B5D1FA-7579-4494-9FB1-F28456D4C6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0"/>
                <a:ext cx="498" cy="154"/>
                <a:chOff x="346" y="0"/>
                <a:chExt cx="498" cy="154"/>
              </a:xfrm>
            </p:grpSpPr>
            <p:sp>
              <p:nvSpPr>
                <p:cNvPr id="127" name="Rectangle 106">
                  <a:extLst>
                    <a:ext uri="{FF2B5EF4-FFF2-40B4-BE49-F238E27FC236}">
                      <a16:creationId xmlns:a16="http://schemas.microsoft.com/office/drawing/2014/main" id="{C5D3589A-92D0-4E90-A5BD-08528D548B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28" name="Group 107">
                  <a:extLst>
                    <a:ext uri="{FF2B5EF4-FFF2-40B4-BE49-F238E27FC236}">
                      <a16:creationId xmlns:a16="http://schemas.microsoft.com/office/drawing/2014/main" id="{9A704D5A-C3EE-4799-BB9A-E2C6CDFD53A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" y="0"/>
                  <a:ext cx="498" cy="154"/>
                  <a:chOff x="346" y="0"/>
                  <a:chExt cx="498" cy="154"/>
                </a:xfrm>
              </p:grpSpPr>
              <p:sp>
                <p:nvSpPr>
                  <p:cNvPr id="129" name="Rectangle 108">
                    <a:extLst>
                      <a:ext uri="{FF2B5EF4-FFF2-40B4-BE49-F238E27FC236}">
                        <a16:creationId xmlns:a16="http://schemas.microsoft.com/office/drawing/2014/main" id="{C1D85DE3-A42D-4772-9318-38BBB5C3E3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130" name="Rectangle 109">
                    <a:extLst>
                      <a:ext uri="{FF2B5EF4-FFF2-40B4-BE49-F238E27FC236}">
                        <a16:creationId xmlns:a16="http://schemas.microsoft.com/office/drawing/2014/main" id="{9B1DEC1D-23CC-4B31-822E-07320409C8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3" name="Group 110">
                <a:extLst>
                  <a:ext uri="{FF2B5EF4-FFF2-40B4-BE49-F238E27FC236}">
                    <a16:creationId xmlns:a16="http://schemas.microsoft.com/office/drawing/2014/main" id="{C7BB71AD-0499-4F91-A3BF-BDAB88F163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46" cy="154"/>
                <a:chOff x="0" y="154"/>
                <a:chExt cx="346" cy="154"/>
              </a:xfrm>
            </p:grpSpPr>
            <p:sp>
              <p:nvSpPr>
                <p:cNvPr id="125" name="Rectangle 111">
                  <a:extLst>
                    <a:ext uri="{FF2B5EF4-FFF2-40B4-BE49-F238E27FC236}">
                      <a16:creationId xmlns:a16="http://schemas.microsoft.com/office/drawing/2014/main" id="{7678BDB2-9C0D-4D32-9E08-F96A6A2166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26" name="Rectangle 112">
                  <a:extLst>
                    <a:ext uri="{FF2B5EF4-FFF2-40B4-BE49-F238E27FC236}">
                      <a16:creationId xmlns:a16="http://schemas.microsoft.com/office/drawing/2014/main" id="{DA5C5E0E-C601-443F-8A88-2E22E36D07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4" name="Group 113">
                <a:extLst>
                  <a:ext uri="{FF2B5EF4-FFF2-40B4-BE49-F238E27FC236}">
                    <a16:creationId xmlns:a16="http://schemas.microsoft.com/office/drawing/2014/main" id="{8065F75E-DB8E-4EE0-B6FE-E7A0DF216C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154"/>
                <a:ext cx="498" cy="154"/>
                <a:chOff x="346" y="154"/>
                <a:chExt cx="498" cy="154"/>
              </a:xfrm>
            </p:grpSpPr>
            <p:sp>
              <p:nvSpPr>
                <p:cNvPr id="123" name="Rectangle 114">
                  <a:extLst>
                    <a:ext uri="{FF2B5EF4-FFF2-40B4-BE49-F238E27FC236}">
                      <a16:creationId xmlns:a16="http://schemas.microsoft.com/office/drawing/2014/main" id="{05E77DA4-D80C-465F-A8B4-70988C4F3B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124" name="Rectangle 115">
                  <a:extLst>
                    <a:ext uri="{FF2B5EF4-FFF2-40B4-BE49-F238E27FC236}">
                      <a16:creationId xmlns:a16="http://schemas.microsoft.com/office/drawing/2014/main" id="{98FD57B8-73C2-476F-8383-609A416A4A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5" name="Group 116">
                <a:extLst>
                  <a:ext uri="{FF2B5EF4-FFF2-40B4-BE49-F238E27FC236}">
                    <a16:creationId xmlns:a16="http://schemas.microsoft.com/office/drawing/2014/main" id="{07A07841-F88A-4D36-8497-1F86DCBD3A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46" cy="154"/>
                <a:chOff x="0" y="308"/>
                <a:chExt cx="346" cy="154"/>
              </a:xfrm>
            </p:grpSpPr>
            <p:sp>
              <p:nvSpPr>
                <p:cNvPr id="121" name="Rectangle 117">
                  <a:extLst>
                    <a:ext uri="{FF2B5EF4-FFF2-40B4-BE49-F238E27FC236}">
                      <a16:creationId xmlns:a16="http://schemas.microsoft.com/office/drawing/2014/main" id="{F255B970-1A25-4729-AA3F-B79B48A0E9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22" name="Rectangle 118">
                  <a:extLst>
                    <a:ext uri="{FF2B5EF4-FFF2-40B4-BE49-F238E27FC236}">
                      <a16:creationId xmlns:a16="http://schemas.microsoft.com/office/drawing/2014/main" id="{8B1ED53D-B92B-49B9-B5FD-B3B23EA305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6" name="Group 119">
                <a:extLst>
                  <a:ext uri="{FF2B5EF4-FFF2-40B4-BE49-F238E27FC236}">
                    <a16:creationId xmlns:a16="http://schemas.microsoft.com/office/drawing/2014/main" id="{B1776A90-5EF5-4D16-8092-4B166228DC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308"/>
                <a:ext cx="498" cy="154"/>
                <a:chOff x="346" y="308"/>
                <a:chExt cx="498" cy="154"/>
              </a:xfrm>
            </p:grpSpPr>
            <p:sp>
              <p:nvSpPr>
                <p:cNvPr id="119" name="Rectangle 120">
                  <a:extLst>
                    <a:ext uri="{FF2B5EF4-FFF2-40B4-BE49-F238E27FC236}">
                      <a16:creationId xmlns:a16="http://schemas.microsoft.com/office/drawing/2014/main" id="{F2D69AD3-F40E-42B7-9432-63D7FE1BB1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120" name="Rectangle 121">
                  <a:extLst>
                    <a:ext uri="{FF2B5EF4-FFF2-40B4-BE49-F238E27FC236}">
                      <a16:creationId xmlns:a16="http://schemas.microsoft.com/office/drawing/2014/main" id="{7C5F71B0-2828-4918-8AE6-06D904990E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7" name="Group 122">
                <a:extLst>
                  <a:ext uri="{FF2B5EF4-FFF2-40B4-BE49-F238E27FC236}">
                    <a16:creationId xmlns:a16="http://schemas.microsoft.com/office/drawing/2014/main" id="{53877CCC-D8F0-4A59-BECF-7DF060C8FB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46" cy="154"/>
                <a:chOff x="0" y="462"/>
                <a:chExt cx="346" cy="154"/>
              </a:xfrm>
            </p:grpSpPr>
            <p:sp>
              <p:nvSpPr>
                <p:cNvPr id="117" name="Rectangle 123">
                  <a:extLst>
                    <a:ext uri="{FF2B5EF4-FFF2-40B4-BE49-F238E27FC236}">
                      <a16:creationId xmlns:a16="http://schemas.microsoft.com/office/drawing/2014/main" id="{D677BDA8-68BC-4D06-9181-561767288E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 dirty="0"/>
                </a:p>
              </p:txBody>
            </p:sp>
            <p:sp>
              <p:nvSpPr>
                <p:cNvPr id="118" name="Rectangle 124">
                  <a:extLst>
                    <a:ext uri="{FF2B5EF4-FFF2-40B4-BE49-F238E27FC236}">
                      <a16:creationId xmlns:a16="http://schemas.microsoft.com/office/drawing/2014/main" id="{80A0C838-9C40-47F4-AD58-89C8C60CF3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8" name="Group 125">
                <a:extLst>
                  <a:ext uri="{FF2B5EF4-FFF2-40B4-BE49-F238E27FC236}">
                    <a16:creationId xmlns:a16="http://schemas.microsoft.com/office/drawing/2014/main" id="{2138B7CB-AADD-4991-A777-D258998E9D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462"/>
                <a:ext cx="498" cy="154"/>
                <a:chOff x="346" y="462"/>
                <a:chExt cx="498" cy="154"/>
              </a:xfrm>
            </p:grpSpPr>
            <p:sp>
              <p:nvSpPr>
                <p:cNvPr id="115" name="Rectangle 126">
                  <a:extLst>
                    <a:ext uri="{FF2B5EF4-FFF2-40B4-BE49-F238E27FC236}">
                      <a16:creationId xmlns:a16="http://schemas.microsoft.com/office/drawing/2014/main" id="{C1A51EEE-9F9D-44D4-BE43-6229630C28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116" name="Rectangle 127">
                  <a:extLst>
                    <a:ext uri="{FF2B5EF4-FFF2-40B4-BE49-F238E27FC236}">
                      <a16:creationId xmlns:a16="http://schemas.microsoft.com/office/drawing/2014/main" id="{1543ED8E-8E38-4621-A3E0-B008C865BA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9" name="Group 128">
                <a:extLst>
                  <a:ext uri="{FF2B5EF4-FFF2-40B4-BE49-F238E27FC236}">
                    <a16:creationId xmlns:a16="http://schemas.microsoft.com/office/drawing/2014/main" id="{3B89871D-AFB2-423F-9287-74D2226DCF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46" cy="154"/>
                <a:chOff x="0" y="616"/>
                <a:chExt cx="346" cy="154"/>
              </a:xfrm>
            </p:grpSpPr>
            <p:sp>
              <p:nvSpPr>
                <p:cNvPr id="113" name="Rectangle 129">
                  <a:extLst>
                    <a:ext uri="{FF2B5EF4-FFF2-40B4-BE49-F238E27FC236}">
                      <a16:creationId xmlns:a16="http://schemas.microsoft.com/office/drawing/2014/main" id="{E5A7CE94-C071-478B-8463-80E4B7D750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14" name="Rectangle 130">
                  <a:extLst>
                    <a:ext uri="{FF2B5EF4-FFF2-40B4-BE49-F238E27FC236}">
                      <a16:creationId xmlns:a16="http://schemas.microsoft.com/office/drawing/2014/main" id="{15304836-81C7-42A6-BE69-8EAC024BEF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0" name="Group 131">
                <a:extLst>
                  <a:ext uri="{FF2B5EF4-FFF2-40B4-BE49-F238E27FC236}">
                    <a16:creationId xmlns:a16="http://schemas.microsoft.com/office/drawing/2014/main" id="{74A53B3D-F13D-432A-9A80-0E65F6FD30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616"/>
                <a:ext cx="498" cy="154"/>
                <a:chOff x="346" y="616"/>
                <a:chExt cx="498" cy="154"/>
              </a:xfrm>
            </p:grpSpPr>
            <p:sp>
              <p:nvSpPr>
                <p:cNvPr id="111" name="Rectangle 132">
                  <a:extLst>
                    <a:ext uri="{FF2B5EF4-FFF2-40B4-BE49-F238E27FC236}">
                      <a16:creationId xmlns:a16="http://schemas.microsoft.com/office/drawing/2014/main" id="{109E2D53-D881-4BBD-8FB4-E9567EBE98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112" name="Rectangle 133">
                  <a:extLst>
                    <a:ext uri="{FF2B5EF4-FFF2-40B4-BE49-F238E27FC236}">
                      <a16:creationId xmlns:a16="http://schemas.microsoft.com/office/drawing/2014/main" id="{5251BBB4-94B6-4297-98B6-77E9FDC884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100" name="Rectangle 134">
              <a:extLst>
                <a:ext uri="{FF2B5EF4-FFF2-40B4-BE49-F238E27FC236}">
                  <a16:creationId xmlns:a16="http://schemas.microsoft.com/office/drawing/2014/main" id="{ED420994-7942-422D-9708-BFB2001C6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50" cy="77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35" name="Rectangle 135">
            <a:extLst>
              <a:ext uri="{FF2B5EF4-FFF2-40B4-BE49-F238E27FC236}">
                <a16:creationId xmlns:a16="http://schemas.microsoft.com/office/drawing/2014/main" id="{4877CE49-DA06-4257-AAC1-9FD8AF569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1189" y="4616116"/>
            <a:ext cx="1828800" cy="609600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6" name="Rectangle 136">
            <a:extLst>
              <a:ext uri="{FF2B5EF4-FFF2-40B4-BE49-F238E27FC236}">
                <a16:creationId xmlns:a16="http://schemas.microsoft.com/office/drawing/2014/main" id="{C5B67AD6-F37C-4726-877B-8154BA24C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389" y="4768516"/>
            <a:ext cx="1828800" cy="609600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EDFFD2A9-0CB1-45B4-B859-4E96B1DCDF29}"/>
              </a:ext>
            </a:extLst>
          </p:cNvPr>
          <p:cNvSpPr txBox="1"/>
          <p:nvPr/>
        </p:nvSpPr>
        <p:spPr>
          <a:xfrm>
            <a:off x="1207485" y="2940833"/>
            <a:ext cx="1232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HKPlanes</a:t>
            </a:r>
            <a:endParaRPr lang="en-US" dirty="0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D174641D-A94C-4709-BEFD-207707446102}"/>
              </a:ext>
            </a:extLst>
          </p:cNvPr>
          <p:cNvSpPr txBox="1"/>
          <p:nvPr/>
        </p:nvSpPr>
        <p:spPr>
          <a:xfrm>
            <a:off x="3717508" y="3008237"/>
            <a:ext cx="1232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SZPlanes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882C63A6-C5DB-44FB-8AF4-999EE48A8238}"/>
                  </a:ext>
                </a:extLst>
              </p:cNvPr>
              <p:cNvSpPr txBox="1"/>
              <p:nvPr/>
            </p:nvSpPr>
            <p:spPr>
              <a:xfrm>
                <a:off x="6120864" y="3121166"/>
                <a:ext cx="24095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HKPlanes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/>
                  <a:t>SZPlanes</a:t>
                </a:r>
                <a:endParaRPr lang="en-US" dirty="0"/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882C63A6-C5DB-44FB-8AF4-999EE48A8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864" y="3121166"/>
                <a:ext cx="2409526" cy="369332"/>
              </a:xfrm>
              <a:prstGeom prst="rect">
                <a:avLst/>
              </a:prstGeom>
              <a:blipFill>
                <a:blip r:embed="rId2"/>
                <a:stretch>
                  <a:fillRect l="-202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193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2C32A-71AB-4207-BB89-0BFE7AE1D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6F1612-D07A-4635-84B6-ADB24BA4AE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Answer the following:</a:t>
                </a:r>
              </a:p>
              <a:p>
                <a:pPr lvl="1"/>
                <a:r>
                  <a:rPr lang="en-US" dirty="0"/>
                  <a:t>Student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dirty="0"/>
                  <a:t> Instructor</a:t>
                </a:r>
              </a:p>
              <a:p>
                <a:pPr lvl="1"/>
                <a:r>
                  <a:rPr lang="en-US" dirty="0"/>
                  <a:t>Student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dirty="0"/>
                  <a:t> Instructor</a:t>
                </a:r>
              </a:p>
              <a:p>
                <a:pPr lvl="1"/>
                <a:r>
                  <a:rPr lang="en-US" dirty="0"/>
                  <a:t>Student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Instructor</a:t>
                </a:r>
              </a:p>
              <a:p>
                <a:pPr lvl="1"/>
                <a:r>
                  <a:rPr lang="en-US" dirty="0"/>
                  <a:t>Instructor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Student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6F1612-D07A-4635-84B6-ADB24BA4AE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4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fig06_04">
            <a:extLst>
              <a:ext uri="{FF2B5EF4-FFF2-40B4-BE49-F238E27FC236}">
                <a16:creationId xmlns:a16="http://schemas.microsoft.com/office/drawing/2014/main" id="{3C6D8716-FA3A-4DBA-9D84-C379C62CE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9" r="42397" b="58070"/>
          <a:stretch/>
        </p:blipFill>
        <p:spPr bwMode="auto">
          <a:xfrm>
            <a:off x="4434856" y="2721417"/>
            <a:ext cx="3306262" cy="227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757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9BDE6-8E19-4B19-899C-BF24F4A34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Relational Algebra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E9055-48B5-4A0B-9622-BFE7722CA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Relational Algebra is a formal method of </a:t>
            </a:r>
            <a:r>
              <a:rPr lang="en-US" dirty="0">
                <a:solidFill>
                  <a:schemeClr val="accent2"/>
                </a:solidFill>
              </a:rPr>
              <a:t>manipulating relations </a:t>
            </a:r>
            <a:r>
              <a:rPr lang="en-US" dirty="0"/>
              <a:t>in a database via a </a:t>
            </a:r>
            <a:r>
              <a:rPr lang="en-US" dirty="0">
                <a:solidFill>
                  <a:schemeClr val="accent2"/>
                </a:solidFill>
              </a:rPr>
              <a:t>set of operations</a:t>
            </a:r>
            <a:r>
              <a:rPr lang="en-US" dirty="0"/>
              <a:t>. It is usually used to specify queries (i.e. DML).</a:t>
            </a:r>
          </a:p>
          <a:p>
            <a:pPr lvl="1"/>
            <a:r>
              <a:rPr lang="en-US" dirty="0"/>
              <a:t>It is the </a:t>
            </a:r>
            <a:r>
              <a:rPr lang="en-US" dirty="0">
                <a:solidFill>
                  <a:schemeClr val="accent2"/>
                </a:solidFill>
              </a:rPr>
              <a:t>building blocks of SQL</a:t>
            </a:r>
          </a:p>
          <a:p>
            <a:r>
              <a:rPr lang="en-US" dirty="0"/>
              <a:t>Relational Algebra allows us to </a:t>
            </a:r>
            <a:r>
              <a:rPr lang="en-US" dirty="0">
                <a:solidFill>
                  <a:schemeClr val="accent2"/>
                </a:solidFill>
              </a:rPr>
              <a:t>break down </a:t>
            </a:r>
            <a:r>
              <a:rPr lang="en-US" dirty="0"/>
              <a:t>a complex query into </a:t>
            </a:r>
            <a:r>
              <a:rPr lang="en-US" dirty="0">
                <a:solidFill>
                  <a:schemeClr val="accent2"/>
                </a:solidFill>
              </a:rPr>
              <a:t>individual operations </a:t>
            </a:r>
            <a:r>
              <a:rPr lang="en-US" dirty="0"/>
              <a:t>on the relations</a:t>
            </a:r>
          </a:p>
        </p:txBody>
      </p:sp>
    </p:spTree>
    <p:extLst>
      <p:ext uri="{BB962C8B-B14F-4D97-AF65-F5344CB8AC3E}">
        <p14:creationId xmlns:p14="http://schemas.microsoft.com/office/powerpoint/2010/main" val="2847567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06_04">
            <a:extLst>
              <a:ext uri="{FF2B5EF4-FFF2-40B4-BE49-F238E27FC236}">
                <a16:creationId xmlns:a16="http://schemas.microsoft.com/office/drawing/2014/main" id="{9FD23260-F810-4D27-9876-96F5C01FF1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62"/>
          <a:stretch/>
        </p:blipFill>
        <p:spPr bwMode="auto">
          <a:xfrm>
            <a:off x="954505" y="529390"/>
            <a:ext cx="7234989" cy="561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667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974E9-E9D4-417D-96C1-434DB3B55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Operators in 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593FC-FD12-4E52-BDBD-53C2176C5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actually use all of these in SQL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79E43F0-79CD-4971-8819-F6BEBC0EA25B}"/>
              </a:ext>
            </a:extLst>
          </p:cNvPr>
          <p:cNvSpPr txBox="1">
            <a:spLocks/>
          </p:cNvSpPr>
          <p:nvPr/>
        </p:nvSpPr>
        <p:spPr>
          <a:xfrm>
            <a:off x="931244" y="2288568"/>
            <a:ext cx="3099336" cy="199467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Fn</a:t>
            </a:r>
            <a:r>
              <a:rPr lang="en-US" dirty="0"/>
              <a:t>, Ln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Student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UNION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Fname</a:t>
            </a:r>
            <a:r>
              <a:rPr lang="en-US" dirty="0"/>
              <a:t>, </a:t>
            </a:r>
            <a:r>
              <a:rPr lang="en-US" dirty="0" err="1"/>
              <a:t>Lname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Instructor;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5CDD7F-ACFD-4157-8D1C-7E455385FCD0}"/>
              </a:ext>
            </a:extLst>
          </p:cNvPr>
          <p:cNvSpPr txBox="1">
            <a:spLocks/>
          </p:cNvSpPr>
          <p:nvPr/>
        </p:nvSpPr>
        <p:spPr>
          <a:xfrm>
            <a:off x="5113420" y="2269958"/>
            <a:ext cx="3099336" cy="199467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Fn</a:t>
            </a:r>
            <a:r>
              <a:rPr lang="en-US" dirty="0"/>
              <a:t>, Ln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Student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INTERSECT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Fname</a:t>
            </a:r>
            <a:r>
              <a:rPr lang="en-US" dirty="0"/>
              <a:t>, </a:t>
            </a:r>
            <a:r>
              <a:rPr lang="en-US" dirty="0" err="1"/>
              <a:t>Lname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Instructor;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586FA0-1CC8-436A-B0C7-FCA83539AE00}"/>
              </a:ext>
            </a:extLst>
          </p:cNvPr>
          <p:cNvSpPr txBox="1">
            <a:spLocks/>
          </p:cNvSpPr>
          <p:nvPr/>
        </p:nvSpPr>
        <p:spPr>
          <a:xfrm>
            <a:off x="931244" y="4283242"/>
            <a:ext cx="3099336" cy="199467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Fn</a:t>
            </a:r>
            <a:r>
              <a:rPr lang="en-US" dirty="0"/>
              <a:t>, Ln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Student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MINUS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Fname</a:t>
            </a:r>
            <a:r>
              <a:rPr lang="en-US" dirty="0"/>
              <a:t>, </a:t>
            </a:r>
            <a:r>
              <a:rPr lang="en-US" dirty="0" err="1"/>
              <a:t>Lname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Instructor;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C4C8ABE-CCF8-4FC0-AF7D-5EF02867D0C6}"/>
              </a:ext>
            </a:extLst>
          </p:cNvPr>
          <p:cNvSpPr txBox="1">
            <a:spLocks/>
          </p:cNvSpPr>
          <p:nvPr/>
        </p:nvSpPr>
        <p:spPr>
          <a:xfrm>
            <a:off x="5113420" y="4264632"/>
            <a:ext cx="3099336" cy="1994674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Fname</a:t>
            </a:r>
            <a:r>
              <a:rPr lang="en-US" dirty="0"/>
              <a:t>, </a:t>
            </a:r>
            <a:r>
              <a:rPr lang="en-US" dirty="0" err="1"/>
              <a:t>Lname</a:t>
            </a:r>
            <a:endParaRPr lang="en-US" dirty="0"/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Instructor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>
                <a:solidFill>
                  <a:schemeClr val="accent2"/>
                </a:solidFill>
              </a:rPr>
              <a:t>MINUS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</a:t>
            </a:r>
            <a:r>
              <a:rPr lang="en-US" dirty="0" err="1"/>
              <a:t>Fn</a:t>
            </a:r>
            <a:r>
              <a:rPr lang="en-US" dirty="0"/>
              <a:t>, Ln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Student;</a:t>
            </a:r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376B55-87AC-46DD-9812-B6D63F6F0C39}"/>
              </a:ext>
            </a:extLst>
          </p:cNvPr>
          <p:cNvCxnSpPr>
            <a:cxnSpLocks/>
          </p:cNvCxnSpPr>
          <p:nvPr/>
        </p:nvCxnSpPr>
        <p:spPr>
          <a:xfrm>
            <a:off x="673768" y="4264632"/>
            <a:ext cx="796490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060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A622A-8325-4202-A8D6-DE52BB9DC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Cartesian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7F068-E64D-43BF-91F4-7FB5A911F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4053051" cy="4023360"/>
          </a:xfrm>
        </p:spPr>
        <p:txBody>
          <a:bodyPr/>
          <a:lstStyle/>
          <a:p>
            <a:r>
              <a:rPr lang="en-US" dirty="0"/>
              <a:t>Combines each row of one table with every row of the other table</a:t>
            </a:r>
          </a:p>
        </p:txBody>
      </p:sp>
      <p:graphicFrame>
        <p:nvGraphicFramePr>
          <p:cNvPr id="4" name="Group 140">
            <a:extLst>
              <a:ext uri="{FF2B5EF4-FFF2-40B4-BE49-F238E27FC236}">
                <a16:creationId xmlns:a16="http://schemas.microsoft.com/office/drawing/2014/main" id="{8103AF57-FCAA-40C4-95F8-B06EA27D92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6723929"/>
              </p:ext>
            </p:extLst>
          </p:nvPr>
        </p:nvGraphicFramePr>
        <p:xfrm>
          <a:off x="5480840" y="1102357"/>
          <a:ext cx="3413124" cy="5050160"/>
        </p:xfrm>
        <a:graphic>
          <a:graphicData uri="http://schemas.openxmlformats.org/drawingml/2006/table">
            <a:tbl>
              <a:tblPr/>
              <a:tblGrid>
                <a:gridCol w="853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3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3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Emp_No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Model_No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Maker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Model#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Boeing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Boeing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Boeing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MD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DC10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MD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DC9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Boeing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Boeing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Boeing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MD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DC10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MD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DC9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1001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B727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Airbus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A320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…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  <a:sym typeface="Symbol" pitchFamily="18" charset="2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6945DCFA-6EFE-4384-A5EB-06811E3967C9}"/>
              </a:ext>
            </a:extLst>
          </p:cNvPr>
          <p:cNvGrpSpPr>
            <a:grpSpLocks/>
          </p:cNvGrpSpPr>
          <p:nvPr/>
        </p:nvGrpSpPr>
        <p:grpSpPr bwMode="auto">
          <a:xfrm>
            <a:off x="821379" y="3322637"/>
            <a:ext cx="1743075" cy="2736850"/>
            <a:chOff x="-3" y="-3"/>
            <a:chExt cx="944" cy="154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27F501-C813-4389-84E9-678E073CEA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38" cy="1540"/>
              <a:chOff x="0" y="0"/>
              <a:chExt cx="938" cy="1540"/>
            </a:xfrm>
          </p:grpSpPr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B21FE0B2-99CB-4C51-89FC-28063DD8CD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440" cy="154"/>
                <a:chOff x="0" y="0"/>
                <a:chExt cx="440" cy="154"/>
              </a:xfrm>
            </p:grpSpPr>
            <p:sp>
              <p:nvSpPr>
                <p:cNvPr id="68" name="Rectangle 7">
                  <a:extLst>
                    <a:ext uri="{FF2B5EF4-FFF2-40B4-BE49-F238E27FC236}">
                      <a16:creationId xmlns:a16="http://schemas.microsoft.com/office/drawing/2014/main" id="{E83FA088-5915-43BD-BC6F-6DC06EC47C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40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9" name="Group 8">
                  <a:extLst>
                    <a:ext uri="{FF2B5EF4-FFF2-40B4-BE49-F238E27FC236}">
                      <a16:creationId xmlns:a16="http://schemas.microsoft.com/office/drawing/2014/main" id="{D7985E80-BFE1-4A64-B639-FF4BF3CBD0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40" cy="154"/>
                  <a:chOff x="0" y="0"/>
                  <a:chExt cx="440" cy="154"/>
                </a:xfrm>
              </p:grpSpPr>
              <p:sp>
                <p:nvSpPr>
                  <p:cNvPr id="70" name="Rectangle 9">
                    <a:extLst>
                      <a:ext uri="{FF2B5EF4-FFF2-40B4-BE49-F238E27FC236}">
                        <a16:creationId xmlns:a16="http://schemas.microsoft.com/office/drawing/2014/main" id="{8BA319E7-0BBF-4A96-87B6-26735C118D7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Emp_No</a:t>
                    </a:r>
                    <a:endParaRPr kumimoji="0" lang="en-GB" sz="1200" u="sng"/>
                  </a:p>
                </p:txBody>
              </p:sp>
              <p:sp>
                <p:nvSpPr>
                  <p:cNvPr id="71" name="Rectangle 10">
                    <a:extLst>
                      <a:ext uri="{FF2B5EF4-FFF2-40B4-BE49-F238E27FC236}">
                        <a16:creationId xmlns:a16="http://schemas.microsoft.com/office/drawing/2014/main" id="{F9A813AD-7070-4F31-A0A6-84E13A7891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1">
                <a:extLst>
                  <a:ext uri="{FF2B5EF4-FFF2-40B4-BE49-F238E27FC236}">
                    <a16:creationId xmlns:a16="http://schemas.microsoft.com/office/drawing/2014/main" id="{AE054752-25F9-4E40-8ADA-03AA86E699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0"/>
                <a:ext cx="498" cy="154"/>
                <a:chOff x="440" y="0"/>
                <a:chExt cx="498" cy="154"/>
              </a:xfrm>
            </p:grpSpPr>
            <p:sp>
              <p:nvSpPr>
                <p:cNvPr id="64" name="Rectangle 12">
                  <a:extLst>
                    <a:ext uri="{FF2B5EF4-FFF2-40B4-BE49-F238E27FC236}">
                      <a16:creationId xmlns:a16="http://schemas.microsoft.com/office/drawing/2014/main" id="{4857F6CC-277B-4074-9456-EA40279F70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5" name="Group 13">
                  <a:extLst>
                    <a:ext uri="{FF2B5EF4-FFF2-40B4-BE49-F238E27FC236}">
                      <a16:creationId xmlns:a16="http://schemas.microsoft.com/office/drawing/2014/main" id="{B5C1C327-3453-48B7-A55E-2DA06DC2B1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" y="0"/>
                  <a:ext cx="498" cy="154"/>
                  <a:chOff x="440" y="0"/>
                  <a:chExt cx="498" cy="154"/>
                </a:xfrm>
              </p:grpSpPr>
              <p:sp>
                <p:nvSpPr>
                  <p:cNvPr id="66" name="Rectangle 14">
                    <a:extLst>
                      <a:ext uri="{FF2B5EF4-FFF2-40B4-BE49-F238E27FC236}">
                        <a16:creationId xmlns:a16="http://schemas.microsoft.com/office/drawing/2014/main" id="{DFE1ABE5-E037-4292-84BA-4BDCF24C42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 err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 dirty="0"/>
                  </a:p>
                </p:txBody>
              </p:sp>
              <p:sp>
                <p:nvSpPr>
                  <p:cNvPr id="67" name="Rectangle 15">
                    <a:extLst>
                      <a:ext uri="{FF2B5EF4-FFF2-40B4-BE49-F238E27FC236}">
                        <a16:creationId xmlns:a16="http://schemas.microsoft.com/office/drawing/2014/main" id="{1AB3C1A4-AFD9-4454-BC1F-E6DFC1C206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" name="Group 16">
                <a:extLst>
                  <a:ext uri="{FF2B5EF4-FFF2-40B4-BE49-F238E27FC236}">
                    <a16:creationId xmlns:a16="http://schemas.microsoft.com/office/drawing/2014/main" id="{35AABA0F-FA4F-4020-BEFB-9A0AD756E7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440" cy="154"/>
                <a:chOff x="0" y="154"/>
                <a:chExt cx="440" cy="154"/>
              </a:xfrm>
            </p:grpSpPr>
            <p:sp>
              <p:nvSpPr>
                <p:cNvPr id="62" name="Rectangle 17">
                  <a:extLst>
                    <a:ext uri="{FF2B5EF4-FFF2-40B4-BE49-F238E27FC236}">
                      <a16:creationId xmlns:a16="http://schemas.microsoft.com/office/drawing/2014/main" id="{23DEC4E2-D237-47A0-A82C-B637196BD0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63" name="Rectangle 18">
                  <a:extLst>
                    <a:ext uri="{FF2B5EF4-FFF2-40B4-BE49-F238E27FC236}">
                      <a16:creationId xmlns:a16="http://schemas.microsoft.com/office/drawing/2014/main" id="{9CE9E9FA-1632-414B-96CF-A95DFDF232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9">
                <a:extLst>
                  <a:ext uri="{FF2B5EF4-FFF2-40B4-BE49-F238E27FC236}">
                    <a16:creationId xmlns:a16="http://schemas.microsoft.com/office/drawing/2014/main" id="{531BB520-C444-429D-A40C-8C14D6CE67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54"/>
                <a:ext cx="498" cy="154"/>
                <a:chOff x="440" y="154"/>
                <a:chExt cx="498" cy="154"/>
              </a:xfrm>
            </p:grpSpPr>
            <p:sp>
              <p:nvSpPr>
                <p:cNvPr id="60" name="Rectangle 20">
                  <a:extLst>
                    <a:ext uri="{FF2B5EF4-FFF2-40B4-BE49-F238E27FC236}">
                      <a16:creationId xmlns:a16="http://schemas.microsoft.com/office/drawing/2014/main" id="{E7405531-7C31-4FF7-9532-B4F2A8AA09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61" name="Rectangle 21">
                  <a:extLst>
                    <a:ext uri="{FF2B5EF4-FFF2-40B4-BE49-F238E27FC236}">
                      <a16:creationId xmlns:a16="http://schemas.microsoft.com/office/drawing/2014/main" id="{F0B107C0-31C5-4A13-8862-E0B3E5DD2E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2">
                <a:extLst>
                  <a:ext uri="{FF2B5EF4-FFF2-40B4-BE49-F238E27FC236}">
                    <a16:creationId xmlns:a16="http://schemas.microsoft.com/office/drawing/2014/main" id="{0A63E62A-87E9-4375-8843-D109F081FB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440" cy="154"/>
                <a:chOff x="0" y="308"/>
                <a:chExt cx="440" cy="154"/>
              </a:xfrm>
            </p:grpSpPr>
            <p:sp>
              <p:nvSpPr>
                <p:cNvPr id="58" name="Rectangle 23">
                  <a:extLst>
                    <a:ext uri="{FF2B5EF4-FFF2-40B4-BE49-F238E27FC236}">
                      <a16:creationId xmlns:a16="http://schemas.microsoft.com/office/drawing/2014/main" id="{821DBDD2-C198-4C9A-B4C8-7D5A92BD05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59" name="Rectangle 24">
                  <a:extLst>
                    <a:ext uri="{FF2B5EF4-FFF2-40B4-BE49-F238E27FC236}">
                      <a16:creationId xmlns:a16="http://schemas.microsoft.com/office/drawing/2014/main" id="{35318BDB-C9F3-4F74-8E44-5BEFC2D23D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5">
                <a:extLst>
                  <a:ext uri="{FF2B5EF4-FFF2-40B4-BE49-F238E27FC236}">
                    <a16:creationId xmlns:a16="http://schemas.microsoft.com/office/drawing/2014/main" id="{57C24A2D-405C-49B6-9CB2-447ED0EB58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308"/>
                <a:ext cx="498" cy="154"/>
                <a:chOff x="440" y="308"/>
                <a:chExt cx="498" cy="154"/>
              </a:xfrm>
            </p:grpSpPr>
            <p:sp>
              <p:nvSpPr>
                <p:cNvPr id="56" name="Rectangle 26">
                  <a:extLst>
                    <a:ext uri="{FF2B5EF4-FFF2-40B4-BE49-F238E27FC236}">
                      <a16:creationId xmlns:a16="http://schemas.microsoft.com/office/drawing/2014/main" id="{2546D20B-39FE-4E79-B6C2-19DCA64101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57" name="Rectangle 27">
                  <a:extLst>
                    <a:ext uri="{FF2B5EF4-FFF2-40B4-BE49-F238E27FC236}">
                      <a16:creationId xmlns:a16="http://schemas.microsoft.com/office/drawing/2014/main" id="{0512A14C-7740-4EEA-9BC6-149097233B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28">
                <a:extLst>
                  <a:ext uri="{FF2B5EF4-FFF2-40B4-BE49-F238E27FC236}">
                    <a16:creationId xmlns:a16="http://schemas.microsoft.com/office/drawing/2014/main" id="{9A25797A-1B4F-4BCB-8706-3B7A4C24D5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440" cy="154"/>
                <a:chOff x="0" y="462"/>
                <a:chExt cx="440" cy="154"/>
              </a:xfrm>
            </p:grpSpPr>
            <p:sp>
              <p:nvSpPr>
                <p:cNvPr id="54" name="Rectangle 29">
                  <a:extLst>
                    <a:ext uri="{FF2B5EF4-FFF2-40B4-BE49-F238E27FC236}">
                      <a16:creationId xmlns:a16="http://schemas.microsoft.com/office/drawing/2014/main" id="{1A29DF0F-F1A9-43EF-84D0-8088D1840C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55" name="Rectangle 30">
                  <a:extLst>
                    <a:ext uri="{FF2B5EF4-FFF2-40B4-BE49-F238E27FC236}">
                      <a16:creationId xmlns:a16="http://schemas.microsoft.com/office/drawing/2014/main" id="{38238C97-3BAE-45D0-A809-C1E0293A68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1">
                <a:extLst>
                  <a:ext uri="{FF2B5EF4-FFF2-40B4-BE49-F238E27FC236}">
                    <a16:creationId xmlns:a16="http://schemas.microsoft.com/office/drawing/2014/main" id="{45B6EE52-8373-4C7E-9741-D79D0EC7EE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462"/>
                <a:ext cx="498" cy="154"/>
                <a:chOff x="440" y="462"/>
                <a:chExt cx="498" cy="154"/>
              </a:xfrm>
            </p:grpSpPr>
            <p:sp>
              <p:nvSpPr>
                <p:cNvPr id="52" name="Rectangle 32">
                  <a:extLst>
                    <a:ext uri="{FF2B5EF4-FFF2-40B4-BE49-F238E27FC236}">
                      <a16:creationId xmlns:a16="http://schemas.microsoft.com/office/drawing/2014/main" id="{FC062F8F-2848-4D18-BCD0-94622BA1F5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53" name="Rectangle 33">
                  <a:extLst>
                    <a:ext uri="{FF2B5EF4-FFF2-40B4-BE49-F238E27FC236}">
                      <a16:creationId xmlns:a16="http://schemas.microsoft.com/office/drawing/2014/main" id="{91AD30A3-4A6E-4F00-8C39-192D8710C2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4">
                <a:extLst>
                  <a:ext uri="{FF2B5EF4-FFF2-40B4-BE49-F238E27FC236}">
                    <a16:creationId xmlns:a16="http://schemas.microsoft.com/office/drawing/2014/main" id="{EAED0A29-DCD5-4AEC-853D-DA38DE5D6F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440" cy="154"/>
                <a:chOff x="0" y="616"/>
                <a:chExt cx="440" cy="154"/>
              </a:xfrm>
            </p:grpSpPr>
            <p:sp>
              <p:nvSpPr>
                <p:cNvPr id="50" name="Rectangle 35">
                  <a:extLst>
                    <a:ext uri="{FF2B5EF4-FFF2-40B4-BE49-F238E27FC236}">
                      <a16:creationId xmlns:a16="http://schemas.microsoft.com/office/drawing/2014/main" id="{D25E3234-5F79-484D-998A-01DDBA8563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51" name="Rectangle 36">
                  <a:extLst>
                    <a:ext uri="{FF2B5EF4-FFF2-40B4-BE49-F238E27FC236}">
                      <a16:creationId xmlns:a16="http://schemas.microsoft.com/office/drawing/2014/main" id="{C564E315-2BC1-4E72-BEF8-19E1BA935D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37">
                <a:extLst>
                  <a:ext uri="{FF2B5EF4-FFF2-40B4-BE49-F238E27FC236}">
                    <a16:creationId xmlns:a16="http://schemas.microsoft.com/office/drawing/2014/main" id="{4097DF9F-D0C0-4CA9-B0A9-B353BFC76A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616"/>
                <a:ext cx="498" cy="154"/>
                <a:chOff x="440" y="616"/>
                <a:chExt cx="498" cy="154"/>
              </a:xfrm>
            </p:grpSpPr>
            <p:sp>
              <p:nvSpPr>
                <p:cNvPr id="48" name="Rectangle 38">
                  <a:extLst>
                    <a:ext uri="{FF2B5EF4-FFF2-40B4-BE49-F238E27FC236}">
                      <a16:creationId xmlns:a16="http://schemas.microsoft.com/office/drawing/2014/main" id="{7192E65C-DB61-402C-83B3-14D095B14B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49" name="Rectangle 39">
                  <a:extLst>
                    <a:ext uri="{FF2B5EF4-FFF2-40B4-BE49-F238E27FC236}">
                      <a16:creationId xmlns:a16="http://schemas.microsoft.com/office/drawing/2014/main" id="{B6BFFB99-222B-4830-981B-D9688A5DEF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0">
                <a:extLst>
                  <a:ext uri="{FF2B5EF4-FFF2-40B4-BE49-F238E27FC236}">
                    <a16:creationId xmlns:a16="http://schemas.microsoft.com/office/drawing/2014/main" id="{AAA30815-545A-4893-A2CB-19306DF332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440" cy="154"/>
                <a:chOff x="0" y="770"/>
                <a:chExt cx="440" cy="154"/>
              </a:xfrm>
            </p:grpSpPr>
            <p:sp>
              <p:nvSpPr>
                <p:cNvPr id="46" name="Rectangle 41">
                  <a:extLst>
                    <a:ext uri="{FF2B5EF4-FFF2-40B4-BE49-F238E27FC236}">
                      <a16:creationId xmlns:a16="http://schemas.microsoft.com/office/drawing/2014/main" id="{4BC148DC-43D5-48A5-8C3B-F8C6CAD2C5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7" name="Rectangle 42">
                  <a:extLst>
                    <a:ext uri="{FF2B5EF4-FFF2-40B4-BE49-F238E27FC236}">
                      <a16:creationId xmlns:a16="http://schemas.microsoft.com/office/drawing/2014/main" id="{9323EDC8-CF54-4381-9164-15F0418191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3">
                <a:extLst>
                  <a:ext uri="{FF2B5EF4-FFF2-40B4-BE49-F238E27FC236}">
                    <a16:creationId xmlns:a16="http://schemas.microsoft.com/office/drawing/2014/main" id="{EF895CE6-316D-48BE-9BA4-AAB3102E6F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770"/>
                <a:ext cx="498" cy="154"/>
                <a:chOff x="440" y="770"/>
                <a:chExt cx="498" cy="154"/>
              </a:xfrm>
            </p:grpSpPr>
            <p:sp>
              <p:nvSpPr>
                <p:cNvPr id="44" name="Rectangle 44">
                  <a:extLst>
                    <a:ext uri="{FF2B5EF4-FFF2-40B4-BE49-F238E27FC236}">
                      <a16:creationId xmlns:a16="http://schemas.microsoft.com/office/drawing/2014/main" id="{29B3BEA0-C574-4E0B-BE01-2EB6E20038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45" name="Rectangle 45">
                  <a:extLst>
                    <a:ext uri="{FF2B5EF4-FFF2-40B4-BE49-F238E27FC236}">
                      <a16:creationId xmlns:a16="http://schemas.microsoft.com/office/drawing/2014/main" id="{6B61E612-A331-4BE8-AB3B-515A944C4B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46">
                <a:extLst>
                  <a:ext uri="{FF2B5EF4-FFF2-40B4-BE49-F238E27FC236}">
                    <a16:creationId xmlns:a16="http://schemas.microsoft.com/office/drawing/2014/main" id="{CF472147-A887-427F-AE89-570803EC38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440" cy="154"/>
                <a:chOff x="0" y="924"/>
                <a:chExt cx="440" cy="154"/>
              </a:xfrm>
            </p:grpSpPr>
            <p:sp>
              <p:nvSpPr>
                <p:cNvPr id="42" name="Rectangle 47">
                  <a:extLst>
                    <a:ext uri="{FF2B5EF4-FFF2-40B4-BE49-F238E27FC236}">
                      <a16:creationId xmlns:a16="http://schemas.microsoft.com/office/drawing/2014/main" id="{40F6DA44-C534-490E-9A4A-D081C85E58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3" name="Rectangle 48">
                  <a:extLst>
                    <a:ext uri="{FF2B5EF4-FFF2-40B4-BE49-F238E27FC236}">
                      <a16:creationId xmlns:a16="http://schemas.microsoft.com/office/drawing/2014/main" id="{379D5D81-F073-402E-9837-B487BA4A0F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49">
                <a:extLst>
                  <a:ext uri="{FF2B5EF4-FFF2-40B4-BE49-F238E27FC236}">
                    <a16:creationId xmlns:a16="http://schemas.microsoft.com/office/drawing/2014/main" id="{C92BE06D-F967-4311-9E92-01DBBF7EC2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924"/>
                <a:ext cx="498" cy="154"/>
                <a:chOff x="440" y="924"/>
                <a:chExt cx="498" cy="154"/>
              </a:xfrm>
            </p:grpSpPr>
            <p:sp>
              <p:nvSpPr>
                <p:cNvPr id="40" name="Rectangle 50">
                  <a:extLst>
                    <a:ext uri="{FF2B5EF4-FFF2-40B4-BE49-F238E27FC236}">
                      <a16:creationId xmlns:a16="http://schemas.microsoft.com/office/drawing/2014/main" id="{52D553C9-E67A-4AD8-8CB5-2C75EC20EE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41" name="Rectangle 51">
                  <a:extLst>
                    <a:ext uri="{FF2B5EF4-FFF2-40B4-BE49-F238E27FC236}">
                      <a16:creationId xmlns:a16="http://schemas.microsoft.com/office/drawing/2014/main" id="{436F72AA-11AB-4461-B80E-35BDD06A53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52">
                <a:extLst>
                  <a:ext uri="{FF2B5EF4-FFF2-40B4-BE49-F238E27FC236}">
                    <a16:creationId xmlns:a16="http://schemas.microsoft.com/office/drawing/2014/main" id="{1C947F96-69A6-4E48-9D97-770023EC05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440" cy="154"/>
                <a:chOff x="0" y="1078"/>
                <a:chExt cx="440" cy="154"/>
              </a:xfrm>
            </p:grpSpPr>
            <p:sp>
              <p:nvSpPr>
                <p:cNvPr id="38" name="Rectangle 53">
                  <a:extLst>
                    <a:ext uri="{FF2B5EF4-FFF2-40B4-BE49-F238E27FC236}">
                      <a16:creationId xmlns:a16="http://schemas.microsoft.com/office/drawing/2014/main" id="{CD5FC7FD-13BF-45D0-B044-67FE8D055A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39" name="Rectangle 54">
                  <a:extLst>
                    <a:ext uri="{FF2B5EF4-FFF2-40B4-BE49-F238E27FC236}">
                      <a16:creationId xmlns:a16="http://schemas.microsoft.com/office/drawing/2014/main" id="{EC21A86E-D659-4856-A88D-A8BA37C38F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55">
                <a:extLst>
                  <a:ext uri="{FF2B5EF4-FFF2-40B4-BE49-F238E27FC236}">
                    <a16:creationId xmlns:a16="http://schemas.microsoft.com/office/drawing/2014/main" id="{8F5D9802-C5D7-485D-AC24-2A082BB50B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078"/>
                <a:ext cx="498" cy="154"/>
                <a:chOff x="440" y="1078"/>
                <a:chExt cx="498" cy="154"/>
              </a:xfrm>
            </p:grpSpPr>
            <p:sp>
              <p:nvSpPr>
                <p:cNvPr id="36" name="Rectangle 56">
                  <a:extLst>
                    <a:ext uri="{FF2B5EF4-FFF2-40B4-BE49-F238E27FC236}">
                      <a16:creationId xmlns:a16="http://schemas.microsoft.com/office/drawing/2014/main" id="{C3CEC627-B5EF-4054-8F55-DED176E086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37" name="Rectangle 57">
                  <a:extLst>
                    <a:ext uri="{FF2B5EF4-FFF2-40B4-BE49-F238E27FC236}">
                      <a16:creationId xmlns:a16="http://schemas.microsoft.com/office/drawing/2014/main" id="{0B191E9A-268D-487B-B517-62579FDBDC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58">
                <a:extLst>
                  <a:ext uri="{FF2B5EF4-FFF2-40B4-BE49-F238E27FC236}">
                    <a16:creationId xmlns:a16="http://schemas.microsoft.com/office/drawing/2014/main" id="{7EE5986D-6ED9-4562-8FAA-5D29283627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440" cy="154"/>
                <a:chOff x="0" y="1232"/>
                <a:chExt cx="440" cy="154"/>
              </a:xfrm>
            </p:grpSpPr>
            <p:sp>
              <p:nvSpPr>
                <p:cNvPr id="34" name="Rectangle 59">
                  <a:extLst>
                    <a:ext uri="{FF2B5EF4-FFF2-40B4-BE49-F238E27FC236}">
                      <a16:creationId xmlns:a16="http://schemas.microsoft.com/office/drawing/2014/main" id="{5F028F74-6A8D-443F-8E31-136179D095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35" name="Rectangle 60">
                  <a:extLst>
                    <a:ext uri="{FF2B5EF4-FFF2-40B4-BE49-F238E27FC236}">
                      <a16:creationId xmlns:a16="http://schemas.microsoft.com/office/drawing/2014/main" id="{950C1A39-06EB-4946-9A7A-EFE9EC8ACF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61">
                <a:extLst>
                  <a:ext uri="{FF2B5EF4-FFF2-40B4-BE49-F238E27FC236}">
                    <a16:creationId xmlns:a16="http://schemas.microsoft.com/office/drawing/2014/main" id="{9C9CB9EA-CF1B-45F3-9607-B26CAF047B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232"/>
                <a:ext cx="498" cy="154"/>
                <a:chOff x="440" y="1232"/>
                <a:chExt cx="498" cy="154"/>
              </a:xfrm>
            </p:grpSpPr>
            <p:sp>
              <p:nvSpPr>
                <p:cNvPr id="32" name="Rectangle 62">
                  <a:extLst>
                    <a:ext uri="{FF2B5EF4-FFF2-40B4-BE49-F238E27FC236}">
                      <a16:creationId xmlns:a16="http://schemas.microsoft.com/office/drawing/2014/main" id="{E3F8A364-DC4C-4ED4-B3E6-3FB55CC5AD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33" name="Rectangle 63">
                  <a:extLst>
                    <a:ext uri="{FF2B5EF4-FFF2-40B4-BE49-F238E27FC236}">
                      <a16:creationId xmlns:a16="http://schemas.microsoft.com/office/drawing/2014/main" id="{FF3B3583-2E30-444F-A7B0-0455F6BFC4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64">
                <a:extLst>
                  <a:ext uri="{FF2B5EF4-FFF2-40B4-BE49-F238E27FC236}">
                    <a16:creationId xmlns:a16="http://schemas.microsoft.com/office/drawing/2014/main" id="{0464E809-8271-4C9A-A4F1-63C995C700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440" cy="154"/>
                <a:chOff x="0" y="1386"/>
                <a:chExt cx="440" cy="154"/>
              </a:xfrm>
            </p:grpSpPr>
            <p:sp>
              <p:nvSpPr>
                <p:cNvPr id="30" name="Rectangle 65">
                  <a:extLst>
                    <a:ext uri="{FF2B5EF4-FFF2-40B4-BE49-F238E27FC236}">
                      <a16:creationId xmlns:a16="http://schemas.microsoft.com/office/drawing/2014/main" id="{44415A79-CE0B-4733-9119-AB771F383A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31" name="Rectangle 66">
                  <a:extLst>
                    <a:ext uri="{FF2B5EF4-FFF2-40B4-BE49-F238E27FC236}">
                      <a16:creationId xmlns:a16="http://schemas.microsoft.com/office/drawing/2014/main" id="{85AA24C3-D3F3-4C2E-8EF0-E6CE60B89A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67">
                <a:extLst>
                  <a:ext uri="{FF2B5EF4-FFF2-40B4-BE49-F238E27FC236}">
                    <a16:creationId xmlns:a16="http://schemas.microsoft.com/office/drawing/2014/main" id="{52060D46-B8C2-41F3-8799-79611E24CE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386"/>
                <a:ext cx="498" cy="154"/>
                <a:chOff x="440" y="1386"/>
                <a:chExt cx="498" cy="154"/>
              </a:xfrm>
            </p:grpSpPr>
            <p:sp>
              <p:nvSpPr>
                <p:cNvPr id="28" name="Rectangle 68">
                  <a:extLst>
                    <a:ext uri="{FF2B5EF4-FFF2-40B4-BE49-F238E27FC236}">
                      <a16:creationId xmlns:a16="http://schemas.microsoft.com/office/drawing/2014/main" id="{602D34B7-BBA3-4ECA-B57C-02A1229B5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29" name="Rectangle 69">
                  <a:extLst>
                    <a:ext uri="{FF2B5EF4-FFF2-40B4-BE49-F238E27FC236}">
                      <a16:creationId xmlns:a16="http://schemas.microsoft.com/office/drawing/2014/main" id="{7A520976-DB3D-4C26-92AC-20227486DA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Rectangle 70">
              <a:extLst>
                <a:ext uri="{FF2B5EF4-FFF2-40B4-BE49-F238E27FC236}">
                  <a16:creationId xmlns:a16="http://schemas.microsoft.com/office/drawing/2014/main" id="{4F027221-A367-4A41-AFB9-B655BF894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944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72" name="Text Box 71">
            <a:extLst>
              <a:ext uri="{FF2B5EF4-FFF2-40B4-BE49-F238E27FC236}">
                <a16:creationId xmlns:a16="http://schemas.microsoft.com/office/drawing/2014/main" id="{DA56C4A1-285C-4872-9E97-50D176373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6379" y="4289425"/>
            <a:ext cx="4635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GB" sz="4000" b="1">
                <a:solidFill>
                  <a:srgbClr val="0000FF"/>
                </a:solidFill>
                <a:latin typeface="Arial" charset="0"/>
              </a:rPr>
              <a:t></a:t>
            </a:r>
            <a:endParaRPr kumimoji="0" lang="en-US" sz="4000" b="1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587A5F4-F2F4-4B6B-861B-0A5C0D46F4BF}"/>
              </a:ext>
            </a:extLst>
          </p:cNvPr>
          <p:cNvGrpSpPr>
            <a:grpSpLocks/>
          </p:cNvGrpSpPr>
          <p:nvPr/>
        </p:nvGrpSpPr>
        <p:grpSpPr bwMode="auto">
          <a:xfrm>
            <a:off x="3259779" y="3306762"/>
            <a:ext cx="1604963" cy="2835275"/>
            <a:chOff x="-3" y="-3"/>
            <a:chExt cx="867" cy="1546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A6DB7CD-FEDF-4BD5-BE97-EDC794EEC8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61" cy="1540"/>
              <a:chOff x="0" y="0"/>
              <a:chExt cx="861" cy="1540"/>
            </a:xfrm>
          </p:grpSpPr>
          <p:grpSp>
            <p:nvGrpSpPr>
              <p:cNvPr id="76" name="Group 74">
                <a:extLst>
                  <a:ext uri="{FF2B5EF4-FFF2-40B4-BE49-F238E27FC236}">
                    <a16:creationId xmlns:a16="http://schemas.microsoft.com/office/drawing/2014/main" id="{B21CE094-92B4-4640-80A5-B716274DA8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63" cy="154"/>
                <a:chOff x="0" y="0"/>
                <a:chExt cx="363" cy="154"/>
              </a:xfrm>
            </p:grpSpPr>
            <p:sp>
              <p:nvSpPr>
                <p:cNvPr id="136" name="Rectangle 75">
                  <a:extLst>
                    <a:ext uri="{FF2B5EF4-FFF2-40B4-BE49-F238E27FC236}">
                      <a16:creationId xmlns:a16="http://schemas.microsoft.com/office/drawing/2014/main" id="{13B670BE-F478-498D-A8F6-2881742F2A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37" name="Group 76">
                  <a:extLst>
                    <a:ext uri="{FF2B5EF4-FFF2-40B4-BE49-F238E27FC236}">
                      <a16:creationId xmlns:a16="http://schemas.microsoft.com/office/drawing/2014/main" id="{579E71EE-5633-432E-B65D-CBE599B3B67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63" cy="154"/>
                  <a:chOff x="0" y="0"/>
                  <a:chExt cx="363" cy="154"/>
                </a:xfrm>
              </p:grpSpPr>
              <p:sp>
                <p:nvSpPr>
                  <p:cNvPr id="138" name="Rectangle 77">
                    <a:extLst>
                      <a:ext uri="{FF2B5EF4-FFF2-40B4-BE49-F238E27FC236}">
                        <a16:creationId xmlns:a16="http://schemas.microsoft.com/office/drawing/2014/main" id="{EAE82990-0EAA-4FA0-B7D6-E0094692AD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139" name="Rectangle 78">
                    <a:extLst>
                      <a:ext uri="{FF2B5EF4-FFF2-40B4-BE49-F238E27FC236}">
                        <a16:creationId xmlns:a16="http://schemas.microsoft.com/office/drawing/2014/main" id="{0ACDFA2B-45D7-4F7A-9E9A-9A783D423F2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7" name="Group 79">
                <a:extLst>
                  <a:ext uri="{FF2B5EF4-FFF2-40B4-BE49-F238E27FC236}">
                    <a16:creationId xmlns:a16="http://schemas.microsoft.com/office/drawing/2014/main" id="{B530E78E-204C-41D7-B2C6-0B1A56C43E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0"/>
                <a:ext cx="498" cy="154"/>
                <a:chOff x="363" y="0"/>
                <a:chExt cx="498" cy="154"/>
              </a:xfrm>
            </p:grpSpPr>
            <p:sp>
              <p:nvSpPr>
                <p:cNvPr id="132" name="Rectangle 80">
                  <a:extLst>
                    <a:ext uri="{FF2B5EF4-FFF2-40B4-BE49-F238E27FC236}">
                      <a16:creationId xmlns:a16="http://schemas.microsoft.com/office/drawing/2014/main" id="{9454B559-FEDA-4304-85A1-6457752915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33" name="Group 81">
                  <a:extLst>
                    <a:ext uri="{FF2B5EF4-FFF2-40B4-BE49-F238E27FC236}">
                      <a16:creationId xmlns:a16="http://schemas.microsoft.com/office/drawing/2014/main" id="{3E136674-BA6F-48EA-AC4E-488E9CA5914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3" y="0"/>
                  <a:ext cx="498" cy="154"/>
                  <a:chOff x="363" y="0"/>
                  <a:chExt cx="498" cy="154"/>
                </a:xfrm>
              </p:grpSpPr>
              <p:sp>
                <p:nvSpPr>
                  <p:cNvPr id="134" name="Rectangle 82">
                    <a:extLst>
                      <a:ext uri="{FF2B5EF4-FFF2-40B4-BE49-F238E27FC236}">
                        <a16:creationId xmlns:a16="http://schemas.microsoft.com/office/drawing/2014/main" id="{F2940022-D129-441F-9E7A-21FD7AD205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Model#</a:t>
                    </a:r>
                    <a:endParaRPr kumimoji="0" lang="en-GB" sz="1200" u="sng" dirty="0"/>
                  </a:p>
                </p:txBody>
              </p:sp>
              <p:sp>
                <p:nvSpPr>
                  <p:cNvPr id="135" name="Rectangle 83">
                    <a:extLst>
                      <a:ext uri="{FF2B5EF4-FFF2-40B4-BE49-F238E27FC236}">
                        <a16:creationId xmlns:a16="http://schemas.microsoft.com/office/drawing/2014/main" id="{85685B7A-A59E-4C65-98D0-20875673F9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8" name="Group 84">
                <a:extLst>
                  <a:ext uri="{FF2B5EF4-FFF2-40B4-BE49-F238E27FC236}">
                    <a16:creationId xmlns:a16="http://schemas.microsoft.com/office/drawing/2014/main" id="{D0ABBCD8-4F34-41B0-8F59-E8D9D98D70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63" cy="154"/>
                <a:chOff x="0" y="154"/>
                <a:chExt cx="363" cy="154"/>
              </a:xfrm>
            </p:grpSpPr>
            <p:sp>
              <p:nvSpPr>
                <p:cNvPr id="130" name="Rectangle 85">
                  <a:extLst>
                    <a:ext uri="{FF2B5EF4-FFF2-40B4-BE49-F238E27FC236}">
                      <a16:creationId xmlns:a16="http://schemas.microsoft.com/office/drawing/2014/main" id="{E91E7109-AC8F-40D9-915C-F7C7952FFE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31" name="Rectangle 86">
                  <a:extLst>
                    <a:ext uri="{FF2B5EF4-FFF2-40B4-BE49-F238E27FC236}">
                      <a16:creationId xmlns:a16="http://schemas.microsoft.com/office/drawing/2014/main" id="{0947DC33-E3CD-4BDB-8B4E-ED19EA67F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9" name="Group 87">
                <a:extLst>
                  <a:ext uri="{FF2B5EF4-FFF2-40B4-BE49-F238E27FC236}">
                    <a16:creationId xmlns:a16="http://schemas.microsoft.com/office/drawing/2014/main" id="{1EC470F8-71DF-47C0-8DA6-146455AB1B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54"/>
                <a:ext cx="498" cy="154"/>
                <a:chOff x="363" y="154"/>
                <a:chExt cx="498" cy="154"/>
              </a:xfrm>
            </p:grpSpPr>
            <p:sp>
              <p:nvSpPr>
                <p:cNvPr id="128" name="Rectangle 88">
                  <a:extLst>
                    <a:ext uri="{FF2B5EF4-FFF2-40B4-BE49-F238E27FC236}">
                      <a16:creationId xmlns:a16="http://schemas.microsoft.com/office/drawing/2014/main" id="{D173C241-2B5F-4261-B2A2-C28DA83C76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129" name="Rectangle 89">
                  <a:extLst>
                    <a:ext uri="{FF2B5EF4-FFF2-40B4-BE49-F238E27FC236}">
                      <a16:creationId xmlns:a16="http://schemas.microsoft.com/office/drawing/2014/main" id="{A0275CBD-CCDA-4F02-9845-C843A6C034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0" name="Group 90">
                <a:extLst>
                  <a:ext uri="{FF2B5EF4-FFF2-40B4-BE49-F238E27FC236}">
                    <a16:creationId xmlns:a16="http://schemas.microsoft.com/office/drawing/2014/main" id="{15441217-71BB-4E9F-A70C-0448655AD9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63" cy="154"/>
                <a:chOff x="0" y="308"/>
                <a:chExt cx="363" cy="154"/>
              </a:xfrm>
            </p:grpSpPr>
            <p:sp>
              <p:nvSpPr>
                <p:cNvPr id="126" name="Rectangle 91">
                  <a:extLst>
                    <a:ext uri="{FF2B5EF4-FFF2-40B4-BE49-F238E27FC236}">
                      <a16:creationId xmlns:a16="http://schemas.microsoft.com/office/drawing/2014/main" id="{9BCF8FC1-683C-4D9F-B51C-8DF2A76746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27" name="Rectangle 92">
                  <a:extLst>
                    <a:ext uri="{FF2B5EF4-FFF2-40B4-BE49-F238E27FC236}">
                      <a16:creationId xmlns:a16="http://schemas.microsoft.com/office/drawing/2014/main" id="{2F730235-7E4C-413C-B49F-9DC671CD54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1" name="Group 93">
                <a:extLst>
                  <a:ext uri="{FF2B5EF4-FFF2-40B4-BE49-F238E27FC236}">
                    <a16:creationId xmlns:a16="http://schemas.microsoft.com/office/drawing/2014/main" id="{5FE7C236-2D04-4605-9D88-FAF6DE11AE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308"/>
                <a:ext cx="498" cy="154"/>
                <a:chOff x="363" y="308"/>
                <a:chExt cx="498" cy="154"/>
              </a:xfrm>
            </p:grpSpPr>
            <p:sp>
              <p:nvSpPr>
                <p:cNvPr id="124" name="Rectangle 94">
                  <a:extLst>
                    <a:ext uri="{FF2B5EF4-FFF2-40B4-BE49-F238E27FC236}">
                      <a16:creationId xmlns:a16="http://schemas.microsoft.com/office/drawing/2014/main" id="{39130F95-9A3A-49A0-B8E9-D71868C8EC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125" name="Rectangle 95">
                  <a:extLst>
                    <a:ext uri="{FF2B5EF4-FFF2-40B4-BE49-F238E27FC236}">
                      <a16:creationId xmlns:a16="http://schemas.microsoft.com/office/drawing/2014/main" id="{35BB6A75-0916-4E97-A0C1-559F583B28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2" name="Group 96">
                <a:extLst>
                  <a:ext uri="{FF2B5EF4-FFF2-40B4-BE49-F238E27FC236}">
                    <a16:creationId xmlns:a16="http://schemas.microsoft.com/office/drawing/2014/main" id="{42D1CFD0-9903-4090-B814-E6E82B811C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63" cy="154"/>
                <a:chOff x="0" y="462"/>
                <a:chExt cx="363" cy="154"/>
              </a:xfrm>
            </p:grpSpPr>
            <p:sp>
              <p:nvSpPr>
                <p:cNvPr id="122" name="Rectangle 97">
                  <a:extLst>
                    <a:ext uri="{FF2B5EF4-FFF2-40B4-BE49-F238E27FC236}">
                      <a16:creationId xmlns:a16="http://schemas.microsoft.com/office/drawing/2014/main" id="{83EDA1EC-F126-4494-9DA6-EF1B9FD2A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23" name="Rectangle 98">
                  <a:extLst>
                    <a:ext uri="{FF2B5EF4-FFF2-40B4-BE49-F238E27FC236}">
                      <a16:creationId xmlns:a16="http://schemas.microsoft.com/office/drawing/2014/main" id="{58BE2D49-D68D-435C-8CA4-F8C68600DE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3" name="Group 99">
                <a:extLst>
                  <a:ext uri="{FF2B5EF4-FFF2-40B4-BE49-F238E27FC236}">
                    <a16:creationId xmlns:a16="http://schemas.microsoft.com/office/drawing/2014/main" id="{4A09A305-3FDD-4FFE-A4E1-3D481A3F16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462"/>
                <a:ext cx="498" cy="154"/>
                <a:chOff x="363" y="462"/>
                <a:chExt cx="498" cy="154"/>
              </a:xfrm>
            </p:grpSpPr>
            <p:sp>
              <p:nvSpPr>
                <p:cNvPr id="120" name="Rectangle 100">
                  <a:extLst>
                    <a:ext uri="{FF2B5EF4-FFF2-40B4-BE49-F238E27FC236}">
                      <a16:creationId xmlns:a16="http://schemas.microsoft.com/office/drawing/2014/main" id="{F8EDA95F-A160-47BE-9D2C-8132AF9F50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121" name="Rectangle 101">
                  <a:extLst>
                    <a:ext uri="{FF2B5EF4-FFF2-40B4-BE49-F238E27FC236}">
                      <a16:creationId xmlns:a16="http://schemas.microsoft.com/office/drawing/2014/main" id="{9F80FAC2-14E0-4484-9CA3-D1E9E48A90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4" name="Group 102">
                <a:extLst>
                  <a:ext uri="{FF2B5EF4-FFF2-40B4-BE49-F238E27FC236}">
                    <a16:creationId xmlns:a16="http://schemas.microsoft.com/office/drawing/2014/main" id="{2D2CC5F9-C89F-4D30-9860-77662E589A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63" cy="154"/>
                <a:chOff x="0" y="616"/>
                <a:chExt cx="363" cy="154"/>
              </a:xfrm>
            </p:grpSpPr>
            <p:sp>
              <p:nvSpPr>
                <p:cNvPr id="118" name="Rectangle 103">
                  <a:extLst>
                    <a:ext uri="{FF2B5EF4-FFF2-40B4-BE49-F238E27FC236}">
                      <a16:creationId xmlns:a16="http://schemas.microsoft.com/office/drawing/2014/main" id="{100B7228-E7B2-43C7-97C3-7B41FEFF9B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19" name="Rectangle 104">
                  <a:extLst>
                    <a:ext uri="{FF2B5EF4-FFF2-40B4-BE49-F238E27FC236}">
                      <a16:creationId xmlns:a16="http://schemas.microsoft.com/office/drawing/2014/main" id="{45BA306D-77A1-4AA0-87A6-D692AC0B54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5" name="Group 105">
                <a:extLst>
                  <a:ext uri="{FF2B5EF4-FFF2-40B4-BE49-F238E27FC236}">
                    <a16:creationId xmlns:a16="http://schemas.microsoft.com/office/drawing/2014/main" id="{DF7EE41C-0D6E-458F-877A-1B3B4E78C4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616"/>
                <a:ext cx="498" cy="154"/>
                <a:chOff x="363" y="616"/>
                <a:chExt cx="498" cy="154"/>
              </a:xfrm>
            </p:grpSpPr>
            <p:sp>
              <p:nvSpPr>
                <p:cNvPr id="116" name="Rectangle 106">
                  <a:extLst>
                    <a:ext uri="{FF2B5EF4-FFF2-40B4-BE49-F238E27FC236}">
                      <a16:creationId xmlns:a16="http://schemas.microsoft.com/office/drawing/2014/main" id="{D84742DF-A6AB-4C0F-AF7B-C0C3706A42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117" name="Rectangle 107">
                  <a:extLst>
                    <a:ext uri="{FF2B5EF4-FFF2-40B4-BE49-F238E27FC236}">
                      <a16:creationId xmlns:a16="http://schemas.microsoft.com/office/drawing/2014/main" id="{5D8A01B6-9CA9-4091-92F0-4D62536F13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6" name="Group 108">
                <a:extLst>
                  <a:ext uri="{FF2B5EF4-FFF2-40B4-BE49-F238E27FC236}">
                    <a16:creationId xmlns:a16="http://schemas.microsoft.com/office/drawing/2014/main" id="{F9A09BBF-51D7-43BE-85F7-C68E211720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63" cy="154"/>
                <a:chOff x="0" y="770"/>
                <a:chExt cx="363" cy="154"/>
              </a:xfrm>
            </p:grpSpPr>
            <p:sp>
              <p:nvSpPr>
                <p:cNvPr id="114" name="Rectangle 109">
                  <a:extLst>
                    <a:ext uri="{FF2B5EF4-FFF2-40B4-BE49-F238E27FC236}">
                      <a16:creationId xmlns:a16="http://schemas.microsoft.com/office/drawing/2014/main" id="{FB729209-625B-4F29-913C-F4AD6CB095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15" name="Rectangle 110">
                  <a:extLst>
                    <a:ext uri="{FF2B5EF4-FFF2-40B4-BE49-F238E27FC236}">
                      <a16:creationId xmlns:a16="http://schemas.microsoft.com/office/drawing/2014/main" id="{449B91BA-A406-4E0A-AA4F-B9BF5D5119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7" name="Group 111">
                <a:extLst>
                  <a:ext uri="{FF2B5EF4-FFF2-40B4-BE49-F238E27FC236}">
                    <a16:creationId xmlns:a16="http://schemas.microsoft.com/office/drawing/2014/main" id="{53F18E10-7A23-4878-AB72-EF02E199DB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770"/>
                <a:ext cx="498" cy="154"/>
                <a:chOff x="363" y="770"/>
                <a:chExt cx="498" cy="154"/>
              </a:xfrm>
            </p:grpSpPr>
            <p:sp>
              <p:nvSpPr>
                <p:cNvPr id="112" name="Rectangle 112">
                  <a:extLst>
                    <a:ext uri="{FF2B5EF4-FFF2-40B4-BE49-F238E27FC236}">
                      <a16:creationId xmlns:a16="http://schemas.microsoft.com/office/drawing/2014/main" id="{8713241C-4C95-4E32-B65A-EB2A7F129D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113" name="Rectangle 113">
                  <a:extLst>
                    <a:ext uri="{FF2B5EF4-FFF2-40B4-BE49-F238E27FC236}">
                      <a16:creationId xmlns:a16="http://schemas.microsoft.com/office/drawing/2014/main" id="{C38830D4-31CD-4EB7-9E7F-B3EB6AED93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8" name="Group 114">
                <a:extLst>
                  <a:ext uri="{FF2B5EF4-FFF2-40B4-BE49-F238E27FC236}">
                    <a16:creationId xmlns:a16="http://schemas.microsoft.com/office/drawing/2014/main" id="{A369F7B9-7742-4887-8F31-80E618F9AB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63" cy="154"/>
                <a:chOff x="0" y="924"/>
                <a:chExt cx="363" cy="154"/>
              </a:xfrm>
            </p:grpSpPr>
            <p:sp>
              <p:nvSpPr>
                <p:cNvPr id="110" name="Rectangle 115">
                  <a:extLst>
                    <a:ext uri="{FF2B5EF4-FFF2-40B4-BE49-F238E27FC236}">
                      <a16:creationId xmlns:a16="http://schemas.microsoft.com/office/drawing/2014/main" id="{768FAEA2-E088-44F3-8FB0-A995A4D7E5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11" name="Rectangle 116">
                  <a:extLst>
                    <a:ext uri="{FF2B5EF4-FFF2-40B4-BE49-F238E27FC236}">
                      <a16:creationId xmlns:a16="http://schemas.microsoft.com/office/drawing/2014/main" id="{6B7C171A-D471-400E-8624-7AF6868598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9" name="Group 117">
                <a:extLst>
                  <a:ext uri="{FF2B5EF4-FFF2-40B4-BE49-F238E27FC236}">
                    <a16:creationId xmlns:a16="http://schemas.microsoft.com/office/drawing/2014/main" id="{A716A466-48F3-4EF5-AF4A-5514425A41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924"/>
                <a:ext cx="498" cy="154"/>
                <a:chOff x="363" y="924"/>
                <a:chExt cx="498" cy="154"/>
              </a:xfrm>
            </p:grpSpPr>
            <p:sp>
              <p:nvSpPr>
                <p:cNvPr id="108" name="Rectangle 118">
                  <a:extLst>
                    <a:ext uri="{FF2B5EF4-FFF2-40B4-BE49-F238E27FC236}">
                      <a16:creationId xmlns:a16="http://schemas.microsoft.com/office/drawing/2014/main" id="{751B6D83-255F-46A6-A1B3-8746CA2C70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109" name="Rectangle 119">
                  <a:extLst>
                    <a:ext uri="{FF2B5EF4-FFF2-40B4-BE49-F238E27FC236}">
                      <a16:creationId xmlns:a16="http://schemas.microsoft.com/office/drawing/2014/main" id="{96821302-3350-4F3F-BB28-B6D39F98C2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0" name="Group 120">
                <a:extLst>
                  <a:ext uri="{FF2B5EF4-FFF2-40B4-BE49-F238E27FC236}">
                    <a16:creationId xmlns:a16="http://schemas.microsoft.com/office/drawing/2014/main" id="{3176F35A-2887-4F0A-AD60-DC18C48AFF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363" cy="154"/>
                <a:chOff x="0" y="1078"/>
                <a:chExt cx="363" cy="154"/>
              </a:xfrm>
            </p:grpSpPr>
            <p:sp>
              <p:nvSpPr>
                <p:cNvPr id="106" name="Rectangle 121">
                  <a:extLst>
                    <a:ext uri="{FF2B5EF4-FFF2-40B4-BE49-F238E27FC236}">
                      <a16:creationId xmlns:a16="http://schemas.microsoft.com/office/drawing/2014/main" id="{8AFA521E-05A9-4804-B07B-5B2ABDD201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07" name="Rectangle 122">
                  <a:extLst>
                    <a:ext uri="{FF2B5EF4-FFF2-40B4-BE49-F238E27FC236}">
                      <a16:creationId xmlns:a16="http://schemas.microsoft.com/office/drawing/2014/main" id="{7839ED36-6AEF-42AF-8257-9B649B5BC3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123">
                <a:extLst>
                  <a:ext uri="{FF2B5EF4-FFF2-40B4-BE49-F238E27FC236}">
                    <a16:creationId xmlns:a16="http://schemas.microsoft.com/office/drawing/2014/main" id="{36CF8A69-E063-4D0C-BA0F-023A98992C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078"/>
                <a:ext cx="498" cy="154"/>
                <a:chOff x="363" y="1078"/>
                <a:chExt cx="498" cy="154"/>
              </a:xfrm>
            </p:grpSpPr>
            <p:sp>
              <p:nvSpPr>
                <p:cNvPr id="104" name="Rectangle 124">
                  <a:extLst>
                    <a:ext uri="{FF2B5EF4-FFF2-40B4-BE49-F238E27FC236}">
                      <a16:creationId xmlns:a16="http://schemas.microsoft.com/office/drawing/2014/main" id="{FB421A42-E688-4CDB-9261-D87D4E19B2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105" name="Rectangle 125">
                  <a:extLst>
                    <a:ext uri="{FF2B5EF4-FFF2-40B4-BE49-F238E27FC236}">
                      <a16:creationId xmlns:a16="http://schemas.microsoft.com/office/drawing/2014/main" id="{9D6BEC60-D9ED-41B5-82F3-048E3716FC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2" name="Group 126">
                <a:extLst>
                  <a:ext uri="{FF2B5EF4-FFF2-40B4-BE49-F238E27FC236}">
                    <a16:creationId xmlns:a16="http://schemas.microsoft.com/office/drawing/2014/main" id="{DB33F0C0-9CD5-4040-A99F-3A9B1EA34F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363" cy="154"/>
                <a:chOff x="0" y="1232"/>
                <a:chExt cx="363" cy="154"/>
              </a:xfrm>
            </p:grpSpPr>
            <p:sp>
              <p:nvSpPr>
                <p:cNvPr id="102" name="Rectangle 127">
                  <a:extLst>
                    <a:ext uri="{FF2B5EF4-FFF2-40B4-BE49-F238E27FC236}">
                      <a16:creationId xmlns:a16="http://schemas.microsoft.com/office/drawing/2014/main" id="{C8863B5A-CD07-471B-820D-1625D6168C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103" name="Rectangle 128">
                  <a:extLst>
                    <a:ext uri="{FF2B5EF4-FFF2-40B4-BE49-F238E27FC236}">
                      <a16:creationId xmlns:a16="http://schemas.microsoft.com/office/drawing/2014/main" id="{66EE5BF8-A08B-47F1-B303-1731B82621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3" name="Group 129">
                <a:extLst>
                  <a:ext uri="{FF2B5EF4-FFF2-40B4-BE49-F238E27FC236}">
                    <a16:creationId xmlns:a16="http://schemas.microsoft.com/office/drawing/2014/main" id="{60B4AA4E-637A-4E1E-B70F-BC919D993E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232"/>
                <a:ext cx="498" cy="154"/>
                <a:chOff x="363" y="1232"/>
                <a:chExt cx="498" cy="154"/>
              </a:xfrm>
            </p:grpSpPr>
            <p:sp>
              <p:nvSpPr>
                <p:cNvPr id="100" name="Rectangle 130">
                  <a:extLst>
                    <a:ext uri="{FF2B5EF4-FFF2-40B4-BE49-F238E27FC236}">
                      <a16:creationId xmlns:a16="http://schemas.microsoft.com/office/drawing/2014/main" id="{61EC6C39-7466-4F67-AE37-AEB52A59A4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101" name="Rectangle 131">
                  <a:extLst>
                    <a:ext uri="{FF2B5EF4-FFF2-40B4-BE49-F238E27FC236}">
                      <a16:creationId xmlns:a16="http://schemas.microsoft.com/office/drawing/2014/main" id="{36EA5E75-B6E9-4636-9C47-A026971E08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4" name="Group 132">
                <a:extLst>
                  <a:ext uri="{FF2B5EF4-FFF2-40B4-BE49-F238E27FC236}">
                    <a16:creationId xmlns:a16="http://schemas.microsoft.com/office/drawing/2014/main" id="{13D56D8A-CB82-4992-A9A3-730B483C84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363" cy="154"/>
                <a:chOff x="0" y="1386"/>
                <a:chExt cx="363" cy="154"/>
              </a:xfrm>
            </p:grpSpPr>
            <p:sp>
              <p:nvSpPr>
                <p:cNvPr id="98" name="Rectangle 133">
                  <a:extLst>
                    <a:ext uri="{FF2B5EF4-FFF2-40B4-BE49-F238E27FC236}">
                      <a16:creationId xmlns:a16="http://schemas.microsoft.com/office/drawing/2014/main" id="{73280FAE-2917-4310-9914-387FA609F7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99" name="Rectangle 134">
                  <a:extLst>
                    <a:ext uri="{FF2B5EF4-FFF2-40B4-BE49-F238E27FC236}">
                      <a16:creationId xmlns:a16="http://schemas.microsoft.com/office/drawing/2014/main" id="{E4D9EC96-D8F7-428F-9975-A78F03E04D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5" name="Group 135">
                <a:extLst>
                  <a:ext uri="{FF2B5EF4-FFF2-40B4-BE49-F238E27FC236}">
                    <a16:creationId xmlns:a16="http://schemas.microsoft.com/office/drawing/2014/main" id="{E2027004-D8E3-4096-A214-A4C56837B4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386"/>
                <a:ext cx="498" cy="154"/>
                <a:chOff x="363" y="1386"/>
                <a:chExt cx="498" cy="154"/>
              </a:xfrm>
            </p:grpSpPr>
            <p:sp>
              <p:nvSpPr>
                <p:cNvPr id="96" name="Rectangle 136">
                  <a:extLst>
                    <a:ext uri="{FF2B5EF4-FFF2-40B4-BE49-F238E27FC236}">
                      <a16:creationId xmlns:a16="http://schemas.microsoft.com/office/drawing/2014/main" id="{5F71A280-3A44-405D-A9BD-96E4F04DE6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97" name="Rectangle 137">
                  <a:extLst>
                    <a:ext uri="{FF2B5EF4-FFF2-40B4-BE49-F238E27FC236}">
                      <a16:creationId xmlns:a16="http://schemas.microsoft.com/office/drawing/2014/main" id="{30745C83-4814-437E-84A6-CDFA2EC94D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75" name="Rectangle 138">
              <a:extLst>
                <a:ext uri="{FF2B5EF4-FFF2-40B4-BE49-F238E27FC236}">
                  <a16:creationId xmlns:a16="http://schemas.microsoft.com/office/drawing/2014/main" id="{28D63F37-3CB2-4CE5-8E67-B9AAD4794C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67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40" name="Text Box 257">
            <a:extLst>
              <a:ext uri="{FF2B5EF4-FFF2-40B4-BE49-F238E27FC236}">
                <a16:creationId xmlns:a16="http://schemas.microsoft.com/office/drawing/2014/main" id="{51B074A8-1010-44E4-A9E2-C5C12EBF2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989388"/>
            <a:ext cx="450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GB" sz="3600" b="1">
                <a:solidFill>
                  <a:srgbClr val="0000FF"/>
                </a:solidFill>
                <a:latin typeface="Arial" charset="0"/>
              </a:rPr>
              <a:t>=</a:t>
            </a:r>
            <a:endParaRPr kumimoji="0" lang="en-US" sz="36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41" name="Rectangle 258">
            <a:extLst>
              <a:ext uri="{FF2B5EF4-FFF2-40B4-BE49-F238E27FC236}">
                <a16:creationId xmlns:a16="http://schemas.microsoft.com/office/drawing/2014/main" id="{80225852-5B5F-4D19-918D-ACD309942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379" y="3627437"/>
            <a:ext cx="1684338" cy="255588"/>
          </a:xfrm>
          <a:prstGeom prst="rect">
            <a:avLst/>
          </a:prstGeom>
          <a:solidFill>
            <a:srgbClr val="0099CC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2" name="Rectangle 259">
            <a:extLst>
              <a:ext uri="{FF2B5EF4-FFF2-40B4-BE49-F238E27FC236}">
                <a16:creationId xmlns:a16="http://schemas.microsoft.com/office/drawing/2014/main" id="{B1564214-5637-4937-8827-66DD5710E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571" y="1102357"/>
            <a:ext cx="1524000" cy="1905000"/>
          </a:xfrm>
          <a:prstGeom prst="rect">
            <a:avLst/>
          </a:prstGeom>
          <a:solidFill>
            <a:srgbClr val="0099CC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" name="Rectangle 260">
            <a:extLst>
              <a:ext uri="{FF2B5EF4-FFF2-40B4-BE49-F238E27FC236}">
                <a16:creationId xmlns:a16="http://schemas.microsoft.com/office/drawing/2014/main" id="{74EDA7AD-75F4-425C-AABA-757346FEA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379" y="3856037"/>
            <a:ext cx="1684338" cy="25558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4" name="Rectangle 261">
            <a:extLst>
              <a:ext uri="{FF2B5EF4-FFF2-40B4-BE49-F238E27FC236}">
                <a16:creationId xmlns:a16="http://schemas.microsoft.com/office/drawing/2014/main" id="{BCA8F5FB-FA49-4E0E-B9C1-33AF6B47E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571" y="3007357"/>
            <a:ext cx="1524000" cy="213360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5" name="Rectangle 262">
            <a:extLst>
              <a:ext uri="{FF2B5EF4-FFF2-40B4-BE49-F238E27FC236}">
                <a16:creationId xmlns:a16="http://schemas.microsoft.com/office/drawing/2014/main" id="{1B180884-E63E-4BA2-9DDC-26997D347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379" y="4160837"/>
            <a:ext cx="1684338" cy="255588"/>
          </a:xfrm>
          <a:prstGeom prst="rect">
            <a:avLst/>
          </a:prstGeom>
          <a:solidFill>
            <a:srgbClr val="66FF33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" name="Rectangle 263">
            <a:extLst>
              <a:ext uri="{FF2B5EF4-FFF2-40B4-BE49-F238E27FC236}">
                <a16:creationId xmlns:a16="http://schemas.microsoft.com/office/drawing/2014/main" id="{B5939334-3A75-4E4F-8C50-81221456A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571" y="5140957"/>
            <a:ext cx="1524000" cy="762000"/>
          </a:xfrm>
          <a:prstGeom prst="rect">
            <a:avLst/>
          </a:prstGeom>
          <a:solidFill>
            <a:srgbClr val="66FF33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E43E5CA-8CCA-4D4C-91B2-DF79BE976390}"/>
              </a:ext>
            </a:extLst>
          </p:cNvPr>
          <p:cNvSpPr txBox="1"/>
          <p:nvPr/>
        </p:nvSpPr>
        <p:spPr>
          <a:xfrm>
            <a:off x="3292239" y="2927946"/>
            <a:ext cx="77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Plane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2E25A88-304E-42AD-BF99-D6C88EAA40E6}"/>
              </a:ext>
            </a:extLst>
          </p:cNvPr>
          <p:cNvSpPr txBox="1"/>
          <p:nvPr/>
        </p:nvSpPr>
        <p:spPr>
          <a:xfrm>
            <a:off x="804424" y="2953305"/>
            <a:ext cx="919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CanFly</a:t>
            </a:r>
            <a:endParaRPr lang="en-US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126850-067A-40FA-9EDD-83AE0147376E}"/>
              </a:ext>
            </a:extLst>
          </p:cNvPr>
          <p:cNvSpPr txBox="1"/>
          <p:nvPr/>
        </p:nvSpPr>
        <p:spPr>
          <a:xfrm>
            <a:off x="6218097" y="622565"/>
            <a:ext cx="2589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CanFly</a:t>
            </a:r>
            <a:r>
              <a:rPr lang="en-US" dirty="0"/>
              <a:t> X Plane</a:t>
            </a:r>
          </a:p>
        </p:txBody>
      </p:sp>
    </p:spTree>
    <p:extLst>
      <p:ext uri="{BB962C8B-B14F-4D97-AF65-F5344CB8AC3E}">
        <p14:creationId xmlns:p14="http://schemas.microsoft.com/office/powerpoint/2010/main" val="1375229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9E92E-D1B0-4B25-B1AB-9231F9C32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Cartesian Product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65B294-9896-41D9-9830-4B219C5FA1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Cartesian Product is essentially a meaningless operation on its own.</a:t>
                </a:r>
              </a:p>
              <a:p>
                <a:r>
                  <a:rPr lang="en-US" dirty="0"/>
                  <a:t>It can be more useful when followed up with a Selection operation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𝑀𝑜𝑑𝑒𝑙</m:t>
                          </m:r>
                          <m:r>
                            <m:rPr>
                              <m:lit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𝑁𝑜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𝑀𝑜𝑑𝑒𝑙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#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𝐶𝑎𝑛𝐹𝑙𝑦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𝑃𝑙𝑎𝑛𝑒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After the selection operation, this is the same as: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165B294-9896-41D9-9830-4B219C5FA1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62" t="-2121" r="-1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33D73ED-877E-49CD-8B16-3B0E0FB3C7A2}"/>
              </a:ext>
            </a:extLst>
          </p:cNvPr>
          <p:cNvSpPr txBox="1">
            <a:spLocks/>
          </p:cNvSpPr>
          <p:nvPr/>
        </p:nvSpPr>
        <p:spPr>
          <a:xfrm>
            <a:off x="1352348" y="4620464"/>
            <a:ext cx="6805061" cy="1357001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*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</a:t>
            </a:r>
            <a:r>
              <a:rPr lang="en-US" dirty="0" err="1"/>
              <a:t>CanFly</a:t>
            </a:r>
            <a:r>
              <a:rPr lang="en-US" dirty="0"/>
              <a:t>, Plane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</a:t>
            </a:r>
            <a:r>
              <a:rPr lang="en-US" dirty="0" err="1"/>
              <a:t>Model_No</a:t>
            </a:r>
            <a:r>
              <a:rPr lang="en-US" dirty="0"/>
              <a:t> = Model#;</a:t>
            </a:r>
          </a:p>
        </p:txBody>
      </p:sp>
    </p:spTree>
    <p:extLst>
      <p:ext uri="{BB962C8B-B14F-4D97-AF65-F5344CB8AC3E}">
        <p14:creationId xmlns:p14="http://schemas.microsoft.com/office/powerpoint/2010/main" val="4228382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EACE4-1B59-4E94-95ED-B0D1C401F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FFFF07-83E3-4E00-8B47-1E045B002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81" y="2241423"/>
            <a:ext cx="7291679" cy="383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462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594CA8-19E1-4F4D-9C70-BE8A66B04C6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-Join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594CA8-19E1-4F4D-9C70-BE8A66B04C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21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1CAB53-C45C-47FA-9284-9FEABFE690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can be any join condition (including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&lt;, &gt;, ≤,≥,≠, =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1CAB53-C45C-47FA-9284-9FEABFE690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62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4">
            <a:extLst>
              <a:ext uri="{FF2B5EF4-FFF2-40B4-BE49-F238E27FC236}">
                <a16:creationId xmlns:a16="http://schemas.microsoft.com/office/drawing/2014/main" id="{4E5B5BE3-791B-4A37-B752-C020A2F6562F}"/>
              </a:ext>
            </a:extLst>
          </p:cNvPr>
          <p:cNvGrpSpPr>
            <a:grpSpLocks/>
          </p:cNvGrpSpPr>
          <p:nvPr/>
        </p:nvGrpSpPr>
        <p:grpSpPr bwMode="auto">
          <a:xfrm>
            <a:off x="528763" y="3230132"/>
            <a:ext cx="3570288" cy="2063750"/>
            <a:chOff x="-3" y="-3"/>
            <a:chExt cx="1913" cy="1084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04DD5E83-9A12-4AA1-A780-D5138B857D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907" cy="1078"/>
              <a:chOff x="0" y="0"/>
              <a:chExt cx="1907" cy="107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12C440EC-07A5-40F7-BA44-30723816F9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94" cy="154"/>
                <a:chOff x="0" y="0"/>
                <a:chExt cx="294" cy="154"/>
              </a:xfrm>
            </p:grpSpPr>
            <p:sp>
              <p:nvSpPr>
                <p:cNvPr id="118" name="Rectangle 7">
                  <a:extLst>
                    <a:ext uri="{FF2B5EF4-FFF2-40B4-BE49-F238E27FC236}">
                      <a16:creationId xmlns:a16="http://schemas.microsoft.com/office/drawing/2014/main" id="{4736DF85-2FF3-4A9B-ADB8-76DCB69153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94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19" name="Group 8">
                  <a:extLst>
                    <a:ext uri="{FF2B5EF4-FFF2-40B4-BE49-F238E27FC236}">
                      <a16:creationId xmlns:a16="http://schemas.microsoft.com/office/drawing/2014/main" id="{706C120F-F9D4-4817-B84E-E5A58D0DF57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94" cy="154"/>
                  <a:chOff x="0" y="0"/>
                  <a:chExt cx="294" cy="154"/>
                </a:xfrm>
              </p:grpSpPr>
              <p:sp>
                <p:nvSpPr>
                  <p:cNvPr id="120" name="Rectangle 9">
                    <a:extLst>
                      <a:ext uri="{FF2B5EF4-FFF2-40B4-BE49-F238E27FC236}">
                        <a16:creationId xmlns:a16="http://schemas.microsoft.com/office/drawing/2014/main" id="{AE334FB9-0484-42C0-97A5-6CD33C0BD81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94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Num</a:t>
                    </a:r>
                    <a:endParaRPr kumimoji="0" lang="en-GB" sz="1200"/>
                  </a:p>
                </p:txBody>
              </p:sp>
              <p:sp>
                <p:nvSpPr>
                  <p:cNvPr id="121" name="Rectangle 10">
                    <a:extLst>
                      <a:ext uri="{FF2B5EF4-FFF2-40B4-BE49-F238E27FC236}">
                        <a16:creationId xmlns:a16="http://schemas.microsoft.com/office/drawing/2014/main" id="{BB5EB1FE-A37C-4624-A515-89F09F939F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94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CD5467F9-5E7D-49F4-B9C5-B50C8282D2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0"/>
                <a:ext cx="351" cy="154"/>
                <a:chOff x="294" y="0"/>
                <a:chExt cx="351" cy="154"/>
              </a:xfrm>
            </p:grpSpPr>
            <p:sp>
              <p:nvSpPr>
                <p:cNvPr id="114" name="Rectangle 12">
                  <a:extLst>
                    <a:ext uri="{FF2B5EF4-FFF2-40B4-BE49-F238E27FC236}">
                      <a16:creationId xmlns:a16="http://schemas.microsoft.com/office/drawing/2014/main" id="{2B5391F9-6FBC-4ACC-B096-ED086B9D57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0"/>
                  <a:ext cx="351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15" name="Group 13">
                  <a:extLst>
                    <a:ext uri="{FF2B5EF4-FFF2-40B4-BE49-F238E27FC236}">
                      <a16:creationId xmlns:a16="http://schemas.microsoft.com/office/drawing/2014/main" id="{D0CB5248-23AA-4DA5-816D-3936F5EF534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4" y="0"/>
                  <a:ext cx="351" cy="154"/>
                  <a:chOff x="294" y="0"/>
                  <a:chExt cx="351" cy="154"/>
                </a:xfrm>
              </p:grpSpPr>
              <p:sp>
                <p:nvSpPr>
                  <p:cNvPr id="116" name="Rectangle 14">
                    <a:extLst>
                      <a:ext uri="{FF2B5EF4-FFF2-40B4-BE49-F238E27FC236}">
                        <a16:creationId xmlns:a16="http://schemas.microsoft.com/office/drawing/2014/main" id="{AA9DC510-58C5-4D39-BEEA-388C88DB6E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4" y="0"/>
                    <a:ext cx="351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Origin</a:t>
                    </a:r>
                    <a:endParaRPr kumimoji="0" lang="en-GB" sz="1200"/>
                  </a:p>
                </p:txBody>
              </p:sp>
              <p:sp>
                <p:nvSpPr>
                  <p:cNvPr id="117" name="Rectangle 15">
                    <a:extLst>
                      <a:ext uri="{FF2B5EF4-FFF2-40B4-BE49-F238E27FC236}">
                        <a16:creationId xmlns:a16="http://schemas.microsoft.com/office/drawing/2014/main" id="{5D73799B-CC6C-47D7-81F0-BDFD1DA402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4" y="0"/>
                    <a:ext cx="351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6">
                <a:extLst>
                  <a:ext uri="{FF2B5EF4-FFF2-40B4-BE49-F238E27FC236}">
                    <a16:creationId xmlns:a16="http://schemas.microsoft.com/office/drawing/2014/main" id="{63919CDC-301D-474A-A636-B60D5F8733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0"/>
                <a:ext cx="299" cy="154"/>
                <a:chOff x="645" y="0"/>
                <a:chExt cx="299" cy="154"/>
              </a:xfrm>
            </p:grpSpPr>
            <p:sp>
              <p:nvSpPr>
                <p:cNvPr id="110" name="Rectangle 17">
                  <a:extLst>
                    <a:ext uri="{FF2B5EF4-FFF2-40B4-BE49-F238E27FC236}">
                      <a16:creationId xmlns:a16="http://schemas.microsoft.com/office/drawing/2014/main" id="{C177FE89-3C32-4F38-9B2F-7585ADACFB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0"/>
                  <a:ext cx="299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11" name="Group 18">
                  <a:extLst>
                    <a:ext uri="{FF2B5EF4-FFF2-40B4-BE49-F238E27FC236}">
                      <a16:creationId xmlns:a16="http://schemas.microsoft.com/office/drawing/2014/main" id="{C5C4B4D3-B655-4274-BF2D-B5DFA1CF471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45" y="0"/>
                  <a:ext cx="299" cy="154"/>
                  <a:chOff x="645" y="0"/>
                  <a:chExt cx="299" cy="154"/>
                </a:xfrm>
              </p:grpSpPr>
              <p:sp>
                <p:nvSpPr>
                  <p:cNvPr id="112" name="Rectangle 19">
                    <a:extLst>
                      <a:ext uri="{FF2B5EF4-FFF2-40B4-BE49-F238E27FC236}">
                        <a16:creationId xmlns:a16="http://schemas.microsoft.com/office/drawing/2014/main" id="{D25ABBF8-77DF-4C87-857E-860384340A4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5" y="0"/>
                    <a:ext cx="299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Dest</a:t>
                    </a:r>
                    <a:endParaRPr kumimoji="0" lang="en-GB" sz="1200"/>
                  </a:p>
                </p:txBody>
              </p:sp>
              <p:sp>
                <p:nvSpPr>
                  <p:cNvPr id="113" name="Rectangle 20">
                    <a:extLst>
                      <a:ext uri="{FF2B5EF4-FFF2-40B4-BE49-F238E27FC236}">
                        <a16:creationId xmlns:a16="http://schemas.microsoft.com/office/drawing/2014/main" id="{6972CE33-7F02-4257-AD63-C821970ABFB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5" y="0"/>
                    <a:ext cx="299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" name="Group 21">
                <a:extLst>
                  <a:ext uri="{FF2B5EF4-FFF2-40B4-BE49-F238E27FC236}">
                    <a16:creationId xmlns:a16="http://schemas.microsoft.com/office/drawing/2014/main" id="{0DD6686B-DF8B-42B8-B18C-4A7B4F4056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0"/>
                <a:ext cx="497" cy="154"/>
                <a:chOff x="944" y="0"/>
                <a:chExt cx="497" cy="154"/>
              </a:xfrm>
            </p:grpSpPr>
            <p:sp>
              <p:nvSpPr>
                <p:cNvPr id="106" name="Rectangle 22">
                  <a:extLst>
                    <a:ext uri="{FF2B5EF4-FFF2-40B4-BE49-F238E27FC236}">
                      <a16:creationId xmlns:a16="http://schemas.microsoft.com/office/drawing/2014/main" id="{96B8998A-B1C3-4945-8E00-58FED69DF5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0"/>
                  <a:ext cx="497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07" name="Group 23">
                  <a:extLst>
                    <a:ext uri="{FF2B5EF4-FFF2-40B4-BE49-F238E27FC236}">
                      <a16:creationId xmlns:a16="http://schemas.microsoft.com/office/drawing/2014/main" id="{1BE117A2-26F1-42CF-8068-17E4A9DBB85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4" y="0"/>
                  <a:ext cx="497" cy="154"/>
                  <a:chOff x="944" y="0"/>
                  <a:chExt cx="497" cy="154"/>
                </a:xfrm>
              </p:grpSpPr>
              <p:sp>
                <p:nvSpPr>
                  <p:cNvPr id="108" name="Rectangle 24">
                    <a:extLst>
                      <a:ext uri="{FF2B5EF4-FFF2-40B4-BE49-F238E27FC236}">
                        <a16:creationId xmlns:a16="http://schemas.microsoft.com/office/drawing/2014/main" id="{4780F547-BFFD-428F-A6FD-2100CB13AB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44" y="0"/>
                    <a:ext cx="497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Dep_Time</a:t>
                    </a:r>
                    <a:endParaRPr kumimoji="0" lang="en-GB" sz="1200"/>
                  </a:p>
                </p:txBody>
              </p:sp>
              <p:sp>
                <p:nvSpPr>
                  <p:cNvPr id="109" name="Rectangle 25">
                    <a:extLst>
                      <a:ext uri="{FF2B5EF4-FFF2-40B4-BE49-F238E27FC236}">
                        <a16:creationId xmlns:a16="http://schemas.microsoft.com/office/drawing/2014/main" id="{59EC8EC7-4678-40BB-9D07-84FBD544274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44" y="0"/>
                    <a:ext cx="497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1" name="Group 26">
                <a:extLst>
                  <a:ext uri="{FF2B5EF4-FFF2-40B4-BE49-F238E27FC236}">
                    <a16:creationId xmlns:a16="http://schemas.microsoft.com/office/drawing/2014/main" id="{A025D91E-6CD3-4DE7-8D1F-0F112447BC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0"/>
                <a:ext cx="466" cy="154"/>
                <a:chOff x="1441" y="0"/>
                <a:chExt cx="466" cy="154"/>
              </a:xfrm>
            </p:grpSpPr>
            <p:sp>
              <p:nvSpPr>
                <p:cNvPr id="102" name="Rectangle 27">
                  <a:extLst>
                    <a:ext uri="{FF2B5EF4-FFF2-40B4-BE49-F238E27FC236}">
                      <a16:creationId xmlns:a16="http://schemas.microsoft.com/office/drawing/2014/main" id="{40BB7A24-5F91-4263-840D-E904F06BDD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0"/>
                  <a:ext cx="46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03" name="Group 28">
                  <a:extLst>
                    <a:ext uri="{FF2B5EF4-FFF2-40B4-BE49-F238E27FC236}">
                      <a16:creationId xmlns:a16="http://schemas.microsoft.com/office/drawing/2014/main" id="{30312A05-8562-4576-8D79-9617BF6AD5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41" y="0"/>
                  <a:ext cx="466" cy="154"/>
                  <a:chOff x="1441" y="0"/>
                  <a:chExt cx="466" cy="154"/>
                </a:xfrm>
              </p:grpSpPr>
              <p:sp>
                <p:nvSpPr>
                  <p:cNvPr id="104" name="Rectangle 29">
                    <a:extLst>
                      <a:ext uri="{FF2B5EF4-FFF2-40B4-BE49-F238E27FC236}">
                        <a16:creationId xmlns:a16="http://schemas.microsoft.com/office/drawing/2014/main" id="{7F543F0C-2F18-43B3-803D-B31897A07C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0"/>
                    <a:ext cx="46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Arr_Time</a:t>
                    </a:r>
                    <a:endParaRPr kumimoji="0" lang="en-GB" sz="1200"/>
                  </a:p>
                </p:txBody>
              </p:sp>
              <p:sp>
                <p:nvSpPr>
                  <p:cNvPr id="105" name="Rectangle 30">
                    <a:extLst>
                      <a:ext uri="{FF2B5EF4-FFF2-40B4-BE49-F238E27FC236}">
                        <a16:creationId xmlns:a16="http://schemas.microsoft.com/office/drawing/2014/main" id="{A56374F7-266F-43E6-B888-35E158752D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0"/>
                    <a:ext cx="46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2" name="Group 31">
                <a:extLst>
                  <a:ext uri="{FF2B5EF4-FFF2-40B4-BE49-F238E27FC236}">
                    <a16:creationId xmlns:a16="http://schemas.microsoft.com/office/drawing/2014/main" id="{69EE5261-549A-42AC-8FC5-3691E01AEDB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294" cy="154"/>
                <a:chOff x="0" y="154"/>
                <a:chExt cx="294" cy="154"/>
              </a:xfrm>
            </p:grpSpPr>
            <p:sp>
              <p:nvSpPr>
                <p:cNvPr id="100" name="Rectangle 32">
                  <a:extLst>
                    <a:ext uri="{FF2B5EF4-FFF2-40B4-BE49-F238E27FC236}">
                      <a16:creationId xmlns:a16="http://schemas.microsoft.com/office/drawing/2014/main" id="{BBDFE290-ECD1-4ABD-B8AB-8C2F91A75A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334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01" name="Rectangle 33">
                  <a:extLst>
                    <a:ext uri="{FF2B5EF4-FFF2-40B4-BE49-F238E27FC236}">
                      <a16:creationId xmlns:a16="http://schemas.microsoft.com/office/drawing/2014/main" id="{3ADCC670-49B2-4C02-9627-C17D819678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4">
                <a:extLst>
                  <a:ext uri="{FF2B5EF4-FFF2-40B4-BE49-F238E27FC236}">
                    <a16:creationId xmlns:a16="http://schemas.microsoft.com/office/drawing/2014/main" id="{B47CCB2D-CECE-4760-87C7-245D0FE3A3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154"/>
                <a:ext cx="351" cy="154"/>
                <a:chOff x="294" y="154"/>
                <a:chExt cx="351" cy="154"/>
              </a:xfrm>
            </p:grpSpPr>
            <p:sp>
              <p:nvSpPr>
                <p:cNvPr id="98" name="Rectangle 35">
                  <a:extLst>
                    <a:ext uri="{FF2B5EF4-FFF2-40B4-BE49-F238E27FC236}">
                      <a16:creationId xmlns:a16="http://schemas.microsoft.com/office/drawing/2014/main" id="{38D6D0E9-48B0-456D-BC60-43FAA795E1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154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99" name="Rectangle 36">
                  <a:extLst>
                    <a:ext uri="{FF2B5EF4-FFF2-40B4-BE49-F238E27FC236}">
                      <a16:creationId xmlns:a16="http://schemas.microsoft.com/office/drawing/2014/main" id="{236066A5-9FC3-47E6-BDD8-A83EB7019F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154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7">
                <a:extLst>
                  <a:ext uri="{FF2B5EF4-FFF2-40B4-BE49-F238E27FC236}">
                    <a16:creationId xmlns:a16="http://schemas.microsoft.com/office/drawing/2014/main" id="{BDE61B59-ADC2-49B9-A066-58824D0D47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154"/>
                <a:ext cx="299" cy="154"/>
                <a:chOff x="645" y="154"/>
                <a:chExt cx="299" cy="154"/>
              </a:xfrm>
            </p:grpSpPr>
            <p:sp>
              <p:nvSpPr>
                <p:cNvPr id="96" name="Rectangle 38">
                  <a:extLst>
                    <a:ext uri="{FF2B5EF4-FFF2-40B4-BE49-F238E27FC236}">
                      <a16:creationId xmlns:a16="http://schemas.microsoft.com/office/drawing/2014/main" id="{E4346CB4-C5E2-4ED2-B022-527A5A2450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154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97" name="Rectangle 39">
                  <a:extLst>
                    <a:ext uri="{FF2B5EF4-FFF2-40B4-BE49-F238E27FC236}">
                      <a16:creationId xmlns:a16="http://schemas.microsoft.com/office/drawing/2014/main" id="{546BF4C4-9A2E-471E-A759-EFD0947A5D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154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40">
                <a:extLst>
                  <a:ext uri="{FF2B5EF4-FFF2-40B4-BE49-F238E27FC236}">
                    <a16:creationId xmlns:a16="http://schemas.microsoft.com/office/drawing/2014/main" id="{95B65539-9D5C-43DC-BE58-4F5A3B0B34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154"/>
                <a:ext cx="497" cy="154"/>
                <a:chOff x="944" y="154"/>
                <a:chExt cx="497" cy="154"/>
              </a:xfrm>
            </p:grpSpPr>
            <p:sp>
              <p:nvSpPr>
                <p:cNvPr id="94" name="Rectangle 41">
                  <a:extLst>
                    <a:ext uri="{FF2B5EF4-FFF2-40B4-BE49-F238E27FC236}">
                      <a16:creationId xmlns:a16="http://schemas.microsoft.com/office/drawing/2014/main" id="{78BEB898-3AEF-4D7A-8C33-EBDABE40AF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154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12:00</a:t>
                  </a:r>
                  <a:endParaRPr kumimoji="0" lang="en-GB" sz="1200"/>
                </a:p>
              </p:txBody>
            </p:sp>
            <p:sp>
              <p:nvSpPr>
                <p:cNvPr id="95" name="Rectangle 42">
                  <a:extLst>
                    <a:ext uri="{FF2B5EF4-FFF2-40B4-BE49-F238E27FC236}">
                      <a16:creationId xmlns:a16="http://schemas.microsoft.com/office/drawing/2014/main" id="{1318A3ED-AF5A-4975-9A29-039392431F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154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43">
                <a:extLst>
                  <a:ext uri="{FF2B5EF4-FFF2-40B4-BE49-F238E27FC236}">
                    <a16:creationId xmlns:a16="http://schemas.microsoft.com/office/drawing/2014/main" id="{4EC86226-0AC2-4F3A-9F4F-3769E926F1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154"/>
                <a:ext cx="466" cy="154"/>
                <a:chOff x="1441" y="154"/>
                <a:chExt cx="466" cy="154"/>
              </a:xfrm>
            </p:grpSpPr>
            <p:sp>
              <p:nvSpPr>
                <p:cNvPr id="92" name="Rectangle 44">
                  <a:extLst>
                    <a:ext uri="{FF2B5EF4-FFF2-40B4-BE49-F238E27FC236}">
                      <a16:creationId xmlns:a16="http://schemas.microsoft.com/office/drawing/2014/main" id="{111EA3E0-5F90-4730-A7A2-B25245B6A9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154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14:14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93" name="Rectangle 45">
                  <a:extLst>
                    <a:ext uri="{FF2B5EF4-FFF2-40B4-BE49-F238E27FC236}">
                      <a16:creationId xmlns:a16="http://schemas.microsoft.com/office/drawing/2014/main" id="{C6CAD7C3-3C14-4F70-9B1D-2858FEA9B5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154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6">
                <a:extLst>
                  <a:ext uri="{FF2B5EF4-FFF2-40B4-BE49-F238E27FC236}">
                    <a16:creationId xmlns:a16="http://schemas.microsoft.com/office/drawing/2014/main" id="{35152705-31CF-48D2-B212-7ECAE7435A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294" cy="154"/>
                <a:chOff x="0" y="308"/>
                <a:chExt cx="294" cy="154"/>
              </a:xfrm>
            </p:grpSpPr>
            <p:sp>
              <p:nvSpPr>
                <p:cNvPr id="90" name="Rectangle 47">
                  <a:extLst>
                    <a:ext uri="{FF2B5EF4-FFF2-40B4-BE49-F238E27FC236}">
                      <a16:creationId xmlns:a16="http://schemas.microsoft.com/office/drawing/2014/main" id="{6FDE4A61-6963-4463-8DC5-09C0A71DD7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335</a:t>
                  </a:r>
                  <a:endParaRPr kumimoji="0" lang="en-GB" sz="1200"/>
                </a:p>
              </p:txBody>
            </p:sp>
            <p:sp>
              <p:nvSpPr>
                <p:cNvPr id="91" name="Rectangle 48">
                  <a:extLst>
                    <a:ext uri="{FF2B5EF4-FFF2-40B4-BE49-F238E27FC236}">
                      <a16:creationId xmlns:a16="http://schemas.microsoft.com/office/drawing/2014/main" id="{C88C0CED-D78D-4A40-A980-401D9B2D25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9">
                <a:extLst>
                  <a:ext uri="{FF2B5EF4-FFF2-40B4-BE49-F238E27FC236}">
                    <a16:creationId xmlns:a16="http://schemas.microsoft.com/office/drawing/2014/main" id="{F07ECDB8-3731-4EA5-8F46-83349A2946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308"/>
                <a:ext cx="351" cy="154"/>
                <a:chOff x="294" y="308"/>
                <a:chExt cx="351" cy="154"/>
              </a:xfrm>
            </p:grpSpPr>
            <p:sp>
              <p:nvSpPr>
                <p:cNvPr id="88" name="Rectangle 50">
                  <a:extLst>
                    <a:ext uri="{FF2B5EF4-FFF2-40B4-BE49-F238E27FC236}">
                      <a16:creationId xmlns:a16="http://schemas.microsoft.com/office/drawing/2014/main" id="{733B6166-C40A-4759-B033-7D05C6B9AA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308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89" name="Rectangle 51">
                  <a:extLst>
                    <a:ext uri="{FF2B5EF4-FFF2-40B4-BE49-F238E27FC236}">
                      <a16:creationId xmlns:a16="http://schemas.microsoft.com/office/drawing/2014/main" id="{AD226A2D-3F8D-483B-A3D7-8E8BA3F5E9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308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52">
                <a:extLst>
                  <a:ext uri="{FF2B5EF4-FFF2-40B4-BE49-F238E27FC236}">
                    <a16:creationId xmlns:a16="http://schemas.microsoft.com/office/drawing/2014/main" id="{87BFA31A-732D-4EC5-8CAF-C6FBEDD048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308"/>
                <a:ext cx="299" cy="154"/>
                <a:chOff x="645" y="308"/>
                <a:chExt cx="299" cy="154"/>
              </a:xfrm>
            </p:grpSpPr>
            <p:sp>
              <p:nvSpPr>
                <p:cNvPr id="86" name="Rectangle 53">
                  <a:extLst>
                    <a:ext uri="{FF2B5EF4-FFF2-40B4-BE49-F238E27FC236}">
                      <a16:creationId xmlns:a16="http://schemas.microsoft.com/office/drawing/2014/main" id="{8B6A3BF5-7A34-411D-928C-FB07B6CA71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308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87" name="Rectangle 54">
                  <a:extLst>
                    <a:ext uri="{FF2B5EF4-FFF2-40B4-BE49-F238E27FC236}">
                      <a16:creationId xmlns:a16="http://schemas.microsoft.com/office/drawing/2014/main" id="{133050F1-D3E2-4FE3-932B-60DA947F55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308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55">
                <a:extLst>
                  <a:ext uri="{FF2B5EF4-FFF2-40B4-BE49-F238E27FC236}">
                    <a16:creationId xmlns:a16="http://schemas.microsoft.com/office/drawing/2014/main" id="{9CF493B0-35BF-4B37-938B-94F9A269F9B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308"/>
                <a:ext cx="497" cy="154"/>
                <a:chOff x="944" y="308"/>
                <a:chExt cx="497" cy="154"/>
              </a:xfrm>
            </p:grpSpPr>
            <p:sp>
              <p:nvSpPr>
                <p:cNvPr id="84" name="Rectangle 56">
                  <a:extLst>
                    <a:ext uri="{FF2B5EF4-FFF2-40B4-BE49-F238E27FC236}">
                      <a16:creationId xmlns:a16="http://schemas.microsoft.com/office/drawing/2014/main" id="{34BA9A59-ED5E-43B4-B9B5-8E26DAB503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308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latin typeface="Arial" charset="0"/>
                      <a:cs typeface="Arial" charset="0"/>
                    </a:rPr>
                    <a:t>15:00</a:t>
                  </a:r>
                  <a:endParaRPr kumimoji="0" lang="en-GB" sz="1200"/>
                </a:p>
              </p:txBody>
            </p:sp>
            <p:sp>
              <p:nvSpPr>
                <p:cNvPr id="85" name="Rectangle 57">
                  <a:extLst>
                    <a:ext uri="{FF2B5EF4-FFF2-40B4-BE49-F238E27FC236}">
                      <a16:creationId xmlns:a16="http://schemas.microsoft.com/office/drawing/2014/main" id="{7078B5B5-12B5-43A8-AA4A-8D2263AE43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308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58">
                <a:extLst>
                  <a:ext uri="{FF2B5EF4-FFF2-40B4-BE49-F238E27FC236}">
                    <a16:creationId xmlns:a16="http://schemas.microsoft.com/office/drawing/2014/main" id="{F340A4E2-2876-495A-9A8A-51C02F32F3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308"/>
                <a:ext cx="466" cy="154"/>
                <a:chOff x="1441" y="308"/>
                <a:chExt cx="466" cy="154"/>
              </a:xfrm>
            </p:grpSpPr>
            <p:sp>
              <p:nvSpPr>
                <p:cNvPr id="82" name="Rectangle 59">
                  <a:extLst>
                    <a:ext uri="{FF2B5EF4-FFF2-40B4-BE49-F238E27FC236}">
                      <a16:creationId xmlns:a16="http://schemas.microsoft.com/office/drawing/2014/main" id="{D225B432-3F50-40CA-A55D-808038E912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308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17:14</a:t>
                  </a:r>
                  <a:endParaRPr kumimoji="0" lang="en-GB" sz="1200"/>
                </a:p>
              </p:txBody>
            </p:sp>
            <p:sp>
              <p:nvSpPr>
                <p:cNvPr id="83" name="Rectangle 60">
                  <a:extLst>
                    <a:ext uri="{FF2B5EF4-FFF2-40B4-BE49-F238E27FC236}">
                      <a16:creationId xmlns:a16="http://schemas.microsoft.com/office/drawing/2014/main" id="{779458C6-7F3E-45CF-8BA4-02E6C57AE0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308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61">
                <a:extLst>
                  <a:ext uri="{FF2B5EF4-FFF2-40B4-BE49-F238E27FC236}">
                    <a16:creationId xmlns:a16="http://schemas.microsoft.com/office/drawing/2014/main" id="{4157C8DA-CE67-4151-8CE5-E50A9554A8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294" cy="154"/>
                <a:chOff x="0" y="462"/>
                <a:chExt cx="294" cy="154"/>
              </a:xfrm>
            </p:grpSpPr>
            <p:sp>
              <p:nvSpPr>
                <p:cNvPr id="80" name="Rectangle 62">
                  <a:extLst>
                    <a:ext uri="{FF2B5EF4-FFF2-40B4-BE49-F238E27FC236}">
                      <a16:creationId xmlns:a16="http://schemas.microsoft.com/office/drawing/2014/main" id="{B13C6A94-E3C9-424D-AB11-99CA133A12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336</a:t>
                  </a:r>
                  <a:endParaRPr kumimoji="0" lang="en-GB" sz="1200"/>
                </a:p>
              </p:txBody>
            </p:sp>
            <p:sp>
              <p:nvSpPr>
                <p:cNvPr id="81" name="Rectangle 63">
                  <a:extLst>
                    <a:ext uri="{FF2B5EF4-FFF2-40B4-BE49-F238E27FC236}">
                      <a16:creationId xmlns:a16="http://schemas.microsoft.com/office/drawing/2014/main" id="{31CAF8F4-51E7-43C5-9354-9A444B68CA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64">
                <a:extLst>
                  <a:ext uri="{FF2B5EF4-FFF2-40B4-BE49-F238E27FC236}">
                    <a16:creationId xmlns:a16="http://schemas.microsoft.com/office/drawing/2014/main" id="{5E059326-7907-45B6-B9DF-5E17975DCE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462"/>
                <a:ext cx="351" cy="154"/>
                <a:chOff x="294" y="462"/>
                <a:chExt cx="351" cy="154"/>
              </a:xfrm>
            </p:grpSpPr>
            <p:sp>
              <p:nvSpPr>
                <p:cNvPr id="78" name="Rectangle 65">
                  <a:extLst>
                    <a:ext uri="{FF2B5EF4-FFF2-40B4-BE49-F238E27FC236}">
                      <a16:creationId xmlns:a16="http://schemas.microsoft.com/office/drawing/2014/main" id="{8AA59C84-EA11-481F-8D56-41980B3B10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462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79" name="Rectangle 66">
                  <a:extLst>
                    <a:ext uri="{FF2B5EF4-FFF2-40B4-BE49-F238E27FC236}">
                      <a16:creationId xmlns:a16="http://schemas.microsoft.com/office/drawing/2014/main" id="{FB5312B2-17D4-463B-A3E7-04236DE3C5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462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67">
                <a:extLst>
                  <a:ext uri="{FF2B5EF4-FFF2-40B4-BE49-F238E27FC236}">
                    <a16:creationId xmlns:a16="http://schemas.microsoft.com/office/drawing/2014/main" id="{D1650798-826A-4FB7-B83E-CF20D971D1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462"/>
                <a:ext cx="299" cy="154"/>
                <a:chOff x="645" y="462"/>
                <a:chExt cx="299" cy="154"/>
              </a:xfrm>
            </p:grpSpPr>
            <p:sp>
              <p:nvSpPr>
                <p:cNvPr id="76" name="Rectangle 68">
                  <a:extLst>
                    <a:ext uri="{FF2B5EF4-FFF2-40B4-BE49-F238E27FC236}">
                      <a16:creationId xmlns:a16="http://schemas.microsoft.com/office/drawing/2014/main" id="{DC36F93E-6967-4A59-8039-C4EADC5A81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462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77" name="Rectangle 69">
                  <a:extLst>
                    <a:ext uri="{FF2B5EF4-FFF2-40B4-BE49-F238E27FC236}">
                      <a16:creationId xmlns:a16="http://schemas.microsoft.com/office/drawing/2014/main" id="{8EB4B99E-E06C-4513-B39E-89637AD6AD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462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70">
                <a:extLst>
                  <a:ext uri="{FF2B5EF4-FFF2-40B4-BE49-F238E27FC236}">
                    <a16:creationId xmlns:a16="http://schemas.microsoft.com/office/drawing/2014/main" id="{CDCEB245-A862-4A4A-8A49-D8B6BE208A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462"/>
                <a:ext cx="497" cy="154"/>
                <a:chOff x="944" y="462"/>
                <a:chExt cx="497" cy="154"/>
              </a:xfrm>
            </p:grpSpPr>
            <p:sp>
              <p:nvSpPr>
                <p:cNvPr id="74" name="Rectangle 71">
                  <a:extLst>
                    <a:ext uri="{FF2B5EF4-FFF2-40B4-BE49-F238E27FC236}">
                      <a16:creationId xmlns:a16="http://schemas.microsoft.com/office/drawing/2014/main" id="{B5757E4D-28B5-431C-B1FA-274386C46D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462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18:00</a:t>
                  </a:r>
                  <a:endParaRPr kumimoji="0" lang="en-GB" sz="1200"/>
                </a:p>
              </p:txBody>
            </p:sp>
            <p:sp>
              <p:nvSpPr>
                <p:cNvPr id="75" name="Rectangle 72">
                  <a:extLst>
                    <a:ext uri="{FF2B5EF4-FFF2-40B4-BE49-F238E27FC236}">
                      <a16:creationId xmlns:a16="http://schemas.microsoft.com/office/drawing/2014/main" id="{5B6097A5-2449-4032-92AF-78AEC03722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462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73">
                <a:extLst>
                  <a:ext uri="{FF2B5EF4-FFF2-40B4-BE49-F238E27FC236}">
                    <a16:creationId xmlns:a16="http://schemas.microsoft.com/office/drawing/2014/main" id="{86A6E067-A527-42FF-9AFA-E7B6034D55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462"/>
                <a:ext cx="466" cy="154"/>
                <a:chOff x="1441" y="462"/>
                <a:chExt cx="466" cy="154"/>
              </a:xfrm>
            </p:grpSpPr>
            <p:sp>
              <p:nvSpPr>
                <p:cNvPr id="72" name="Rectangle 74">
                  <a:extLst>
                    <a:ext uri="{FF2B5EF4-FFF2-40B4-BE49-F238E27FC236}">
                      <a16:creationId xmlns:a16="http://schemas.microsoft.com/office/drawing/2014/main" id="{60CC15BD-0B3E-4F48-9822-1FD3767216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462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20:14</a:t>
                  </a:r>
                  <a:endParaRPr kumimoji="0" lang="en-GB" sz="1200"/>
                </a:p>
              </p:txBody>
            </p:sp>
            <p:sp>
              <p:nvSpPr>
                <p:cNvPr id="73" name="Rectangle 75">
                  <a:extLst>
                    <a:ext uri="{FF2B5EF4-FFF2-40B4-BE49-F238E27FC236}">
                      <a16:creationId xmlns:a16="http://schemas.microsoft.com/office/drawing/2014/main" id="{4D7AC3CD-DDC2-4711-9CCD-0EE610D33A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462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76">
                <a:extLst>
                  <a:ext uri="{FF2B5EF4-FFF2-40B4-BE49-F238E27FC236}">
                    <a16:creationId xmlns:a16="http://schemas.microsoft.com/office/drawing/2014/main" id="{E908CA0E-78B7-451B-97B2-8B63CF0185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294" cy="154"/>
                <a:chOff x="0" y="616"/>
                <a:chExt cx="294" cy="154"/>
              </a:xfrm>
            </p:grpSpPr>
            <p:sp>
              <p:nvSpPr>
                <p:cNvPr id="70" name="Rectangle 77">
                  <a:extLst>
                    <a:ext uri="{FF2B5EF4-FFF2-40B4-BE49-F238E27FC236}">
                      <a16:creationId xmlns:a16="http://schemas.microsoft.com/office/drawing/2014/main" id="{B3EFE7D8-188F-4258-91E1-607FA21959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337</a:t>
                  </a:r>
                  <a:endParaRPr kumimoji="0" lang="en-GB" sz="1200"/>
                </a:p>
              </p:txBody>
            </p:sp>
            <p:sp>
              <p:nvSpPr>
                <p:cNvPr id="71" name="Rectangle 78">
                  <a:extLst>
                    <a:ext uri="{FF2B5EF4-FFF2-40B4-BE49-F238E27FC236}">
                      <a16:creationId xmlns:a16="http://schemas.microsoft.com/office/drawing/2014/main" id="{E0C3D8DE-5EB3-4C19-B903-62F760F071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" name="Group 79">
                <a:extLst>
                  <a:ext uri="{FF2B5EF4-FFF2-40B4-BE49-F238E27FC236}">
                    <a16:creationId xmlns:a16="http://schemas.microsoft.com/office/drawing/2014/main" id="{166DE900-DABE-44CE-ACA9-0397DA0A91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616"/>
                <a:ext cx="351" cy="154"/>
                <a:chOff x="294" y="616"/>
                <a:chExt cx="351" cy="154"/>
              </a:xfrm>
            </p:grpSpPr>
            <p:sp>
              <p:nvSpPr>
                <p:cNvPr id="68" name="Rectangle 80">
                  <a:extLst>
                    <a:ext uri="{FF2B5EF4-FFF2-40B4-BE49-F238E27FC236}">
                      <a16:creationId xmlns:a16="http://schemas.microsoft.com/office/drawing/2014/main" id="{C124A740-DFDB-4B53-B19E-D58A7D3C73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616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69" name="Rectangle 81">
                  <a:extLst>
                    <a:ext uri="{FF2B5EF4-FFF2-40B4-BE49-F238E27FC236}">
                      <a16:creationId xmlns:a16="http://schemas.microsoft.com/office/drawing/2014/main" id="{3A668DBB-EBD0-4B74-9671-07267762D8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616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" name="Group 82">
                <a:extLst>
                  <a:ext uri="{FF2B5EF4-FFF2-40B4-BE49-F238E27FC236}">
                    <a16:creationId xmlns:a16="http://schemas.microsoft.com/office/drawing/2014/main" id="{2D5F1774-082E-4B28-9389-E49A4D9435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616"/>
                <a:ext cx="299" cy="154"/>
                <a:chOff x="645" y="616"/>
                <a:chExt cx="299" cy="154"/>
              </a:xfrm>
            </p:grpSpPr>
            <p:sp>
              <p:nvSpPr>
                <p:cNvPr id="66" name="Rectangle 83">
                  <a:extLst>
                    <a:ext uri="{FF2B5EF4-FFF2-40B4-BE49-F238E27FC236}">
                      <a16:creationId xmlns:a16="http://schemas.microsoft.com/office/drawing/2014/main" id="{4A6E3623-5EA8-435F-BCB5-B6E1D13F1F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616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67" name="Rectangle 84">
                  <a:extLst>
                    <a:ext uri="{FF2B5EF4-FFF2-40B4-BE49-F238E27FC236}">
                      <a16:creationId xmlns:a16="http://schemas.microsoft.com/office/drawing/2014/main" id="{86E37BB8-9EDF-46A9-ABEA-F9F1A5CE50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616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85">
                <a:extLst>
                  <a:ext uri="{FF2B5EF4-FFF2-40B4-BE49-F238E27FC236}">
                    <a16:creationId xmlns:a16="http://schemas.microsoft.com/office/drawing/2014/main" id="{9CED9F1A-34F0-42AF-861F-14687434A3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616"/>
                <a:ext cx="497" cy="154"/>
                <a:chOff x="944" y="616"/>
                <a:chExt cx="497" cy="154"/>
              </a:xfrm>
            </p:grpSpPr>
            <p:sp>
              <p:nvSpPr>
                <p:cNvPr id="64" name="Rectangle 86">
                  <a:extLst>
                    <a:ext uri="{FF2B5EF4-FFF2-40B4-BE49-F238E27FC236}">
                      <a16:creationId xmlns:a16="http://schemas.microsoft.com/office/drawing/2014/main" id="{C9317E2A-C4C4-4F67-9E0D-0509616AC9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616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latin typeface="Arial" charset="0"/>
                      <a:cs typeface="Arial" charset="0"/>
                    </a:rPr>
                    <a:t>20:30</a:t>
                  </a:r>
                  <a:endParaRPr kumimoji="0" lang="en-GB" sz="1200"/>
                </a:p>
              </p:txBody>
            </p:sp>
            <p:sp>
              <p:nvSpPr>
                <p:cNvPr id="65" name="Rectangle 87">
                  <a:extLst>
                    <a:ext uri="{FF2B5EF4-FFF2-40B4-BE49-F238E27FC236}">
                      <a16:creationId xmlns:a16="http://schemas.microsoft.com/office/drawing/2014/main" id="{F902F2EA-83E2-4C86-A48A-D35F8F6FD9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616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88">
                <a:extLst>
                  <a:ext uri="{FF2B5EF4-FFF2-40B4-BE49-F238E27FC236}">
                    <a16:creationId xmlns:a16="http://schemas.microsoft.com/office/drawing/2014/main" id="{E66FF606-2E99-456C-8AC4-60210E5DF3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616"/>
                <a:ext cx="466" cy="154"/>
                <a:chOff x="1441" y="616"/>
                <a:chExt cx="466" cy="154"/>
              </a:xfrm>
            </p:grpSpPr>
            <p:sp>
              <p:nvSpPr>
                <p:cNvPr id="62" name="Rectangle 89">
                  <a:extLst>
                    <a:ext uri="{FF2B5EF4-FFF2-40B4-BE49-F238E27FC236}">
                      <a16:creationId xmlns:a16="http://schemas.microsoft.com/office/drawing/2014/main" id="{BD626223-6083-4D96-B577-A9AC838267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616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23:53</a:t>
                  </a:r>
                  <a:endParaRPr kumimoji="0" lang="en-GB" sz="1200"/>
                </a:p>
              </p:txBody>
            </p:sp>
            <p:sp>
              <p:nvSpPr>
                <p:cNvPr id="63" name="Rectangle 90">
                  <a:extLst>
                    <a:ext uri="{FF2B5EF4-FFF2-40B4-BE49-F238E27FC236}">
                      <a16:creationId xmlns:a16="http://schemas.microsoft.com/office/drawing/2014/main" id="{8FD98254-EC94-4964-B501-2228C912EF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616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" name="Group 91">
                <a:extLst>
                  <a:ext uri="{FF2B5EF4-FFF2-40B4-BE49-F238E27FC236}">
                    <a16:creationId xmlns:a16="http://schemas.microsoft.com/office/drawing/2014/main" id="{75FF630B-BADA-45E5-B1DF-F642FC30C8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294" cy="154"/>
                <a:chOff x="0" y="770"/>
                <a:chExt cx="294" cy="154"/>
              </a:xfrm>
            </p:grpSpPr>
            <p:sp>
              <p:nvSpPr>
                <p:cNvPr id="60" name="Rectangle 92">
                  <a:extLst>
                    <a:ext uri="{FF2B5EF4-FFF2-40B4-BE49-F238E27FC236}">
                      <a16:creationId xmlns:a16="http://schemas.microsoft.com/office/drawing/2014/main" id="{9416C5BE-2A3B-4237-A5AF-499E903A82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394</a:t>
                  </a:r>
                  <a:endParaRPr kumimoji="0" lang="en-GB" sz="1200"/>
                </a:p>
              </p:txBody>
            </p:sp>
            <p:sp>
              <p:nvSpPr>
                <p:cNvPr id="61" name="Rectangle 93">
                  <a:extLst>
                    <a:ext uri="{FF2B5EF4-FFF2-40B4-BE49-F238E27FC236}">
                      <a16:creationId xmlns:a16="http://schemas.microsoft.com/office/drawing/2014/main" id="{CFDCD2A4-1B3F-49B1-A8F6-9D0B9AFA5C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" name="Group 94">
                <a:extLst>
                  <a:ext uri="{FF2B5EF4-FFF2-40B4-BE49-F238E27FC236}">
                    <a16:creationId xmlns:a16="http://schemas.microsoft.com/office/drawing/2014/main" id="{FDE7F0AA-C77E-4809-8F59-A9F2B32616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770"/>
                <a:ext cx="351" cy="154"/>
                <a:chOff x="294" y="770"/>
                <a:chExt cx="351" cy="154"/>
              </a:xfrm>
            </p:grpSpPr>
            <p:sp>
              <p:nvSpPr>
                <p:cNvPr id="58" name="Rectangle 95">
                  <a:extLst>
                    <a:ext uri="{FF2B5EF4-FFF2-40B4-BE49-F238E27FC236}">
                      <a16:creationId xmlns:a16="http://schemas.microsoft.com/office/drawing/2014/main" id="{C939B240-37A8-4BEA-AFC7-FEE4BE9FF9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770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DFW</a:t>
                  </a:r>
                  <a:endParaRPr kumimoji="0" lang="en-GB" sz="1200"/>
                </a:p>
              </p:txBody>
            </p:sp>
            <p:sp>
              <p:nvSpPr>
                <p:cNvPr id="59" name="Rectangle 96">
                  <a:extLst>
                    <a:ext uri="{FF2B5EF4-FFF2-40B4-BE49-F238E27FC236}">
                      <a16:creationId xmlns:a16="http://schemas.microsoft.com/office/drawing/2014/main" id="{D889366D-74C6-46AD-865C-1C2A2558CA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770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4" name="Group 97">
                <a:extLst>
                  <a:ext uri="{FF2B5EF4-FFF2-40B4-BE49-F238E27FC236}">
                    <a16:creationId xmlns:a16="http://schemas.microsoft.com/office/drawing/2014/main" id="{ABE776AD-CAFF-4E35-A80B-7C98E337D3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770"/>
                <a:ext cx="299" cy="154"/>
                <a:chOff x="645" y="770"/>
                <a:chExt cx="299" cy="154"/>
              </a:xfrm>
            </p:grpSpPr>
            <p:sp>
              <p:nvSpPr>
                <p:cNvPr id="56" name="Rectangle 98">
                  <a:extLst>
                    <a:ext uri="{FF2B5EF4-FFF2-40B4-BE49-F238E27FC236}">
                      <a16:creationId xmlns:a16="http://schemas.microsoft.com/office/drawing/2014/main" id="{6B572B65-22AC-450C-ABDF-F087AB1112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770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57" name="Rectangle 99">
                  <a:extLst>
                    <a:ext uri="{FF2B5EF4-FFF2-40B4-BE49-F238E27FC236}">
                      <a16:creationId xmlns:a16="http://schemas.microsoft.com/office/drawing/2014/main" id="{57E4CEAD-4FBB-4045-AB8F-7880B64BA4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770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5" name="Group 100">
                <a:extLst>
                  <a:ext uri="{FF2B5EF4-FFF2-40B4-BE49-F238E27FC236}">
                    <a16:creationId xmlns:a16="http://schemas.microsoft.com/office/drawing/2014/main" id="{BDB4AE38-8C03-4AA9-BEBC-EF0612153D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770"/>
                <a:ext cx="497" cy="154"/>
                <a:chOff x="944" y="770"/>
                <a:chExt cx="497" cy="154"/>
              </a:xfrm>
            </p:grpSpPr>
            <p:sp>
              <p:nvSpPr>
                <p:cNvPr id="54" name="Rectangle 101">
                  <a:extLst>
                    <a:ext uri="{FF2B5EF4-FFF2-40B4-BE49-F238E27FC236}">
                      <a16:creationId xmlns:a16="http://schemas.microsoft.com/office/drawing/2014/main" id="{A8AD67CD-002D-4BA2-9126-9CBE2CAD6C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770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19:00</a:t>
                  </a:r>
                  <a:endParaRPr kumimoji="0" lang="en-GB" sz="1200"/>
                </a:p>
              </p:txBody>
            </p:sp>
            <p:sp>
              <p:nvSpPr>
                <p:cNvPr id="55" name="Rectangle 102">
                  <a:extLst>
                    <a:ext uri="{FF2B5EF4-FFF2-40B4-BE49-F238E27FC236}">
                      <a16:creationId xmlns:a16="http://schemas.microsoft.com/office/drawing/2014/main" id="{EEBF2EDD-F863-4BF4-91AF-63BD8E28A2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770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6" name="Group 103">
                <a:extLst>
                  <a:ext uri="{FF2B5EF4-FFF2-40B4-BE49-F238E27FC236}">
                    <a16:creationId xmlns:a16="http://schemas.microsoft.com/office/drawing/2014/main" id="{F8D41545-8DA6-4A20-B125-D66D5F92BC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770"/>
                <a:ext cx="466" cy="154"/>
                <a:chOff x="1441" y="770"/>
                <a:chExt cx="466" cy="154"/>
              </a:xfrm>
            </p:grpSpPr>
            <p:sp>
              <p:nvSpPr>
                <p:cNvPr id="52" name="Rectangle 104">
                  <a:extLst>
                    <a:ext uri="{FF2B5EF4-FFF2-40B4-BE49-F238E27FC236}">
                      <a16:creationId xmlns:a16="http://schemas.microsoft.com/office/drawing/2014/main" id="{591EBD77-F4D5-4ECA-B00D-5061085C70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770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21:30</a:t>
                  </a:r>
                  <a:endParaRPr kumimoji="0" lang="en-GB" sz="1200"/>
                </a:p>
              </p:txBody>
            </p:sp>
            <p:sp>
              <p:nvSpPr>
                <p:cNvPr id="53" name="Rectangle 105">
                  <a:extLst>
                    <a:ext uri="{FF2B5EF4-FFF2-40B4-BE49-F238E27FC236}">
                      <a16:creationId xmlns:a16="http://schemas.microsoft.com/office/drawing/2014/main" id="{17B18C40-0990-4F0F-87F6-22532386C5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770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7" name="Group 106">
                <a:extLst>
                  <a:ext uri="{FF2B5EF4-FFF2-40B4-BE49-F238E27FC236}">
                    <a16:creationId xmlns:a16="http://schemas.microsoft.com/office/drawing/2014/main" id="{8563FE1B-7E79-40FD-81A3-4B3B2921F2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294" cy="154"/>
                <a:chOff x="0" y="924"/>
                <a:chExt cx="294" cy="154"/>
              </a:xfrm>
            </p:grpSpPr>
            <p:sp>
              <p:nvSpPr>
                <p:cNvPr id="50" name="Rectangle 107">
                  <a:extLst>
                    <a:ext uri="{FF2B5EF4-FFF2-40B4-BE49-F238E27FC236}">
                      <a16:creationId xmlns:a16="http://schemas.microsoft.com/office/drawing/2014/main" id="{A4DD0BA9-B184-4E58-9E77-AC6029EA69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395</a:t>
                  </a:r>
                  <a:endParaRPr kumimoji="0" lang="en-GB" sz="1200"/>
                </a:p>
              </p:txBody>
            </p:sp>
            <p:sp>
              <p:nvSpPr>
                <p:cNvPr id="51" name="Rectangle 108">
                  <a:extLst>
                    <a:ext uri="{FF2B5EF4-FFF2-40B4-BE49-F238E27FC236}">
                      <a16:creationId xmlns:a16="http://schemas.microsoft.com/office/drawing/2014/main" id="{ECCFC330-8BF8-442E-B7DE-5C604B2398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8" name="Group 109">
                <a:extLst>
                  <a:ext uri="{FF2B5EF4-FFF2-40B4-BE49-F238E27FC236}">
                    <a16:creationId xmlns:a16="http://schemas.microsoft.com/office/drawing/2014/main" id="{007FDD05-0F26-453A-A452-14B91E2CAE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924"/>
                <a:ext cx="351" cy="154"/>
                <a:chOff x="294" y="924"/>
                <a:chExt cx="351" cy="154"/>
              </a:xfrm>
            </p:grpSpPr>
            <p:sp>
              <p:nvSpPr>
                <p:cNvPr id="48" name="Rectangle 110">
                  <a:extLst>
                    <a:ext uri="{FF2B5EF4-FFF2-40B4-BE49-F238E27FC236}">
                      <a16:creationId xmlns:a16="http://schemas.microsoft.com/office/drawing/2014/main" id="{F3E7BA5C-8104-4E97-81AE-49C94325FE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924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49" name="Rectangle 111">
                  <a:extLst>
                    <a:ext uri="{FF2B5EF4-FFF2-40B4-BE49-F238E27FC236}">
                      <a16:creationId xmlns:a16="http://schemas.microsoft.com/office/drawing/2014/main" id="{FAC752BD-9A72-4D5C-9218-370781EAC9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924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9" name="Group 112">
                <a:extLst>
                  <a:ext uri="{FF2B5EF4-FFF2-40B4-BE49-F238E27FC236}">
                    <a16:creationId xmlns:a16="http://schemas.microsoft.com/office/drawing/2014/main" id="{A3A10BE8-C798-4B6A-81DC-94D80AF5FC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924"/>
                <a:ext cx="299" cy="154"/>
                <a:chOff x="645" y="924"/>
                <a:chExt cx="299" cy="154"/>
              </a:xfrm>
            </p:grpSpPr>
            <p:sp>
              <p:nvSpPr>
                <p:cNvPr id="46" name="Rectangle 113">
                  <a:extLst>
                    <a:ext uri="{FF2B5EF4-FFF2-40B4-BE49-F238E27FC236}">
                      <a16:creationId xmlns:a16="http://schemas.microsoft.com/office/drawing/2014/main" id="{0FF8DB17-EDF8-42FC-854C-ABED5F1ED1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924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DFW</a:t>
                  </a:r>
                  <a:endParaRPr kumimoji="0" lang="en-GB" sz="1200"/>
                </a:p>
              </p:txBody>
            </p:sp>
            <p:sp>
              <p:nvSpPr>
                <p:cNvPr id="47" name="Rectangle 114">
                  <a:extLst>
                    <a:ext uri="{FF2B5EF4-FFF2-40B4-BE49-F238E27FC236}">
                      <a16:creationId xmlns:a16="http://schemas.microsoft.com/office/drawing/2014/main" id="{24400166-6077-41A9-8EFC-6EE6F24E62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924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40" name="Group 115">
                <a:extLst>
                  <a:ext uri="{FF2B5EF4-FFF2-40B4-BE49-F238E27FC236}">
                    <a16:creationId xmlns:a16="http://schemas.microsoft.com/office/drawing/2014/main" id="{3603EEA1-E543-4EAD-986E-A41BC697D7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924"/>
                <a:ext cx="497" cy="154"/>
                <a:chOff x="944" y="924"/>
                <a:chExt cx="497" cy="154"/>
              </a:xfrm>
            </p:grpSpPr>
            <p:sp>
              <p:nvSpPr>
                <p:cNvPr id="44" name="Rectangle 116">
                  <a:extLst>
                    <a:ext uri="{FF2B5EF4-FFF2-40B4-BE49-F238E27FC236}">
                      <a16:creationId xmlns:a16="http://schemas.microsoft.com/office/drawing/2014/main" id="{182AA72C-B99A-44FF-90A0-13A9D5D79F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924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21:00</a:t>
                  </a:r>
                  <a:endParaRPr kumimoji="0" lang="en-GB" sz="1200"/>
                </a:p>
              </p:txBody>
            </p:sp>
            <p:sp>
              <p:nvSpPr>
                <p:cNvPr id="45" name="Rectangle 117">
                  <a:extLst>
                    <a:ext uri="{FF2B5EF4-FFF2-40B4-BE49-F238E27FC236}">
                      <a16:creationId xmlns:a16="http://schemas.microsoft.com/office/drawing/2014/main" id="{12B790ED-5376-48CF-BE4A-D501064FBF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924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118">
                <a:extLst>
                  <a:ext uri="{FF2B5EF4-FFF2-40B4-BE49-F238E27FC236}">
                    <a16:creationId xmlns:a16="http://schemas.microsoft.com/office/drawing/2014/main" id="{C8C067C6-050A-447E-9C92-B2B2C4247D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924"/>
                <a:ext cx="466" cy="154"/>
                <a:chOff x="1441" y="924"/>
                <a:chExt cx="466" cy="154"/>
              </a:xfrm>
            </p:grpSpPr>
            <p:sp>
              <p:nvSpPr>
                <p:cNvPr id="42" name="Rectangle 119">
                  <a:extLst>
                    <a:ext uri="{FF2B5EF4-FFF2-40B4-BE49-F238E27FC236}">
                      <a16:creationId xmlns:a16="http://schemas.microsoft.com/office/drawing/2014/main" id="{53F4BDF8-C65F-4ADF-9A0D-468F40E696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924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23:43</a:t>
                  </a:r>
                  <a:endParaRPr kumimoji="0" lang="en-GB" sz="1200"/>
                </a:p>
              </p:txBody>
            </p:sp>
            <p:sp>
              <p:nvSpPr>
                <p:cNvPr id="43" name="Rectangle 120">
                  <a:extLst>
                    <a:ext uri="{FF2B5EF4-FFF2-40B4-BE49-F238E27FC236}">
                      <a16:creationId xmlns:a16="http://schemas.microsoft.com/office/drawing/2014/main" id="{FA25D5FA-392B-450D-8DFD-FA63A8635D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924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121">
              <a:extLst>
                <a:ext uri="{FF2B5EF4-FFF2-40B4-BE49-F238E27FC236}">
                  <a16:creationId xmlns:a16="http://schemas.microsoft.com/office/drawing/2014/main" id="{D2786D5D-309F-4F6B-93FF-5DC1480B9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1913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22" name="Group 122">
            <a:extLst>
              <a:ext uri="{FF2B5EF4-FFF2-40B4-BE49-F238E27FC236}">
                <a16:creationId xmlns:a16="http://schemas.microsoft.com/office/drawing/2014/main" id="{4B7C7BC5-1668-4E14-90CF-661D36848473}"/>
              </a:ext>
            </a:extLst>
          </p:cNvPr>
          <p:cNvGrpSpPr>
            <a:grpSpLocks/>
          </p:cNvGrpSpPr>
          <p:nvPr/>
        </p:nvGrpSpPr>
        <p:grpSpPr bwMode="auto">
          <a:xfrm>
            <a:off x="5329363" y="3230132"/>
            <a:ext cx="3581400" cy="2139950"/>
            <a:chOff x="-3" y="-3"/>
            <a:chExt cx="1913" cy="1084"/>
          </a:xfrm>
        </p:grpSpPr>
        <p:grpSp>
          <p:nvGrpSpPr>
            <p:cNvPr id="123" name="Group 123">
              <a:extLst>
                <a:ext uri="{FF2B5EF4-FFF2-40B4-BE49-F238E27FC236}">
                  <a16:creationId xmlns:a16="http://schemas.microsoft.com/office/drawing/2014/main" id="{76EA1D39-40CB-4DFD-9AAB-6380C8A297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907" cy="1078"/>
              <a:chOff x="0" y="0"/>
              <a:chExt cx="1907" cy="1078"/>
            </a:xfrm>
          </p:grpSpPr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34A7734F-7E74-4C26-B934-CD3EC07AD5F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294" cy="154"/>
                <a:chOff x="0" y="0"/>
                <a:chExt cx="294" cy="154"/>
              </a:xfrm>
            </p:grpSpPr>
            <p:sp>
              <p:nvSpPr>
                <p:cNvPr id="236" name="Rectangle 125">
                  <a:extLst>
                    <a:ext uri="{FF2B5EF4-FFF2-40B4-BE49-F238E27FC236}">
                      <a16:creationId xmlns:a16="http://schemas.microsoft.com/office/drawing/2014/main" id="{D3677E7E-558C-4AAA-9791-3E4B0C6BD9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294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237" name="Group 126">
                  <a:extLst>
                    <a:ext uri="{FF2B5EF4-FFF2-40B4-BE49-F238E27FC236}">
                      <a16:creationId xmlns:a16="http://schemas.microsoft.com/office/drawing/2014/main" id="{177284DB-8556-4880-B23E-54E16F6719F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294" cy="154"/>
                  <a:chOff x="0" y="0"/>
                  <a:chExt cx="294" cy="154"/>
                </a:xfrm>
              </p:grpSpPr>
              <p:sp>
                <p:nvSpPr>
                  <p:cNvPr id="238" name="Rectangle 127">
                    <a:extLst>
                      <a:ext uri="{FF2B5EF4-FFF2-40B4-BE49-F238E27FC236}">
                        <a16:creationId xmlns:a16="http://schemas.microsoft.com/office/drawing/2014/main" id="{69F8B9B7-DDED-4E6A-8E70-CCD64282B1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94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Num</a:t>
                    </a:r>
                    <a:endParaRPr kumimoji="0" lang="en-GB" sz="1200"/>
                  </a:p>
                </p:txBody>
              </p:sp>
              <p:sp>
                <p:nvSpPr>
                  <p:cNvPr id="239" name="Rectangle 128">
                    <a:extLst>
                      <a:ext uri="{FF2B5EF4-FFF2-40B4-BE49-F238E27FC236}">
                        <a16:creationId xmlns:a16="http://schemas.microsoft.com/office/drawing/2014/main" id="{17EEF073-DBCF-4323-A8CA-1B5EB5DD86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94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26" name="Group 129">
                <a:extLst>
                  <a:ext uri="{FF2B5EF4-FFF2-40B4-BE49-F238E27FC236}">
                    <a16:creationId xmlns:a16="http://schemas.microsoft.com/office/drawing/2014/main" id="{AABCC47A-1548-4659-A86C-CD1154B8C1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0"/>
                <a:ext cx="351" cy="154"/>
                <a:chOff x="294" y="0"/>
                <a:chExt cx="351" cy="154"/>
              </a:xfrm>
            </p:grpSpPr>
            <p:sp>
              <p:nvSpPr>
                <p:cNvPr id="232" name="Rectangle 130">
                  <a:extLst>
                    <a:ext uri="{FF2B5EF4-FFF2-40B4-BE49-F238E27FC236}">
                      <a16:creationId xmlns:a16="http://schemas.microsoft.com/office/drawing/2014/main" id="{60F62914-3227-4518-8253-FFFD9250DF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0"/>
                  <a:ext cx="351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233" name="Group 131">
                  <a:extLst>
                    <a:ext uri="{FF2B5EF4-FFF2-40B4-BE49-F238E27FC236}">
                      <a16:creationId xmlns:a16="http://schemas.microsoft.com/office/drawing/2014/main" id="{E6DBA01B-53E3-412F-95F5-983877EFC1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4" y="0"/>
                  <a:ext cx="351" cy="154"/>
                  <a:chOff x="294" y="0"/>
                  <a:chExt cx="351" cy="154"/>
                </a:xfrm>
              </p:grpSpPr>
              <p:sp>
                <p:nvSpPr>
                  <p:cNvPr id="234" name="Rectangle 132">
                    <a:extLst>
                      <a:ext uri="{FF2B5EF4-FFF2-40B4-BE49-F238E27FC236}">
                        <a16:creationId xmlns:a16="http://schemas.microsoft.com/office/drawing/2014/main" id="{69B94F97-C9B1-4B6B-B931-9B1FDE4ED3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4" y="0"/>
                    <a:ext cx="351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Origin</a:t>
                    </a:r>
                    <a:endParaRPr kumimoji="0" lang="en-GB" sz="1200"/>
                  </a:p>
                </p:txBody>
              </p:sp>
              <p:sp>
                <p:nvSpPr>
                  <p:cNvPr id="235" name="Rectangle 133">
                    <a:extLst>
                      <a:ext uri="{FF2B5EF4-FFF2-40B4-BE49-F238E27FC236}">
                        <a16:creationId xmlns:a16="http://schemas.microsoft.com/office/drawing/2014/main" id="{49924ABA-AA84-4B4E-8F9F-3449E521E1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4" y="0"/>
                    <a:ext cx="351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27" name="Group 134">
                <a:extLst>
                  <a:ext uri="{FF2B5EF4-FFF2-40B4-BE49-F238E27FC236}">
                    <a16:creationId xmlns:a16="http://schemas.microsoft.com/office/drawing/2014/main" id="{46B08F82-CCE5-44E8-AC29-982FCC2E00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0"/>
                <a:ext cx="299" cy="154"/>
                <a:chOff x="645" y="0"/>
                <a:chExt cx="299" cy="154"/>
              </a:xfrm>
            </p:grpSpPr>
            <p:sp>
              <p:nvSpPr>
                <p:cNvPr id="228" name="Rectangle 135">
                  <a:extLst>
                    <a:ext uri="{FF2B5EF4-FFF2-40B4-BE49-F238E27FC236}">
                      <a16:creationId xmlns:a16="http://schemas.microsoft.com/office/drawing/2014/main" id="{C6266640-3894-4C05-BDEB-D6A04F6C34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0"/>
                  <a:ext cx="299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229" name="Group 136">
                  <a:extLst>
                    <a:ext uri="{FF2B5EF4-FFF2-40B4-BE49-F238E27FC236}">
                      <a16:creationId xmlns:a16="http://schemas.microsoft.com/office/drawing/2014/main" id="{D4BE62D1-0B54-441C-90CB-239596B4CA1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45" y="0"/>
                  <a:ext cx="299" cy="154"/>
                  <a:chOff x="645" y="0"/>
                  <a:chExt cx="299" cy="154"/>
                </a:xfrm>
              </p:grpSpPr>
              <p:sp>
                <p:nvSpPr>
                  <p:cNvPr id="230" name="Rectangle 137">
                    <a:extLst>
                      <a:ext uri="{FF2B5EF4-FFF2-40B4-BE49-F238E27FC236}">
                        <a16:creationId xmlns:a16="http://schemas.microsoft.com/office/drawing/2014/main" id="{7C9D0478-7408-4C8E-AFB3-FDC76DC665D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5" y="0"/>
                    <a:ext cx="299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Dest</a:t>
                    </a:r>
                    <a:endParaRPr kumimoji="0" lang="en-GB" sz="1200"/>
                  </a:p>
                </p:txBody>
              </p:sp>
              <p:sp>
                <p:nvSpPr>
                  <p:cNvPr id="231" name="Rectangle 138">
                    <a:extLst>
                      <a:ext uri="{FF2B5EF4-FFF2-40B4-BE49-F238E27FC236}">
                        <a16:creationId xmlns:a16="http://schemas.microsoft.com/office/drawing/2014/main" id="{F785ED4A-442E-477B-A3E2-7B6F719C65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5" y="0"/>
                    <a:ext cx="299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28" name="Group 139">
                <a:extLst>
                  <a:ext uri="{FF2B5EF4-FFF2-40B4-BE49-F238E27FC236}">
                    <a16:creationId xmlns:a16="http://schemas.microsoft.com/office/drawing/2014/main" id="{76B1E4DD-0A11-483A-89AA-55595E41D1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0"/>
                <a:ext cx="497" cy="154"/>
                <a:chOff x="944" y="0"/>
                <a:chExt cx="497" cy="154"/>
              </a:xfrm>
            </p:grpSpPr>
            <p:sp>
              <p:nvSpPr>
                <p:cNvPr id="224" name="Rectangle 140">
                  <a:extLst>
                    <a:ext uri="{FF2B5EF4-FFF2-40B4-BE49-F238E27FC236}">
                      <a16:creationId xmlns:a16="http://schemas.microsoft.com/office/drawing/2014/main" id="{8F63C344-4827-4829-8295-15E4A1A5D2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0"/>
                  <a:ext cx="497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225" name="Group 141">
                  <a:extLst>
                    <a:ext uri="{FF2B5EF4-FFF2-40B4-BE49-F238E27FC236}">
                      <a16:creationId xmlns:a16="http://schemas.microsoft.com/office/drawing/2014/main" id="{4865224C-A369-4B30-867D-93F7AE83795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44" y="0"/>
                  <a:ext cx="497" cy="154"/>
                  <a:chOff x="944" y="0"/>
                  <a:chExt cx="497" cy="154"/>
                </a:xfrm>
              </p:grpSpPr>
              <p:sp>
                <p:nvSpPr>
                  <p:cNvPr id="226" name="Rectangle 142">
                    <a:extLst>
                      <a:ext uri="{FF2B5EF4-FFF2-40B4-BE49-F238E27FC236}">
                        <a16:creationId xmlns:a16="http://schemas.microsoft.com/office/drawing/2014/main" id="{A596A4D2-4682-4CFC-9216-00B205C83D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44" y="0"/>
                    <a:ext cx="497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Dep_Time</a:t>
                    </a:r>
                    <a:endParaRPr kumimoji="0" lang="en-GB" sz="1200"/>
                  </a:p>
                </p:txBody>
              </p:sp>
              <p:sp>
                <p:nvSpPr>
                  <p:cNvPr id="227" name="Rectangle 143">
                    <a:extLst>
                      <a:ext uri="{FF2B5EF4-FFF2-40B4-BE49-F238E27FC236}">
                        <a16:creationId xmlns:a16="http://schemas.microsoft.com/office/drawing/2014/main" id="{6744CC4F-66AF-4E6D-A769-4082C48411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944" y="0"/>
                    <a:ext cx="497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29" name="Group 144">
                <a:extLst>
                  <a:ext uri="{FF2B5EF4-FFF2-40B4-BE49-F238E27FC236}">
                    <a16:creationId xmlns:a16="http://schemas.microsoft.com/office/drawing/2014/main" id="{C7C83B0F-6F07-412D-A623-DB38425E30C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0"/>
                <a:ext cx="466" cy="154"/>
                <a:chOff x="1441" y="0"/>
                <a:chExt cx="466" cy="154"/>
              </a:xfrm>
            </p:grpSpPr>
            <p:sp>
              <p:nvSpPr>
                <p:cNvPr id="220" name="Rectangle 145">
                  <a:extLst>
                    <a:ext uri="{FF2B5EF4-FFF2-40B4-BE49-F238E27FC236}">
                      <a16:creationId xmlns:a16="http://schemas.microsoft.com/office/drawing/2014/main" id="{059D30C3-A4C7-4433-933C-174094928A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0"/>
                  <a:ext cx="46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221" name="Group 146">
                  <a:extLst>
                    <a:ext uri="{FF2B5EF4-FFF2-40B4-BE49-F238E27FC236}">
                      <a16:creationId xmlns:a16="http://schemas.microsoft.com/office/drawing/2014/main" id="{652C9297-6B48-4A7C-B227-3594C7F814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41" y="0"/>
                  <a:ext cx="466" cy="154"/>
                  <a:chOff x="1441" y="0"/>
                  <a:chExt cx="466" cy="154"/>
                </a:xfrm>
              </p:grpSpPr>
              <p:sp>
                <p:nvSpPr>
                  <p:cNvPr id="222" name="Rectangle 147">
                    <a:extLst>
                      <a:ext uri="{FF2B5EF4-FFF2-40B4-BE49-F238E27FC236}">
                        <a16:creationId xmlns:a16="http://schemas.microsoft.com/office/drawing/2014/main" id="{E98AC8FF-5026-4307-A8B9-ED3FFEDA62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0"/>
                    <a:ext cx="46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Arr_Time</a:t>
                    </a:r>
                    <a:endParaRPr kumimoji="0" lang="en-GB" sz="1200"/>
                  </a:p>
                </p:txBody>
              </p:sp>
              <p:sp>
                <p:nvSpPr>
                  <p:cNvPr id="223" name="Rectangle 148">
                    <a:extLst>
                      <a:ext uri="{FF2B5EF4-FFF2-40B4-BE49-F238E27FC236}">
                        <a16:creationId xmlns:a16="http://schemas.microsoft.com/office/drawing/2014/main" id="{77D17E4E-5A41-4559-8975-7385796786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441" y="0"/>
                    <a:ext cx="46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30" name="Group 149">
                <a:extLst>
                  <a:ext uri="{FF2B5EF4-FFF2-40B4-BE49-F238E27FC236}">
                    <a16:creationId xmlns:a16="http://schemas.microsoft.com/office/drawing/2014/main" id="{EB6103B0-A6E2-41A6-BC6D-0238841597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294" cy="154"/>
                <a:chOff x="0" y="154"/>
                <a:chExt cx="294" cy="154"/>
              </a:xfrm>
            </p:grpSpPr>
            <p:sp>
              <p:nvSpPr>
                <p:cNvPr id="218" name="Rectangle 150">
                  <a:extLst>
                    <a:ext uri="{FF2B5EF4-FFF2-40B4-BE49-F238E27FC236}">
                      <a16:creationId xmlns:a16="http://schemas.microsoft.com/office/drawing/2014/main" id="{A4C8BADB-34CD-497B-B43A-4EAB839754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334</a:t>
                  </a:r>
                  <a:endParaRPr kumimoji="0" lang="en-GB" sz="1200"/>
                </a:p>
              </p:txBody>
            </p:sp>
            <p:sp>
              <p:nvSpPr>
                <p:cNvPr id="219" name="Rectangle 151">
                  <a:extLst>
                    <a:ext uri="{FF2B5EF4-FFF2-40B4-BE49-F238E27FC236}">
                      <a16:creationId xmlns:a16="http://schemas.microsoft.com/office/drawing/2014/main" id="{8A1F85C2-806E-4EEC-9884-9E70084905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1" name="Group 152">
                <a:extLst>
                  <a:ext uri="{FF2B5EF4-FFF2-40B4-BE49-F238E27FC236}">
                    <a16:creationId xmlns:a16="http://schemas.microsoft.com/office/drawing/2014/main" id="{76A6FBDE-8F6A-4F3D-B3A1-2FAEA2F95F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154"/>
                <a:ext cx="351" cy="154"/>
                <a:chOff x="294" y="154"/>
                <a:chExt cx="351" cy="154"/>
              </a:xfrm>
            </p:grpSpPr>
            <p:sp>
              <p:nvSpPr>
                <p:cNvPr id="216" name="Rectangle 153">
                  <a:extLst>
                    <a:ext uri="{FF2B5EF4-FFF2-40B4-BE49-F238E27FC236}">
                      <a16:creationId xmlns:a16="http://schemas.microsoft.com/office/drawing/2014/main" id="{AF885A0E-98CF-41F7-9D75-F39DE64FA5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154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217" name="Rectangle 154">
                  <a:extLst>
                    <a:ext uri="{FF2B5EF4-FFF2-40B4-BE49-F238E27FC236}">
                      <a16:creationId xmlns:a16="http://schemas.microsoft.com/office/drawing/2014/main" id="{9E15419F-D660-4954-82B9-06C8738A3B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154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2" name="Group 155">
                <a:extLst>
                  <a:ext uri="{FF2B5EF4-FFF2-40B4-BE49-F238E27FC236}">
                    <a16:creationId xmlns:a16="http://schemas.microsoft.com/office/drawing/2014/main" id="{16F1208D-493F-4A74-AD60-F288485690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154"/>
                <a:ext cx="299" cy="154"/>
                <a:chOff x="645" y="154"/>
                <a:chExt cx="299" cy="154"/>
              </a:xfrm>
            </p:grpSpPr>
            <p:sp>
              <p:nvSpPr>
                <p:cNvPr id="214" name="Rectangle 156">
                  <a:extLst>
                    <a:ext uri="{FF2B5EF4-FFF2-40B4-BE49-F238E27FC236}">
                      <a16:creationId xmlns:a16="http://schemas.microsoft.com/office/drawing/2014/main" id="{D220EFFF-3DCB-4AB2-B599-C0CD2AE572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154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215" name="Rectangle 157">
                  <a:extLst>
                    <a:ext uri="{FF2B5EF4-FFF2-40B4-BE49-F238E27FC236}">
                      <a16:creationId xmlns:a16="http://schemas.microsoft.com/office/drawing/2014/main" id="{B84BB2FA-FE6D-4C4F-AB2C-46CFC8FF80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154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3" name="Group 158">
                <a:extLst>
                  <a:ext uri="{FF2B5EF4-FFF2-40B4-BE49-F238E27FC236}">
                    <a16:creationId xmlns:a16="http://schemas.microsoft.com/office/drawing/2014/main" id="{9AA81D49-9897-4D59-9359-368D5DE442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154"/>
                <a:ext cx="497" cy="154"/>
                <a:chOff x="944" y="154"/>
                <a:chExt cx="497" cy="154"/>
              </a:xfrm>
            </p:grpSpPr>
            <p:sp>
              <p:nvSpPr>
                <p:cNvPr id="212" name="Rectangle 159">
                  <a:extLst>
                    <a:ext uri="{FF2B5EF4-FFF2-40B4-BE49-F238E27FC236}">
                      <a16:creationId xmlns:a16="http://schemas.microsoft.com/office/drawing/2014/main" id="{542BA08A-1A62-42B6-9BE2-987C59ECA5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154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12:00</a:t>
                  </a:r>
                  <a:endParaRPr kumimoji="0" lang="en-GB" sz="1200"/>
                </a:p>
              </p:txBody>
            </p:sp>
            <p:sp>
              <p:nvSpPr>
                <p:cNvPr id="213" name="Rectangle 160">
                  <a:extLst>
                    <a:ext uri="{FF2B5EF4-FFF2-40B4-BE49-F238E27FC236}">
                      <a16:creationId xmlns:a16="http://schemas.microsoft.com/office/drawing/2014/main" id="{95F6757C-3C86-423C-AC63-7C87F3B3D8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154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4" name="Group 161">
                <a:extLst>
                  <a:ext uri="{FF2B5EF4-FFF2-40B4-BE49-F238E27FC236}">
                    <a16:creationId xmlns:a16="http://schemas.microsoft.com/office/drawing/2014/main" id="{2EC5BE46-8EEE-4F36-9E9A-618243DC4B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154"/>
                <a:ext cx="466" cy="154"/>
                <a:chOff x="1441" y="154"/>
                <a:chExt cx="466" cy="154"/>
              </a:xfrm>
            </p:grpSpPr>
            <p:sp>
              <p:nvSpPr>
                <p:cNvPr id="210" name="Rectangle 162">
                  <a:extLst>
                    <a:ext uri="{FF2B5EF4-FFF2-40B4-BE49-F238E27FC236}">
                      <a16:creationId xmlns:a16="http://schemas.microsoft.com/office/drawing/2014/main" id="{A2C1692F-C6CE-410A-B3EA-B5336BB2FA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154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14:14</a:t>
                  </a:r>
                  <a:endParaRPr kumimoji="0" lang="en-GB" sz="1200"/>
                </a:p>
              </p:txBody>
            </p:sp>
            <p:sp>
              <p:nvSpPr>
                <p:cNvPr id="211" name="Rectangle 163">
                  <a:extLst>
                    <a:ext uri="{FF2B5EF4-FFF2-40B4-BE49-F238E27FC236}">
                      <a16:creationId xmlns:a16="http://schemas.microsoft.com/office/drawing/2014/main" id="{28A26CFB-5DE6-4B6C-A2FB-9016ABEBCD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154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5" name="Group 164">
                <a:extLst>
                  <a:ext uri="{FF2B5EF4-FFF2-40B4-BE49-F238E27FC236}">
                    <a16:creationId xmlns:a16="http://schemas.microsoft.com/office/drawing/2014/main" id="{EAD2E1CB-1730-4653-89C7-EF32B152E6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294" cy="154"/>
                <a:chOff x="0" y="308"/>
                <a:chExt cx="294" cy="154"/>
              </a:xfrm>
            </p:grpSpPr>
            <p:sp>
              <p:nvSpPr>
                <p:cNvPr id="208" name="Rectangle 165">
                  <a:extLst>
                    <a:ext uri="{FF2B5EF4-FFF2-40B4-BE49-F238E27FC236}">
                      <a16:creationId xmlns:a16="http://schemas.microsoft.com/office/drawing/2014/main" id="{174FC4C0-BEAE-4228-8848-E721488F22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335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209" name="Rectangle 166">
                  <a:extLst>
                    <a:ext uri="{FF2B5EF4-FFF2-40B4-BE49-F238E27FC236}">
                      <a16:creationId xmlns:a16="http://schemas.microsoft.com/office/drawing/2014/main" id="{52DFF2BD-9147-4FF5-A564-384D26A979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6" name="Group 167">
                <a:extLst>
                  <a:ext uri="{FF2B5EF4-FFF2-40B4-BE49-F238E27FC236}">
                    <a16:creationId xmlns:a16="http://schemas.microsoft.com/office/drawing/2014/main" id="{5B76E029-997D-4FAC-A551-81BEC1EBDE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308"/>
                <a:ext cx="351" cy="154"/>
                <a:chOff x="294" y="308"/>
                <a:chExt cx="351" cy="154"/>
              </a:xfrm>
            </p:grpSpPr>
            <p:sp>
              <p:nvSpPr>
                <p:cNvPr id="206" name="Rectangle 168">
                  <a:extLst>
                    <a:ext uri="{FF2B5EF4-FFF2-40B4-BE49-F238E27FC236}">
                      <a16:creationId xmlns:a16="http://schemas.microsoft.com/office/drawing/2014/main" id="{DA64C200-5E32-48EA-A3DF-07331EB70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308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207" name="Rectangle 169">
                  <a:extLst>
                    <a:ext uri="{FF2B5EF4-FFF2-40B4-BE49-F238E27FC236}">
                      <a16:creationId xmlns:a16="http://schemas.microsoft.com/office/drawing/2014/main" id="{7A971129-741D-467D-A568-234DEFE425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308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70">
                <a:extLst>
                  <a:ext uri="{FF2B5EF4-FFF2-40B4-BE49-F238E27FC236}">
                    <a16:creationId xmlns:a16="http://schemas.microsoft.com/office/drawing/2014/main" id="{D7D0BB2D-1A36-4F29-A771-1C9091D573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308"/>
                <a:ext cx="299" cy="154"/>
                <a:chOff x="645" y="308"/>
                <a:chExt cx="299" cy="154"/>
              </a:xfrm>
            </p:grpSpPr>
            <p:sp>
              <p:nvSpPr>
                <p:cNvPr id="204" name="Rectangle 171">
                  <a:extLst>
                    <a:ext uri="{FF2B5EF4-FFF2-40B4-BE49-F238E27FC236}">
                      <a16:creationId xmlns:a16="http://schemas.microsoft.com/office/drawing/2014/main" id="{068F6ABD-2171-4F14-998E-B1576C1D2D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308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205" name="Rectangle 172">
                  <a:extLst>
                    <a:ext uri="{FF2B5EF4-FFF2-40B4-BE49-F238E27FC236}">
                      <a16:creationId xmlns:a16="http://schemas.microsoft.com/office/drawing/2014/main" id="{D2D93BB8-6797-4158-98DA-5E7977B945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308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8" name="Group 173">
                <a:extLst>
                  <a:ext uri="{FF2B5EF4-FFF2-40B4-BE49-F238E27FC236}">
                    <a16:creationId xmlns:a16="http://schemas.microsoft.com/office/drawing/2014/main" id="{FB235EEF-F601-4227-87B1-79C02E4102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308"/>
                <a:ext cx="497" cy="154"/>
                <a:chOff x="944" y="308"/>
                <a:chExt cx="497" cy="154"/>
              </a:xfrm>
            </p:grpSpPr>
            <p:sp>
              <p:nvSpPr>
                <p:cNvPr id="202" name="Rectangle 174">
                  <a:extLst>
                    <a:ext uri="{FF2B5EF4-FFF2-40B4-BE49-F238E27FC236}">
                      <a16:creationId xmlns:a16="http://schemas.microsoft.com/office/drawing/2014/main" id="{F8B9ED87-7F7E-4FA7-ADDE-8CDDE7F699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308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15:00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203" name="Rectangle 175">
                  <a:extLst>
                    <a:ext uri="{FF2B5EF4-FFF2-40B4-BE49-F238E27FC236}">
                      <a16:creationId xmlns:a16="http://schemas.microsoft.com/office/drawing/2014/main" id="{00309F24-63EE-4519-A48D-3EFC5F78FF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308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9" name="Group 176">
                <a:extLst>
                  <a:ext uri="{FF2B5EF4-FFF2-40B4-BE49-F238E27FC236}">
                    <a16:creationId xmlns:a16="http://schemas.microsoft.com/office/drawing/2014/main" id="{E8F93AE1-EC30-4308-99BC-D235902B9A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308"/>
                <a:ext cx="466" cy="154"/>
                <a:chOff x="1441" y="308"/>
                <a:chExt cx="466" cy="154"/>
              </a:xfrm>
            </p:grpSpPr>
            <p:sp>
              <p:nvSpPr>
                <p:cNvPr id="200" name="Rectangle 177">
                  <a:extLst>
                    <a:ext uri="{FF2B5EF4-FFF2-40B4-BE49-F238E27FC236}">
                      <a16:creationId xmlns:a16="http://schemas.microsoft.com/office/drawing/2014/main" id="{683A5489-3829-4BB1-9A5B-CA8F5E7BEB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308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17:14</a:t>
                  </a:r>
                  <a:endParaRPr kumimoji="0" lang="en-GB" sz="1200"/>
                </a:p>
              </p:txBody>
            </p:sp>
            <p:sp>
              <p:nvSpPr>
                <p:cNvPr id="201" name="Rectangle 178">
                  <a:extLst>
                    <a:ext uri="{FF2B5EF4-FFF2-40B4-BE49-F238E27FC236}">
                      <a16:creationId xmlns:a16="http://schemas.microsoft.com/office/drawing/2014/main" id="{0E034D01-AE63-48D2-81C1-9E1C1D5819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308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0" name="Group 179">
                <a:extLst>
                  <a:ext uri="{FF2B5EF4-FFF2-40B4-BE49-F238E27FC236}">
                    <a16:creationId xmlns:a16="http://schemas.microsoft.com/office/drawing/2014/main" id="{2A7BB9B5-8ADB-4302-8EB0-BE030735D7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294" cy="154"/>
                <a:chOff x="0" y="462"/>
                <a:chExt cx="294" cy="154"/>
              </a:xfrm>
            </p:grpSpPr>
            <p:sp>
              <p:nvSpPr>
                <p:cNvPr id="198" name="Rectangle 180">
                  <a:extLst>
                    <a:ext uri="{FF2B5EF4-FFF2-40B4-BE49-F238E27FC236}">
                      <a16:creationId xmlns:a16="http://schemas.microsoft.com/office/drawing/2014/main" id="{A13D5DEB-9246-436B-860A-B53780EB59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336</a:t>
                  </a:r>
                  <a:endParaRPr kumimoji="0" lang="en-GB" sz="1200"/>
                </a:p>
              </p:txBody>
            </p:sp>
            <p:sp>
              <p:nvSpPr>
                <p:cNvPr id="199" name="Rectangle 181">
                  <a:extLst>
                    <a:ext uri="{FF2B5EF4-FFF2-40B4-BE49-F238E27FC236}">
                      <a16:creationId xmlns:a16="http://schemas.microsoft.com/office/drawing/2014/main" id="{AB339A97-683A-485F-85D8-2742A5FFC3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82">
                <a:extLst>
                  <a:ext uri="{FF2B5EF4-FFF2-40B4-BE49-F238E27FC236}">
                    <a16:creationId xmlns:a16="http://schemas.microsoft.com/office/drawing/2014/main" id="{A6C0E7DB-F672-470B-AB68-586F443599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462"/>
                <a:ext cx="351" cy="154"/>
                <a:chOff x="294" y="462"/>
                <a:chExt cx="351" cy="154"/>
              </a:xfrm>
            </p:grpSpPr>
            <p:sp>
              <p:nvSpPr>
                <p:cNvPr id="196" name="Rectangle 183">
                  <a:extLst>
                    <a:ext uri="{FF2B5EF4-FFF2-40B4-BE49-F238E27FC236}">
                      <a16:creationId xmlns:a16="http://schemas.microsoft.com/office/drawing/2014/main" id="{278C8CFD-FDD0-4ADD-901D-7AE8063E72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462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197" name="Rectangle 184">
                  <a:extLst>
                    <a:ext uri="{FF2B5EF4-FFF2-40B4-BE49-F238E27FC236}">
                      <a16:creationId xmlns:a16="http://schemas.microsoft.com/office/drawing/2014/main" id="{C22929DA-287C-4BF5-91D1-DE32ADDE08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462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85">
                <a:extLst>
                  <a:ext uri="{FF2B5EF4-FFF2-40B4-BE49-F238E27FC236}">
                    <a16:creationId xmlns:a16="http://schemas.microsoft.com/office/drawing/2014/main" id="{8B41671F-126E-4DEB-A5B8-14F58E5907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462"/>
                <a:ext cx="299" cy="154"/>
                <a:chOff x="645" y="462"/>
                <a:chExt cx="299" cy="154"/>
              </a:xfrm>
            </p:grpSpPr>
            <p:sp>
              <p:nvSpPr>
                <p:cNvPr id="194" name="Rectangle 186">
                  <a:extLst>
                    <a:ext uri="{FF2B5EF4-FFF2-40B4-BE49-F238E27FC236}">
                      <a16:creationId xmlns:a16="http://schemas.microsoft.com/office/drawing/2014/main" id="{F9FDB1A6-0BC8-4A1E-AA24-A5C6AB40B8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462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195" name="Rectangle 187">
                  <a:extLst>
                    <a:ext uri="{FF2B5EF4-FFF2-40B4-BE49-F238E27FC236}">
                      <a16:creationId xmlns:a16="http://schemas.microsoft.com/office/drawing/2014/main" id="{E5146590-FA51-42F4-ADF2-6840A1BDC5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462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3" name="Group 188">
                <a:extLst>
                  <a:ext uri="{FF2B5EF4-FFF2-40B4-BE49-F238E27FC236}">
                    <a16:creationId xmlns:a16="http://schemas.microsoft.com/office/drawing/2014/main" id="{74D11CAD-4AA3-4C89-8EB1-8E8FD53AF8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462"/>
                <a:ext cx="497" cy="154"/>
                <a:chOff x="944" y="462"/>
                <a:chExt cx="497" cy="154"/>
              </a:xfrm>
            </p:grpSpPr>
            <p:sp>
              <p:nvSpPr>
                <p:cNvPr id="192" name="Rectangle 189">
                  <a:extLst>
                    <a:ext uri="{FF2B5EF4-FFF2-40B4-BE49-F238E27FC236}">
                      <a16:creationId xmlns:a16="http://schemas.microsoft.com/office/drawing/2014/main" id="{9AED5529-FCFD-45E7-9F93-A542BAA930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462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18:00</a:t>
                  </a:r>
                  <a:endParaRPr kumimoji="0" lang="en-GB" sz="1200"/>
                </a:p>
              </p:txBody>
            </p:sp>
            <p:sp>
              <p:nvSpPr>
                <p:cNvPr id="193" name="Rectangle 190">
                  <a:extLst>
                    <a:ext uri="{FF2B5EF4-FFF2-40B4-BE49-F238E27FC236}">
                      <a16:creationId xmlns:a16="http://schemas.microsoft.com/office/drawing/2014/main" id="{5AC1B3BE-E70C-4664-964E-47C976068A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462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4" name="Group 191">
                <a:extLst>
                  <a:ext uri="{FF2B5EF4-FFF2-40B4-BE49-F238E27FC236}">
                    <a16:creationId xmlns:a16="http://schemas.microsoft.com/office/drawing/2014/main" id="{DE18A9C1-43BA-449E-9C7A-038B88D859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462"/>
                <a:ext cx="466" cy="154"/>
                <a:chOff x="1441" y="462"/>
                <a:chExt cx="466" cy="154"/>
              </a:xfrm>
            </p:grpSpPr>
            <p:sp>
              <p:nvSpPr>
                <p:cNvPr id="190" name="Rectangle 192">
                  <a:extLst>
                    <a:ext uri="{FF2B5EF4-FFF2-40B4-BE49-F238E27FC236}">
                      <a16:creationId xmlns:a16="http://schemas.microsoft.com/office/drawing/2014/main" id="{3DC67027-BEF6-462E-B383-70B569D93C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462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20:14</a:t>
                  </a:r>
                  <a:endParaRPr kumimoji="0" lang="en-GB" sz="1200"/>
                </a:p>
              </p:txBody>
            </p:sp>
            <p:sp>
              <p:nvSpPr>
                <p:cNvPr id="191" name="Rectangle 193">
                  <a:extLst>
                    <a:ext uri="{FF2B5EF4-FFF2-40B4-BE49-F238E27FC236}">
                      <a16:creationId xmlns:a16="http://schemas.microsoft.com/office/drawing/2014/main" id="{B91653CE-1148-42E0-A741-B7EA8BB709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462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194">
                <a:extLst>
                  <a:ext uri="{FF2B5EF4-FFF2-40B4-BE49-F238E27FC236}">
                    <a16:creationId xmlns:a16="http://schemas.microsoft.com/office/drawing/2014/main" id="{F9786D63-4BA6-4B32-9364-A081778B75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294" cy="154"/>
                <a:chOff x="0" y="616"/>
                <a:chExt cx="294" cy="154"/>
              </a:xfrm>
            </p:grpSpPr>
            <p:sp>
              <p:nvSpPr>
                <p:cNvPr id="188" name="Rectangle 195">
                  <a:extLst>
                    <a:ext uri="{FF2B5EF4-FFF2-40B4-BE49-F238E27FC236}">
                      <a16:creationId xmlns:a16="http://schemas.microsoft.com/office/drawing/2014/main" id="{B7126D40-E21B-4AAA-A52B-6A6D21443C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337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89" name="Rectangle 196">
                  <a:extLst>
                    <a:ext uri="{FF2B5EF4-FFF2-40B4-BE49-F238E27FC236}">
                      <a16:creationId xmlns:a16="http://schemas.microsoft.com/office/drawing/2014/main" id="{0837371E-7950-40CB-A83C-6FC44D04FC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6" name="Group 197">
                <a:extLst>
                  <a:ext uri="{FF2B5EF4-FFF2-40B4-BE49-F238E27FC236}">
                    <a16:creationId xmlns:a16="http://schemas.microsoft.com/office/drawing/2014/main" id="{26654CC5-931A-45FD-932B-8674124F96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616"/>
                <a:ext cx="351" cy="154"/>
                <a:chOff x="294" y="616"/>
                <a:chExt cx="351" cy="154"/>
              </a:xfrm>
            </p:grpSpPr>
            <p:sp>
              <p:nvSpPr>
                <p:cNvPr id="186" name="Rectangle 198">
                  <a:extLst>
                    <a:ext uri="{FF2B5EF4-FFF2-40B4-BE49-F238E27FC236}">
                      <a16:creationId xmlns:a16="http://schemas.microsoft.com/office/drawing/2014/main" id="{FF2D05B0-D840-4CF7-93F3-8832DBAA09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616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87" name="Rectangle 199">
                  <a:extLst>
                    <a:ext uri="{FF2B5EF4-FFF2-40B4-BE49-F238E27FC236}">
                      <a16:creationId xmlns:a16="http://schemas.microsoft.com/office/drawing/2014/main" id="{71EFAE05-166B-4127-BE10-18499C5ABC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616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7" name="Group 200">
                <a:extLst>
                  <a:ext uri="{FF2B5EF4-FFF2-40B4-BE49-F238E27FC236}">
                    <a16:creationId xmlns:a16="http://schemas.microsoft.com/office/drawing/2014/main" id="{86A01845-95CF-4702-9EBF-3D039379B6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616"/>
                <a:ext cx="299" cy="154"/>
                <a:chOff x="645" y="616"/>
                <a:chExt cx="299" cy="154"/>
              </a:xfrm>
            </p:grpSpPr>
            <p:sp>
              <p:nvSpPr>
                <p:cNvPr id="184" name="Rectangle 201">
                  <a:extLst>
                    <a:ext uri="{FF2B5EF4-FFF2-40B4-BE49-F238E27FC236}">
                      <a16:creationId xmlns:a16="http://schemas.microsoft.com/office/drawing/2014/main" id="{0CBEA464-37FB-408F-95A0-34430AD079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616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185" name="Rectangle 202">
                  <a:extLst>
                    <a:ext uri="{FF2B5EF4-FFF2-40B4-BE49-F238E27FC236}">
                      <a16:creationId xmlns:a16="http://schemas.microsoft.com/office/drawing/2014/main" id="{8DF15197-AE65-4AF9-81A7-1B561A67BA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616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8" name="Group 203">
                <a:extLst>
                  <a:ext uri="{FF2B5EF4-FFF2-40B4-BE49-F238E27FC236}">
                    <a16:creationId xmlns:a16="http://schemas.microsoft.com/office/drawing/2014/main" id="{29CE6AB2-C902-4220-B3A3-F2F1D54582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616"/>
                <a:ext cx="497" cy="154"/>
                <a:chOff x="944" y="616"/>
                <a:chExt cx="497" cy="154"/>
              </a:xfrm>
            </p:grpSpPr>
            <p:sp>
              <p:nvSpPr>
                <p:cNvPr id="182" name="Rectangle 204">
                  <a:extLst>
                    <a:ext uri="{FF2B5EF4-FFF2-40B4-BE49-F238E27FC236}">
                      <a16:creationId xmlns:a16="http://schemas.microsoft.com/office/drawing/2014/main" id="{92F5B9C3-886B-49FC-B676-1632B591E3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616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20:30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83" name="Rectangle 205">
                  <a:extLst>
                    <a:ext uri="{FF2B5EF4-FFF2-40B4-BE49-F238E27FC236}">
                      <a16:creationId xmlns:a16="http://schemas.microsoft.com/office/drawing/2014/main" id="{372F2BD9-65CC-4BBB-8A3D-EB9A0C712D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616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9" name="Group 206">
                <a:extLst>
                  <a:ext uri="{FF2B5EF4-FFF2-40B4-BE49-F238E27FC236}">
                    <a16:creationId xmlns:a16="http://schemas.microsoft.com/office/drawing/2014/main" id="{23562B49-B203-4EBA-8A5E-9E0399DB01B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616"/>
                <a:ext cx="466" cy="154"/>
                <a:chOff x="1441" y="616"/>
                <a:chExt cx="466" cy="154"/>
              </a:xfrm>
            </p:grpSpPr>
            <p:sp>
              <p:nvSpPr>
                <p:cNvPr id="180" name="Rectangle 207">
                  <a:extLst>
                    <a:ext uri="{FF2B5EF4-FFF2-40B4-BE49-F238E27FC236}">
                      <a16:creationId xmlns:a16="http://schemas.microsoft.com/office/drawing/2014/main" id="{9043B25C-89D6-45FC-B5BA-8126BEE94D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616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23:53</a:t>
                  </a:r>
                  <a:endParaRPr kumimoji="0" lang="en-GB" sz="1200"/>
                </a:p>
              </p:txBody>
            </p:sp>
            <p:sp>
              <p:nvSpPr>
                <p:cNvPr id="181" name="Rectangle 208">
                  <a:extLst>
                    <a:ext uri="{FF2B5EF4-FFF2-40B4-BE49-F238E27FC236}">
                      <a16:creationId xmlns:a16="http://schemas.microsoft.com/office/drawing/2014/main" id="{6396CD59-DC39-40C6-A12C-C239B6D462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616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0" name="Group 209">
                <a:extLst>
                  <a:ext uri="{FF2B5EF4-FFF2-40B4-BE49-F238E27FC236}">
                    <a16:creationId xmlns:a16="http://schemas.microsoft.com/office/drawing/2014/main" id="{77CA0889-75E2-4428-BD59-A6CFE88A91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294" cy="154"/>
                <a:chOff x="0" y="770"/>
                <a:chExt cx="294" cy="154"/>
              </a:xfrm>
            </p:grpSpPr>
            <p:sp>
              <p:nvSpPr>
                <p:cNvPr id="178" name="Rectangle 210">
                  <a:extLst>
                    <a:ext uri="{FF2B5EF4-FFF2-40B4-BE49-F238E27FC236}">
                      <a16:creationId xmlns:a16="http://schemas.microsoft.com/office/drawing/2014/main" id="{42B56981-D0C7-446C-AAB2-E204C8AA0E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394</a:t>
                  </a:r>
                  <a:endParaRPr kumimoji="0" lang="en-GB" sz="1200"/>
                </a:p>
              </p:txBody>
            </p:sp>
            <p:sp>
              <p:nvSpPr>
                <p:cNvPr id="179" name="Rectangle 211">
                  <a:extLst>
                    <a:ext uri="{FF2B5EF4-FFF2-40B4-BE49-F238E27FC236}">
                      <a16:creationId xmlns:a16="http://schemas.microsoft.com/office/drawing/2014/main" id="{CBAC6164-43A7-44DE-9532-26081F5B48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1" name="Group 212">
                <a:extLst>
                  <a:ext uri="{FF2B5EF4-FFF2-40B4-BE49-F238E27FC236}">
                    <a16:creationId xmlns:a16="http://schemas.microsoft.com/office/drawing/2014/main" id="{CB4FC865-1277-43A7-85C2-84657CB0836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770"/>
                <a:ext cx="351" cy="154"/>
                <a:chOff x="294" y="770"/>
                <a:chExt cx="351" cy="154"/>
              </a:xfrm>
            </p:grpSpPr>
            <p:sp>
              <p:nvSpPr>
                <p:cNvPr id="176" name="Rectangle 213">
                  <a:extLst>
                    <a:ext uri="{FF2B5EF4-FFF2-40B4-BE49-F238E27FC236}">
                      <a16:creationId xmlns:a16="http://schemas.microsoft.com/office/drawing/2014/main" id="{6AB969C6-2A49-4535-9F2A-167577E15A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770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DFW</a:t>
                  </a:r>
                  <a:endParaRPr kumimoji="0" lang="en-GB" sz="1200"/>
                </a:p>
              </p:txBody>
            </p:sp>
            <p:sp>
              <p:nvSpPr>
                <p:cNvPr id="177" name="Rectangle 214">
                  <a:extLst>
                    <a:ext uri="{FF2B5EF4-FFF2-40B4-BE49-F238E27FC236}">
                      <a16:creationId xmlns:a16="http://schemas.microsoft.com/office/drawing/2014/main" id="{75335B98-54DC-4984-9F8D-4DC35A0D08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770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2" name="Group 215">
                <a:extLst>
                  <a:ext uri="{FF2B5EF4-FFF2-40B4-BE49-F238E27FC236}">
                    <a16:creationId xmlns:a16="http://schemas.microsoft.com/office/drawing/2014/main" id="{DBD426DE-6317-4033-AD23-FDD8FA9E4B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770"/>
                <a:ext cx="299" cy="154"/>
                <a:chOff x="645" y="770"/>
                <a:chExt cx="299" cy="154"/>
              </a:xfrm>
            </p:grpSpPr>
            <p:sp>
              <p:nvSpPr>
                <p:cNvPr id="174" name="Rectangle 216">
                  <a:extLst>
                    <a:ext uri="{FF2B5EF4-FFF2-40B4-BE49-F238E27FC236}">
                      <a16:creationId xmlns:a16="http://schemas.microsoft.com/office/drawing/2014/main" id="{B6FB5125-53FC-4854-B6A5-53A83F880B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770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175" name="Rectangle 217">
                  <a:extLst>
                    <a:ext uri="{FF2B5EF4-FFF2-40B4-BE49-F238E27FC236}">
                      <a16:creationId xmlns:a16="http://schemas.microsoft.com/office/drawing/2014/main" id="{60017644-6C8C-46E0-A047-8FC8771FC4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770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3" name="Group 218">
                <a:extLst>
                  <a:ext uri="{FF2B5EF4-FFF2-40B4-BE49-F238E27FC236}">
                    <a16:creationId xmlns:a16="http://schemas.microsoft.com/office/drawing/2014/main" id="{E17144C8-AA5F-4FBB-92A3-100DD9B0F0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770"/>
                <a:ext cx="497" cy="154"/>
                <a:chOff x="944" y="770"/>
                <a:chExt cx="497" cy="154"/>
              </a:xfrm>
            </p:grpSpPr>
            <p:sp>
              <p:nvSpPr>
                <p:cNvPr id="172" name="Rectangle 219">
                  <a:extLst>
                    <a:ext uri="{FF2B5EF4-FFF2-40B4-BE49-F238E27FC236}">
                      <a16:creationId xmlns:a16="http://schemas.microsoft.com/office/drawing/2014/main" id="{E3CDA2DE-74E6-4D48-AE84-106F11E8A7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770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19:00</a:t>
                  </a:r>
                  <a:endParaRPr kumimoji="0" lang="en-GB" sz="1200"/>
                </a:p>
              </p:txBody>
            </p:sp>
            <p:sp>
              <p:nvSpPr>
                <p:cNvPr id="173" name="Rectangle 220">
                  <a:extLst>
                    <a:ext uri="{FF2B5EF4-FFF2-40B4-BE49-F238E27FC236}">
                      <a16:creationId xmlns:a16="http://schemas.microsoft.com/office/drawing/2014/main" id="{F8B0C88E-9DA5-4500-ACB5-4BE00B048D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770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4" name="Group 221">
                <a:extLst>
                  <a:ext uri="{FF2B5EF4-FFF2-40B4-BE49-F238E27FC236}">
                    <a16:creationId xmlns:a16="http://schemas.microsoft.com/office/drawing/2014/main" id="{8E6A2B1C-C865-4DD9-A93B-202B154AB7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770"/>
                <a:ext cx="466" cy="154"/>
                <a:chOff x="1441" y="770"/>
                <a:chExt cx="466" cy="154"/>
              </a:xfrm>
            </p:grpSpPr>
            <p:sp>
              <p:nvSpPr>
                <p:cNvPr id="170" name="Rectangle 222">
                  <a:extLst>
                    <a:ext uri="{FF2B5EF4-FFF2-40B4-BE49-F238E27FC236}">
                      <a16:creationId xmlns:a16="http://schemas.microsoft.com/office/drawing/2014/main" id="{72D48B78-4973-4846-9BDB-A5DBA89330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770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21:30</a:t>
                  </a:r>
                  <a:endParaRPr kumimoji="0" lang="en-GB" sz="1200"/>
                </a:p>
              </p:txBody>
            </p:sp>
            <p:sp>
              <p:nvSpPr>
                <p:cNvPr id="171" name="Rectangle 223">
                  <a:extLst>
                    <a:ext uri="{FF2B5EF4-FFF2-40B4-BE49-F238E27FC236}">
                      <a16:creationId xmlns:a16="http://schemas.microsoft.com/office/drawing/2014/main" id="{A26A48D0-CD39-47FB-83EC-27E0EF75B4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770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5" name="Group 224">
                <a:extLst>
                  <a:ext uri="{FF2B5EF4-FFF2-40B4-BE49-F238E27FC236}">
                    <a16:creationId xmlns:a16="http://schemas.microsoft.com/office/drawing/2014/main" id="{A7F1AB53-DE49-40E3-B783-537AD77C59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294" cy="154"/>
                <a:chOff x="0" y="924"/>
                <a:chExt cx="294" cy="154"/>
              </a:xfrm>
            </p:grpSpPr>
            <p:sp>
              <p:nvSpPr>
                <p:cNvPr id="168" name="Rectangle 225">
                  <a:extLst>
                    <a:ext uri="{FF2B5EF4-FFF2-40B4-BE49-F238E27FC236}">
                      <a16:creationId xmlns:a16="http://schemas.microsoft.com/office/drawing/2014/main" id="{70862089-9167-4A92-A45A-0C3A3B63ED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294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395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69" name="Rectangle 226">
                  <a:extLst>
                    <a:ext uri="{FF2B5EF4-FFF2-40B4-BE49-F238E27FC236}">
                      <a16:creationId xmlns:a16="http://schemas.microsoft.com/office/drawing/2014/main" id="{F0F33524-09C6-49C8-B69B-2513B8F777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294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6" name="Group 227">
                <a:extLst>
                  <a:ext uri="{FF2B5EF4-FFF2-40B4-BE49-F238E27FC236}">
                    <a16:creationId xmlns:a16="http://schemas.microsoft.com/office/drawing/2014/main" id="{0DFC2BE7-3BD2-41B9-9220-DC288F643A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" y="924"/>
                <a:ext cx="351" cy="154"/>
                <a:chOff x="294" y="924"/>
                <a:chExt cx="351" cy="154"/>
              </a:xfrm>
            </p:grpSpPr>
            <p:sp>
              <p:nvSpPr>
                <p:cNvPr id="166" name="Rectangle 228">
                  <a:extLst>
                    <a:ext uri="{FF2B5EF4-FFF2-40B4-BE49-F238E27FC236}">
                      <a16:creationId xmlns:a16="http://schemas.microsoft.com/office/drawing/2014/main" id="{DD6B3539-DD9C-4B11-A7EB-3F103D1791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924"/>
                  <a:ext cx="35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67" name="Rectangle 229">
                  <a:extLst>
                    <a:ext uri="{FF2B5EF4-FFF2-40B4-BE49-F238E27FC236}">
                      <a16:creationId xmlns:a16="http://schemas.microsoft.com/office/drawing/2014/main" id="{556499CA-9E14-4DD6-AA61-8C74C374EB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4" y="924"/>
                  <a:ext cx="35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7" name="Group 230">
                <a:extLst>
                  <a:ext uri="{FF2B5EF4-FFF2-40B4-BE49-F238E27FC236}">
                    <a16:creationId xmlns:a16="http://schemas.microsoft.com/office/drawing/2014/main" id="{D141B532-F8C8-4FE6-B273-D4B1EECB91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5" y="924"/>
                <a:ext cx="299" cy="154"/>
                <a:chOff x="645" y="924"/>
                <a:chExt cx="299" cy="154"/>
              </a:xfrm>
            </p:grpSpPr>
            <p:sp>
              <p:nvSpPr>
                <p:cNvPr id="164" name="Rectangle 231">
                  <a:extLst>
                    <a:ext uri="{FF2B5EF4-FFF2-40B4-BE49-F238E27FC236}">
                      <a16:creationId xmlns:a16="http://schemas.microsoft.com/office/drawing/2014/main" id="{29CB75B1-7DFE-436D-AAED-16EC4816A9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924"/>
                  <a:ext cx="29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DFW</a:t>
                  </a:r>
                  <a:endParaRPr kumimoji="0" lang="en-GB" sz="1200"/>
                </a:p>
              </p:txBody>
            </p:sp>
            <p:sp>
              <p:nvSpPr>
                <p:cNvPr id="165" name="Rectangle 232">
                  <a:extLst>
                    <a:ext uri="{FF2B5EF4-FFF2-40B4-BE49-F238E27FC236}">
                      <a16:creationId xmlns:a16="http://schemas.microsoft.com/office/drawing/2014/main" id="{A0B2EC78-058E-4551-87AD-77D9F60BDA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" y="924"/>
                  <a:ext cx="29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8" name="Group 233">
                <a:extLst>
                  <a:ext uri="{FF2B5EF4-FFF2-40B4-BE49-F238E27FC236}">
                    <a16:creationId xmlns:a16="http://schemas.microsoft.com/office/drawing/2014/main" id="{D477C189-B32E-4819-9D08-A3118D1E87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44" y="924"/>
                <a:ext cx="497" cy="154"/>
                <a:chOff x="944" y="924"/>
                <a:chExt cx="497" cy="154"/>
              </a:xfrm>
            </p:grpSpPr>
            <p:sp>
              <p:nvSpPr>
                <p:cNvPr id="162" name="Rectangle 234">
                  <a:extLst>
                    <a:ext uri="{FF2B5EF4-FFF2-40B4-BE49-F238E27FC236}">
                      <a16:creationId xmlns:a16="http://schemas.microsoft.com/office/drawing/2014/main" id="{BC740C4F-4C12-42F5-B2B2-191AAD407F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924"/>
                  <a:ext cx="49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21:00</a:t>
                  </a:r>
                  <a:endParaRPr kumimoji="0" lang="en-GB" sz="1200" dirty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63" name="Rectangle 235">
                  <a:extLst>
                    <a:ext uri="{FF2B5EF4-FFF2-40B4-BE49-F238E27FC236}">
                      <a16:creationId xmlns:a16="http://schemas.microsoft.com/office/drawing/2014/main" id="{93EAA757-9303-4662-9522-6E767D07A2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44" y="924"/>
                  <a:ext cx="497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9" name="Group 236">
                <a:extLst>
                  <a:ext uri="{FF2B5EF4-FFF2-40B4-BE49-F238E27FC236}">
                    <a16:creationId xmlns:a16="http://schemas.microsoft.com/office/drawing/2014/main" id="{F3EEEBE1-6E8F-452D-8DCC-3E4E985AA4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1" y="924"/>
                <a:ext cx="466" cy="154"/>
                <a:chOff x="1441" y="924"/>
                <a:chExt cx="466" cy="154"/>
              </a:xfrm>
            </p:grpSpPr>
            <p:sp>
              <p:nvSpPr>
                <p:cNvPr id="160" name="Rectangle 237">
                  <a:extLst>
                    <a:ext uri="{FF2B5EF4-FFF2-40B4-BE49-F238E27FC236}">
                      <a16:creationId xmlns:a16="http://schemas.microsoft.com/office/drawing/2014/main" id="{BDC81EE9-E92E-4E08-B364-8E6CBE22DA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924"/>
                  <a:ext cx="4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23:43</a:t>
                  </a:r>
                  <a:endParaRPr kumimoji="0" lang="en-GB" sz="1200"/>
                </a:p>
              </p:txBody>
            </p:sp>
            <p:sp>
              <p:nvSpPr>
                <p:cNvPr id="161" name="Rectangle 238">
                  <a:extLst>
                    <a:ext uri="{FF2B5EF4-FFF2-40B4-BE49-F238E27FC236}">
                      <a16:creationId xmlns:a16="http://schemas.microsoft.com/office/drawing/2014/main" id="{D19683D9-5364-4282-BC6E-092A51205A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41" y="924"/>
                  <a:ext cx="4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124" name="Rectangle 239">
              <a:extLst>
                <a:ext uri="{FF2B5EF4-FFF2-40B4-BE49-F238E27FC236}">
                  <a16:creationId xmlns:a16="http://schemas.microsoft.com/office/drawing/2014/main" id="{702FA64E-1F26-4EED-9DAC-3CB1A1188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1913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1C465E45-2F1F-4D29-A790-6248A3F0F9B4}"/>
                  </a:ext>
                </a:extLst>
              </p:cNvPr>
              <p:cNvSpPr txBox="1"/>
              <p:nvPr/>
            </p:nvSpPr>
            <p:spPr>
              <a:xfrm>
                <a:off x="1083063" y="5513542"/>
                <a:ext cx="7093993" cy="3994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𝐷𝑒𝑠𝑡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𝑂𝑟𝑖𝑔𝑖𝑛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𝐴𝑁𝐷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𝐴𝑟𝑟</m:t>
                              </m:r>
                              <m:r>
                                <m:rPr>
                                  <m:lit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𝑇𝑖𝑚𝑒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𝐷𝑒𝑝</m:t>
                              </m:r>
                              <m:r>
                                <m:rPr>
                                  <m:lit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𝑇𝑖𝑚𝑒</m:t>
                              </m:r>
                            </m:e>
                          </m:d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6" name="TextBox 245">
                <a:extLst>
                  <a:ext uri="{FF2B5EF4-FFF2-40B4-BE49-F238E27FC236}">
                    <a16:creationId xmlns:a16="http://schemas.microsoft.com/office/drawing/2014/main" id="{1C465E45-2F1F-4D29-A790-6248A3F0F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63" y="5513542"/>
                <a:ext cx="7093993" cy="399405"/>
              </a:xfrm>
              <a:prstGeom prst="rect">
                <a:avLst/>
              </a:prstGeom>
              <a:blipFill>
                <a:blip r:embed="rId4"/>
                <a:stretch>
                  <a:fillRect l="-602" r="-602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9482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594CA8-19E1-4F4D-9C70-BE8A66B04C6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-Join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594CA8-19E1-4F4D-9C70-BE8A66B04C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21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1CAB53-C45C-47FA-9284-9FEABFE690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1CAB53-C45C-47FA-9284-9FEABFE690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62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1" name="Group 4">
            <a:extLst>
              <a:ext uri="{FF2B5EF4-FFF2-40B4-BE49-F238E27FC236}">
                <a16:creationId xmlns:a16="http://schemas.microsoft.com/office/drawing/2014/main" id="{0858705E-3FC9-4ED7-B3B3-D4443FF05269}"/>
              </a:ext>
            </a:extLst>
          </p:cNvPr>
          <p:cNvGrpSpPr>
            <a:grpSpLocks/>
          </p:cNvGrpSpPr>
          <p:nvPr/>
        </p:nvGrpSpPr>
        <p:grpSpPr bwMode="auto">
          <a:xfrm>
            <a:off x="238375" y="2921424"/>
            <a:ext cx="8712968" cy="2711450"/>
            <a:chOff x="-3" y="-3"/>
            <a:chExt cx="7080" cy="1084"/>
          </a:xfrm>
        </p:grpSpPr>
        <p:grpSp>
          <p:nvGrpSpPr>
            <p:cNvPr id="242" name="Group 5">
              <a:extLst>
                <a:ext uri="{FF2B5EF4-FFF2-40B4-BE49-F238E27FC236}">
                  <a16:creationId xmlns:a16="http://schemas.microsoft.com/office/drawing/2014/main" id="{9170D141-5B01-42F5-BE56-1929E37946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7074" cy="1078"/>
              <a:chOff x="0" y="0"/>
              <a:chExt cx="7074" cy="1078"/>
            </a:xfrm>
          </p:grpSpPr>
          <p:grpSp>
            <p:nvGrpSpPr>
              <p:cNvPr id="244" name="Group 6">
                <a:extLst>
                  <a:ext uri="{FF2B5EF4-FFF2-40B4-BE49-F238E27FC236}">
                    <a16:creationId xmlns:a16="http://schemas.microsoft.com/office/drawing/2014/main" id="{E5BA4A6F-069A-460E-AE0D-AE7E6F093C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578" cy="154"/>
                <a:chOff x="0" y="0"/>
                <a:chExt cx="578" cy="154"/>
              </a:xfrm>
            </p:grpSpPr>
            <p:sp>
              <p:nvSpPr>
                <p:cNvPr id="471" name="Rectangle 7">
                  <a:extLst>
                    <a:ext uri="{FF2B5EF4-FFF2-40B4-BE49-F238E27FC236}">
                      <a16:creationId xmlns:a16="http://schemas.microsoft.com/office/drawing/2014/main" id="{101190BC-7DFC-40AD-9623-5973C42422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7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72" name="Group 8">
                  <a:extLst>
                    <a:ext uri="{FF2B5EF4-FFF2-40B4-BE49-F238E27FC236}">
                      <a16:creationId xmlns:a16="http://schemas.microsoft.com/office/drawing/2014/main" id="{3D378F09-2623-4736-AB04-90BBEDB22E3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78" cy="154"/>
                  <a:chOff x="0" y="0"/>
                  <a:chExt cx="578" cy="154"/>
                </a:xfrm>
              </p:grpSpPr>
              <p:sp>
                <p:nvSpPr>
                  <p:cNvPr id="473" name="Rectangle 9">
                    <a:extLst>
                      <a:ext uri="{FF2B5EF4-FFF2-40B4-BE49-F238E27FC236}">
                        <a16:creationId xmlns:a16="http://schemas.microsoft.com/office/drawing/2014/main" id="{9DB13F78-6AE4-478A-9A41-D1683AAFC51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Flight1.Num</a:t>
                    </a:r>
                    <a:endParaRPr kumimoji="0" lang="en-GB" sz="1200" dirty="0"/>
                  </a:p>
                </p:txBody>
              </p:sp>
              <p:sp>
                <p:nvSpPr>
                  <p:cNvPr id="474" name="Rectangle 10">
                    <a:extLst>
                      <a:ext uri="{FF2B5EF4-FFF2-40B4-BE49-F238E27FC236}">
                        <a16:creationId xmlns:a16="http://schemas.microsoft.com/office/drawing/2014/main" id="{279BDE59-8B68-46F4-A485-5F11868440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57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45" name="Group 11">
                <a:extLst>
                  <a:ext uri="{FF2B5EF4-FFF2-40B4-BE49-F238E27FC236}">
                    <a16:creationId xmlns:a16="http://schemas.microsoft.com/office/drawing/2014/main" id="{DAC2C208-90D6-4F0E-9A9A-EB6AC7DFED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78" y="0"/>
                <a:ext cx="635" cy="154"/>
                <a:chOff x="578" y="0"/>
                <a:chExt cx="635" cy="154"/>
              </a:xfrm>
            </p:grpSpPr>
            <p:sp>
              <p:nvSpPr>
                <p:cNvPr id="467" name="Rectangle 12">
                  <a:extLst>
                    <a:ext uri="{FF2B5EF4-FFF2-40B4-BE49-F238E27FC236}">
                      <a16:creationId xmlns:a16="http://schemas.microsoft.com/office/drawing/2014/main" id="{33300CAA-629A-41F0-979E-FEE5C520EB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0"/>
                  <a:ext cx="635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68" name="Group 13">
                  <a:extLst>
                    <a:ext uri="{FF2B5EF4-FFF2-40B4-BE49-F238E27FC236}">
                      <a16:creationId xmlns:a16="http://schemas.microsoft.com/office/drawing/2014/main" id="{D2825C2E-7FFD-4D87-9741-AD01F7EE711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8" y="0"/>
                  <a:ext cx="635" cy="154"/>
                  <a:chOff x="578" y="0"/>
                  <a:chExt cx="635" cy="154"/>
                </a:xfrm>
              </p:grpSpPr>
              <p:sp>
                <p:nvSpPr>
                  <p:cNvPr id="469" name="Rectangle 14">
                    <a:extLst>
                      <a:ext uri="{FF2B5EF4-FFF2-40B4-BE49-F238E27FC236}">
                        <a16:creationId xmlns:a16="http://schemas.microsoft.com/office/drawing/2014/main" id="{CDB65448-7476-4678-8075-63BD210CED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78" y="0"/>
                    <a:ext cx="635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Flight1.Origin</a:t>
                    </a:r>
                    <a:endParaRPr kumimoji="0" lang="en-GB" sz="1200" dirty="0"/>
                  </a:p>
                </p:txBody>
              </p:sp>
              <p:sp>
                <p:nvSpPr>
                  <p:cNvPr id="470" name="Rectangle 15">
                    <a:extLst>
                      <a:ext uri="{FF2B5EF4-FFF2-40B4-BE49-F238E27FC236}">
                        <a16:creationId xmlns:a16="http://schemas.microsoft.com/office/drawing/2014/main" id="{67C91B61-B059-4959-8006-85C24CE98C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78" y="0"/>
                    <a:ext cx="635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47" name="Group 16">
                <a:extLst>
                  <a:ext uri="{FF2B5EF4-FFF2-40B4-BE49-F238E27FC236}">
                    <a16:creationId xmlns:a16="http://schemas.microsoft.com/office/drawing/2014/main" id="{2A1C86A7-9927-40ED-A4A0-55DD2D4D15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13" y="0"/>
                <a:ext cx="573" cy="154"/>
                <a:chOff x="1213" y="0"/>
                <a:chExt cx="573" cy="154"/>
              </a:xfrm>
            </p:grpSpPr>
            <p:sp>
              <p:nvSpPr>
                <p:cNvPr id="463" name="Rectangle 17">
                  <a:extLst>
                    <a:ext uri="{FF2B5EF4-FFF2-40B4-BE49-F238E27FC236}">
                      <a16:creationId xmlns:a16="http://schemas.microsoft.com/office/drawing/2014/main" id="{A082688B-919E-4A9A-863A-7B1E51EA77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0"/>
                  <a:ext cx="57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64" name="Group 18">
                  <a:extLst>
                    <a:ext uri="{FF2B5EF4-FFF2-40B4-BE49-F238E27FC236}">
                      <a16:creationId xmlns:a16="http://schemas.microsoft.com/office/drawing/2014/main" id="{008E7842-228B-449F-93BF-E565EC7541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13" y="0"/>
                  <a:ext cx="573" cy="154"/>
                  <a:chOff x="1213" y="0"/>
                  <a:chExt cx="573" cy="154"/>
                </a:xfrm>
              </p:grpSpPr>
              <p:sp>
                <p:nvSpPr>
                  <p:cNvPr id="465" name="Rectangle 19">
                    <a:extLst>
                      <a:ext uri="{FF2B5EF4-FFF2-40B4-BE49-F238E27FC236}">
                        <a16:creationId xmlns:a16="http://schemas.microsoft.com/office/drawing/2014/main" id="{D4AD18F8-911F-4D75-B79A-40688012916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13" y="0"/>
                    <a:ext cx="57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Flight1.Dest</a:t>
                    </a:r>
                    <a:endParaRPr kumimoji="0" lang="en-GB" sz="1200"/>
                  </a:p>
                </p:txBody>
              </p:sp>
              <p:sp>
                <p:nvSpPr>
                  <p:cNvPr id="466" name="Rectangle 20">
                    <a:extLst>
                      <a:ext uri="{FF2B5EF4-FFF2-40B4-BE49-F238E27FC236}">
                        <a16:creationId xmlns:a16="http://schemas.microsoft.com/office/drawing/2014/main" id="{4F373F5A-FF29-4ABA-A4EE-8BFF725E15A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13" y="0"/>
                    <a:ext cx="57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48" name="Group 21">
                <a:extLst>
                  <a:ext uri="{FF2B5EF4-FFF2-40B4-BE49-F238E27FC236}">
                    <a16:creationId xmlns:a16="http://schemas.microsoft.com/office/drawing/2014/main" id="{1C1DBC11-EB9C-4302-8D22-7ED7B756E3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6" y="0"/>
                <a:ext cx="781" cy="154"/>
                <a:chOff x="1786" y="0"/>
                <a:chExt cx="781" cy="154"/>
              </a:xfrm>
            </p:grpSpPr>
            <p:sp>
              <p:nvSpPr>
                <p:cNvPr id="459" name="Rectangle 22">
                  <a:extLst>
                    <a:ext uri="{FF2B5EF4-FFF2-40B4-BE49-F238E27FC236}">
                      <a16:creationId xmlns:a16="http://schemas.microsoft.com/office/drawing/2014/main" id="{31DB42E8-A36D-43DE-870C-B014AA4BC1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0"/>
                  <a:ext cx="781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60" name="Group 23">
                  <a:extLst>
                    <a:ext uri="{FF2B5EF4-FFF2-40B4-BE49-F238E27FC236}">
                      <a16:creationId xmlns:a16="http://schemas.microsoft.com/office/drawing/2014/main" id="{077CAA3F-A09A-4A71-A6CE-CC016E09B8E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786" y="0"/>
                  <a:ext cx="781" cy="154"/>
                  <a:chOff x="1786" y="0"/>
                  <a:chExt cx="781" cy="154"/>
                </a:xfrm>
              </p:grpSpPr>
              <p:sp>
                <p:nvSpPr>
                  <p:cNvPr id="461" name="Rectangle 24">
                    <a:extLst>
                      <a:ext uri="{FF2B5EF4-FFF2-40B4-BE49-F238E27FC236}">
                        <a16:creationId xmlns:a16="http://schemas.microsoft.com/office/drawing/2014/main" id="{1A388AB9-EC56-47B1-9F47-113DDF0E24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786" y="0"/>
                    <a:ext cx="781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Flight1.Dep_Time</a:t>
                    </a:r>
                    <a:endParaRPr kumimoji="0" lang="en-GB" sz="1200" dirty="0"/>
                  </a:p>
                </p:txBody>
              </p:sp>
              <p:sp>
                <p:nvSpPr>
                  <p:cNvPr id="462" name="Rectangle 25">
                    <a:extLst>
                      <a:ext uri="{FF2B5EF4-FFF2-40B4-BE49-F238E27FC236}">
                        <a16:creationId xmlns:a16="http://schemas.microsoft.com/office/drawing/2014/main" id="{79B07FD5-558B-47F1-B3D0-136A65CCDD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786" y="0"/>
                    <a:ext cx="781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49" name="Group 26">
                <a:extLst>
                  <a:ext uri="{FF2B5EF4-FFF2-40B4-BE49-F238E27FC236}">
                    <a16:creationId xmlns:a16="http://schemas.microsoft.com/office/drawing/2014/main" id="{79F102A7-BB0E-4547-977D-536E446623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7" y="0"/>
                <a:ext cx="750" cy="154"/>
                <a:chOff x="2567" y="0"/>
                <a:chExt cx="750" cy="154"/>
              </a:xfrm>
            </p:grpSpPr>
            <p:sp>
              <p:nvSpPr>
                <p:cNvPr id="455" name="Rectangle 27">
                  <a:extLst>
                    <a:ext uri="{FF2B5EF4-FFF2-40B4-BE49-F238E27FC236}">
                      <a16:creationId xmlns:a16="http://schemas.microsoft.com/office/drawing/2014/main" id="{6DBC66C2-064D-4EAC-A418-AC92E8CAC0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0"/>
                  <a:ext cx="750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56" name="Group 28">
                  <a:extLst>
                    <a:ext uri="{FF2B5EF4-FFF2-40B4-BE49-F238E27FC236}">
                      <a16:creationId xmlns:a16="http://schemas.microsoft.com/office/drawing/2014/main" id="{D022F2A8-D782-4D98-B4B3-1D6F2F53BF3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67" y="0"/>
                  <a:ext cx="750" cy="154"/>
                  <a:chOff x="2567" y="0"/>
                  <a:chExt cx="750" cy="154"/>
                </a:xfrm>
              </p:grpSpPr>
              <p:sp>
                <p:nvSpPr>
                  <p:cNvPr id="457" name="Rectangle 29">
                    <a:extLst>
                      <a:ext uri="{FF2B5EF4-FFF2-40B4-BE49-F238E27FC236}">
                        <a16:creationId xmlns:a16="http://schemas.microsoft.com/office/drawing/2014/main" id="{C172D60C-5131-4F59-92AD-CC90FDF0B4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67" y="0"/>
                    <a:ext cx="750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Flight1.Arr_Time</a:t>
                    </a:r>
                    <a:endParaRPr kumimoji="0" lang="en-GB" sz="1200"/>
                  </a:p>
                </p:txBody>
              </p:sp>
              <p:sp>
                <p:nvSpPr>
                  <p:cNvPr id="458" name="Rectangle 30">
                    <a:extLst>
                      <a:ext uri="{FF2B5EF4-FFF2-40B4-BE49-F238E27FC236}">
                        <a16:creationId xmlns:a16="http://schemas.microsoft.com/office/drawing/2014/main" id="{18D47E83-23F7-4093-9CCA-EF6C0908593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67" y="0"/>
                    <a:ext cx="750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0" name="Group 31">
                <a:extLst>
                  <a:ext uri="{FF2B5EF4-FFF2-40B4-BE49-F238E27FC236}">
                    <a16:creationId xmlns:a16="http://schemas.microsoft.com/office/drawing/2014/main" id="{CC328083-E6B2-41E5-9EBC-1B43C2579E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17" y="0"/>
                <a:ext cx="666" cy="154"/>
                <a:chOff x="3317" y="0"/>
                <a:chExt cx="666" cy="154"/>
              </a:xfrm>
            </p:grpSpPr>
            <p:sp>
              <p:nvSpPr>
                <p:cNvPr id="451" name="Rectangle 32">
                  <a:extLst>
                    <a:ext uri="{FF2B5EF4-FFF2-40B4-BE49-F238E27FC236}">
                      <a16:creationId xmlns:a16="http://schemas.microsoft.com/office/drawing/2014/main" id="{8F151811-A216-41F4-8A93-783324BE23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0"/>
                  <a:ext cx="66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52" name="Group 33">
                  <a:extLst>
                    <a:ext uri="{FF2B5EF4-FFF2-40B4-BE49-F238E27FC236}">
                      <a16:creationId xmlns:a16="http://schemas.microsoft.com/office/drawing/2014/main" id="{8E159B82-7CF7-45A8-9434-F25057F3747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17" y="0"/>
                  <a:ext cx="666" cy="154"/>
                  <a:chOff x="3317" y="0"/>
                  <a:chExt cx="666" cy="154"/>
                </a:xfrm>
              </p:grpSpPr>
              <p:sp>
                <p:nvSpPr>
                  <p:cNvPr id="453" name="Rectangle 34">
                    <a:extLst>
                      <a:ext uri="{FF2B5EF4-FFF2-40B4-BE49-F238E27FC236}">
                        <a16:creationId xmlns:a16="http://schemas.microsoft.com/office/drawing/2014/main" id="{B89D2628-9668-4D46-BD3E-E68F62675C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17" y="0"/>
                    <a:ext cx="66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Flight2_1.Num</a:t>
                    </a:r>
                    <a:endParaRPr kumimoji="0" lang="en-GB" sz="1200" dirty="0"/>
                  </a:p>
                </p:txBody>
              </p:sp>
              <p:sp>
                <p:nvSpPr>
                  <p:cNvPr id="454" name="Rectangle 35">
                    <a:extLst>
                      <a:ext uri="{FF2B5EF4-FFF2-40B4-BE49-F238E27FC236}">
                        <a16:creationId xmlns:a16="http://schemas.microsoft.com/office/drawing/2014/main" id="{2792E339-1CDC-40E6-8AFA-11964C0F096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17" y="0"/>
                    <a:ext cx="66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1" name="Group 36">
                <a:extLst>
                  <a:ext uri="{FF2B5EF4-FFF2-40B4-BE49-F238E27FC236}">
                    <a16:creationId xmlns:a16="http://schemas.microsoft.com/office/drawing/2014/main" id="{42DE7B5A-D6CC-455B-B7D2-54E588A3B8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83" y="0"/>
                <a:ext cx="723" cy="154"/>
                <a:chOff x="3983" y="0"/>
                <a:chExt cx="723" cy="154"/>
              </a:xfrm>
            </p:grpSpPr>
            <p:sp>
              <p:nvSpPr>
                <p:cNvPr id="447" name="Rectangle 37">
                  <a:extLst>
                    <a:ext uri="{FF2B5EF4-FFF2-40B4-BE49-F238E27FC236}">
                      <a16:creationId xmlns:a16="http://schemas.microsoft.com/office/drawing/2014/main" id="{FDE49E2E-4D1C-4431-9F1F-AA86635570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0"/>
                  <a:ext cx="72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48" name="Group 38">
                  <a:extLst>
                    <a:ext uri="{FF2B5EF4-FFF2-40B4-BE49-F238E27FC236}">
                      <a16:creationId xmlns:a16="http://schemas.microsoft.com/office/drawing/2014/main" id="{7B5F4F7F-D462-46EA-9A99-F4F4C12D4C9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983" y="0"/>
                  <a:ext cx="723" cy="154"/>
                  <a:chOff x="3983" y="0"/>
                  <a:chExt cx="723" cy="154"/>
                </a:xfrm>
              </p:grpSpPr>
              <p:sp>
                <p:nvSpPr>
                  <p:cNvPr id="449" name="Rectangle 39">
                    <a:extLst>
                      <a:ext uri="{FF2B5EF4-FFF2-40B4-BE49-F238E27FC236}">
                        <a16:creationId xmlns:a16="http://schemas.microsoft.com/office/drawing/2014/main" id="{9A29D7A4-30D4-4200-A541-A0AE1BFD84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83" y="0"/>
                    <a:ext cx="72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Flight2.Origin</a:t>
                    </a:r>
                    <a:endParaRPr kumimoji="0" lang="en-GB" sz="1200"/>
                  </a:p>
                </p:txBody>
              </p:sp>
              <p:sp>
                <p:nvSpPr>
                  <p:cNvPr id="450" name="Rectangle 40">
                    <a:extLst>
                      <a:ext uri="{FF2B5EF4-FFF2-40B4-BE49-F238E27FC236}">
                        <a16:creationId xmlns:a16="http://schemas.microsoft.com/office/drawing/2014/main" id="{AE3615C3-C0C3-4603-BB44-49A7922589A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83" y="0"/>
                    <a:ext cx="72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2" name="Group 41">
                <a:extLst>
                  <a:ext uri="{FF2B5EF4-FFF2-40B4-BE49-F238E27FC236}">
                    <a16:creationId xmlns:a16="http://schemas.microsoft.com/office/drawing/2014/main" id="{6896F7F6-831B-4DEF-B52A-B93D79797C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6" y="0"/>
                <a:ext cx="661" cy="154"/>
                <a:chOff x="4706" y="0"/>
                <a:chExt cx="661" cy="154"/>
              </a:xfrm>
            </p:grpSpPr>
            <p:sp>
              <p:nvSpPr>
                <p:cNvPr id="443" name="Rectangle 42">
                  <a:extLst>
                    <a:ext uri="{FF2B5EF4-FFF2-40B4-BE49-F238E27FC236}">
                      <a16:creationId xmlns:a16="http://schemas.microsoft.com/office/drawing/2014/main" id="{A0A003C1-3378-4C52-83F3-C900C3FC7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0"/>
                  <a:ext cx="661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44" name="Group 43">
                  <a:extLst>
                    <a:ext uri="{FF2B5EF4-FFF2-40B4-BE49-F238E27FC236}">
                      <a16:creationId xmlns:a16="http://schemas.microsoft.com/office/drawing/2014/main" id="{20933A16-841A-46D8-94E3-B99679BFBAF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706" y="0"/>
                  <a:ext cx="661" cy="154"/>
                  <a:chOff x="4706" y="0"/>
                  <a:chExt cx="661" cy="154"/>
                </a:xfrm>
              </p:grpSpPr>
              <p:sp>
                <p:nvSpPr>
                  <p:cNvPr id="445" name="Rectangle 44">
                    <a:extLst>
                      <a:ext uri="{FF2B5EF4-FFF2-40B4-BE49-F238E27FC236}">
                        <a16:creationId xmlns:a16="http://schemas.microsoft.com/office/drawing/2014/main" id="{6E732A48-6953-48F4-B4B6-BE1748CB1DA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6" y="0"/>
                    <a:ext cx="661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Flight2.Dest</a:t>
                    </a:r>
                    <a:endParaRPr kumimoji="0" lang="en-GB" sz="1200"/>
                  </a:p>
                </p:txBody>
              </p:sp>
              <p:sp>
                <p:nvSpPr>
                  <p:cNvPr id="446" name="Rectangle 45">
                    <a:extLst>
                      <a:ext uri="{FF2B5EF4-FFF2-40B4-BE49-F238E27FC236}">
                        <a16:creationId xmlns:a16="http://schemas.microsoft.com/office/drawing/2014/main" id="{ED1B8368-DFD3-481C-9FD8-1BBC0D0801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706" y="0"/>
                    <a:ext cx="661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3" name="Group 46">
                <a:extLst>
                  <a:ext uri="{FF2B5EF4-FFF2-40B4-BE49-F238E27FC236}">
                    <a16:creationId xmlns:a16="http://schemas.microsoft.com/office/drawing/2014/main" id="{7E624A47-30B2-4282-A80E-BCC6C91BF4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67" y="0"/>
                <a:ext cx="869" cy="154"/>
                <a:chOff x="5367" y="0"/>
                <a:chExt cx="869" cy="154"/>
              </a:xfrm>
            </p:grpSpPr>
            <p:sp>
              <p:nvSpPr>
                <p:cNvPr id="439" name="Rectangle 47">
                  <a:extLst>
                    <a:ext uri="{FF2B5EF4-FFF2-40B4-BE49-F238E27FC236}">
                      <a16:creationId xmlns:a16="http://schemas.microsoft.com/office/drawing/2014/main" id="{93B46865-D881-4988-9635-D3F50BCAE7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0"/>
                  <a:ext cx="869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40" name="Group 48">
                  <a:extLst>
                    <a:ext uri="{FF2B5EF4-FFF2-40B4-BE49-F238E27FC236}">
                      <a16:creationId xmlns:a16="http://schemas.microsoft.com/office/drawing/2014/main" id="{E3B1751A-8B22-45A2-8E09-3116145BECB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367" y="0"/>
                  <a:ext cx="869" cy="154"/>
                  <a:chOff x="5367" y="0"/>
                  <a:chExt cx="869" cy="154"/>
                </a:xfrm>
              </p:grpSpPr>
              <p:sp>
                <p:nvSpPr>
                  <p:cNvPr id="441" name="Rectangle 49">
                    <a:extLst>
                      <a:ext uri="{FF2B5EF4-FFF2-40B4-BE49-F238E27FC236}">
                        <a16:creationId xmlns:a16="http://schemas.microsoft.com/office/drawing/2014/main" id="{E0F03DA5-AEE6-43C1-8C60-4D540960B2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367" y="0"/>
                    <a:ext cx="869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Flight2.Dep_Time</a:t>
                    </a:r>
                    <a:endParaRPr kumimoji="0" lang="en-GB" sz="1200"/>
                  </a:p>
                </p:txBody>
              </p:sp>
              <p:sp>
                <p:nvSpPr>
                  <p:cNvPr id="442" name="Rectangle 50">
                    <a:extLst>
                      <a:ext uri="{FF2B5EF4-FFF2-40B4-BE49-F238E27FC236}">
                        <a16:creationId xmlns:a16="http://schemas.microsoft.com/office/drawing/2014/main" id="{656CDF6D-8C4F-4D22-A0E9-8AACC79B0F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367" y="0"/>
                    <a:ext cx="869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4" name="Group 51">
                <a:extLst>
                  <a:ext uri="{FF2B5EF4-FFF2-40B4-BE49-F238E27FC236}">
                    <a16:creationId xmlns:a16="http://schemas.microsoft.com/office/drawing/2014/main" id="{0ABB7CD2-6E9F-4FBF-8509-D0845AB644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36" y="0"/>
                <a:ext cx="838" cy="154"/>
                <a:chOff x="6236" y="0"/>
                <a:chExt cx="838" cy="154"/>
              </a:xfrm>
            </p:grpSpPr>
            <p:sp>
              <p:nvSpPr>
                <p:cNvPr id="435" name="Rectangle 52">
                  <a:extLst>
                    <a:ext uri="{FF2B5EF4-FFF2-40B4-BE49-F238E27FC236}">
                      <a16:creationId xmlns:a16="http://schemas.microsoft.com/office/drawing/2014/main" id="{7D8F6814-B57D-4B52-B5FD-10FEC5A29E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0"/>
                  <a:ext cx="83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36" name="Group 53">
                  <a:extLst>
                    <a:ext uri="{FF2B5EF4-FFF2-40B4-BE49-F238E27FC236}">
                      <a16:creationId xmlns:a16="http://schemas.microsoft.com/office/drawing/2014/main" id="{12D6285D-0395-4CEF-973D-70542EF2581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236" y="0"/>
                  <a:ext cx="838" cy="154"/>
                  <a:chOff x="6236" y="0"/>
                  <a:chExt cx="838" cy="154"/>
                </a:xfrm>
              </p:grpSpPr>
              <p:sp>
                <p:nvSpPr>
                  <p:cNvPr id="437" name="Rectangle 54">
                    <a:extLst>
                      <a:ext uri="{FF2B5EF4-FFF2-40B4-BE49-F238E27FC236}">
                        <a16:creationId xmlns:a16="http://schemas.microsoft.com/office/drawing/2014/main" id="{5AC0D51D-49D7-492D-9B70-2CABFAC803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36" y="0"/>
                    <a:ext cx="83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Flight2.Arr_Time</a:t>
                    </a:r>
                    <a:endParaRPr kumimoji="0" lang="en-GB" sz="1200"/>
                  </a:p>
                </p:txBody>
              </p:sp>
              <p:sp>
                <p:nvSpPr>
                  <p:cNvPr id="438" name="Rectangle 55">
                    <a:extLst>
                      <a:ext uri="{FF2B5EF4-FFF2-40B4-BE49-F238E27FC236}">
                        <a16:creationId xmlns:a16="http://schemas.microsoft.com/office/drawing/2014/main" id="{138C3EF7-CA06-43CA-9346-F9AEA8C9C0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236" y="0"/>
                    <a:ext cx="83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5" name="Group 56">
                <a:extLst>
                  <a:ext uri="{FF2B5EF4-FFF2-40B4-BE49-F238E27FC236}">
                    <a16:creationId xmlns:a16="http://schemas.microsoft.com/office/drawing/2014/main" id="{366408BD-0E25-44BB-9F72-379F02610E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578" cy="154"/>
                <a:chOff x="0" y="154"/>
                <a:chExt cx="578" cy="154"/>
              </a:xfrm>
            </p:grpSpPr>
            <p:sp>
              <p:nvSpPr>
                <p:cNvPr id="433" name="Rectangle 57">
                  <a:extLst>
                    <a:ext uri="{FF2B5EF4-FFF2-40B4-BE49-F238E27FC236}">
                      <a16:creationId xmlns:a16="http://schemas.microsoft.com/office/drawing/2014/main" id="{EA2ACE8D-97BF-4FC0-B044-CB425B1B5A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57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334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434" name="Rectangle 58">
                  <a:extLst>
                    <a:ext uri="{FF2B5EF4-FFF2-40B4-BE49-F238E27FC236}">
                      <a16:creationId xmlns:a16="http://schemas.microsoft.com/office/drawing/2014/main" id="{9D9D1840-2F0F-4F01-B0E3-F032326477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57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6" name="Group 59">
                <a:extLst>
                  <a:ext uri="{FF2B5EF4-FFF2-40B4-BE49-F238E27FC236}">
                    <a16:creationId xmlns:a16="http://schemas.microsoft.com/office/drawing/2014/main" id="{0ECC170B-EFF5-4459-847B-9546799B64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78" y="154"/>
                <a:ext cx="635" cy="154"/>
                <a:chOff x="578" y="154"/>
                <a:chExt cx="635" cy="154"/>
              </a:xfrm>
            </p:grpSpPr>
            <p:sp>
              <p:nvSpPr>
                <p:cNvPr id="431" name="Rectangle 60">
                  <a:extLst>
                    <a:ext uri="{FF2B5EF4-FFF2-40B4-BE49-F238E27FC236}">
                      <a16:creationId xmlns:a16="http://schemas.microsoft.com/office/drawing/2014/main" id="{4F6EBB29-1CA9-4141-99F1-31688D2451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154"/>
                  <a:ext cx="635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432" name="Rectangle 61">
                  <a:extLst>
                    <a:ext uri="{FF2B5EF4-FFF2-40B4-BE49-F238E27FC236}">
                      <a16:creationId xmlns:a16="http://schemas.microsoft.com/office/drawing/2014/main" id="{C6ADEB29-D4BA-4CCD-A115-3C49006D0D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154"/>
                  <a:ext cx="635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7" name="Group 62">
                <a:extLst>
                  <a:ext uri="{FF2B5EF4-FFF2-40B4-BE49-F238E27FC236}">
                    <a16:creationId xmlns:a16="http://schemas.microsoft.com/office/drawing/2014/main" id="{246FAF2B-C942-44F2-8034-8B3AD1AA4F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13" y="154"/>
                <a:ext cx="573" cy="154"/>
                <a:chOff x="1213" y="154"/>
                <a:chExt cx="573" cy="154"/>
              </a:xfrm>
            </p:grpSpPr>
            <p:sp>
              <p:nvSpPr>
                <p:cNvPr id="429" name="Rectangle 63">
                  <a:extLst>
                    <a:ext uri="{FF2B5EF4-FFF2-40B4-BE49-F238E27FC236}">
                      <a16:creationId xmlns:a16="http://schemas.microsoft.com/office/drawing/2014/main" id="{C5E2969E-8826-4586-A47B-E27FD3DB2C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154"/>
                  <a:ext cx="57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430" name="Rectangle 64">
                  <a:extLst>
                    <a:ext uri="{FF2B5EF4-FFF2-40B4-BE49-F238E27FC236}">
                      <a16:creationId xmlns:a16="http://schemas.microsoft.com/office/drawing/2014/main" id="{0E5847AF-ABD6-4575-9DC7-BBE1601C20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154"/>
                  <a:ext cx="57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8" name="Group 65">
                <a:extLst>
                  <a:ext uri="{FF2B5EF4-FFF2-40B4-BE49-F238E27FC236}">
                    <a16:creationId xmlns:a16="http://schemas.microsoft.com/office/drawing/2014/main" id="{8ADD1FD5-E5BA-4370-B0BE-A199C9EBEA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6" y="154"/>
                <a:ext cx="781" cy="154"/>
                <a:chOff x="1786" y="154"/>
                <a:chExt cx="781" cy="154"/>
              </a:xfrm>
            </p:grpSpPr>
            <p:sp>
              <p:nvSpPr>
                <p:cNvPr id="427" name="Rectangle 66">
                  <a:extLst>
                    <a:ext uri="{FF2B5EF4-FFF2-40B4-BE49-F238E27FC236}">
                      <a16:creationId xmlns:a16="http://schemas.microsoft.com/office/drawing/2014/main" id="{9EC63224-EE83-4B88-82FB-B2F44A524C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154"/>
                  <a:ext cx="78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12:00</a:t>
                  </a:r>
                  <a:endParaRPr kumimoji="0" lang="en-GB" sz="1200"/>
                </a:p>
              </p:txBody>
            </p:sp>
            <p:sp>
              <p:nvSpPr>
                <p:cNvPr id="428" name="Rectangle 67">
                  <a:extLst>
                    <a:ext uri="{FF2B5EF4-FFF2-40B4-BE49-F238E27FC236}">
                      <a16:creationId xmlns:a16="http://schemas.microsoft.com/office/drawing/2014/main" id="{2CF3F851-432B-4176-AD7D-5100CC70FD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154"/>
                  <a:ext cx="78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9" name="Group 68">
                <a:extLst>
                  <a:ext uri="{FF2B5EF4-FFF2-40B4-BE49-F238E27FC236}">
                    <a16:creationId xmlns:a16="http://schemas.microsoft.com/office/drawing/2014/main" id="{3A3FEDEA-FDB0-476C-99CA-96A2E2A1BB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7" y="154"/>
                <a:ext cx="750" cy="154"/>
                <a:chOff x="2567" y="154"/>
                <a:chExt cx="750" cy="154"/>
              </a:xfrm>
            </p:grpSpPr>
            <p:sp>
              <p:nvSpPr>
                <p:cNvPr id="425" name="Rectangle 69">
                  <a:extLst>
                    <a:ext uri="{FF2B5EF4-FFF2-40B4-BE49-F238E27FC236}">
                      <a16:creationId xmlns:a16="http://schemas.microsoft.com/office/drawing/2014/main" id="{E09BC669-B1BC-4615-86B9-6B3427DCF9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154"/>
                  <a:ext cx="75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14:14</a:t>
                  </a:r>
                  <a:endParaRPr kumimoji="0" lang="en-GB" sz="1200"/>
                </a:p>
              </p:txBody>
            </p:sp>
            <p:sp>
              <p:nvSpPr>
                <p:cNvPr id="426" name="Rectangle 70">
                  <a:extLst>
                    <a:ext uri="{FF2B5EF4-FFF2-40B4-BE49-F238E27FC236}">
                      <a16:creationId xmlns:a16="http://schemas.microsoft.com/office/drawing/2014/main" id="{04575E91-7208-47B7-AC83-3F0CD79411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154"/>
                  <a:ext cx="75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0" name="Group 71">
                <a:extLst>
                  <a:ext uri="{FF2B5EF4-FFF2-40B4-BE49-F238E27FC236}">
                    <a16:creationId xmlns:a16="http://schemas.microsoft.com/office/drawing/2014/main" id="{3DD2AB5B-F55F-49E6-9D22-C06A573F0D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17" y="154"/>
                <a:ext cx="666" cy="154"/>
                <a:chOff x="3317" y="154"/>
                <a:chExt cx="666" cy="154"/>
              </a:xfrm>
            </p:grpSpPr>
            <p:sp>
              <p:nvSpPr>
                <p:cNvPr id="423" name="Rectangle 72">
                  <a:extLst>
                    <a:ext uri="{FF2B5EF4-FFF2-40B4-BE49-F238E27FC236}">
                      <a16:creationId xmlns:a16="http://schemas.microsoft.com/office/drawing/2014/main" id="{A65BD6CB-6252-4070-812E-D82D54F080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154"/>
                  <a:ext cx="6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335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424" name="Rectangle 73">
                  <a:extLst>
                    <a:ext uri="{FF2B5EF4-FFF2-40B4-BE49-F238E27FC236}">
                      <a16:creationId xmlns:a16="http://schemas.microsoft.com/office/drawing/2014/main" id="{E5B8BB15-E380-47F0-B3C6-F196996785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154"/>
                  <a:ext cx="6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1" name="Group 74">
                <a:extLst>
                  <a:ext uri="{FF2B5EF4-FFF2-40B4-BE49-F238E27FC236}">
                    <a16:creationId xmlns:a16="http://schemas.microsoft.com/office/drawing/2014/main" id="{86DB97D2-3F6C-4905-A284-C1539E47F5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83" y="154"/>
                <a:ext cx="723" cy="154"/>
                <a:chOff x="3983" y="154"/>
                <a:chExt cx="723" cy="154"/>
              </a:xfrm>
            </p:grpSpPr>
            <p:sp>
              <p:nvSpPr>
                <p:cNvPr id="421" name="Rectangle 75">
                  <a:extLst>
                    <a:ext uri="{FF2B5EF4-FFF2-40B4-BE49-F238E27FC236}">
                      <a16:creationId xmlns:a16="http://schemas.microsoft.com/office/drawing/2014/main" id="{72C23E50-A85D-4001-B39D-3FACB67B97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154"/>
                  <a:ext cx="72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422" name="Rectangle 76">
                  <a:extLst>
                    <a:ext uri="{FF2B5EF4-FFF2-40B4-BE49-F238E27FC236}">
                      <a16:creationId xmlns:a16="http://schemas.microsoft.com/office/drawing/2014/main" id="{9475EFBD-9F28-4A41-BEB3-7AA03902D7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154"/>
                  <a:ext cx="72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2" name="Group 77">
                <a:extLst>
                  <a:ext uri="{FF2B5EF4-FFF2-40B4-BE49-F238E27FC236}">
                    <a16:creationId xmlns:a16="http://schemas.microsoft.com/office/drawing/2014/main" id="{B2FD5175-BA28-4A81-B19B-F878E46ABB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6" y="154"/>
                <a:ext cx="661" cy="154"/>
                <a:chOff x="4706" y="154"/>
                <a:chExt cx="661" cy="154"/>
              </a:xfrm>
            </p:grpSpPr>
            <p:sp>
              <p:nvSpPr>
                <p:cNvPr id="419" name="Rectangle 78">
                  <a:extLst>
                    <a:ext uri="{FF2B5EF4-FFF2-40B4-BE49-F238E27FC236}">
                      <a16:creationId xmlns:a16="http://schemas.microsoft.com/office/drawing/2014/main" id="{987CAEF6-EEBB-4CDB-9422-FDE72627A6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154"/>
                  <a:ext cx="66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tx2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420" name="Rectangle 79">
                  <a:extLst>
                    <a:ext uri="{FF2B5EF4-FFF2-40B4-BE49-F238E27FC236}">
                      <a16:creationId xmlns:a16="http://schemas.microsoft.com/office/drawing/2014/main" id="{CF01B795-36FF-42F2-88BB-B6006E0A8E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154"/>
                  <a:ext cx="66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3" name="Group 80">
                <a:extLst>
                  <a:ext uri="{FF2B5EF4-FFF2-40B4-BE49-F238E27FC236}">
                    <a16:creationId xmlns:a16="http://schemas.microsoft.com/office/drawing/2014/main" id="{2D86EA94-5DCB-40D8-B898-96AD1AC4C7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67" y="154"/>
                <a:ext cx="869" cy="154"/>
                <a:chOff x="5367" y="154"/>
                <a:chExt cx="869" cy="154"/>
              </a:xfrm>
            </p:grpSpPr>
            <p:sp>
              <p:nvSpPr>
                <p:cNvPr id="417" name="Rectangle 81">
                  <a:extLst>
                    <a:ext uri="{FF2B5EF4-FFF2-40B4-BE49-F238E27FC236}">
                      <a16:creationId xmlns:a16="http://schemas.microsoft.com/office/drawing/2014/main" id="{81A79C31-4BB6-4CF0-8318-2119E4897C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154"/>
                  <a:ext cx="86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15:00</a:t>
                  </a:r>
                  <a:endParaRPr kumimoji="0" lang="en-GB" sz="1200"/>
                </a:p>
              </p:txBody>
            </p:sp>
            <p:sp>
              <p:nvSpPr>
                <p:cNvPr id="418" name="Rectangle 82">
                  <a:extLst>
                    <a:ext uri="{FF2B5EF4-FFF2-40B4-BE49-F238E27FC236}">
                      <a16:creationId xmlns:a16="http://schemas.microsoft.com/office/drawing/2014/main" id="{AE64F082-3130-4C0D-9140-9D1CC26BFE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154"/>
                  <a:ext cx="86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4" name="Group 83">
                <a:extLst>
                  <a:ext uri="{FF2B5EF4-FFF2-40B4-BE49-F238E27FC236}">
                    <a16:creationId xmlns:a16="http://schemas.microsoft.com/office/drawing/2014/main" id="{7AA83D1B-F1B4-41AF-9A6F-188E6BAF7C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36" y="154"/>
                <a:ext cx="838" cy="154"/>
                <a:chOff x="6236" y="154"/>
                <a:chExt cx="838" cy="154"/>
              </a:xfrm>
            </p:grpSpPr>
            <p:sp>
              <p:nvSpPr>
                <p:cNvPr id="415" name="Rectangle 84">
                  <a:extLst>
                    <a:ext uri="{FF2B5EF4-FFF2-40B4-BE49-F238E27FC236}">
                      <a16:creationId xmlns:a16="http://schemas.microsoft.com/office/drawing/2014/main" id="{6BC30A6C-0020-4C13-A8ED-A7E4908C1D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154"/>
                  <a:ext cx="83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17:14</a:t>
                  </a:r>
                  <a:endParaRPr kumimoji="0" lang="en-GB" sz="1200"/>
                </a:p>
              </p:txBody>
            </p:sp>
            <p:sp>
              <p:nvSpPr>
                <p:cNvPr id="416" name="Rectangle 85">
                  <a:extLst>
                    <a:ext uri="{FF2B5EF4-FFF2-40B4-BE49-F238E27FC236}">
                      <a16:creationId xmlns:a16="http://schemas.microsoft.com/office/drawing/2014/main" id="{165721A7-1B14-4942-A0F5-427A7D4E50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154"/>
                  <a:ext cx="83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5" name="Group 86">
                <a:extLst>
                  <a:ext uri="{FF2B5EF4-FFF2-40B4-BE49-F238E27FC236}">
                    <a16:creationId xmlns:a16="http://schemas.microsoft.com/office/drawing/2014/main" id="{51066CB8-3AA4-41C1-9F49-D8D181AB869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578" cy="154"/>
                <a:chOff x="0" y="308"/>
                <a:chExt cx="578" cy="154"/>
              </a:xfrm>
            </p:grpSpPr>
            <p:sp>
              <p:nvSpPr>
                <p:cNvPr id="413" name="Rectangle 87">
                  <a:extLst>
                    <a:ext uri="{FF2B5EF4-FFF2-40B4-BE49-F238E27FC236}">
                      <a16:creationId xmlns:a16="http://schemas.microsoft.com/office/drawing/2014/main" id="{6038C672-12CD-4C55-8A5E-23264FB516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57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335</a:t>
                  </a:r>
                  <a:endParaRPr kumimoji="0" lang="en-GB" sz="1200"/>
                </a:p>
              </p:txBody>
            </p:sp>
            <p:sp>
              <p:nvSpPr>
                <p:cNvPr id="414" name="Rectangle 88">
                  <a:extLst>
                    <a:ext uri="{FF2B5EF4-FFF2-40B4-BE49-F238E27FC236}">
                      <a16:creationId xmlns:a16="http://schemas.microsoft.com/office/drawing/2014/main" id="{CF2F2651-9C98-4172-BBF1-32E7ACAADB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57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6" name="Group 89">
                <a:extLst>
                  <a:ext uri="{FF2B5EF4-FFF2-40B4-BE49-F238E27FC236}">
                    <a16:creationId xmlns:a16="http://schemas.microsoft.com/office/drawing/2014/main" id="{1405B6DA-62CE-413C-A1EC-1750684279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78" y="308"/>
                <a:ext cx="635" cy="154"/>
                <a:chOff x="578" y="308"/>
                <a:chExt cx="635" cy="154"/>
              </a:xfrm>
            </p:grpSpPr>
            <p:sp>
              <p:nvSpPr>
                <p:cNvPr id="411" name="Rectangle 90">
                  <a:extLst>
                    <a:ext uri="{FF2B5EF4-FFF2-40B4-BE49-F238E27FC236}">
                      <a16:creationId xmlns:a16="http://schemas.microsoft.com/office/drawing/2014/main" id="{D0A16B64-6950-483C-8D0F-FEBEAC340E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308"/>
                  <a:ext cx="635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412" name="Rectangle 91">
                  <a:extLst>
                    <a:ext uri="{FF2B5EF4-FFF2-40B4-BE49-F238E27FC236}">
                      <a16:creationId xmlns:a16="http://schemas.microsoft.com/office/drawing/2014/main" id="{592687AB-741A-4C06-A1A2-6504F70003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308"/>
                  <a:ext cx="635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7" name="Group 92">
                <a:extLst>
                  <a:ext uri="{FF2B5EF4-FFF2-40B4-BE49-F238E27FC236}">
                    <a16:creationId xmlns:a16="http://schemas.microsoft.com/office/drawing/2014/main" id="{4AAF4F17-27F6-4A2B-9E81-AEC1C66D9D6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13" y="308"/>
                <a:ext cx="573" cy="154"/>
                <a:chOff x="1213" y="308"/>
                <a:chExt cx="573" cy="154"/>
              </a:xfrm>
            </p:grpSpPr>
            <p:sp>
              <p:nvSpPr>
                <p:cNvPr id="409" name="Rectangle 93">
                  <a:extLst>
                    <a:ext uri="{FF2B5EF4-FFF2-40B4-BE49-F238E27FC236}">
                      <a16:creationId xmlns:a16="http://schemas.microsoft.com/office/drawing/2014/main" id="{FAA3C43A-CB62-474C-BD4C-4BC93764C2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308"/>
                  <a:ext cx="57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410" name="Rectangle 94">
                  <a:extLst>
                    <a:ext uri="{FF2B5EF4-FFF2-40B4-BE49-F238E27FC236}">
                      <a16:creationId xmlns:a16="http://schemas.microsoft.com/office/drawing/2014/main" id="{67B1EB5A-711B-4DDB-99F0-68D007C567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308"/>
                  <a:ext cx="57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8" name="Group 95">
                <a:extLst>
                  <a:ext uri="{FF2B5EF4-FFF2-40B4-BE49-F238E27FC236}">
                    <a16:creationId xmlns:a16="http://schemas.microsoft.com/office/drawing/2014/main" id="{67328AB3-BB49-4D79-B3B5-B9A5CAA129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6" y="308"/>
                <a:ext cx="781" cy="154"/>
                <a:chOff x="1786" y="308"/>
                <a:chExt cx="781" cy="154"/>
              </a:xfrm>
            </p:grpSpPr>
            <p:sp>
              <p:nvSpPr>
                <p:cNvPr id="407" name="Rectangle 96">
                  <a:extLst>
                    <a:ext uri="{FF2B5EF4-FFF2-40B4-BE49-F238E27FC236}">
                      <a16:creationId xmlns:a16="http://schemas.microsoft.com/office/drawing/2014/main" id="{BC47E696-77C7-4A73-9CC8-4BB4F0E144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308"/>
                  <a:ext cx="78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15:00</a:t>
                  </a:r>
                  <a:endParaRPr kumimoji="0" lang="en-GB" sz="1200"/>
                </a:p>
              </p:txBody>
            </p:sp>
            <p:sp>
              <p:nvSpPr>
                <p:cNvPr id="408" name="Rectangle 97">
                  <a:extLst>
                    <a:ext uri="{FF2B5EF4-FFF2-40B4-BE49-F238E27FC236}">
                      <a16:creationId xmlns:a16="http://schemas.microsoft.com/office/drawing/2014/main" id="{335A207C-496A-426F-80D2-7B18FED5CD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308"/>
                  <a:ext cx="78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9" name="Group 98">
                <a:extLst>
                  <a:ext uri="{FF2B5EF4-FFF2-40B4-BE49-F238E27FC236}">
                    <a16:creationId xmlns:a16="http://schemas.microsoft.com/office/drawing/2014/main" id="{91D0A84F-B455-4A53-A2B4-BD839A524E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7" y="308"/>
                <a:ext cx="750" cy="154"/>
                <a:chOff x="2567" y="308"/>
                <a:chExt cx="750" cy="154"/>
              </a:xfrm>
            </p:grpSpPr>
            <p:sp>
              <p:nvSpPr>
                <p:cNvPr id="405" name="Rectangle 99">
                  <a:extLst>
                    <a:ext uri="{FF2B5EF4-FFF2-40B4-BE49-F238E27FC236}">
                      <a16:creationId xmlns:a16="http://schemas.microsoft.com/office/drawing/2014/main" id="{F740F10F-AF51-4D4C-B24B-032C505700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308"/>
                  <a:ext cx="75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17:14</a:t>
                  </a:r>
                  <a:endParaRPr kumimoji="0" lang="en-GB" sz="1200"/>
                </a:p>
              </p:txBody>
            </p:sp>
            <p:sp>
              <p:nvSpPr>
                <p:cNvPr id="406" name="Rectangle 100">
                  <a:extLst>
                    <a:ext uri="{FF2B5EF4-FFF2-40B4-BE49-F238E27FC236}">
                      <a16:creationId xmlns:a16="http://schemas.microsoft.com/office/drawing/2014/main" id="{7EEFD3F9-B481-41D2-A658-0CCE8494EF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308"/>
                  <a:ext cx="75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0" name="Group 101">
                <a:extLst>
                  <a:ext uri="{FF2B5EF4-FFF2-40B4-BE49-F238E27FC236}">
                    <a16:creationId xmlns:a16="http://schemas.microsoft.com/office/drawing/2014/main" id="{E4721A34-E9D4-48C1-B96C-3DA3908498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17" y="308"/>
                <a:ext cx="666" cy="154"/>
                <a:chOff x="3317" y="308"/>
                <a:chExt cx="666" cy="154"/>
              </a:xfrm>
            </p:grpSpPr>
            <p:sp>
              <p:nvSpPr>
                <p:cNvPr id="403" name="Rectangle 102">
                  <a:extLst>
                    <a:ext uri="{FF2B5EF4-FFF2-40B4-BE49-F238E27FC236}">
                      <a16:creationId xmlns:a16="http://schemas.microsoft.com/office/drawing/2014/main" id="{F6253F81-706D-45C5-BA1A-04FD7F18AD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308"/>
                  <a:ext cx="6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336</a:t>
                  </a:r>
                  <a:endParaRPr kumimoji="0" lang="en-GB" sz="1200"/>
                </a:p>
              </p:txBody>
            </p:sp>
            <p:sp>
              <p:nvSpPr>
                <p:cNvPr id="404" name="Rectangle 103">
                  <a:extLst>
                    <a:ext uri="{FF2B5EF4-FFF2-40B4-BE49-F238E27FC236}">
                      <a16:creationId xmlns:a16="http://schemas.microsoft.com/office/drawing/2014/main" id="{95585EDD-ABD9-463E-BAEB-6E05121A55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308"/>
                  <a:ext cx="6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1" name="Group 104">
                <a:extLst>
                  <a:ext uri="{FF2B5EF4-FFF2-40B4-BE49-F238E27FC236}">
                    <a16:creationId xmlns:a16="http://schemas.microsoft.com/office/drawing/2014/main" id="{187B92FF-773F-4E7A-A706-77971BD73C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83" y="308"/>
                <a:ext cx="723" cy="154"/>
                <a:chOff x="3983" y="308"/>
                <a:chExt cx="723" cy="154"/>
              </a:xfrm>
            </p:grpSpPr>
            <p:sp>
              <p:nvSpPr>
                <p:cNvPr id="401" name="Rectangle 105">
                  <a:extLst>
                    <a:ext uri="{FF2B5EF4-FFF2-40B4-BE49-F238E27FC236}">
                      <a16:creationId xmlns:a16="http://schemas.microsoft.com/office/drawing/2014/main" id="{A93BDD85-5A10-4695-AC5A-49803A360B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308"/>
                  <a:ext cx="72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402" name="Rectangle 106">
                  <a:extLst>
                    <a:ext uri="{FF2B5EF4-FFF2-40B4-BE49-F238E27FC236}">
                      <a16:creationId xmlns:a16="http://schemas.microsoft.com/office/drawing/2014/main" id="{EDA19CB6-D0E4-46B5-8540-998D19669B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308"/>
                  <a:ext cx="72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2" name="Group 107">
                <a:extLst>
                  <a:ext uri="{FF2B5EF4-FFF2-40B4-BE49-F238E27FC236}">
                    <a16:creationId xmlns:a16="http://schemas.microsoft.com/office/drawing/2014/main" id="{40C097AA-D3D4-4509-83CC-D118D644F9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6" y="308"/>
                <a:ext cx="661" cy="154"/>
                <a:chOff x="4706" y="308"/>
                <a:chExt cx="661" cy="154"/>
              </a:xfrm>
            </p:grpSpPr>
            <p:sp>
              <p:nvSpPr>
                <p:cNvPr id="399" name="Rectangle 108">
                  <a:extLst>
                    <a:ext uri="{FF2B5EF4-FFF2-40B4-BE49-F238E27FC236}">
                      <a16:creationId xmlns:a16="http://schemas.microsoft.com/office/drawing/2014/main" id="{0060F0A9-E486-4C5F-8865-6A01A94D93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308"/>
                  <a:ext cx="66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400" name="Rectangle 109">
                  <a:extLst>
                    <a:ext uri="{FF2B5EF4-FFF2-40B4-BE49-F238E27FC236}">
                      <a16:creationId xmlns:a16="http://schemas.microsoft.com/office/drawing/2014/main" id="{3F54AC4C-757E-4D89-9C2E-8A4830B1E9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308"/>
                  <a:ext cx="66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3" name="Group 110">
                <a:extLst>
                  <a:ext uri="{FF2B5EF4-FFF2-40B4-BE49-F238E27FC236}">
                    <a16:creationId xmlns:a16="http://schemas.microsoft.com/office/drawing/2014/main" id="{E86DCE20-8944-4BA1-BED9-A83C169AB3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67" y="308"/>
                <a:ext cx="869" cy="154"/>
                <a:chOff x="5367" y="308"/>
                <a:chExt cx="869" cy="154"/>
              </a:xfrm>
            </p:grpSpPr>
            <p:sp>
              <p:nvSpPr>
                <p:cNvPr id="397" name="Rectangle 111">
                  <a:extLst>
                    <a:ext uri="{FF2B5EF4-FFF2-40B4-BE49-F238E27FC236}">
                      <a16:creationId xmlns:a16="http://schemas.microsoft.com/office/drawing/2014/main" id="{B407C7B0-338D-413E-A1E3-B4435D30BC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308"/>
                  <a:ext cx="86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18:00</a:t>
                  </a:r>
                  <a:endParaRPr kumimoji="0" lang="en-GB" sz="1200"/>
                </a:p>
              </p:txBody>
            </p:sp>
            <p:sp>
              <p:nvSpPr>
                <p:cNvPr id="398" name="Rectangle 112">
                  <a:extLst>
                    <a:ext uri="{FF2B5EF4-FFF2-40B4-BE49-F238E27FC236}">
                      <a16:creationId xmlns:a16="http://schemas.microsoft.com/office/drawing/2014/main" id="{41659A6B-4EB6-476F-8242-4E2AB83347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308"/>
                  <a:ext cx="86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4" name="Group 113">
                <a:extLst>
                  <a:ext uri="{FF2B5EF4-FFF2-40B4-BE49-F238E27FC236}">
                    <a16:creationId xmlns:a16="http://schemas.microsoft.com/office/drawing/2014/main" id="{3A24E648-8E32-4611-9401-AADC2C540C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36" y="308"/>
                <a:ext cx="838" cy="154"/>
                <a:chOff x="6236" y="308"/>
                <a:chExt cx="838" cy="154"/>
              </a:xfrm>
            </p:grpSpPr>
            <p:sp>
              <p:nvSpPr>
                <p:cNvPr id="395" name="Rectangle 114">
                  <a:extLst>
                    <a:ext uri="{FF2B5EF4-FFF2-40B4-BE49-F238E27FC236}">
                      <a16:creationId xmlns:a16="http://schemas.microsoft.com/office/drawing/2014/main" id="{C6595E29-9C2B-49EC-ABD1-D45467C03E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308"/>
                  <a:ext cx="83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20:14</a:t>
                  </a:r>
                  <a:endParaRPr kumimoji="0" lang="en-GB" sz="1200"/>
                </a:p>
              </p:txBody>
            </p:sp>
            <p:sp>
              <p:nvSpPr>
                <p:cNvPr id="396" name="Rectangle 115">
                  <a:extLst>
                    <a:ext uri="{FF2B5EF4-FFF2-40B4-BE49-F238E27FC236}">
                      <a16:creationId xmlns:a16="http://schemas.microsoft.com/office/drawing/2014/main" id="{CAFFA649-03B2-45C3-AF99-D8AD466DF5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308"/>
                  <a:ext cx="83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5" name="Group 116">
                <a:extLst>
                  <a:ext uri="{FF2B5EF4-FFF2-40B4-BE49-F238E27FC236}">
                    <a16:creationId xmlns:a16="http://schemas.microsoft.com/office/drawing/2014/main" id="{B86EB0F6-A446-483F-AEE7-D3C1C2D269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578" cy="154"/>
                <a:chOff x="0" y="462"/>
                <a:chExt cx="578" cy="154"/>
              </a:xfrm>
            </p:grpSpPr>
            <p:sp>
              <p:nvSpPr>
                <p:cNvPr id="393" name="Rectangle 117">
                  <a:extLst>
                    <a:ext uri="{FF2B5EF4-FFF2-40B4-BE49-F238E27FC236}">
                      <a16:creationId xmlns:a16="http://schemas.microsoft.com/office/drawing/2014/main" id="{6F50B894-662B-4CC4-ADFF-3613FD7D5A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57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336</a:t>
                  </a:r>
                  <a:endParaRPr kumimoji="0" lang="en-GB" sz="1200"/>
                </a:p>
              </p:txBody>
            </p:sp>
            <p:sp>
              <p:nvSpPr>
                <p:cNvPr id="394" name="Rectangle 118">
                  <a:extLst>
                    <a:ext uri="{FF2B5EF4-FFF2-40B4-BE49-F238E27FC236}">
                      <a16:creationId xmlns:a16="http://schemas.microsoft.com/office/drawing/2014/main" id="{6F958FE7-DCC0-4B05-9215-816D13CCF6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57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6" name="Group 119">
                <a:extLst>
                  <a:ext uri="{FF2B5EF4-FFF2-40B4-BE49-F238E27FC236}">
                    <a16:creationId xmlns:a16="http://schemas.microsoft.com/office/drawing/2014/main" id="{2451A13B-94AA-4E59-924E-A011E441B0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78" y="462"/>
                <a:ext cx="635" cy="154"/>
                <a:chOff x="578" y="462"/>
                <a:chExt cx="635" cy="154"/>
              </a:xfrm>
            </p:grpSpPr>
            <p:sp>
              <p:nvSpPr>
                <p:cNvPr id="391" name="Rectangle 120">
                  <a:extLst>
                    <a:ext uri="{FF2B5EF4-FFF2-40B4-BE49-F238E27FC236}">
                      <a16:creationId xmlns:a16="http://schemas.microsoft.com/office/drawing/2014/main" id="{E22072A7-B116-4660-9525-5161AF4236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462"/>
                  <a:ext cx="635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 dirty="0"/>
                </a:p>
              </p:txBody>
            </p:sp>
            <p:sp>
              <p:nvSpPr>
                <p:cNvPr id="392" name="Rectangle 121">
                  <a:extLst>
                    <a:ext uri="{FF2B5EF4-FFF2-40B4-BE49-F238E27FC236}">
                      <a16:creationId xmlns:a16="http://schemas.microsoft.com/office/drawing/2014/main" id="{355FBB74-338D-4674-AB8C-F5841AB03F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462"/>
                  <a:ext cx="635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7" name="Group 122">
                <a:extLst>
                  <a:ext uri="{FF2B5EF4-FFF2-40B4-BE49-F238E27FC236}">
                    <a16:creationId xmlns:a16="http://schemas.microsoft.com/office/drawing/2014/main" id="{C7DF30CF-4F0B-4BA2-820B-3DC9AB9585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13" y="462"/>
                <a:ext cx="573" cy="154"/>
                <a:chOff x="1213" y="462"/>
                <a:chExt cx="573" cy="154"/>
              </a:xfrm>
            </p:grpSpPr>
            <p:sp>
              <p:nvSpPr>
                <p:cNvPr id="389" name="Rectangle 123">
                  <a:extLst>
                    <a:ext uri="{FF2B5EF4-FFF2-40B4-BE49-F238E27FC236}">
                      <a16:creationId xmlns:a16="http://schemas.microsoft.com/office/drawing/2014/main" id="{A5377754-5303-45CF-9A85-D33A9DDAAA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462"/>
                  <a:ext cx="57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390" name="Rectangle 124">
                  <a:extLst>
                    <a:ext uri="{FF2B5EF4-FFF2-40B4-BE49-F238E27FC236}">
                      <a16:creationId xmlns:a16="http://schemas.microsoft.com/office/drawing/2014/main" id="{81A1D3AB-DA3B-49EF-A4BD-D3E022E37B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462"/>
                  <a:ext cx="57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8" name="Group 125">
                <a:extLst>
                  <a:ext uri="{FF2B5EF4-FFF2-40B4-BE49-F238E27FC236}">
                    <a16:creationId xmlns:a16="http://schemas.microsoft.com/office/drawing/2014/main" id="{4F7B8F08-6C8D-47D0-A7DC-70B889DCED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6" y="462"/>
                <a:ext cx="781" cy="154"/>
                <a:chOff x="1786" y="462"/>
                <a:chExt cx="781" cy="154"/>
              </a:xfrm>
            </p:grpSpPr>
            <p:sp>
              <p:nvSpPr>
                <p:cNvPr id="387" name="Rectangle 126">
                  <a:extLst>
                    <a:ext uri="{FF2B5EF4-FFF2-40B4-BE49-F238E27FC236}">
                      <a16:creationId xmlns:a16="http://schemas.microsoft.com/office/drawing/2014/main" id="{C888B1DD-B487-4938-A2E3-3D85DA2751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462"/>
                  <a:ext cx="78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18:00</a:t>
                  </a:r>
                  <a:endParaRPr kumimoji="0" lang="en-GB" sz="1200"/>
                </a:p>
              </p:txBody>
            </p:sp>
            <p:sp>
              <p:nvSpPr>
                <p:cNvPr id="388" name="Rectangle 127">
                  <a:extLst>
                    <a:ext uri="{FF2B5EF4-FFF2-40B4-BE49-F238E27FC236}">
                      <a16:creationId xmlns:a16="http://schemas.microsoft.com/office/drawing/2014/main" id="{FDC8C9BE-52D2-4008-A8C5-D88611DB41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462"/>
                  <a:ext cx="78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9" name="Group 128">
                <a:extLst>
                  <a:ext uri="{FF2B5EF4-FFF2-40B4-BE49-F238E27FC236}">
                    <a16:creationId xmlns:a16="http://schemas.microsoft.com/office/drawing/2014/main" id="{5FEF8F62-9797-4D7B-8B7E-510D731059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7" y="462"/>
                <a:ext cx="750" cy="154"/>
                <a:chOff x="2567" y="462"/>
                <a:chExt cx="750" cy="154"/>
              </a:xfrm>
            </p:grpSpPr>
            <p:sp>
              <p:nvSpPr>
                <p:cNvPr id="385" name="Rectangle 129">
                  <a:extLst>
                    <a:ext uri="{FF2B5EF4-FFF2-40B4-BE49-F238E27FC236}">
                      <a16:creationId xmlns:a16="http://schemas.microsoft.com/office/drawing/2014/main" id="{1036BA96-6442-4F9B-805C-0EFC79F82E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462"/>
                  <a:ext cx="75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20:14</a:t>
                  </a:r>
                  <a:endParaRPr kumimoji="0" lang="en-GB" sz="1200"/>
                </a:p>
              </p:txBody>
            </p:sp>
            <p:sp>
              <p:nvSpPr>
                <p:cNvPr id="386" name="Rectangle 130">
                  <a:extLst>
                    <a:ext uri="{FF2B5EF4-FFF2-40B4-BE49-F238E27FC236}">
                      <a16:creationId xmlns:a16="http://schemas.microsoft.com/office/drawing/2014/main" id="{E31DC4B7-CEA4-4FD6-B28E-005B5DADD3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462"/>
                  <a:ext cx="75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0" name="Group 131">
                <a:extLst>
                  <a:ext uri="{FF2B5EF4-FFF2-40B4-BE49-F238E27FC236}">
                    <a16:creationId xmlns:a16="http://schemas.microsoft.com/office/drawing/2014/main" id="{0776C545-C31B-4204-9ACC-148B126824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17" y="462"/>
                <a:ext cx="666" cy="154"/>
                <a:chOff x="3317" y="462"/>
                <a:chExt cx="666" cy="154"/>
              </a:xfrm>
            </p:grpSpPr>
            <p:sp>
              <p:nvSpPr>
                <p:cNvPr id="383" name="Rectangle 132">
                  <a:extLst>
                    <a:ext uri="{FF2B5EF4-FFF2-40B4-BE49-F238E27FC236}">
                      <a16:creationId xmlns:a16="http://schemas.microsoft.com/office/drawing/2014/main" id="{8D389E29-DF2C-43CA-9A7A-1C2D991BF6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462"/>
                  <a:ext cx="6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337</a:t>
                  </a:r>
                  <a:endParaRPr kumimoji="0" lang="en-GB" sz="1200"/>
                </a:p>
              </p:txBody>
            </p:sp>
            <p:sp>
              <p:nvSpPr>
                <p:cNvPr id="384" name="Rectangle 133">
                  <a:extLst>
                    <a:ext uri="{FF2B5EF4-FFF2-40B4-BE49-F238E27FC236}">
                      <a16:creationId xmlns:a16="http://schemas.microsoft.com/office/drawing/2014/main" id="{3B520478-E2BB-49E3-AC3D-E49B7A9F0F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462"/>
                  <a:ext cx="6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1" name="Group 134">
                <a:extLst>
                  <a:ext uri="{FF2B5EF4-FFF2-40B4-BE49-F238E27FC236}">
                    <a16:creationId xmlns:a16="http://schemas.microsoft.com/office/drawing/2014/main" id="{2DDE4B17-B01F-4FD2-B1AA-47FEF68A52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83" y="462"/>
                <a:ext cx="723" cy="154"/>
                <a:chOff x="3983" y="462"/>
                <a:chExt cx="723" cy="154"/>
              </a:xfrm>
            </p:grpSpPr>
            <p:sp>
              <p:nvSpPr>
                <p:cNvPr id="381" name="Rectangle 135">
                  <a:extLst>
                    <a:ext uri="{FF2B5EF4-FFF2-40B4-BE49-F238E27FC236}">
                      <a16:creationId xmlns:a16="http://schemas.microsoft.com/office/drawing/2014/main" id="{0AAC1E64-598E-4023-8A50-3E1C1B34DE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462"/>
                  <a:ext cx="72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382" name="Rectangle 136">
                  <a:extLst>
                    <a:ext uri="{FF2B5EF4-FFF2-40B4-BE49-F238E27FC236}">
                      <a16:creationId xmlns:a16="http://schemas.microsoft.com/office/drawing/2014/main" id="{7965C4E8-4AF6-4E88-BC09-C5F5A8BFFF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462"/>
                  <a:ext cx="72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2" name="Group 137">
                <a:extLst>
                  <a:ext uri="{FF2B5EF4-FFF2-40B4-BE49-F238E27FC236}">
                    <a16:creationId xmlns:a16="http://schemas.microsoft.com/office/drawing/2014/main" id="{D1ADCA6E-49AD-4432-99D5-CEAB82C11B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6" y="462"/>
                <a:ext cx="661" cy="154"/>
                <a:chOff x="4706" y="462"/>
                <a:chExt cx="661" cy="154"/>
              </a:xfrm>
            </p:grpSpPr>
            <p:sp>
              <p:nvSpPr>
                <p:cNvPr id="379" name="Rectangle 138">
                  <a:extLst>
                    <a:ext uri="{FF2B5EF4-FFF2-40B4-BE49-F238E27FC236}">
                      <a16:creationId xmlns:a16="http://schemas.microsoft.com/office/drawing/2014/main" id="{022295DF-4D8E-4851-BADB-B4B10DBD25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462"/>
                  <a:ext cx="66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380" name="Rectangle 139">
                  <a:extLst>
                    <a:ext uri="{FF2B5EF4-FFF2-40B4-BE49-F238E27FC236}">
                      <a16:creationId xmlns:a16="http://schemas.microsoft.com/office/drawing/2014/main" id="{BCE72151-FA69-40C8-B158-0B1E34D0D6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462"/>
                  <a:ext cx="66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3" name="Group 140">
                <a:extLst>
                  <a:ext uri="{FF2B5EF4-FFF2-40B4-BE49-F238E27FC236}">
                    <a16:creationId xmlns:a16="http://schemas.microsoft.com/office/drawing/2014/main" id="{AB4C8D8F-A60C-4708-B0A2-D7894514D0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67" y="462"/>
                <a:ext cx="869" cy="154"/>
                <a:chOff x="5367" y="462"/>
                <a:chExt cx="869" cy="154"/>
              </a:xfrm>
            </p:grpSpPr>
            <p:sp>
              <p:nvSpPr>
                <p:cNvPr id="377" name="Rectangle 141">
                  <a:extLst>
                    <a:ext uri="{FF2B5EF4-FFF2-40B4-BE49-F238E27FC236}">
                      <a16:creationId xmlns:a16="http://schemas.microsoft.com/office/drawing/2014/main" id="{2F2638F0-E31A-45C9-8AB3-7751315739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462"/>
                  <a:ext cx="86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20:30</a:t>
                  </a:r>
                  <a:endParaRPr kumimoji="0" lang="en-GB" sz="1200"/>
                </a:p>
              </p:txBody>
            </p:sp>
            <p:sp>
              <p:nvSpPr>
                <p:cNvPr id="378" name="Rectangle 142">
                  <a:extLst>
                    <a:ext uri="{FF2B5EF4-FFF2-40B4-BE49-F238E27FC236}">
                      <a16:creationId xmlns:a16="http://schemas.microsoft.com/office/drawing/2014/main" id="{AD090E2F-FB5A-414C-AE07-D027E9DC90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462"/>
                  <a:ext cx="86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4" name="Group 143">
                <a:extLst>
                  <a:ext uri="{FF2B5EF4-FFF2-40B4-BE49-F238E27FC236}">
                    <a16:creationId xmlns:a16="http://schemas.microsoft.com/office/drawing/2014/main" id="{C3144523-4A66-4CC6-B8C2-48FB454232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36" y="462"/>
                <a:ext cx="838" cy="154"/>
                <a:chOff x="6236" y="462"/>
                <a:chExt cx="838" cy="154"/>
              </a:xfrm>
            </p:grpSpPr>
            <p:sp>
              <p:nvSpPr>
                <p:cNvPr id="375" name="Rectangle 144">
                  <a:extLst>
                    <a:ext uri="{FF2B5EF4-FFF2-40B4-BE49-F238E27FC236}">
                      <a16:creationId xmlns:a16="http://schemas.microsoft.com/office/drawing/2014/main" id="{AB65B567-E41E-4E3D-9083-0B41399764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462"/>
                  <a:ext cx="83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23:53</a:t>
                  </a:r>
                  <a:endParaRPr kumimoji="0" lang="en-GB" sz="1200"/>
                </a:p>
              </p:txBody>
            </p:sp>
            <p:sp>
              <p:nvSpPr>
                <p:cNvPr id="376" name="Rectangle 145">
                  <a:extLst>
                    <a:ext uri="{FF2B5EF4-FFF2-40B4-BE49-F238E27FC236}">
                      <a16:creationId xmlns:a16="http://schemas.microsoft.com/office/drawing/2014/main" id="{4689C2B6-DDA8-49BB-AD16-211AC5A9A8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462"/>
                  <a:ext cx="83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5" name="Group 146">
                <a:extLst>
                  <a:ext uri="{FF2B5EF4-FFF2-40B4-BE49-F238E27FC236}">
                    <a16:creationId xmlns:a16="http://schemas.microsoft.com/office/drawing/2014/main" id="{6E1FE3AC-E15F-4D9C-BEAC-00F6859C6A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578" cy="154"/>
                <a:chOff x="0" y="616"/>
                <a:chExt cx="578" cy="154"/>
              </a:xfrm>
            </p:grpSpPr>
            <p:sp>
              <p:nvSpPr>
                <p:cNvPr id="373" name="Rectangle 147">
                  <a:extLst>
                    <a:ext uri="{FF2B5EF4-FFF2-40B4-BE49-F238E27FC236}">
                      <a16:creationId xmlns:a16="http://schemas.microsoft.com/office/drawing/2014/main" id="{3AACDEF5-1F47-42B1-9F88-981555D364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57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334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374" name="Rectangle 148">
                  <a:extLst>
                    <a:ext uri="{FF2B5EF4-FFF2-40B4-BE49-F238E27FC236}">
                      <a16:creationId xmlns:a16="http://schemas.microsoft.com/office/drawing/2014/main" id="{BE688AF8-3D53-4008-9638-8479EC482A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57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6" name="Group 149">
                <a:extLst>
                  <a:ext uri="{FF2B5EF4-FFF2-40B4-BE49-F238E27FC236}">
                    <a16:creationId xmlns:a16="http://schemas.microsoft.com/office/drawing/2014/main" id="{23FFC970-C2AD-4A93-88AC-BDF4C55F2D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78" y="616"/>
                <a:ext cx="635" cy="154"/>
                <a:chOff x="578" y="616"/>
                <a:chExt cx="635" cy="154"/>
              </a:xfrm>
            </p:grpSpPr>
            <p:sp>
              <p:nvSpPr>
                <p:cNvPr id="371" name="Rectangle 150">
                  <a:extLst>
                    <a:ext uri="{FF2B5EF4-FFF2-40B4-BE49-F238E27FC236}">
                      <a16:creationId xmlns:a16="http://schemas.microsoft.com/office/drawing/2014/main" id="{E2A8B035-B938-461B-8822-2C6085628A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616"/>
                  <a:ext cx="635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372" name="Rectangle 151">
                  <a:extLst>
                    <a:ext uri="{FF2B5EF4-FFF2-40B4-BE49-F238E27FC236}">
                      <a16:creationId xmlns:a16="http://schemas.microsoft.com/office/drawing/2014/main" id="{959CEEAB-5252-4204-9083-1480CCB6F2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616"/>
                  <a:ext cx="635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7" name="Group 152">
                <a:extLst>
                  <a:ext uri="{FF2B5EF4-FFF2-40B4-BE49-F238E27FC236}">
                    <a16:creationId xmlns:a16="http://schemas.microsoft.com/office/drawing/2014/main" id="{23F36625-3127-43D7-B360-EC4E697CA2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13" y="616"/>
                <a:ext cx="573" cy="154"/>
                <a:chOff x="1213" y="616"/>
                <a:chExt cx="573" cy="154"/>
              </a:xfrm>
            </p:grpSpPr>
            <p:sp>
              <p:nvSpPr>
                <p:cNvPr id="369" name="Rectangle 153">
                  <a:extLst>
                    <a:ext uri="{FF2B5EF4-FFF2-40B4-BE49-F238E27FC236}">
                      <a16:creationId xmlns:a16="http://schemas.microsoft.com/office/drawing/2014/main" id="{0A986C4D-6169-4650-927F-0064C30E56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616"/>
                  <a:ext cx="57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370" name="Rectangle 154">
                  <a:extLst>
                    <a:ext uri="{FF2B5EF4-FFF2-40B4-BE49-F238E27FC236}">
                      <a16:creationId xmlns:a16="http://schemas.microsoft.com/office/drawing/2014/main" id="{5C87DF0E-D028-44A3-B14F-200023E039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616"/>
                  <a:ext cx="57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8" name="Group 155">
                <a:extLst>
                  <a:ext uri="{FF2B5EF4-FFF2-40B4-BE49-F238E27FC236}">
                    <a16:creationId xmlns:a16="http://schemas.microsoft.com/office/drawing/2014/main" id="{310A7756-05D1-4363-B2D7-D6AAD0767E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6" y="616"/>
                <a:ext cx="781" cy="154"/>
                <a:chOff x="1786" y="616"/>
                <a:chExt cx="781" cy="154"/>
              </a:xfrm>
            </p:grpSpPr>
            <p:sp>
              <p:nvSpPr>
                <p:cNvPr id="367" name="Rectangle 156">
                  <a:extLst>
                    <a:ext uri="{FF2B5EF4-FFF2-40B4-BE49-F238E27FC236}">
                      <a16:creationId xmlns:a16="http://schemas.microsoft.com/office/drawing/2014/main" id="{D5D38AA6-287F-4637-A530-F8ED01E65E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616"/>
                  <a:ext cx="78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12:00</a:t>
                  </a:r>
                  <a:endParaRPr kumimoji="0" lang="en-GB" sz="1200"/>
                </a:p>
              </p:txBody>
            </p:sp>
            <p:sp>
              <p:nvSpPr>
                <p:cNvPr id="368" name="Rectangle 157">
                  <a:extLst>
                    <a:ext uri="{FF2B5EF4-FFF2-40B4-BE49-F238E27FC236}">
                      <a16:creationId xmlns:a16="http://schemas.microsoft.com/office/drawing/2014/main" id="{BC86E8D0-F18B-437E-B759-D009CF133E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616"/>
                  <a:ext cx="78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89" name="Group 158">
                <a:extLst>
                  <a:ext uri="{FF2B5EF4-FFF2-40B4-BE49-F238E27FC236}">
                    <a16:creationId xmlns:a16="http://schemas.microsoft.com/office/drawing/2014/main" id="{21C4B68F-CE79-4CAE-8CFC-9124FEF350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7" y="616"/>
                <a:ext cx="750" cy="154"/>
                <a:chOff x="2567" y="616"/>
                <a:chExt cx="750" cy="154"/>
              </a:xfrm>
            </p:grpSpPr>
            <p:sp>
              <p:nvSpPr>
                <p:cNvPr id="365" name="Rectangle 159">
                  <a:extLst>
                    <a:ext uri="{FF2B5EF4-FFF2-40B4-BE49-F238E27FC236}">
                      <a16:creationId xmlns:a16="http://schemas.microsoft.com/office/drawing/2014/main" id="{7ED732B8-C3C8-41ED-862A-39919B9763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616"/>
                  <a:ext cx="75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14:14</a:t>
                  </a:r>
                  <a:endParaRPr kumimoji="0" lang="en-GB" sz="1200"/>
                </a:p>
              </p:txBody>
            </p:sp>
            <p:sp>
              <p:nvSpPr>
                <p:cNvPr id="366" name="Rectangle 160">
                  <a:extLst>
                    <a:ext uri="{FF2B5EF4-FFF2-40B4-BE49-F238E27FC236}">
                      <a16:creationId xmlns:a16="http://schemas.microsoft.com/office/drawing/2014/main" id="{6B1DFBB7-4465-430E-B567-B5C9913FA1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616"/>
                  <a:ext cx="75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0" name="Group 161">
                <a:extLst>
                  <a:ext uri="{FF2B5EF4-FFF2-40B4-BE49-F238E27FC236}">
                    <a16:creationId xmlns:a16="http://schemas.microsoft.com/office/drawing/2014/main" id="{3916FB4C-E4D3-4E10-B3EE-C2968C8BB9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17" y="616"/>
                <a:ext cx="666" cy="154"/>
                <a:chOff x="3317" y="616"/>
                <a:chExt cx="666" cy="154"/>
              </a:xfrm>
            </p:grpSpPr>
            <p:sp>
              <p:nvSpPr>
                <p:cNvPr id="363" name="Rectangle 162">
                  <a:extLst>
                    <a:ext uri="{FF2B5EF4-FFF2-40B4-BE49-F238E27FC236}">
                      <a16:creationId xmlns:a16="http://schemas.microsoft.com/office/drawing/2014/main" id="{4824C55D-76DE-4472-AC16-4A263ACDC6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616"/>
                  <a:ext cx="6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337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364" name="Rectangle 163">
                  <a:extLst>
                    <a:ext uri="{FF2B5EF4-FFF2-40B4-BE49-F238E27FC236}">
                      <a16:creationId xmlns:a16="http://schemas.microsoft.com/office/drawing/2014/main" id="{A6BC943C-FF79-4F3D-9182-3EE30BBA21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616"/>
                  <a:ext cx="6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1" name="Group 164">
                <a:extLst>
                  <a:ext uri="{FF2B5EF4-FFF2-40B4-BE49-F238E27FC236}">
                    <a16:creationId xmlns:a16="http://schemas.microsoft.com/office/drawing/2014/main" id="{02CA3F92-F0C9-4D73-804B-4FD7BECAA8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83" y="616"/>
                <a:ext cx="723" cy="154"/>
                <a:chOff x="3983" y="616"/>
                <a:chExt cx="723" cy="154"/>
              </a:xfrm>
            </p:grpSpPr>
            <p:sp>
              <p:nvSpPr>
                <p:cNvPr id="361" name="Rectangle 165">
                  <a:extLst>
                    <a:ext uri="{FF2B5EF4-FFF2-40B4-BE49-F238E27FC236}">
                      <a16:creationId xmlns:a16="http://schemas.microsoft.com/office/drawing/2014/main" id="{B915770D-0EBE-474B-B563-E4E198CAC5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616"/>
                  <a:ext cx="72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362" name="Rectangle 166">
                  <a:extLst>
                    <a:ext uri="{FF2B5EF4-FFF2-40B4-BE49-F238E27FC236}">
                      <a16:creationId xmlns:a16="http://schemas.microsoft.com/office/drawing/2014/main" id="{3C93A550-531A-499E-993A-6B8F93723E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616"/>
                  <a:ext cx="72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2" name="Group 167">
                <a:extLst>
                  <a:ext uri="{FF2B5EF4-FFF2-40B4-BE49-F238E27FC236}">
                    <a16:creationId xmlns:a16="http://schemas.microsoft.com/office/drawing/2014/main" id="{BC294CB0-0648-4AD8-AAA3-1348BDAB29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6" y="616"/>
                <a:ext cx="661" cy="154"/>
                <a:chOff x="4706" y="616"/>
                <a:chExt cx="661" cy="154"/>
              </a:xfrm>
            </p:grpSpPr>
            <p:sp>
              <p:nvSpPr>
                <p:cNvPr id="359" name="Rectangle 168">
                  <a:extLst>
                    <a:ext uri="{FF2B5EF4-FFF2-40B4-BE49-F238E27FC236}">
                      <a16:creationId xmlns:a16="http://schemas.microsoft.com/office/drawing/2014/main" id="{DCB52AEB-0EDA-4160-A59F-C0724CD0E0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616"/>
                  <a:ext cx="66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tx2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60" name="Rectangle 169">
                  <a:extLst>
                    <a:ext uri="{FF2B5EF4-FFF2-40B4-BE49-F238E27FC236}">
                      <a16:creationId xmlns:a16="http://schemas.microsoft.com/office/drawing/2014/main" id="{DA87F968-0E6C-4F48-8165-00824A5785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616"/>
                  <a:ext cx="66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3" name="Group 170">
                <a:extLst>
                  <a:ext uri="{FF2B5EF4-FFF2-40B4-BE49-F238E27FC236}">
                    <a16:creationId xmlns:a16="http://schemas.microsoft.com/office/drawing/2014/main" id="{B92DFD8F-6C9B-44CC-B43C-4760759357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67" y="616"/>
                <a:ext cx="869" cy="154"/>
                <a:chOff x="5367" y="616"/>
                <a:chExt cx="869" cy="154"/>
              </a:xfrm>
            </p:grpSpPr>
            <p:sp>
              <p:nvSpPr>
                <p:cNvPr id="357" name="Rectangle 171">
                  <a:extLst>
                    <a:ext uri="{FF2B5EF4-FFF2-40B4-BE49-F238E27FC236}">
                      <a16:creationId xmlns:a16="http://schemas.microsoft.com/office/drawing/2014/main" id="{0D25CF02-51E0-48F3-90FC-A73DB8A704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616"/>
                  <a:ext cx="86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20:30</a:t>
                  </a:r>
                  <a:endParaRPr kumimoji="0" lang="en-GB" sz="1200"/>
                </a:p>
              </p:txBody>
            </p:sp>
            <p:sp>
              <p:nvSpPr>
                <p:cNvPr id="358" name="Rectangle 172">
                  <a:extLst>
                    <a:ext uri="{FF2B5EF4-FFF2-40B4-BE49-F238E27FC236}">
                      <a16:creationId xmlns:a16="http://schemas.microsoft.com/office/drawing/2014/main" id="{206F63D2-2356-435A-AFFF-B824429EC9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616"/>
                  <a:ext cx="86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4" name="Group 173">
                <a:extLst>
                  <a:ext uri="{FF2B5EF4-FFF2-40B4-BE49-F238E27FC236}">
                    <a16:creationId xmlns:a16="http://schemas.microsoft.com/office/drawing/2014/main" id="{2094826B-088F-494B-B7B1-06E4131E30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36" y="616"/>
                <a:ext cx="838" cy="154"/>
                <a:chOff x="6236" y="616"/>
                <a:chExt cx="838" cy="154"/>
              </a:xfrm>
            </p:grpSpPr>
            <p:sp>
              <p:nvSpPr>
                <p:cNvPr id="355" name="Rectangle 174">
                  <a:extLst>
                    <a:ext uri="{FF2B5EF4-FFF2-40B4-BE49-F238E27FC236}">
                      <a16:creationId xmlns:a16="http://schemas.microsoft.com/office/drawing/2014/main" id="{FAC234A0-A574-4686-9D13-CA81B54506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616"/>
                  <a:ext cx="83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23:53</a:t>
                  </a:r>
                  <a:endParaRPr kumimoji="0" lang="en-GB" sz="1200"/>
                </a:p>
              </p:txBody>
            </p:sp>
            <p:sp>
              <p:nvSpPr>
                <p:cNvPr id="356" name="Rectangle 175">
                  <a:extLst>
                    <a:ext uri="{FF2B5EF4-FFF2-40B4-BE49-F238E27FC236}">
                      <a16:creationId xmlns:a16="http://schemas.microsoft.com/office/drawing/2014/main" id="{368FE48B-A28E-486F-8111-C34387A85F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616"/>
                  <a:ext cx="83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5" name="Group 176">
                <a:extLst>
                  <a:ext uri="{FF2B5EF4-FFF2-40B4-BE49-F238E27FC236}">
                    <a16:creationId xmlns:a16="http://schemas.microsoft.com/office/drawing/2014/main" id="{6D0320D2-5D78-44BC-9435-F80020D01B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578" cy="154"/>
                <a:chOff x="0" y="770"/>
                <a:chExt cx="578" cy="154"/>
              </a:xfrm>
            </p:grpSpPr>
            <p:sp>
              <p:nvSpPr>
                <p:cNvPr id="353" name="Rectangle 177">
                  <a:extLst>
                    <a:ext uri="{FF2B5EF4-FFF2-40B4-BE49-F238E27FC236}">
                      <a16:creationId xmlns:a16="http://schemas.microsoft.com/office/drawing/2014/main" id="{94A4AE1A-A17B-4F1F-B9CF-5B98B42AF7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57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336</a:t>
                  </a:r>
                  <a:endParaRPr kumimoji="0" lang="en-GB" sz="1200"/>
                </a:p>
              </p:txBody>
            </p:sp>
            <p:sp>
              <p:nvSpPr>
                <p:cNvPr id="354" name="Rectangle 178">
                  <a:extLst>
                    <a:ext uri="{FF2B5EF4-FFF2-40B4-BE49-F238E27FC236}">
                      <a16:creationId xmlns:a16="http://schemas.microsoft.com/office/drawing/2014/main" id="{2E21BBBA-5625-4DDF-9D2D-7511E30719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57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6" name="Group 179">
                <a:extLst>
                  <a:ext uri="{FF2B5EF4-FFF2-40B4-BE49-F238E27FC236}">
                    <a16:creationId xmlns:a16="http://schemas.microsoft.com/office/drawing/2014/main" id="{D31A8205-2EE1-4CCB-9B79-A6EC54F784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78" y="770"/>
                <a:ext cx="635" cy="154"/>
                <a:chOff x="578" y="770"/>
                <a:chExt cx="635" cy="154"/>
              </a:xfrm>
            </p:grpSpPr>
            <p:sp>
              <p:nvSpPr>
                <p:cNvPr id="351" name="Rectangle 180">
                  <a:extLst>
                    <a:ext uri="{FF2B5EF4-FFF2-40B4-BE49-F238E27FC236}">
                      <a16:creationId xmlns:a16="http://schemas.microsoft.com/office/drawing/2014/main" id="{15A3FCAE-CB77-4977-8755-4587BC871E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770"/>
                  <a:ext cx="635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352" name="Rectangle 181">
                  <a:extLst>
                    <a:ext uri="{FF2B5EF4-FFF2-40B4-BE49-F238E27FC236}">
                      <a16:creationId xmlns:a16="http://schemas.microsoft.com/office/drawing/2014/main" id="{9248C705-99E7-4CE3-A2A5-C83DCF3E9D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770"/>
                  <a:ext cx="635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7" name="Group 182">
                <a:extLst>
                  <a:ext uri="{FF2B5EF4-FFF2-40B4-BE49-F238E27FC236}">
                    <a16:creationId xmlns:a16="http://schemas.microsoft.com/office/drawing/2014/main" id="{D1C7889F-39ED-4888-BA9C-C126D476A1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13" y="770"/>
                <a:ext cx="573" cy="154"/>
                <a:chOff x="1213" y="770"/>
                <a:chExt cx="573" cy="154"/>
              </a:xfrm>
            </p:grpSpPr>
            <p:sp>
              <p:nvSpPr>
                <p:cNvPr id="349" name="Rectangle 183">
                  <a:extLst>
                    <a:ext uri="{FF2B5EF4-FFF2-40B4-BE49-F238E27FC236}">
                      <a16:creationId xmlns:a16="http://schemas.microsoft.com/office/drawing/2014/main" id="{C619E75C-19DF-4602-A432-C752D8C22B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770"/>
                  <a:ext cx="57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350" name="Rectangle 184">
                  <a:extLst>
                    <a:ext uri="{FF2B5EF4-FFF2-40B4-BE49-F238E27FC236}">
                      <a16:creationId xmlns:a16="http://schemas.microsoft.com/office/drawing/2014/main" id="{CA8E30DD-DF9D-4C64-B3CC-880A15865A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770"/>
                  <a:ext cx="57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8" name="Group 185">
                <a:extLst>
                  <a:ext uri="{FF2B5EF4-FFF2-40B4-BE49-F238E27FC236}">
                    <a16:creationId xmlns:a16="http://schemas.microsoft.com/office/drawing/2014/main" id="{D5F9BF90-0FE9-463F-A0EA-66114133C8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6" y="770"/>
                <a:ext cx="781" cy="154"/>
                <a:chOff x="1786" y="770"/>
                <a:chExt cx="781" cy="154"/>
              </a:xfrm>
            </p:grpSpPr>
            <p:sp>
              <p:nvSpPr>
                <p:cNvPr id="347" name="Rectangle 186">
                  <a:extLst>
                    <a:ext uri="{FF2B5EF4-FFF2-40B4-BE49-F238E27FC236}">
                      <a16:creationId xmlns:a16="http://schemas.microsoft.com/office/drawing/2014/main" id="{83169D41-E962-4686-885A-D1F4483B82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770"/>
                  <a:ext cx="78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18:00</a:t>
                  </a:r>
                  <a:endParaRPr kumimoji="0" lang="en-GB" sz="1200"/>
                </a:p>
              </p:txBody>
            </p:sp>
            <p:sp>
              <p:nvSpPr>
                <p:cNvPr id="348" name="Rectangle 187">
                  <a:extLst>
                    <a:ext uri="{FF2B5EF4-FFF2-40B4-BE49-F238E27FC236}">
                      <a16:creationId xmlns:a16="http://schemas.microsoft.com/office/drawing/2014/main" id="{46EF5409-937C-461F-85AB-E3EBA05A40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770"/>
                  <a:ext cx="78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99" name="Group 188">
                <a:extLst>
                  <a:ext uri="{FF2B5EF4-FFF2-40B4-BE49-F238E27FC236}">
                    <a16:creationId xmlns:a16="http://schemas.microsoft.com/office/drawing/2014/main" id="{CF2F4204-AC18-4FAE-BBEC-5737E44681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7" y="770"/>
                <a:ext cx="750" cy="154"/>
                <a:chOff x="2567" y="770"/>
                <a:chExt cx="750" cy="154"/>
              </a:xfrm>
            </p:grpSpPr>
            <p:sp>
              <p:nvSpPr>
                <p:cNvPr id="345" name="Rectangle 189">
                  <a:extLst>
                    <a:ext uri="{FF2B5EF4-FFF2-40B4-BE49-F238E27FC236}">
                      <a16:creationId xmlns:a16="http://schemas.microsoft.com/office/drawing/2014/main" id="{FA0A4963-AEF4-4ED1-9B9F-4643A7CE62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770"/>
                  <a:ext cx="75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20:14</a:t>
                  </a:r>
                  <a:endParaRPr kumimoji="0" lang="en-GB" sz="1200"/>
                </a:p>
              </p:txBody>
            </p:sp>
            <p:sp>
              <p:nvSpPr>
                <p:cNvPr id="346" name="Rectangle 190">
                  <a:extLst>
                    <a:ext uri="{FF2B5EF4-FFF2-40B4-BE49-F238E27FC236}">
                      <a16:creationId xmlns:a16="http://schemas.microsoft.com/office/drawing/2014/main" id="{547080F0-3ABB-4FAA-9E9D-543EFAF7DE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770"/>
                  <a:ext cx="75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0" name="Group 191">
                <a:extLst>
                  <a:ext uri="{FF2B5EF4-FFF2-40B4-BE49-F238E27FC236}">
                    <a16:creationId xmlns:a16="http://schemas.microsoft.com/office/drawing/2014/main" id="{539D38BD-DC3F-449B-9EBD-3B771C34C9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17" y="770"/>
                <a:ext cx="666" cy="154"/>
                <a:chOff x="3317" y="770"/>
                <a:chExt cx="666" cy="154"/>
              </a:xfrm>
            </p:grpSpPr>
            <p:sp>
              <p:nvSpPr>
                <p:cNvPr id="343" name="Rectangle 192">
                  <a:extLst>
                    <a:ext uri="{FF2B5EF4-FFF2-40B4-BE49-F238E27FC236}">
                      <a16:creationId xmlns:a16="http://schemas.microsoft.com/office/drawing/2014/main" id="{520A8FCB-2E94-49CB-8234-83CE29244F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770"/>
                  <a:ext cx="6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395</a:t>
                  </a:r>
                  <a:endParaRPr kumimoji="0" lang="en-GB" sz="1200"/>
                </a:p>
              </p:txBody>
            </p:sp>
            <p:sp>
              <p:nvSpPr>
                <p:cNvPr id="344" name="Rectangle 193">
                  <a:extLst>
                    <a:ext uri="{FF2B5EF4-FFF2-40B4-BE49-F238E27FC236}">
                      <a16:creationId xmlns:a16="http://schemas.microsoft.com/office/drawing/2014/main" id="{322D0D0D-8B62-42E7-B8BB-771B971807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770"/>
                  <a:ext cx="6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1" name="Group 194">
                <a:extLst>
                  <a:ext uri="{FF2B5EF4-FFF2-40B4-BE49-F238E27FC236}">
                    <a16:creationId xmlns:a16="http://schemas.microsoft.com/office/drawing/2014/main" id="{4FE5EF1D-AC40-44A2-974E-4090D28478A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83" y="770"/>
                <a:ext cx="723" cy="154"/>
                <a:chOff x="3983" y="770"/>
                <a:chExt cx="723" cy="154"/>
              </a:xfrm>
            </p:grpSpPr>
            <p:sp>
              <p:nvSpPr>
                <p:cNvPr id="341" name="Rectangle 195">
                  <a:extLst>
                    <a:ext uri="{FF2B5EF4-FFF2-40B4-BE49-F238E27FC236}">
                      <a16:creationId xmlns:a16="http://schemas.microsoft.com/office/drawing/2014/main" id="{0E19B9D8-C2B6-44A0-BFC2-A74CDBFC5D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770"/>
                  <a:ext cx="72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342" name="Rectangle 196">
                  <a:extLst>
                    <a:ext uri="{FF2B5EF4-FFF2-40B4-BE49-F238E27FC236}">
                      <a16:creationId xmlns:a16="http://schemas.microsoft.com/office/drawing/2014/main" id="{46D90AC0-29A9-414D-BE94-1C4E01343A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770"/>
                  <a:ext cx="72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2" name="Group 197">
                <a:extLst>
                  <a:ext uri="{FF2B5EF4-FFF2-40B4-BE49-F238E27FC236}">
                    <a16:creationId xmlns:a16="http://schemas.microsoft.com/office/drawing/2014/main" id="{00FA8146-C214-4C68-A9EA-2C6E3B733A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6" y="770"/>
                <a:ext cx="661" cy="154"/>
                <a:chOff x="4706" y="770"/>
                <a:chExt cx="661" cy="154"/>
              </a:xfrm>
            </p:grpSpPr>
            <p:sp>
              <p:nvSpPr>
                <p:cNvPr id="339" name="Rectangle 198">
                  <a:extLst>
                    <a:ext uri="{FF2B5EF4-FFF2-40B4-BE49-F238E27FC236}">
                      <a16:creationId xmlns:a16="http://schemas.microsoft.com/office/drawing/2014/main" id="{85DBEE02-9E1E-46F2-BF0A-8EF7E5B0AC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770"/>
                  <a:ext cx="66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DFW</a:t>
                  </a:r>
                  <a:endParaRPr kumimoji="0" lang="en-GB" sz="1200"/>
                </a:p>
              </p:txBody>
            </p:sp>
            <p:sp>
              <p:nvSpPr>
                <p:cNvPr id="340" name="Rectangle 199">
                  <a:extLst>
                    <a:ext uri="{FF2B5EF4-FFF2-40B4-BE49-F238E27FC236}">
                      <a16:creationId xmlns:a16="http://schemas.microsoft.com/office/drawing/2014/main" id="{C8B0731B-4087-4F20-BAA7-8CCCA5304D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770"/>
                  <a:ext cx="66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3" name="Group 200">
                <a:extLst>
                  <a:ext uri="{FF2B5EF4-FFF2-40B4-BE49-F238E27FC236}">
                    <a16:creationId xmlns:a16="http://schemas.microsoft.com/office/drawing/2014/main" id="{FDF39009-5914-4A36-817D-BC72944873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67" y="770"/>
                <a:ext cx="869" cy="154"/>
                <a:chOff x="5367" y="770"/>
                <a:chExt cx="869" cy="154"/>
              </a:xfrm>
            </p:grpSpPr>
            <p:sp>
              <p:nvSpPr>
                <p:cNvPr id="337" name="Rectangle 201">
                  <a:extLst>
                    <a:ext uri="{FF2B5EF4-FFF2-40B4-BE49-F238E27FC236}">
                      <a16:creationId xmlns:a16="http://schemas.microsoft.com/office/drawing/2014/main" id="{8443A28F-49C1-46ED-808A-78A3E86E87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770"/>
                  <a:ext cx="86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21:00</a:t>
                  </a:r>
                  <a:endParaRPr kumimoji="0" lang="en-GB" sz="1200"/>
                </a:p>
              </p:txBody>
            </p:sp>
            <p:sp>
              <p:nvSpPr>
                <p:cNvPr id="338" name="Rectangle 202">
                  <a:extLst>
                    <a:ext uri="{FF2B5EF4-FFF2-40B4-BE49-F238E27FC236}">
                      <a16:creationId xmlns:a16="http://schemas.microsoft.com/office/drawing/2014/main" id="{73E1864F-8002-4CB2-9FF1-56923131AF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770"/>
                  <a:ext cx="86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4" name="Group 203">
                <a:extLst>
                  <a:ext uri="{FF2B5EF4-FFF2-40B4-BE49-F238E27FC236}">
                    <a16:creationId xmlns:a16="http://schemas.microsoft.com/office/drawing/2014/main" id="{F51AF1F6-8B4A-4C9A-8820-8DB42C0607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36" y="770"/>
                <a:ext cx="838" cy="154"/>
                <a:chOff x="6236" y="770"/>
                <a:chExt cx="838" cy="154"/>
              </a:xfrm>
            </p:grpSpPr>
            <p:sp>
              <p:nvSpPr>
                <p:cNvPr id="335" name="Rectangle 204">
                  <a:extLst>
                    <a:ext uri="{FF2B5EF4-FFF2-40B4-BE49-F238E27FC236}">
                      <a16:creationId xmlns:a16="http://schemas.microsoft.com/office/drawing/2014/main" id="{00A87FCC-882B-4E51-B1FF-4563EB8863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770"/>
                  <a:ext cx="83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23:43</a:t>
                  </a:r>
                  <a:endParaRPr kumimoji="0" lang="en-GB" sz="1200"/>
                </a:p>
              </p:txBody>
            </p:sp>
            <p:sp>
              <p:nvSpPr>
                <p:cNvPr id="336" name="Rectangle 205">
                  <a:extLst>
                    <a:ext uri="{FF2B5EF4-FFF2-40B4-BE49-F238E27FC236}">
                      <a16:creationId xmlns:a16="http://schemas.microsoft.com/office/drawing/2014/main" id="{2F154091-D15C-4A8E-9A82-C2FAC75E6F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770"/>
                  <a:ext cx="83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5" name="Group 206">
                <a:extLst>
                  <a:ext uri="{FF2B5EF4-FFF2-40B4-BE49-F238E27FC236}">
                    <a16:creationId xmlns:a16="http://schemas.microsoft.com/office/drawing/2014/main" id="{8D8026CD-D764-45DA-8294-81E565798D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578" cy="154"/>
                <a:chOff x="0" y="924"/>
                <a:chExt cx="578" cy="154"/>
              </a:xfrm>
            </p:grpSpPr>
            <p:sp>
              <p:nvSpPr>
                <p:cNvPr id="333" name="Rectangle 207">
                  <a:extLst>
                    <a:ext uri="{FF2B5EF4-FFF2-40B4-BE49-F238E27FC236}">
                      <a16:creationId xmlns:a16="http://schemas.microsoft.com/office/drawing/2014/main" id="{FD9A0045-BED3-4708-8E85-110DDD3676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57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334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334" name="Rectangle 208">
                  <a:extLst>
                    <a:ext uri="{FF2B5EF4-FFF2-40B4-BE49-F238E27FC236}">
                      <a16:creationId xmlns:a16="http://schemas.microsoft.com/office/drawing/2014/main" id="{AA8373D3-273E-4F93-BBAA-93DE0463BA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57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6" name="Group 209">
                <a:extLst>
                  <a:ext uri="{FF2B5EF4-FFF2-40B4-BE49-F238E27FC236}">
                    <a16:creationId xmlns:a16="http://schemas.microsoft.com/office/drawing/2014/main" id="{22471629-D2F2-491F-A25B-7977150AB3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78" y="924"/>
                <a:ext cx="635" cy="154"/>
                <a:chOff x="578" y="924"/>
                <a:chExt cx="635" cy="154"/>
              </a:xfrm>
            </p:grpSpPr>
            <p:sp>
              <p:nvSpPr>
                <p:cNvPr id="331" name="Rectangle 210">
                  <a:extLst>
                    <a:ext uri="{FF2B5EF4-FFF2-40B4-BE49-F238E27FC236}">
                      <a16:creationId xmlns:a16="http://schemas.microsoft.com/office/drawing/2014/main" id="{7D86E014-6511-4A82-A3F7-A08CF01081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924"/>
                  <a:ext cx="635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ORD</a:t>
                  </a:r>
                  <a:endParaRPr kumimoji="0" lang="en-GB" sz="1200"/>
                </a:p>
              </p:txBody>
            </p:sp>
            <p:sp>
              <p:nvSpPr>
                <p:cNvPr id="332" name="Rectangle 211">
                  <a:extLst>
                    <a:ext uri="{FF2B5EF4-FFF2-40B4-BE49-F238E27FC236}">
                      <a16:creationId xmlns:a16="http://schemas.microsoft.com/office/drawing/2014/main" id="{6DFBF1FC-E461-41CE-8FF2-D9D4207690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8" y="924"/>
                  <a:ext cx="635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7" name="Group 212">
                <a:extLst>
                  <a:ext uri="{FF2B5EF4-FFF2-40B4-BE49-F238E27FC236}">
                    <a16:creationId xmlns:a16="http://schemas.microsoft.com/office/drawing/2014/main" id="{2B15B1D0-76F5-4A9F-9AAB-13DE80F8AA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13" y="924"/>
                <a:ext cx="573" cy="154"/>
                <a:chOff x="1213" y="924"/>
                <a:chExt cx="573" cy="154"/>
              </a:xfrm>
            </p:grpSpPr>
            <p:sp>
              <p:nvSpPr>
                <p:cNvPr id="329" name="Rectangle 213">
                  <a:extLst>
                    <a:ext uri="{FF2B5EF4-FFF2-40B4-BE49-F238E27FC236}">
                      <a16:creationId xmlns:a16="http://schemas.microsoft.com/office/drawing/2014/main" id="{76139FF2-87B7-4938-AC8A-36A193B8C1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924"/>
                  <a:ext cx="57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330" name="Rectangle 214">
                  <a:extLst>
                    <a:ext uri="{FF2B5EF4-FFF2-40B4-BE49-F238E27FC236}">
                      <a16:creationId xmlns:a16="http://schemas.microsoft.com/office/drawing/2014/main" id="{86B4DF6A-32DC-47AE-9711-DA926552D6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13" y="924"/>
                  <a:ext cx="57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8" name="Group 215">
                <a:extLst>
                  <a:ext uri="{FF2B5EF4-FFF2-40B4-BE49-F238E27FC236}">
                    <a16:creationId xmlns:a16="http://schemas.microsoft.com/office/drawing/2014/main" id="{95EBE9A3-322A-4E6A-9C75-33D4A0D13B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86" y="924"/>
                <a:ext cx="781" cy="154"/>
                <a:chOff x="1786" y="924"/>
                <a:chExt cx="781" cy="154"/>
              </a:xfrm>
            </p:grpSpPr>
            <p:sp>
              <p:nvSpPr>
                <p:cNvPr id="327" name="Rectangle 216">
                  <a:extLst>
                    <a:ext uri="{FF2B5EF4-FFF2-40B4-BE49-F238E27FC236}">
                      <a16:creationId xmlns:a16="http://schemas.microsoft.com/office/drawing/2014/main" id="{8AF17ECC-7FBF-4FFE-A132-02303DAC26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924"/>
                  <a:ext cx="78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12:00</a:t>
                  </a:r>
                  <a:endParaRPr kumimoji="0" lang="en-GB" sz="1200"/>
                </a:p>
              </p:txBody>
            </p:sp>
            <p:sp>
              <p:nvSpPr>
                <p:cNvPr id="328" name="Rectangle 217">
                  <a:extLst>
                    <a:ext uri="{FF2B5EF4-FFF2-40B4-BE49-F238E27FC236}">
                      <a16:creationId xmlns:a16="http://schemas.microsoft.com/office/drawing/2014/main" id="{06AB4860-6451-421C-B259-3CFD4E4BF1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86" y="924"/>
                  <a:ext cx="78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09" name="Group 218">
                <a:extLst>
                  <a:ext uri="{FF2B5EF4-FFF2-40B4-BE49-F238E27FC236}">
                    <a16:creationId xmlns:a16="http://schemas.microsoft.com/office/drawing/2014/main" id="{318A4F5A-29EE-4C06-9584-EB8F994236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7" y="924"/>
                <a:ext cx="750" cy="154"/>
                <a:chOff x="2567" y="924"/>
                <a:chExt cx="750" cy="154"/>
              </a:xfrm>
            </p:grpSpPr>
            <p:sp>
              <p:nvSpPr>
                <p:cNvPr id="325" name="Rectangle 219">
                  <a:extLst>
                    <a:ext uri="{FF2B5EF4-FFF2-40B4-BE49-F238E27FC236}">
                      <a16:creationId xmlns:a16="http://schemas.microsoft.com/office/drawing/2014/main" id="{9414F80A-7F66-45B4-9559-379F543534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924"/>
                  <a:ext cx="75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14:14</a:t>
                  </a:r>
                  <a:endParaRPr kumimoji="0" lang="en-GB" sz="1200"/>
                </a:p>
              </p:txBody>
            </p:sp>
            <p:sp>
              <p:nvSpPr>
                <p:cNvPr id="326" name="Rectangle 220">
                  <a:extLst>
                    <a:ext uri="{FF2B5EF4-FFF2-40B4-BE49-F238E27FC236}">
                      <a16:creationId xmlns:a16="http://schemas.microsoft.com/office/drawing/2014/main" id="{5BCE818B-F682-485D-BEA9-1698853731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7" y="924"/>
                  <a:ext cx="75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0" name="Group 221">
                <a:extLst>
                  <a:ext uri="{FF2B5EF4-FFF2-40B4-BE49-F238E27FC236}">
                    <a16:creationId xmlns:a16="http://schemas.microsoft.com/office/drawing/2014/main" id="{74BC1775-5105-4462-B418-8E6156B4D4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17" y="924"/>
                <a:ext cx="666" cy="154"/>
                <a:chOff x="3317" y="924"/>
                <a:chExt cx="666" cy="154"/>
              </a:xfrm>
            </p:grpSpPr>
            <p:sp>
              <p:nvSpPr>
                <p:cNvPr id="323" name="Rectangle 222">
                  <a:extLst>
                    <a:ext uri="{FF2B5EF4-FFF2-40B4-BE49-F238E27FC236}">
                      <a16:creationId xmlns:a16="http://schemas.microsoft.com/office/drawing/2014/main" id="{859C7119-DDD2-4205-8B28-7625E0A584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924"/>
                  <a:ext cx="66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395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324" name="Rectangle 223">
                  <a:extLst>
                    <a:ext uri="{FF2B5EF4-FFF2-40B4-BE49-F238E27FC236}">
                      <a16:creationId xmlns:a16="http://schemas.microsoft.com/office/drawing/2014/main" id="{2FC9EB42-CDA4-4EC3-8A44-2E7C422E68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7" y="924"/>
                  <a:ext cx="66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1" name="Group 224">
                <a:extLst>
                  <a:ext uri="{FF2B5EF4-FFF2-40B4-BE49-F238E27FC236}">
                    <a16:creationId xmlns:a16="http://schemas.microsoft.com/office/drawing/2014/main" id="{0A57B229-445D-43A1-B54E-FD7A1BED3A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83" y="924"/>
                <a:ext cx="723" cy="154"/>
                <a:chOff x="3983" y="924"/>
                <a:chExt cx="723" cy="154"/>
              </a:xfrm>
            </p:grpSpPr>
            <p:sp>
              <p:nvSpPr>
                <p:cNvPr id="321" name="Rectangle 225">
                  <a:extLst>
                    <a:ext uri="{FF2B5EF4-FFF2-40B4-BE49-F238E27FC236}">
                      <a16:creationId xmlns:a16="http://schemas.microsoft.com/office/drawing/2014/main" id="{3CAF7D93-7D51-4E08-A51F-8C8ED48DAC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924"/>
                  <a:ext cx="72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MIA</a:t>
                  </a:r>
                  <a:endParaRPr kumimoji="0" lang="en-GB" sz="1200"/>
                </a:p>
              </p:txBody>
            </p:sp>
            <p:sp>
              <p:nvSpPr>
                <p:cNvPr id="322" name="Rectangle 226">
                  <a:extLst>
                    <a:ext uri="{FF2B5EF4-FFF2-40B4-BE49-F238E27FC236}">
                      <a16:creationId xmlns:a16="http://schemas.microsoft.com/office/drawing/2014/main" id="{97196D8C-15DC-4AC3-AFB2-071FC12FE6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3" y="924"/>
                  <a:ext cx="72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2" name="Group 227">
                <a:extLst>
                  <a:ext uri="{FF2B5EF4-FFF2-40B4-BE49-F238E27FC236}">
                    <a16:creationId xmlns:a16="http://schemas.microsoft.com/office/drawing/2014/main" id="{6EDFF5DB-6437-446E-9B63-2CD150FCFC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6" y="924"/>
                <a:ext cx="661" cy="154"/>
                <a:chOff x="4706" y="924"/>
                <a:chExt cx="661" cy="154"/>
              </a:xfrm>
            </p:grpSpPr>
            <p:sp>
              <p:nvSpPr>
                <p:cNvPr id="319" name="Rectangle 228">
                  <a:extLst>
                    <a:ext uri="{FF2B5EF4-FFF2-40B4-BE49-F238E27FC236}">
                      <a16:creationId xmlns:a16="http://schemas.microsoft.com/office/drawing/2014/main" id="{45A54BAA-089A-4336-ADDF-9F593ED474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924"/>
                  <a:ext cx="661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chemeClr val="accent2"/>
                      </a:solidFill>
                      <a:latin typeface="Arial" charset="0"/>
                      <a:cs typeface="Arial" charset="0"/>
                    </a:rPr>
                    <a:t>DFW</a:t>
                  </a:r>
                  <a:endParaRPr kumimoji="0" lang="en-GB" sz="120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320" name="Rectangle 229">
                  <a:extLst>
                    <a:ext uri="{FF2B5EF4-FFF2-40B4-BE49-F238E27FC236}">
                      <a16:creationId xmlns:a16="http://schemas.microsoft.com/office/drawing/2014/main" id="{0F923F3D-96CA-4956-BD42-74C1B6C175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6" y="924"/>
                  <a:ext cx="661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3" name="Group 230">
                <a:extLst>
                  <a:ext uri="{FF2B5EF4-FFF2-40B4-BE49-F238E27FC236}">
                    <a16:creationId xmlns:a16="http://schemas.microsoft.com/office/drawing/2014/main" id="{E94477A0-119E-443A-A40B-FCC74A0D45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67" y="924"/>
                <a:ext cx="869" cy="154"/>
                <a:chOff x="5367" y="924"/>
                <a:chExt cx="869" cy="154"/>
              </a:xfrm>
            </p:grpSpPr>
            <p:sp>
              <p:nvSpPr>
                <p:cNvPr id="317" name="Rectangle 231">
                  <a:extLst>
                    <a:ext uri="{FF2B5EF4-FFF2-40B4-BE49-F238E27FC236}">
                      <a16:creationId xmlns:a16="http://schemas.microsoft.com/office/drawing/2014/main" id="{D5A96517-7A83-4E29-8F61-4E74B58A84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924"/>
                  <a:ext cx="869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21:00</a:t>
                  </a:r>
                  <a:endParaRPr kumimoji="0" lang="en-GB" sz="1200"/>
                </a:p>
              </p:txBody>
            </p:sp>
            <p:sp>
              <p:nvSpPr>
                <p:cNvPr id="318" name="Rectangle 232">
                  <a:extLst>
                    <a:ext uri="{FF2B5EF4-FFF2-40B4-BE49-F238E27FC236}">
                      <a16:creationId xmlns:a16="http://schemas.microsoft.com/office/drawing/2014/main" id="{C82C5251-50DB-4769-8A88-DC6032B3F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67" y="924"/>
                  <a:ext cx="869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4" name="Group 233">
                <a:extLst>
                  <a:ext uri="{FF2B5EF4-FFF2-40B4-BE49-F238E27FC236}">
                    <a16:creationId xmlns:a16="http://schemas.microsoft.com/office/drawing/2014/main" id="{7539CE13-B929-4708-83E5-F979F8C3BE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36" y="924"/>
                <a:ext cx="838" cy="154"/>
                <a:chOff x="6236" y="924"/>
                <a:chExt cx="838" cy="154"/>
              </a:xfrm>
            </p:grpSpPr>
            <p:sp>
              <p:nvSpPr>
                <p:cNvPr id="315" name="Rectangle 234">
                  <a:extLst>
                    <a:ext uri="{FF2B5EF4-FFF2-40B4-BE49-F238E27FC236}">
                      <a16:creationId xmlns:a16="http://schemas.microsoft.com/office/drawing/2014/main" id="{B2BEA6E7-74EC-4B7E-9BD4-77E23AD63C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924"/>
                  <a:ext cx="83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23:43</a:t>
                  </a:r>
                  <a:endParaRPr kumimoji="0" lang="en-GB" sz="1200"/>
                </a:p>
              </p:txBody>
            </p:sp>
            <p:sp>
              <p:nvSpPr>
                <p:cNvPr id="316" name="Rectangle 235">
                  <a:extLst>
                    <a:ext uri="{FF2B5EF4-FFF2-40B4-BE49-F238E27FC236}">
                      <a16:creationId xmlns:a16="http://schemas.microsoft.com/office/drawing/2014/main" id="{F189293C-F0B2-419E-A861-9828EDF2A4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36" y="924"/>
                  <a:ext cx="83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243" name="Rectangle 236">
              <a:extLst>
                <a:ext uri="{FF2B5EF4-FFF2-40B4-BE49-F238E27FC236}">
                  <a16:creationId xmlns:a16="http://schemas.microsoft.com/office/drawing/2014/main" id="{490E345D-B18B-4A59-8D82-6AFA46C09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7080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5" name="TextBox 474">
                <a:extLst>
                  <a:ext uri="{FF2B5EF4-FFF2-40B4-BE49-F238E27FC236}">
                    <a16:creationId xmlns:a16="http://schemas.microsoft.com/office/drawing/2014/main" id="{12AF3119-2CB3-4904-979A-9C34680E2409}"/>
                  </a:ext>
                </a:extLst>
              </p:cNvPr>
              <p:cNvSpPr txBox="1"/>
              <p:nvPr/>
            </p:nvSpPr>
            <p:spPr>
              <a:xfrm>
                <a:off x="1272767" y="2325664"/>
                <a:ext cx="7093993" cy="3994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𝐷𝑒𝑠𝑡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𝑂𝑟𝑖𝑔𝑖𝑛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𝐴𝑁𝐷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𝐴𝑟𝑟</m:t>
                              </m:r>
                              <m:r>
                                <m:rPr>
                                  <m:lit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𝑇𝑖𝑚𝑒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2.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𝐷𝑒𝑝</m:t>
                              </m:r>
                              <m:r>
                                <m:rPr>
                                  <m:lit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𝑇𝑖𝑚𝑒</m:t>
                              </m:r>
                            </m:e>
                          </m:d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75" name="TextBox 474">
                <a:extLst>
                  <a:ext uri="{FF2B5EF4-FFF2-40B4-BE49-F238E27FC236}">
                    <a16:creationId xmlns:a16="http://schemas.microsoft.com/office/drawing/2014/main" id="{12AF3119-2CB3-4904-979A-9C34680E2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767" y="2325664"/>
                <a:ext cx="7093993" cy="399405"/>
              </a:xfrm>
              <a:prstGeom prst="rect">
                <a:avLst/>
              </a:prstGeom>
              <a:blipFill>
                <a:blip r:embed="rId4"/>
                <a:stretch>
                  <a:fillRect l="-601" r="-515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6" name="TextBox 475">
            <a:extLst>
              <a:ext uri="{FF2B5EF4-FFF2-40B4-BE49-F238E27FC236}">
                <a16:creationId xmlns:a16="http://schemas.microsoft.com/office/drawing/2014/main" id="{B692F3A5-43A8-4874-9BB9-7AA9C0B9043E}"/>
              </a:ext>
            </a:extLst>
          </p:cNvPr>
          <p:cNvSpPr txBox="1"/>
          <p:nvPr/>
        </p:nvSpPr>
        <p:spPr>
          <a:xfrm>
            <a:off x="431032" y="5782606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The order of the tuples is a little weird but order doesn’t matter for relational DBs</a:t>
            </a:r>
          </a:p>
        </p:txBody>
      </p:sp>
    </p:spTree>
    <p:extLst>
      <p:ext uri="{BB962C8B-B14F-4D97-AF65-F5344CB8AC3E}">
        <p14:creationId xmlns:p14="http://schemas.microsoft.com/office/powerpoint/2010/main" val="309341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BB87F-8252-4C97-BAF5-0539E02E8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Equijoin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3346D-BAB5-4067-94C5-19841F1B71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An Equijoin can only have equalities in its join condition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3346D-BAB5-4067-94C5-19841F1B71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62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72E784FE-2D51-4EB1-BE80-29F1152D80B4}"/>
              </a:ext>
            </a:extLst>
          </p:cNvPr>
          <p:cNvGrpSpPr>
            <a:grpSpLocks/>
          </p:cNvGrpSpPr>
          <p:nvPr/>
        </p:nvGrpSpPr>
        <p:grpSpPr bwMode="auto">
          <a:xfrm>
            <a:off x="1856095" y="3041684"/>
            <a:ext cx="1743075" cy="2736850"/>
            <a:chOff x="-3" y="-3"/>
            <a:chExt cx="944" cy="15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3113FF1-EC9E-4DF6-9216-E190692052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38" cy="1540"/>
              <a:chOff x="0" y="0"/>
              <a:chExt cx="938" cy="154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3857B5A-A073-4C8F-84D3-E3171D2736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440" cy="154"/>
                <a:chOff x="0" y="0"/>
                <a:chExt cx="440" cy="154"/>
              </a:xfrm>
            </p:grpSpPr>
            <p:sp>
              <p:nvSpPr>
                <p:cNvPr id="67" name="Rectangle 7">
                  <a:extLst>
                    <a:ext uri="{FF2B5EF4-FFF2-40B4-BE49-F238E27FC236}">
                      <a16:creationId xmlns:a16="http://schemas.microsoft.com/office/drawing/2014/main" id="{9B41D5F4-C67F-492F-B038-030BFC6A0D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40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8" name="Group 8">
                  <a:extLst>
                    <a:ext uri="{FF2B5EF4-FFF2-40B4-BE49-F238E27FC236}">
                      <a16:creationId xmlns:a16="http://schemas.microsoft.com/office/drawing/2014/main" id="{0558340D-7B25-4AA9-87C9-9C5A50BED6F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40" cy="154"/>
                  <a:chOff x="0" y="0"/>
                  <a:chExt cx="440" cy="154"/>
                </a:xfrm>
              </p:grpSpPr>
              <p:sp>
                <p:nvSpPr>
                  <p:cNvPr id="69" name="Rectangle 9">
                    <a:extLst>
                      <a:ext uri="{FF2B5EF4-FFF2-40B4-BE49-F238E27FC236}">
                        <a16:creationId xmlns:a16="http://schemas.microsoft.com/office/drawing/2014/main" id="{38B0417F-F7ED-4174-B790-7C2184D19A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Emp_No</a:t>
                    </a:r>
                    <a:endParaRPr kumimoji="0" lang="en-GB" sz="1200" u="sng"/>
                  </a:p>
                </p:txBody>
              </p:sp>
              <p:sp>
                <p:nvSpPr>
                  <p:cNvPr id="70" name="Rectangle 10">
                    <a:extLst>
                      <a:ext uri="{FF2B5EF4-FFF2-40B4-BE49-F238E27FC236}">
                        <a16:creationId xmlns:a16="http://schemas.microsoft.com/office/drawing/2014/main" id="{48025826-F36A-4129-A66D-61C9489FF5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A8222C42-70A2-45C8-90D3-03BB49AC22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0"/>
                <a:ext cx="498" cy="154"/>
                <a:chOff x="440" y="0"/>
                <a:chExt cx="498" cy="154"/>
              </a:xfrm>
            </p:grpSpPr>
            <p:sp>
              <p:nvSpPr>
                <p:cNvPr id="63" name="Rectangle 12">
                  <a:extLst>
                    <a:ext uri="{FF2B5EF4-FFF2-40B4-BE49-F238E27FC236}">
                      <a16:creationId xmlns:a16="http://schemas.microsoft.com/office/drawing/2014/main" id="{16157D27-4AD0-4C8E-B517-BA8F261ADB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4" name="Group 13">
                  <a:extLst>
                    <a:ext uri="{FF2B5EF4-FFF2-40B4-BE49-F238E27FC236}">
                      <a16:creationId xmlns:a16="http://schemas.microsoft.com/office/drawing/2014/main" id="{C453FDCB-CC2E-4742-9691-8C47644E70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" y="0"/>
                  <a:ext cx="498" cy="154"/>
                  <a:chOff x="440" y="0"/>
                  <a:chExt cx="498" cy="154"/>
                </a:xfrm>
              </p:grpSpPr>
              <p:sp>
                <p:nvSpPr>
                  <p:cNvPr id="65" name="Rectangle 14">
                    <a:extLst>
                      <a:ext uri="{FF2B5EF4-FFF2-40B4-BE49-F238E27FC236}">
                        <a16:creationId xmlns:a16="http://schemas.microsoft.com/office/drawing/2014/main" id="{022493E9-1EE9-4965-B0C3-FEE64D8A8D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 err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 dirty="0"/>
                  </a:p>
                </p:txBody>
              </p:sp>
              <p:sp>
                <p:nvSpPr>
                  <p:cNvPr id="66" name="Rectangle 15">
                    <a:extLst>
                      <a:ext uri="{FF2B5EF4-FFF2-40B4-BE49-F238E27FC236}">
                        <a16:creationId xmlns:a16="http://schemas.microsoft.com/office/drawing/2014/main" id="{DF39C110-703E-476B-A955-F0D978BAC8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6">
                <a:extLst>
                  <a:ext uri="{FF2B5EF4-FFF2-40B4-BE49-F238E27FC236}">
                    <a16:creationId xmlns:a16="http://schemas.microsoft.com/office/drawing/2014/main" id="{FC6B4C08-9732-4B3A-BD1D-A0820768CE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440" cy="154"/>
                <a:chOff x="0" y="154"/>
                <a:chExt cx="440" cy="154"/>
              </a:xfrm>
            </p:grpSpPr>
            <p:sp>
              <p:nvSpPr>
                <p:cNvPr id="61" name="Rectangle 17">
                  <a:extLst>
                    <a:ext uri="{FF2B5EF4-FFF2-40B4-BE49-F238E27FC236}">
                      <a16:creationId xmlns:a16="http://schemas.microsoft.com/office/drawing/2014/main" id="{3649E4EA-7F48-4AD8-A621-352B9A7C64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62" name="Rectangle 18">
                  <a:extLst>
                    <a:ext uri="{FF2B5EF4-FFF2-40B4-BE49-F238E27FC236}">
                      <a16:creationId xmlns:a16="http://schemas.microsoft.com/office/drawing/2014/main" id="{9D1F3037-1623-40DD-A762-DEE2F2E868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19">
                <a:extLst>
                  <a:ext uri="{FF2B5EF4-FFF2-40B4-BE49-F238E27FC236}">
                    <a16:creationId xmlns:a16="http://schemas.microsoft.com/office/drawing/2014/main" id="{286D4C28-8B00-4A17-AA25-F99DBCD65A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54"/>
                <a:ext cx="498" cy="154"/>
                <a:chOff x="440" y="154"/>
                <a:chExt cx="498" cy="154"/>
              </a:xfrm>
            </p:grpSpPr>
            <p:sp>
              <p:nvSpPr>
                <p:cNvPr id="59" name="Rectangle 20">
                  <a:extLst>
                    <a:ext uri="{FF2B5EF4-FFF2-40B4-BE49-F238E27FC236}">
                      <a16:creationId xmlns:a16="http://schemas.microsoft.com/office/drawing/2014/main" id="{DA939676-8E11-47EE-BCB6-54E582BC1B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60" name="Rectangle 21">
                  <a:extLst>
                    <a:ext uri="{FF2B5EF4-FFF2-40B4-BE49-F238E27FC236}">
                      <a16:creationId xmlns:a16="http://schemas.microsoft.com/office/drawing/2014/main" id="{4F40A5F8-21FC-465A-88D5-C7DEDCDC29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2">
                <a:extLst>
                  <a:ext uri="{FF2B5EF4-FFF2-40B4-BE49-F238E27FC236}">
                    <a16:creationId xmlns:a16="http://schemas.microsoft.com/office/drawing/2014/main" id="{0149CCC9-AF09-4BA3-9EC7-642C74042C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440" cy="154"/>
                <a:chOff x="0" y="308"/>
                <a:chExt cx="440" cy="154"/>
              </a:xfrm>
            </p:grpSpPr>
            <p:sp>
              <p:nvSpPr>
                <p:cNvPr id="57" name="Rectangle 23">
                  <a:extLst>
                    <a:ext uri="{FF2B5EF4-FFF2-40B4-BE49-F238E27FC236}">
                      <a16:creationId xmlns:a16="http://schemas.microsoft.com/office/drawing/2014/main" id="{9DC8C65C-BC7E-4DFF-8C3F-6CA0E37805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58" name="Rectangle 24">
                  <a:extLst>
                    <a:ext uri="{FF2B5EF4-FFF2-40B4-BE49-F238E27FC236}">
                      <a16:creationId xmlns:a16="http://schemas.microsoft.com/office/drawing/2014/main" id="{FD6EA530-82A7-4419-A0C4-5335F3DF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5">
                <a:extLst>
                  <a:ext uri="{FF2B5EF4-FFF2-40B4-BE49-F238E27FC236}">
                    <a16:creationId xmlns:a16="http://schemas.microsoft.com/office/drawing/2014/main" id="{136E09D2-7C10-4EAD-AD1C-19E4505A19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308"/>
                <a:ext cx="498" cy="154"/>
                <a:chOff x="440" y="308"/>
                <a:chExt cx="498" cy="154"/>
              </a:xfrm>
            </p:grpSpPr>
            <p:sp>
              <p:nvSpPr>
                <p:cNvPr id="55" name="Rectangle 26">
                  <a:extLst>
                    <a:ext uri="{FF2B5EF4-FFF2-40B4-BE49-F238E27FC236}">
                      <a16:creationId xmlns:a16="http://schemas.microsoft.com/office/drawing/2014/main" id="{ED4FC4E9-046D-4ADD-8D43-48CE6FC1CC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56" name="Rectangle 27">
                  <a:extLst>
                    <a:ext uri="{FF2B5EF4-FFF2-40B4-BE49-F238E27FC236}">
                      <a16:creationId xmlns:a16="http://schemas.microsoft.com/office/drawing/2014/main" id="{63E74D55-52FE-4EE9-BFF7-78B441DBE5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8">
                <a:extLst>
                  <a:ext uri="{FF2B5EF4-FFF2-40B4-BE49-F238E27FC236}">
                    <a16:creationId xmlns:a16="http://schemas.microsoft.com/office/drawing/2014/main" id="{5CF331D5-65B6-486E-908E-B76265D35B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440" cy="154"/>
                <a:chOff x="0" y="462"/>
                <a:chExt cx="440" cy="154"/>
              </a:xfrm>
            </p:grpSpPr>
            <p:sp>
              <p:nvSpPr>
                <p:cNvPr id="53" name="Rectangle 29">
                  <a:extLst>
                    <a:ext uri="{FF2B5EF4-FFF2-40B4-BE49-F238E27FC236}">
                      <a16:creationId xmlns:a16="http://schemas.microsoft.com/office/drawing/2014/main" id="{48D7B1A3-D343-4079-9870-D81E33CD69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54" name="Rectangle 30">
                  <a:extLst>
                    <a:ext uri="{FF2B5EF4-FFF2-40B4-BE49-F238E27FC236}">
                      <a16:creationId xmlns:a16="http://schemas.microsoft.com/office/drawing/2014/main" id="{5072C0D2-A214-4137-8D9B-DD611011A7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1">
                <a:extLst>
                  <a:ext uri="{FF2B5EF4-FFF2-40B4-BE49-F238E27FC236}">
                    <a16:creationId xmlns:a16="http://schemas.microsoft.com/office/drawing/2014/main" id="{2BF427C7-B4AC-4602-A880-B064E2FF1A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462"/>
                <a:ext cx="498" cy="154"/>
                <a:chOff x="440" y="462"/>
                <a:chExt cx="498" cy="154"/>
              </a:xfrm>
            </p:grpSpPr>
            <p:sp>
              <p:nvSpPr>
                <p:cNvPr id="51" name="Rectangle 32">
                  <a:extLst>
                    <a:ext uri="{FF2B5EF4-FFF2-40B4-BE49-F238E27FC236}">
                      <a16:creationId xmlns:a16="http://schemas.microsoft.com/office/drawing/2014/main" id="{0947C1F4-3EF1-4716-BC73-594235140A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52" name="Rectangle 33">
                  <a:extLst>
                    <a:ext uri="{FF2B5EF4-FFF2-40B4-BE49-F238E27FC236}">
                      <a16:creationId xmlns:a16="http://schemas.microsoft.com/office/drawing/2014/main" id="{F867180E-0FB3-47C1-8ACA-80F1C4A489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4">
                <a:extLst>
                  <a:ext uri="{FF2B5EF4-FFF2-40B4-BE49-F238E27FC236}">
                    <a16:creationId xmlns:a16="http://schemas.microsoft.com/office/drawing/2014/main" id="{AD230F40-E407-48D3-9C9E-80155BB495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440" cy="154"/>
                <a:chOff x="0" y="616"/>
                <a:chExt cx="440" cy="154"/>
              </a:xfrm>
            </p:grpSpPr>
            <p:sp>
              <p:nvSpPr>
                <p:cNvPr id="49" name="Rectangle 35">
                  <a:extLst>
                    <a:ext uri="{FF2B5EF4-FFF2-40B4-BE49-F238E27FC236}">
                      <a16:creationId xmlns:a16="http://schemas.microsoft.com/office/drawing/2014/main" id="{6226DC8B-0A18-4AEE-899A-214777775D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50" name="Rectangle 36">
                  <a:extLst>
                    <a:ext uri="{FF2B5EF4-FFF2-40B4-BE49-F238E27FC236}">
                      <a16:creationId xmlns:a16="http://schemas.microsoft.com/office/drawing/2014/main" id="{832A4A40-5F2C-4D4A-8A70-E0ADB2C700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7">
                <a:extLst>
                  <a:ext uri="{FF2B5EF4-FFF2-40B4-BE49-F238E27FC236}">
                    <a16:creationId xmlns:a16="http://schemas.microsoft.com/office/drawing/2014/main" id="{0E0CDEDE-8529-4C5D-B943-D2233434C6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616"/>
                <a:ext cx="498" cy="154"/>
                <a:chOff x="440" y="616"/>
                <a:chExt cx="498" cy="154"/>
              </a:xfrm>
            </p:grpSpPr>
            <p:sp>
              <p:nvSpPr>
                <p:cNvPr id="47" name="Rectangle 38">
                  <a:extLst>
                    <a:ext uri="{FF2B5EF4-FFF2-40B4-BE49-F238E27FC236}">
                      <a16:creationId xmlns:a16="http://schemas.microsoft.com/office/drawing/2014/main" id="{7E27086F-EEE3-4A72-8A65-9A296946EC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48" name="Rectangle 39">
                  <a:extLst>
                    <a:ext uri="{FF2B5EF4-FFF2-40B4-BE49-F238E27FC236}">
                      <a16:creationId xmlns:a16="http://schemas.microsoft.com/office/drawing/2014/main" id="{44A92A49-EADC-4F1F-A368-8AE52FBFBE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0">
                <a:extLst>
                  <a:ext uri="{FF2B5EF4-FFF2-40B4-BE49-F238E27FC236}">
                    <a16:creationId xmlns:a16="http://schemas.microsoft.com/office/drawing/2014/main" id="{6E4AD525-9544-44C2-810C-3DC6EC6316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440" cy="154"/>
                <a:chOff x="0" y="770"/>
                <a:chExt cx="440" cy="154"/>
              </a:xfrm>
            </p:grpSpPr>
            <p:sp>
              <p:nvSpPr>
                <p:cNvPr id="45" name="Rectangle 41">
                  <a:extLst>
                    <a:ext uri="{FF2B5EF4-FFF2-40B4-BE49-F238E27FC236}">
                      <a16:creationId xmlns:a16="http://schemas.microsoft.com/office/drawing/2014/main" id="{3A5FDF20-559B-4C31-9355-C5BCA18BBB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6" name="Rectangle 42">
                  <a:extLst>
                    <a:ext uri="{FF2B5EF4-FFF2-40B4-BE49-F238E27FC236}">
                      <a16:creationId xmlns:a16="http://schemas.microsoft.com/office/drawing/2014/main" id="{FED9F609-4995-4F06-A10D-F16FEE35CB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3">
                <a:extLst>
                  <a:ext uri="{FF2B5EF4-FFF2-40B4-BE49-F238E27FC236}">
                    <a16:creationId xmlns:a16="http://schemas.microsoft.com/office/drawing/2014/main" id="{467A6C90-D9C7-4522-9C64-50E459D2F4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770"/>
                <a:ext cx="498" cy="154"/>
                <a:chOff x="440" y="770"/>
                <a:chExt cx="498" cy="154"/>
              </a:xfrm>
            </p:grpSpPr>
            <p:sp>
              <p:nvSpPr>
                <p:cNvPr id="43" name="Rectangle 44">
                  <a:extLst>
                    <a:ext uri="{FF2B5EF4-FFF2-40B4-BE49-F238E27FC236}">
                      <a16:creationId xmlns:a16="http://schemas.microsoft.com/office/drawing/2014/main" id="{80E2AC33-05D4-4B69-AB64-4C620A0EAD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44" name="Rectangle 45">
                  <a:extLst>
                    <a:ext uri="{FF2B5EF4-FFF2-40B4-BE49-F238E27FC236}">
                      <a16:creationId xmlns:a16="http://schemas.microsoft.com/office/drawing/2014/main" id="{99E1F4E4-BA15-45E6-B2A7-62095672D5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6">
                <a:extLst>
                  <a:ext uri="{FF2B5EF4-FFF2-40B4-BE49-F238E27FC236}">
                    <a16:creationId xmlns:a16="http://schemas.microsoft.com/office/drawing/2014/main" id="{273AC8B1-F27F-4751-9FE7-97A95F0DA6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440" cy="154"/>
                <a:chOff x="0" y="924"/>
                <a:chExt cx="440" cy="154"/>
              </a:xfrm>
            </p:grpSpPr>
            <p:sp>
              <p:nvSpPr>
                <p:cNvPr id="41" name="Rectangle 47">
                  <a:extLst>
                    <a:ext uri="{FF2B5EF4-FFF2-40B4-BE49-F238E27FC236}">
                      <a16:creationId xmlns:a16="http://schemas.microsoft.com/office/drawing/2014/main" id="{B3BEB025-2CF3-40FF-801D-D7BA99FD06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2" name="Rectangle 48">
                  <a:extLst>
                    <a:ext uri="{FF2B5EF4-FFF2-40B4-BE49-F238E27FC236}">
                      <a16:creationId xmlns:a16="http://schemas.microsoft.com/office/drawing/2014/main" id="{D7BF2E22-2010-43CC-915A-90C022D26C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49">
                <a:extLst>
                  <a:ext uri="{FF2B5EF4-FFF2-40B4-BE49-F238E27FC236}">
                    <a16:creationId xmlns:a16="http://schemas.microsoft.com/office/drawing/2014/main" id="{E055288D-BE94-48D2-9171-8E166ACDA0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924"/>
                <a:ext cx="498" cy="154"/>
                <a:chOff x="440" y="924"/>
                <a:chExt cx="498" cy="154"/>
              </a:xfrm>
            </p:grpSpPr>
            <p:sp>
              <p:nvSpPr>
                <p:cNvPr id="39" name="Rectangle 50">
                  <a:extLst>
                    <a:ext uri="{FF2B5EF4-FFF2-40B4-BE49-F238E27FC236}">
                      <a16:creationId xmlns:a16="http://schemas.microsoft.com/office/drawing/2014/main" id="{C27CF5A9-63C1-401F-BB7F-C510CEC094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40" name="Rectangle 51">
                  <a:extLst>
                    <a:ext uri="{FF2B5EF4-FFF2-40B4-BE49-F238E27FC236}">
                      <a16:creationId xmlns:a16="http://schemas.microsoft.com/office/drawing/2014/main" id="{7E930E6C-5096-41B7-B805-7CDCDA7B0D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52">
                <a:extLst>
                  <a:ext uri="{FF2B5EF4-FFF2-40B4-BE49-F238E27FC236}">
                    <a16:creationId xmlns:a16="http://schemas.microsoft.com/office/drawing/2014/main" id="{48851347-C54D-45FC-8AFF-5BA3CBE280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440" cy="154"/>
                <a:chOff x="0" y="1078"/>
                <a:chExt cx="440" cy="154"/>
              </a:xfrm>
            </p:grpSpPr>
            <p:sp>
              <p:nvSpPr>
                <p:cNvPr id="37" name="Rectangle 53">
                  <a:extLst>
                    <a:ext uri="{FF2B5EF4-FFF2-40B4-BE49-F238E27FC236}">
                      <a16:creationId xmlns:a16="http://schemas.microsoft.com/office/drawing/2014/main" id="{2A70D4E8-C29D-4BFC-BE43-C413BA6668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38" name="Rectangle 54">
                  <a:extLst>
                    <a:ext uri="{FF2B5EF4-FFF2-40B4-BE49-F238E27FC236}">
                      <a16:creationId xmlns:a16="http://schemas.microsoft.com/office/drawing/2014/main" id="{29CB41F9-71F3-4545-9B0E-32E61065AF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55">
                <a:extLst>
                  <a:ext uri="{FF2B5EF4-FFF2-40B4-BE49-F238E27FC236}">
                    <a16:creationId xmlns:a16="http://schemas.microsoft.com/office/drawing/2014/main" id="{C4FF7E81-4BFB-4C79-8076-0D563CBFB3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078"/>
                <a:ext cx="498" cy="154"/>
                <a:chOff x="440" y="1078"/>
                <a:chExt cx="498" cy="154"/>
              </a:xfrm>
            </p:grpSpPr>
            <p:sp>
              <p:nvSpPr>
                <p:cNvPr id="35" name="Rectangle 56">
                  <a:extLst>
                    <a:ext uri="{FF2B5EF4-FFF2-40B4-BE49-F238E27FC236}">
                      <a16:creationId xmlns:a16="http://schemas.microsoft.com/office/drawing/2014/main" id="{116A0498-1B74-4C3C-857A-B9DBE8254E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36" name="Rectangle 57">
                  <a:extLst>
                    <a:ext uri="{FF2B5EF4-FFF2-40B4-BE49-F238E27FC236}">
                      <a16:creationId xmlns:a16="http://schemas.microsoft.com/office/drawing/2014/main" id="{A8B1297F-F1CC-4402-80AB-069CDCCA64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58">
                <a:extLst>
                  <a:ext uri="{FF2B5EF4-FFF2-40B4-BE49-F238E27FC236}">
                    <a16:creationId xmlns:a16="http://schemas.microsoft.com/office/drawing/2014/main" id="{BAF209E1-B349-47EC-BEC4-EED7A51AD7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440" cy="154"/>
                <a:chOff x="0" y="1232"/>
                <a:chExt cx="440" cy="154"/>
              </a:xfrm>
            </p:grpSpPr>
            <p:sp>
              <p:nvSpPr>
                <p:cNvPr id="33" name="Rectangle 59">
                  <a:extLst>
                    <a:ext uri="{FF2B5EF4-FFF2-40B4-BE49-F238E27FC236}">
                      <a16:creationId xmlns:a16="http://schemas.microsoft.com/office/drawing/2014/main" id="{83B0265F-F2D4-4011-BCF7-2CBEBD9EDB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34" name="Rectangle 60">
                  <a:extLst>
                    <a:ext uri="{FF2B5EF4-FFF2-40B4-BE49-F238E27FC236}">
                      <a16:creationId xmlns:a16="http://schemas.microsoft.com/office/drawing/2014/main" id="{61911D9C-A5C8-4948-A97A-B7E1FEF49F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61">
                <a:extLst>
                  <a:ext uri="{FF2B5EF4-FFF2-40B4-BE49-F238E27FC236}">
                    <a16:creationId xmlns:a16="http://schemas.microsoft.com/office/drawing/2014/main" id="{16706905-26DF-4F0A-B961-C7842DAAAF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232"/>
                <a:ext cx="498" cy="154"/>
                <a:chOff x="440" y="1232"/>
                <a:chExt cx="498" cy="154"/>
              </a:xfrm>
            </p:grpSpPr>
            <p:sp>
              <p:nvSpPr>
                <p:cNvPr id="31" name="Rectangle 62">
                  <a:extLst>
                    <a:ext uri="{FF2B5EF4-FFF2-40B4-BE49-F238E27FC236}">
                      <a16:creationId xmlns:a16="http://schemas.microsoft.com/office/drawing/2014/main" id="{7C41FEDA-EFAA-4D16-B336-014AA58596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32" name="Rectangle 63">
                  <a:extLst>
                    <a:ext uri="{FF2B5EF4-FFF2-40B4-BE49-F238E27FC236}">
                      <a16:creationId xmlns:a16="http://schemas.microsoft.com/office/drawing/2014/main" id="{EF04325D-1BB3-4F69-A035-82DAEBBA36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64">
                <a:extLst>
                  <a:ext uri="{FF2B5EF4-FFF2-40B4-BE49-F238E27FC236}">
                    <a16:creationId xmlns:a16="http://schemas.microsoft.com/office/drawing/2014/main" id="{DB2E20FE-C71A-4E82-B0EE-BE27E7B4C4B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440" cy="154"/>
                <a:chOff x="0" y="1386"/>
                <a:chExt cx="440" cy="154"/>
              </a:xfrm>
            </p:grpSpPr>
            <p:sp>
              <p:nvSpPr>
                <p:cNvPr id="29" name="Rectangle 65">
                  <a:extLst>
                    <a:ext uri="{FF2B5EF4-FFF2-40B4-BE49-F238E27FC236}">
                      <a16:creationId xmlns:a16="http://schemas.microsoft.com/office/drawing/2014/main" id="{C371CF56-3346-477A-B37B-650E8ACBF7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30" name="Rectangle 66">
                  <a:extLst>
                    <a:ext uri="{FF2B5EF4-FFF2-40B4-BE49-F238E27FC236}">
                      <a16:creationId xmlns:a16="http://schemas.microsoft.com/office/drawing/2014/main" id="{E40A9A72-DAD7-4A47-987E-5C931E8784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67">
                <a:extLst>
                  <a:ext uri="{FF2B5EF4-FFF2-40B4-BE49-F238E27FC236}">
                    <a16:creationId xmlns:a16="http://schemas.microsoft.com/office/drawing/2014/main" id="{CE7479B2-A69C-422D-AA23-74F5A74CA6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386"/>
                <a:ext cx="498" cy="154"/>
                <a:chOff x="440" y="1386"/>
                <a:chExt cx="498" cy="154"/>
              </a:xfrm>
            </p:grpSpPr>
            <p:sp>
              <p:nvSpPr>
                <p:cNvPr id="27" name="Rectangle 68">
                  <a:extLst>
                    <a:ext uri="{FF2B5EF4-FFF2-40B4-BE49-F238E27FC236}">
                      <a16:creationId xmlns:a16="http://schemas.microsoft.com/office/drawing/2014/main" id="{B7FFCC88-03FC-4790-9AAF-3715B8075E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28" name="Rectangle 69">
                  <a:extLst>
                    <a:ext uri="{FF2B5EF4-FFF2-40B4-BE49-F238E27FC236}">
                      <a16:creationId xmlns:a16="http://schemas.microsoft.com/office/drawing/2014/main" id="{BDF6E786-9136-44DB-8A5E-7EA585B62E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70">
              <a:extLst>
                <a:ext uri="{FF2B5EF4-FFF2-40B4-BE49-F238E27FC236}">
                  <a16:creationId xmlns:a16="http://schemas.microsoft.com/office/drawing/2014/main" id="{B3D2234D-29D6-4048-8A5D-4F538210A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944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4DAABFD-4C53-4A63-90E9-FF58350506EC}"/>
              </a:ext>
            </a:extLst>
          </p:cNvPr>
          <p:cNvGrpSpPr>
            <a:grpSpLocks/>
          </p:cNvGrpSpPr>
          <p:nvPr/>
        </p:nvGrpSpPr>
        <p:grpSpPr bwMode="auto">
          <a:xfrm>
            <a:off x="5145810" y="2972788"/>
            <a:ext cx="1604963" cy="2835275"/>
            <a:chOff x="-3" y="-3"/>
            <a:chExt cx="867" cy="1546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FA0016DB-5D91-4167-8934-1400440A09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61" cy="1540"/>
              <a:chOff x="0" y="0"/>
              <a:chExt cx="861" cy="1540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00C2E804-089F-42AE-B4CC-B0C4B7107C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63" cy="154"/>
                <a:chOff x="0" y="0"/>
                <a:chExt cx="363" cy="154"/>
              </a:xfrm>
            </p:grpSpPr>
            <p:sp>
              <p:nvSpPr>
                <p:cNvPr id="135" name="Rectangle 75">
                  <a:extLst>
                    <a:ext uri="{FF2B5EF4-FFF2-40B4-BE49-F238E27FC236}">
                      <a16:creationId xmlns:a16="http://schemas.microsoft.com/office/drawing/2014/main" id="{E8BF4F1B-444C-40F3-A348-3C7FABA20A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36" name="Group 76">
                  <a:extLst>
                    <a:ext uri="{FF2B5EF4-FFF2-40B4-BE49-F238E27FC236}">
                      <a16:creationId xmlns:a16="http://schemas.microsoft.com/office/drawing/2014/main" id="{E50C7093-4638-4566-AA67-47D333257F9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63" cy="154"/>
                  <a:chOff x="0" y="0"/>
                  <a:chExt cx="363" cy="154"/>
                </a:xfrm>
              </p:grpSpPr>
              <p:sp>
                <p:nvSpPr>
                  <p:cNvPr id="137" name="Rectangle 77">
                    <a:extLst>
                      <a:ext uri="{FF2B5EF4-FFF2-40B4-BE49-F238E27FC236}">
                        <a16:creationId xmlns:a16="http://schemas.microsoft.com/office/drawing/2014/main" id="{0F671EB9-4C62-48AB-AE3F-B548C1F80C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138" name="Rectangle 78">
                    <a:extLst>
                      <a:ext uri="{FF2B5EF4-FFF2-40B4-BE49-F238E27FC236}">
                        <a16:creationId xmlns:a16="http://schemas.microsoft.com/office/drawing/2014/main" id="{62DFF9A3-8CDD-4F43-B6B2-3F14CA1328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6" name="Group 79">
                <a:extLst>
                  <a:ext uri="{FF2B5EF4-FFF2-40B4-BE49-F238E27FC236}">
                    <a16:creationId xmlns:a16="http://schemas.microsoft.com/office/drawing/2014/main" id="{FF25C311-4239-475D-9540-31540E180E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0"/>
                <a:ext cx="498" cy="154"/>
                <a:chOff x="363" y="0"/>
                <a:chExt cx="498" cy="154"/>
              </a:xfrm>
            </p:grpSpPr>
            <p:sp>
              <p:nvSpPr>
                <p:cNvPr id="131" name="Rectangle 80">
                  <a:extLst>
                    <a:ext uri="{FF2B5EF4-FFF2-40B4-BE49-F238E27FC236}">
                      <a16:creationId xmlns:a16="http://schemas.microsoft.com/office/drawing/2014/main" id="{EAA5B2D4-40F2-4AAA-A0F6-6EE5F9B7B9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32" name="Group 81">
                  <a:extLst>
                    <a:ext uri="{FF2B5EF4-FFF2-40B4-BE49-F238E27FC236}">
                      <a16:creationId xmlns:a16="http://schemas.microsoft.com/office/drawing/2014/main" id="{633840FC-3E5C-4C32-8450-B587094C587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3" y="0"/>
                  <a:ext cx="498" cy="154"/>
                  <a:chOff x="363" y="0"/>
                  <a:chExt cx="498" cy="154"/>
                </a:xfrm>
              </p:grpSpPr>
              <p:sp>
                <p:nvSpPr>
                  <p:cNvPr id="133" name="Rectangle 82">
                    <a:extLst>
                      <a:ext uri="{FF2B5EF4-FFF2-40B4-BE49-F238E27FC236}">
                        <a16:creationId xmlns:a16="http://schemas.microsoft.com/office/drawing/2014/main" id="{3A999C6A-17A2-4208-8BA7-2A8322937F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Model#</a:t>
                    </a:r>
                    <a:endParaRPr kumimoji="0" lang="en-GB" sz="1200" u="sng" dirty="0"/>
                  </a:p>
                </p:txBody>
              </p:sp>
              <p:sp>
                <p:nvSpPr>
                  <p:cNvPr id="134" name="Rectangle 83">
                    <a:extLst>
                      <a:ext uri="{FF2B5EF4-FFF2-40B4-BE49-F238E27FC236}">
                        <a16:creationId xmlns:a16="http://schemas.microsoft.com/office/drawing/2014/main" id="{A35E83E8-F71D-4EE1-825C-D9EA3E83CC0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7" name="Group 84">
                <a:extLst>
                  <a:ext uri="{FF2B5EF4-FFF2-40B4-BE49-F238E27FC236}">
                    <a16:creationId xmlns:a16="http://schemas.microsoft.com/office/drawing/2014/main" id="{BD92BAEA-31AD-4828-92C5-9587D8F401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63" cy="154"/>
                <a:chOff x="0" y="154"/>
                <a:chExt cx="363" cy="154"/>
              </a:xfrm>
            </p:grpSpPr>
            <p:sp>
              <p:nvSpPr>
                <p:cNvPr id="129" name="Rectangle 85">
                  <a:extLst>
                    <a:ext uri="{FF2B5EF4-FFF2-40B4-BE49-F238E27FC236}">
                      <a16:creationId xmlns:a16="http://schemas.microsoft.com/office/drawing/2014/main" id="{30E2D2C2-01B4-4C7F-9318-B832A38409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30" name="Rectangle 86">
                  <a:extLst>
                    <a:ext uri="{FF2B5EF4-FFF2-40B4-BE49-F238E27FC236}">
                      <a16:creationId xmlns:a16="http://schemas.microsoft.com/office/drawing/2014/main" id="{9136C9BE-79AF-4B58-B49E-639D6367D6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8" name="Group 87">
                <a:extLst>
                  <a:ext uri="{FF2B5EF4-FFF2-40B4-BE49-F238E27FC236}">
                    <a16:creationId xmlns:a16="http://schemas.microsoft.com/office/drawing/2014/main" id="{AA9482F3-4DB2-414B-83DB-6B837DF305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54"/>
                <a:ext cx="498" cy="154"/>
                <a:chOff x="363" y="154"/>
                <a:chExt cx="498" cy="154"/>
              </a:xfrm>
            </p:grpSpPr>
            <p:sp>
              <p:nvSpPr>
                <p:cNvPr id="127" name="Rectangle 88">
                  <a:extLst>
                    <a:ext uri="{FF2B5EF4-FFF2-40B4-BE49-F238E27FC236}">
                      <a16:creationId xmlns:a16="http://schemas.microsoft.com/office/drawing/2014/main" id="{BFB37609-3850-4021-AF0D-01673DDF87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128" name="Rectangle 89">
                  <a:extLst>
                    <a:ext uri="{FF2B5EF4-FFF2-40B4-BE49-F238E27FC236}">
                      <a16:creationId xmlns:a16="http://schemas.microsoft.com/office/drawing/2014/main" id="{ABAAA1D0-68FE-49F7-B6A5-7D4D7DF046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9" name="Group 90">
                <a:extLst>
                  <a:ext uri="{FF2B5EF4-FFF2-40B4-BE49-F238E27FC236}">
                    <a16:creationId xmlns:a16="http://schemas.microsoft.com/office/drawing/2014/main" id="{021B89F8-5F65-40D2-B500-3ABB840298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63" cy="154"/>
                <a:chOff x="0" y="308"/>
                <a:chExt cx="363" cy="154"/>
              </a:xfrm>
            </p:grpSpPr>
            <p:sp>
              <p:nvSpPr>
                <p:cNvPr id="125" name="Rectangle 91">
                  <a:extLst>
                    <a:ext uri="{FF2B5EF4-FFF2-40B4-BE49-F238E27FC236}">
                      <a16:creationId xmlns:a16="http://schemas.microsoft.com/office/drawing/2014/main" id="{38D5859B-39FE-40DC-AC80-33B44945B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26" name="Rectangle 92">
                  <a:extLst>
                    <a:ext uri="{FF2B5EF4-FFF2-40B4-BE49-F238E27FC236}">
                      <a16:creationId xmlns:a16="http://schemas.microsoft.com/office/drawing/2014/main" id="{B0AEADC7-8F73-4C27-972D-E2F8A1FB72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0" name="Group 93">
                <a:extLst>
                  <a:ext uri="{FF2B5EF4-FFF2-40B4-BE49-F238E27FC236}">
                    <a16:creationId xmlns:a16="http://schemas.microsoft.com/office/drawing/2014/main" id="{60E4A874-828C-470B-9DE9-502B9E9201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308"/>
                <a:ext cx="498" cy="154"/>
                <a:chOff x="363" y="308"/>
                <a:chExt cx="498" cy="154"/>
              </a:xfrm>
            </p:grpSpPr>
            <p:sp>
              <p:nvSpPr>
                <p:cNvPr id="123" name="Rectangle 94">
                  <a:extLst>
                    <a:ext uri="{FF2B5EF4-FFF2-40B4-BE49-F238E27FC236}">
                      <a16:creationId xmlns:a16="http://schemas.microsoft.com/office/drawing/2014/main" id="{F0881E70-26C1-4021-969F-6AA339C086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124" name="Rectangle 95">
                  <a:extLst>
                    <a:ext uri="{FF2B5EF4-FFF2-40B4-BE49-F238E27FC236}">
                      <a16:creationId xmlns:a16="http://schemas.microsoft.com/office/drawing/2014/main" id="{5D6D3E37-E865-416E-B568-F53C97E726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1" name="Group 96">
                <a:extLst>
                  <a:ext uri="{FF2B5EF4-FFF2-40B4-BE49-F238E27FC236}">
                    <a16:creationId xmlns:a16="http://schemas.microsoft.com/office/drawing/2014/main" id="{5BC2E4F5-C7FC-42FD-A9EC-87B584EC64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63" cy="154"/>
                <a:chOff x="0" y="462"/>
                <a:chExt cx="363" cy="154"/>
              </a:xfrm>
            </p:grpSpPr>
            <p:sp>
              <p:nvSpPr>
                <p:cNvPr id="121" name="Rectangle 97">
                  <a:extLst>
                    <a:ext uri="{FF2B5EF4-FFF2-40B4-BE49-F238E27FC236}">
                      <a16:creationId xmlns:a16="http://schemas.microsoft.com/office/drawing/2014/main" id="{B804703C-EEB6-4272-BEA4-E8E363792E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22" name="Rectangle 98">
                  <a:extLst>
                    <a:ext uri="{FF2B5EF4-FFF2-40B4-BE49-F238E27FC236}">
                      <a16:creationId xmlns:a16="http://schemas.microsoft.com/office/drawing/2014/main" id="{079FE733-3EBD-43DF-B332-D6AAB46B6B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2" name="Group 99">
                <a:extLst>
                  <a:ext uri="{FF2B5EF4-FFF2-40B4-BE49-F238E27FC236}">
                    <a16:creationId xmlns:a16="http://schemas.microsoft.com/office/drawing/2014/main" id="{CE4F8C78-50D5-47EF-8277-95A142A1B9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462"/>
                <a:ext cx="498" cy="154"/>
                <a:chOff x="363" y="462"/>
                <a:chExt cx="498" cy="154"/>
              </a:xfrm>
            </p:grpSpPr>
            <p:sp>
              <p:nvSpPr>
                <p:cNvPr id="119" name="Rectangle 100">
                  <a:extLst>
                    <a:ext uri="{FF2B5EF4-FFF2-40B4-BE49-F238E27FC236}">
                      <a16:creationId xmlns:a16="http://schemas.microsoft.com/office/drawing/2014/main" id="{B0B81B26-0816-49AC-94D3-71F6225934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120" name="Rectangle 101">
                  <a:extLst>
                    <a:ext uri="{FF2B5EF4-FFF2-40B4-BE49-F238E27FC236}">
                      <a16:creationId xmlns:a16="http://schemas.microsoft.com/office/drawing/2014/main" id="{2440A8EE-85D9-47EE-B47C-349B60C6B2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3" name="Group 102">
                <a:extLst>
                  <a:ext uri="{FF2B5EF4-FFF2-40B4-BE49-F238E27FC236}">
                    <a16:creationId xmlns:a16="http://schemas.microsoft.com/office/drawing/2014/main" id="{647C1D34-9110-4BFD-96C5-07507242D9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63" cy="154"/>
                <a:chOff x="0" y="616"/>
                <a:chExt cx="363" cy="154"/>
              </a:xfrm>
            </p:grpSpPr>
            <p:sp>
              <p:nvSpPr>
                <p:cNvPr id="117" name="Rectangle 103">
                  <a:extLst>
                    <a:ext uri="{FF2B5EF4-FFF2-40B4-BE49-F238E27FC236}">
                      <a16:creationId xmlns:a16="http://schemas.microsoft.com/office/drawing/2014/main" id="{4B65E0D5-5F22-45EE-ACCC-FCAF9007CD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18" name="Rectangle 104">
                  <a:extLst>
                    <a:ext uri="{FF2B5EF4-FFF2-40B4-BE49-F238E27FC236}">
                      <a16:creationId xmlns:a16="http://schemas.microsoft.com/office/drawing/2014/main" id="{EF566D84-10BE-4586-9358-FD777DA4AB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4" name="Group 105">
                <a:extLst>
                  <a:ext uri="{FF2B5EF4-FFF2-40B4-BE49-F238E27FC236}">
                    <a16:creationId xmlns:a16="http://schemas.microsoft.com/office/drawing/2014/main" id="{7600F194-C3F7-4A88-B2E5-950914C5A7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616"/>
                <a:ext cx="498" cy="154"/>
                <a:chOff x="363" y="616"/>
                <a:chExt cx="498" cy="154"/>
              </a:xfrm>
            </p:grpSpPr>
            <p:sp>
              <p:nvSpPr>
                <p:cNvPr id="115" name="Rectangle 106">
                  <a:extLst>
                    <a:ext uri="{FF2B5EF4-FFF2-40B4-BE49-F238E27FC236}">
                      <a16:creationId xmlns:a16="http://schemas.microsoft.com/office/drawing/2014/main" id="{E3FCEE0E-B420-4EC6-B166-AC273F98A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116" name="Rectangle 107">
                  <a:extLst>
                    <a:ext uri="{FF2B5EF4-FFF2-40B4-BE49-F238E27FC236}">
                      <a16:creationId xmlns:a16="http://schemas.microsoft.com/office/drawing/2014/main" id="{904847AF-D4C5-4BCD-8C34-9C0F78AADB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5" name="Group 108">
                <a:extLst>
                  <a:ext uri="{FF2B5EF4-FFF2-40B4-BE49-F238E27FC236}">
                    <a16:creationId xmlns:a16="http://schemas.microsoft.com/office/drawing/2014/main" id="{3C0ABEEB-5C75-48AE-974F-111208A36F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63" cy="154"/>
                <a:chOff x="0" y="770"/>
                <a:chExt cx="363" cy="154"/>
              </a:xfrm>
            </p:grpSpPr>
            <p:sp>
              <p:nvSpPr>
                <p:cNvPr id="113" name="Rectangle 109">
                  <a:extLst>
                    <a:ext uri="{FF2B5EF4-FFF2-40B4-BE49-F238E27FC236}">
                      <a16:creationId xmlns:a16="http://schemas.microsoft.com/office/drawing/2014/main" id="{0EBAAA80-5585-402E-931C-DA0055EA31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14" name="Rectangle 110">
                  <a:extLst>
                    <a:ext uri="{FF2B5EF4-FFF2-40B4-BE49-F238E27FC236}">
                      <a16:creationId xmlns:a16="http://schemas.microsoft.com/office/drawing/2014/main" id="{4BABC734-F0D0-4FD8-885A-029A95AA89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6" name="Group 111">
                <a:extLst>
                  <a:ext uri="{FF2B5EF4-FFF2-40B4-BE49-F238E27FC236}">
                    <a16:creationId xmlns:a16="http://schemas.microsoft.com/office/drawing/2014/main" id="{1F8E70A3-539B-4F64-AE91-428F0D7318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770"/>
                <a:ext cx="498" cy="154"/>
                <a:chOff x="363" y="770"/>
                <a:chExt cx="498" cy="154"/>
              </a:xfrm>
            </p:grpSpPr>
            <p:sp>
              <p:nvSpPr>
                <p:cNvPr id="111" name="Rectangle 112">
                  <a:extLst>
                    <a:ext uri="{FF2B5EF4-FFF2-40B4-BE49-F238E27FC236}">
                      <a16:creationId xmlns:a16="http://schemas.microsoft.com/office/drawing/2014/main" id="{00DCE546-8861-4375-B252-DA87591123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112" name="Rectangle 113">
                  <a:extLst>
                    <a:ext uri="{FF2B5EF4-FFF2-40B4-BE49-F238E27FC236}">
                      <a16:creationId xmlns:a16="http://schemas.microsoft.com/office/drawing/2014/main" id="{D212ACF7-3B11-46B7-B89C-C3BF1B650C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7" name="Group 114">
                <a:extLst>
                  <a:ext uri="{FF2B5EF4-FFF2-40B4-BE49-F238E27FC236}">
                    <a16:creationId xmlns:a16="http://schemas.microsoft.com/office/drawing/2014/main" id="{95599BB1-6F4A-4014-975B-1F86593CA5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63" cy="154"/>
                <a:chOff x="0" y="924"/>
                <a:chExt cx="363" cy="154"/>
              </a:xfrm>
            </p:grpSpPr>
            <p:sp>
              <p:nvSpPr>
                <p:cNvPr id="109" name="Rectangle 115">
                  <a:extLst>
                    <a:ext uri="{FF2B5EF4-FFF2-40B4-BE49-F238E27FC236}">
                      <a16:creationId xmlns:a16="http://schemas.microsoft.com/office/drawing/2014/main" id="{37FCA086-0127-4C4D-BE34-C230BBCBEF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10" name="Rectangle 116">
                  <a:extLst>
                    <a:ext uri="{FF2B5EF4-FFF2-40B4-BE49-F238E27FC236}">
                      <a16:creationId xmlns:a16="http://schemas.microsoft.com/office/drawing/2014/main" id="{4D7A12CA-D510-4B2B-8D44-C454460241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8" name="Group 117">
                <a:extLst>
                  <a:ext uri="{FF2B5EF4-FFF2-40B4-BE49-F238E27FC236}">
                    <a16:creationId xmlns:a16="http://schemas.microsoft.com/office/drawing/2014/main" id="{BB3228E9-17CC-4276-94BE-230A947FAF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924"/>
                <a:ext cx="498" cy="154"/>
                <a:chOff x="363" y="924"/>
                <a:chExt cx="498" cy="154"/>
              </a:xfrm>
            </p:grpSpPr>
            <p:sp>
              <p:nvSpPr>
                <p:cNvPr id="107" name="Rectangle 118">
                  <a:extLst>
                    <a:ext uri="{FF2B5EF4-FFF2-40B4-BE49-F238E27FC236}">
                      <a16:creationId xmlns:a16="http://schemas.microsoft.com/office/drawing/2014/main" id="{1CA4196C-2A0B-494D-91D7-5D133B5AC3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108" name="Rectangle 119">
                  <a:extLst>
                    <a:ext uri="{FF2B5EF4-FFF2-40B4-BE49-F238E27FC236}">
                      <a16:creationId xmlns:a16="http://schemas.microsoft.com/office/drawing/2014/main" id="{33491FD1-4056-4A18-B9F2-58EE51856F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9" name="Group 120">
                <a:extLst>
                  <a:ext uri="{FF2B5EF4-FFF2-40B4-BE49-F238E27FC236}">
                    <a16:creationId xmlns:a16="http://schemas.microsoft.com/office/drawing/2014/main" id="{BC487043-F98E-4F18-9469-4D354BB493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363" cy="154"/>
                <a:chOff x="0" y="1078"/>
                <a:chExt cx="363" cy="154"/>
              </a:xfrm>
            </p:grpSpPr>
            <p:sp>
              <p:nvSpPr>
                <p:cNvPr id="105" name="Rectangle 121">
                  <a:extLst>
                    <a:ext uri="{FF2B5EF4-FFF2-40B4-BE49-F238E27FC236}">
                      <a16:creationId xmlns:a16="http://schemas.microsoft.com/office/drawing/2014/main" id="{8E46CF1F-B7D5-4D3E-8966-ACE0407CC2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06" name="Rectangle 122">
                  <a:extLst>
                    <a:ext uri="{FF2B5EF4-FFF2-40B4-BE49-F238E27FC236}">
                      <a16:creationId xmlns:a16="http://schemas.microsoft.com/office/drawing/2014/main" id="{A0DE2A32-ED3A-4D02-9B58-E3B34AFDC6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0" name="Group 123">
                <a:extLst>
                  <a:ext uri="{FF2B5EF4-FFF2-40B4-BE49-F238E27FC236}">
                    <a16:creationId xmlns:a16="http://schemas.microsoft.com/office/drawing/2014/main" id="{009AA8DA-74CA-43D3-81DB-8B8CE8BE65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078"/>
                <a:ext cx="498" cy="154"/>
                <a:chOff x="363" y="1078"/>
                <a:chExt cx="498" cy="154"/>
              </a:xfrm>
            </p:grpSpPr>
            <p:sp>
              <p:nvSpPr>
                <p:cNvPr id="103" name="Rectangle 124">
                  <a:extLst>
                    <a:ext uri="{FF2B5EF4-FFF2-40B4-BE49-F238E27FC236}">
                      <a16:creationId xmlns:a16="http://schemas.microsoft.com/office/drawing/2014/main" id="{297DD354-E0AA-40BA-8AF5-322C6DBF1F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104" name="Rectangle 125">
                  <a:extLst>
                    <a:ext uri="{FF2B5EF4-FFF2-40B4-BE49-F238E27FC236}">
                      <a16:creationId xmlns:a16="http://schemas.microsoft.com/office/drawing/2014/main" id="{9EAE57A7-DA6E-40B8-9B22-B543DA369D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126">
                <a:extLst>
                  <a:ext uri="{FF2B5EF4-FFF2-40B4-BE49-F238E27FC236}">
                    <a16:creationId xmlns:a16="http://schemas.microsoft.com/office/drawing/2014/main" id="{1B543B5E-6FE2-4B51-9CCE-6A03C56FF1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363" cy="154"/>
                <a:chOff x="0" y="1232"/>
                <a:chExt cx="363" cy="154"/>
              </a:xfrm>
            </p:grpSpPr>
            <p:sp>
              <p:nvSpPr>
                <p:cNvPr id="101" name="Rectangle 127">
                  <a:extLst>
                    <a:ext uri="{FF2B5EF4-FFF2-40B4-BE49-F238E27FC236}">
                      <a16:creationId xmlns:a16="http://schemas.microsoft.com/office/drawing/2014/main" id="{B0B8C5F3-8043-47AE-B574-2BCAFE0014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102" name="Rectangle 128">
                  <a:extLst>
                    <a:ext uri="{FF2B5EF4-FFF2-40B4-BE49-F238E27FC236}">
                      <a16:creationId xmlns:a16="http://schemas.microsoft.com/office/drawing/2014/main" id="{96209081-6366-44C7-A646-5B5379E073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2" name="Group 129">
                <a:extLst>
                  <a:ext uri="{FF2B5EF4-FFF2-40B4-BE49-F238E27FC236}">
                    <a16:creationId xmlns:a16="http://schemas.microsoft.com/office/drawing/2014/main" id="{687184A9-3887-4E6A-83C1-A95E0D0736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232"/>
                <a:ext cx="498" cy="154"/>
                <a:chOff x="363" y="1232"/>
                <a:chExt cx="498" cy="154"/>
              </a:xfrm>
            </p:grpSpPr>
            <p:sp>
              <p:nvSpPr>
                <p:cNvPr id="99" name="Rectangle 130">
                  <a:extLst>
                    <a:ext uri="{FF2B5EF4-FFF2-40B4-BE49-F238E27FC236}">
                      <a16:creationId xmlns:a16="http://schemas.microsoft.com/office/drawing/2014/main" id="{682B3604-4A47-487F-B3D3-8FD60B66D3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100" name="Rectangle 131">
                  <a:extLst>
                    <a:ext uri="{FF2B5EF4-FFF2-40B4-BE49-F238E27FC236}">
                      <a16:creationId xmlns:a16="http://schemas.microsoft.com/office/drawing/2014/main" id="{7A2CB77E-A4A6-437F-917B-53CBFC5155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3" name="Group 132">
                <a:extLst>
                  <a:ext uri="{FF2B5EF4-FFF2-40B4-BE49-F238E27FC236}">
                    <a16:creationId xmlns:a16="http://schemas.microsoft.com/office/drawing/2014/main" id="{C4E8CD4F-B34B-411C-B765-41D1177EEE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363" cy="154"/>
                <a:chOff x="0" y="1386"/>
                <a:chExt cx="363" cy="154"/>
              </a:xfrm>
            </p:grpSpPr>
            <p:sp>
              <p:nvSpPr>
                <p:cNvPr id="97" name="Rectangle 133">
                  <a:extLst>
                    <a:ext uri="{FF2B5EF4-FFF2-40B4-BE49-F238E27FC236}">
                      <a16:creationId xmlns:a16="http://schemas.microsoft.com/office/drawing/2014/main" id="{EDDE74C1-82CC-4809-B35F-FDBCB2687B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98" name="Rectangle 134">
                  <a:extLst>
                    <a:ext uri="{FF2B5EF4-FFF2-40B4-BE49-F238E27FC236}">
                      <a16:creationId xmlns:a16="http://schemas.microsoft.com/office/drawing/2014/main" id="{986A7DFF-661F-4E3B-BFFE-6A3B1608A0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4" name="Group 135">
                <a:extLst>
                  <a:ext uri="{FF2B5EF4-FFF2-40B4-BE49-F238E27FC236}">
                    <a16:creationId xmlns:a16="http://schemas.microsoft.com/office/drawing/2014/main" id="{9DBD1C9A-ADCA-4EBD-B669-5DB7BD76D5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386"/>
                <a:ext cx="498" cy="154"/>
                <a:chOff x="363" y="1386"/>
                <a:chExt cx="498" cy="154"/>
              </a:xfrm>
            </p:grpSpPr>
            <p:sp>
              <p:nvSpPr>
                <p:cNvPr id="95" name="Rectangle 136">
                  <a:extLst>
                    <a:ext uri="{FF2B5EF4-FFF2-40B4-BE49-F238E27FC236}">
                      <a16:creationId xmlns:a16="http://schemas.microsoft.com/office/drawing/2014/main" id="{E9BBE486-08D2-42DF-B506-B635CB8525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96" name="Rectangle 137">
                  <a:extLst>
                    <a:ext uri="{FF2B5EF4-FFF2-40B4-BE49-F238E27FC236}">
                      <a16:creationId xmlns:a16="http://schemas.microsoft.com/office/drawing/2014/main" id="{B43C441F-F76F-41F3-B458-7A14EED685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74" name="Rectangle 138">
              <a:extLst>
                <a:ext uri="{FF2B5EF4-FFF2-40B4-BE49-F238E27FC236}">
                  <a16:creationId xmlns:a16="http://schemas.microsoft.com/office/drawing/2014/main" id="{82A2A91C-1272-4083-BE81-0218F50B5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67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98652FB7-1BCE-40D9-B5CC-92C13D95003F}"/>
              </a:ext>
            </a:extLst>
          </p:cNvPr>
          <p:cNvSpPr txBox="1"/>
          <p:nvPr/>
        </p:nvSpPr>
        <p:spPr>
          <a:xfrm>
            <a:off x="5178270" y="2593972"/>
            <a:ext cx="77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Plane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537099A5-8B11-499C-8DCE-30679A6BBE3B}"/>
              </a:ext>
            </a:extLst>
          </p:cNvPr>
          <p:cNvSpPr txBox="1"/>
          <p:nvPr/>
        </p:nvSpPr>
        <p:spPr>
          <a:xfrm>
            <a:off x="1839140" y="2672352"/>
            <a:ext cx="919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CanFly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7206444A-BF7A-4535-91D3-33C3560BC716}"/>
                  </a:ext>
                </a:extLst>
              </p:cNvPr>
              <p:cNvSpPr txBox="1"/>
              <p:nvPr/>
            </p:nvSpPr>
            <p:spPr>
              <a:xfrm>
                <a:off x="2086781" y="5837596"/>
                <a:ext cx="4356577" cy="3817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𝐶𝑎𝑛𝐹𝑙𝑦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𝑀𝑜𝑑𝑒𝑙</m:t>
                          </m:r>
                          <m:r>
                            <m:rPr>
                              <m:lit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𝑁𝑜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𝑀𝑜𝑑𝑒𝑙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#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𝑃𝑙𝑎𝑛𝑒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7206444A-BF7A-4535-91D3-33C3560BC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781" y="5837596"/>
                <a:ext cx="4356577" cy="381708"/>
              </a:xfrm>
              <a:prstGeom prst="rect">
                <a:avLst/>
              </a:prstGeom>
              <a:blipFill>
                <a:blip r:embed="rId3"/>
                <a:stretch>
                  <a:fillRect l="-1958" r="-1119" b="-32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02785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BB87F-8252-4C97-BAF5-0539E02E8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Equijoin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3346D-BAB5-4067-94C5-19841F1B71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3346D-BAB5-4067-94C5-19841F1B71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62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72E784FE-2D51-4EB1-BE80-29F1152D80B4}"/>
              </a:ext>
            </a:extLst>
          </p:cNvPr>
          <p:cNvGrpSpPr>
            <a:grpSpLocks/>
          </p:cNvGrpSpPr>
          <p:nvPr/>
        </p:nvGrpSpPr>
        <p:grpSpPr bwMode="auto">
          <a:xfrm>
            <a:off x="2286069" y="2971800"/>
            <a:ext cx="1743075" cy="2736850"/>
            <a:chOff x="-3" y="-3"/>
            <a:chExt cx="944" cy="15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3113FF1-EC9E-4DF6-9216-E190692052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38" cy="1540"/>
              <a:chOff x="0" y="0"/>
              <a:chExt cx="938" cy="154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3857B5A-A073-4C8F-84D3-E3171D2736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440" cy="154"/>
                <a:chOff x="0" y="0"/>
                <a:chExt cx="440" cy="154"/>
              </a:xfrm>
            </p:grpSpPr>
            <p:sp>
              <p:nvSpPr>
                <p:cNvPr id="67" name="Rectangle 7">
                  <a:extLst>
                    <a:ext uri="{FF2B5EF4-FFF2-40B4-BE49-F238E27FC236}">
                      <a16:creationId xmlns:a16="http://schemas.microsoft.com/office/drawing/2014/main" id="{9B41D5F4-C67F-492F-B038-030BFC6A0D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40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8" name="Group 8">
                  <a:extLst>
                    <a:ext uri="{FF2B5EF4-FFF2-40B4-BE49-F238E27FC236}">
                      <a16:creationId xmlns:a16="http://schemas.microsoft.com/office/drawing/2014/main" id="{0558340D-7B25-4AA9-87C9-9C5A50BED6F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40" cy="154"/>
                  <a:chOff x="0" y="0"/>
                  <a:chExt cx="440" cy="154"/>
                </a:xfrm>
              </p:grpSpPr>
              <p:sp>
                <p:nvSpPr>
                  <p:cNvPr id="69" name="Rectangle 9">
                    <a:extLst>
                      <a:ext uri="{FF2B5EF4-FFF2-40B4-BE49-F238E27FC236}">
                        <a16:creationId xmlns:a16="http://schemas.microsoft.com/office/drawing/2014/main" id="{38B0417F-F7ED-4174-B790-7C2184D19A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 err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Emp_No</a:t>
                    </a:r>
                    <a:endParaRPr kumimoji="0" lang="en-GB" sz="1200" dirty="0"/>
                  </a:p>
                </p:txBody>
              </p:sp>
              <p:sp>
                <p:nvSpPr>
                  <p:cNvPr id="70" name="Rectangle 10">
                    <a:extLst>
                      <a:ext uri="{FF2B5EF4-FFF2-40B4-BE49-F238E27FC236}">
                        <a16:creationId xmlns:a16="http://schemas.microsoft.com/office/drawing/2014/main" id="{48025826-F36A-4129-A66D-61C9489FF5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A8222C42-70A2-45C8-90D3-03BB49AC22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0"/>
                <a:ext cx="498" cy="154"/>
                <a:chOff x="440" y="0"/>
                <a:chExt cx="498" cy="154"/>
              </a:xfrm>
            </p:grpSpPr>
            <p:sp>
              <p:nvSpPr>
                <p:cNvPr id="63" name="Rectangle 12">
                  <a:extLst>
                    <a:ext uri="{FF2B5EF4-FFF2-40B4-BE49-F238E27FC236}">
                      <a16:creationId xmlns:a16="http://schemas.microsoft.com/office/drawing/2014/main" id="{16157D27-4AD0-4C8E-B517-BA8F261ADB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4" name="Group 13">
                  <a:extLst>
                    <a:ext uri="{FF2B5EF4-FFF2-40B4-BE49-F238E27FC236}">
                      <a16:creationId xmlns:a16="http://schemas.microsoft.com/office/drawing/2014/main" id="{C453FDCB-CC2E-4742-9691-8C47644E70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" y="0"/>
                  <a:ext cx="498" cy="154"/>
                  <a:chOff x="440" y="0"/>
                  <a:chExt cx="498" cy="154"/>
                </a:xfrm>
              </p:grpSpPr>
              <p:sp>
                <p:nvSpPr>
                  <p:cNvPr id="65" name="Rectangle 14">
                    <a:extLst>
                      <a:ext uri="{FF2B5EF4-FFF2-40B4-BE49-F238E27FC236}">
                        <a16:creationId xmlns:a16="http://schemas.microsoft.com/office/drawing/2014/main" id="{022493E9-1EE9-4965-B0C3-FEE64D8A8D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 err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 dirty="0"/>
                  </a:p>
                </p:txBody>
              </p:sp>
              <p:sp>
                <p:nvSpPr>
                  <p:cNvPr id="66" name="Rectangle 15">
                    <a:extLst>
                      <a:ext uri="{FF2B5EF4-FFF2-40B4-BE49-F238E27FC236}">
                        <a16:creationId xmlns:a16="http://schemas.microsoft.com/office/drawing/2014/main" id="{DF39C110-703E-476B-A955-F0D978BAC8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6">
                <a:extLst>
                  <a:ext uri="{FF2B5EF4-FFF2-40B4-BE49-F238E27FC236}">
                    <a16:creationId xmlns:a16="http://schemas.microsoft.com/office/drawing/2014/main" id="{FC6B4C08-9732-4B3A-BD1D-A0820768CE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440" cy="154"/>
                <a:chOff x="0" y="154"/>
                <a:chExt cx="440" cy="154"/>
              </a:xfrm>
            </p:grpSpPr>
            <p:sp>
              <p:nvSpPr>
                <p:cNvPr id="61" name="Rectangle 17">
                  <a:extLst>
                    <a:ext uri="{FF2B5EF4-FFF2-40B4-BE49-F238E27FC236}">
                      <a16:creationId xmlns:a16="http://schemas.microsoft.com/office/drawing/2014/main" id="{3649E4EA-7F48-4AD8-A621-352B9A7C64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62" name="Rectangle 18">
                  <a:extLst>
                    <a:ext uri="{FF2B5EF4-FFF2-40B4-BE49-F238E27FC236}">
                      <a16:creationId xmlns:a16="http://schemas.microsoft.com/office/drawing/2014/main" id="{9D1F3037-1623-40DD-A762-DEE2F2E868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19">
                <a:extLst>
                  <a:ext uri="{FF2B5EF4-FFF2-40B4-BE49-F238E27FC236}">
                    <a16:creationId xmlns:a16="http://schemas.microsoft.com/office/drawing/2014/main" id="{286D4C28-8B00-4A17-AA25-F99DBCD65A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54"/>
                <a:ext cx="498" cy="154"/>
                <a:chOff x="440" y="154"/>
                <a:chExt cx="498" cy="154"/>
              </a:xfrm>
            </p:grpSpPr>
            <p:sp>
              <p:nvSpPr>
                <p:cNvPr id="59" name="Rectangle 20">
                  <a:extLst>
                    <a:ext uri="{FF2B5EF4-FFF2-40B4-BE49-F238E27FC236}">
                      <a16:creationId xmlns:a16="http://schemas.microsoft.com/office/drawing/2014/main" id="{DA939676-8E11-47EE-BCB6-54E582BC1B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 dirty="0"/>
                </a:p>
              </p:txBody>
            </p:sp>
            <p:sp>
              <p:nvSpPr>
                <p:cNvPr id="60" name="Rectangle 21">
                  <a:extLst>
                    <a:ext uri="{FF2B5EF4-FFF2-40B4-BE49-F238E27FC236}">
                      <a16:creationId xmlns:a16="http://schemas.microsoft.com/office/drawing/2014/main" id="{4F40A5F8-21FC-465A-88D5-C7DEDCDC29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2">
                <a:extLst>
                  <a:ext uri="{FF2B5EF4-FFF2-40B4-BE49-F238E27FC236}">
                    <a16:creationId xmlns:a16="http://schemas.microsoft.com/office/drawing/2014/main" id="{0149CCC9-AF09-4BA3-9EC7-642C74042C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440" cy="154"/>
                <a:chOff x="0" y="308"/>
                <a:chExt cx="440" cy="154"/>
              </a:xfrm>
            </p:grpSpPr>
            <p:sp>
              <p:nvSpPr>
                <p:cNvPr id="57" name="Rectangle 23">
                  <a:extLst>
                    <a:ext uri="{FF2B5EF4-FFF2-40B4-BE49-F238E27FC236}">
                      <a16:creationId xmlns:a16="http://schemas.microsoft.com/office/drawing/2014/main" id="{9DC8C65C-BC7E-4DFF-8C3F-6CA0E37805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58" name="Rectangle 24">
                  <a:extLst>
                    <a:ext uri="{FF2B5EF4-FFF2-40B4-BE49-F238E27FC236}">
                      <a16:creationId xmlns:a16="http://schemas.microsoft.com/office/drawing/2014/main" id="{FD6EA530-82A7-4419-A0C4-5335F3DFAC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5">
                <a:extLst>
                  <a:ext uri="{FF2B5EF4-FFF2-40B4-BE49-F238E27FC236}">
                    <a16:creationId xmlns:a16="http://schemas.microsoft.com/office/drawing/2014/main" id="{136E09D2-7C10-4EAD-AD1C-19E4505A19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308"/>
                <a:ext cx="498" cy="154"/>
                <a:chOff x="440" y="308"/>
                <a:chExt cx="498" cy="154"/>
              </a:xfrm>
            </p:grpSpPr>
            <p:sp>
              <p:nvSpPr>
                <p:cNvPr id="55" name="Rectangle 26">
                  <a:extLst>
                    <a:ext uri="{FF2B5EF4-FFF2-40B4-BE49-F238E27FC236}">
                      <a16:creationId xmlns:a16="http://schemas.microsoft.com/office/drawing/2014/main" id="{ED4FC4E9-046D-4ADD-8D43-48CE6FC1CC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 dirty="0"/>
                </a:p>
              </p:txBody>
            </p:sp>
            <p:sp>
              <p:nvSpPr>
                <p:cNvPr id="56" name="Rectangle 27">
                  <a:extLst>
                    <a:ext uri="{FF2B5EF4-FFF2-40B4-BE49-F238E27FC236}">
                      <a16:creationId xmlns:a16="http://schemas.microsoft.com/office/drawing/2014/main" id="{63E74D55-52FE-4EE9-BFF7-78B441DBE5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8">
                <a:extLst>
                  <a:ext uri="{FF2B5EF4-FFF2-40B4-BE49-F238E27FC236}">
                    <a16:creationId xmlns:a16="http://schemas.microsoft.com/office/drawing/2014/main" id="{5CF331D5-65B6-486E-908E-B76265D35B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440" cy="154"/>
                <a:chOff x="0" y="462"/>
                <a:chExt cx="440" cy="154"/>
              </a:xfrm>
            </p:grpSpPr>
            <p:sp>
              <p:nvSpPr>
                <p:cNvPr id="53" name="Rectangle 29">
                  <a:extLst>
                    <a:ext uri="{FF2B5EF4-FFF2-40B4-BE49-F238E27FC236}">
                      <a16:creationId xmlns:a16="http://schemas.microsoft.com/office/drawing/2014/main" id="{48D7B1A3-D343-4079-9870-D81E33CD69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54" name="Rectangle 30">
                  <a:extLst>
                    <a:ext uri="{FF2B5EF4-FFF2-40B4-BE49-F238E27FC236}">
                      <a16:creationId xmlns:a16="http://schemas.microsoft.com/office/drawing/2014/main" id="{5072C0D2-A214-4137-8D9B-DD611011A7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1">
                <a:extLst>
                  <a:ext uri="{FF2B5EF4-FFF2-40B4-BE49-F238E27FC236}">
                    <a16:creationId xmlns:a16="http://schemas.microsoft.com/office/drawing/2014/main" id="{2BF427C7-B4AC-4602-A880-B064E2FF1A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462"/>
                <a:ext cx="498" cy="154"/>
                <a:chOff x="440" y="462"/>
                <a:chExt cx="498" cy="154"/>
              </a:xfrm>
            </p:grpSpPr>
            <p:sp>
              <p:nvSpPr>
                <p:cNvPr id="51" name="Rectangle 32">
                  <a:extLst>
                    <a:ext uri="{FF2B5EF4-FFF2-40B4-BE49-F238E27FC236}">
                      <a16:creationId xmlns:a16="http://schemas.microsoft.com/office/drawing/2014/main" id="{0947C1F4-3EF1-4716-BC73-594235140A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 dirty="0"/>
                </a:p>
              </p:txBody>
            </p:sp>
            <p:sp>
              <p:nvSpPr>
                <p:cNvPr id="52" name="Rectangle 33">
                  <a:extLst>
                    <a:ext uri="{FF2B5EF4-FFF2-40B4-BE49-F238E27FC236}">
                      <a16:creationId xmlns:a16="http://schemas.microsoft.com/office/drawing/2014/main" id="{F867180E-0FB3-47C1-8ACA-80F1C4A489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4">
                <a:extLst>
                  <a:ext uri="{FF2B5EF4-FFF2-40B4-BE49-F238E27FC236}">
                    <a16:creationId xmlns:a16="http://schemas.microsoft.com/office/drawing/2014/main" id="{AD230F40-E407-48D3-9C9E-80155BB495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440" cy="154"/>
                <a:chOff x="0" y="616"/>
                <a:chExt cx="440" cy="154"/>
              </a:xfrm>
            </p:grpSpPr>
            <p:sp>
              <p:nvSpPr>
                <p:cNvPr id="49" name="Rectangle 35">
                  <a:extLst>
                    <a:ext uri="{FF2B5EF4-FFF2-40B4-BE49-F238E27FC236}">
                      <a16:creationId xmlns:a16="http://schemas.microsoft.com/office/drawing/2014/main" id="{6226DC8B-0A18-4AEE-899A-214777775D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50" name="Rectangle 36">
                  <a:extLst>
                    <a:ext uri="{FF2B5EF4-FFF2-40B4-BE49-F238E27FC236}">
                      <a16:creationId xmlns:a16="http://schemas.microsoft.com/office/drawing/2014/main" id="{832A4A40-5F2C-4D4A-8A70-E0ADB2C700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7">
                <a:extLst>
                  <a:ext uri="{FF2B5EF4-FFF2-40B4-BE49-F238E27FC236}">
                    <a16:creationId xmlns:a16="http://schemas.microsoft.com/office/drawing/2014/main" id="{0E0CDEDE-8529-4C5D-B943-D2233434C6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616"/>
                <a:ext cx="498" cy="154"/>
                <a:chOff x="440" y="616"/>
                <a:chExt cx="498" cy="154"/>
              </a:xfrm>
            </p:grpSpPr>
            <p:sp>
              <p:nvSpPr>
                <p:cNvPr id="47" name="Rectangle 38">
                  <a:extLst>
                    <a:ext uri="{FF2B5EF4-FFF2-40B4-BE49-F238E27FC236}">
                      <a16:creationId xmlns:a16="http://schemas.microsoft.com/office/drawing/2014/main" id="{7E27086F-EEE3-4A72-8A65-9A296946EC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 dirty="0"/>
                </a:p>
              </p:txBody>
            </p:sp>
            <p:sp>
              <p:nvSpPr>
                <p:cNvPr id="48" name="Rectangle 39">
                  <a:extLst>
                    <a:ext uri="{FF2B5EF4-FFF2-40B4-BE49-F238E27FC236}">
                      <a16:creationId xmlns:a16="http://schemas.microsoft.com/office/drawing/2014/main" id="{44A92A49-EADC-4F1F-A368-8AE52FBFBE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0">
                <a:extLst>
                  <a:ext uri="{FF2B5EF4-FFF2-40B4-BE49-F238E27FC236}">
                    <a16:creationId xmlns:a16="http://schemas.microsoft.com/office/drawing/2014/main" id="{6E4AD525-9544-44C2-810C-3DC6EC6316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440" cy="154"/>
                <a:chOff x="0" y="770"/>
                <a:chExt cx="440" cy="154"/>
              </a:xfrm>
            </p:grpSpPr>
            <p:sp>
              <p:nvSpPr>
                <p:cNvPr id="45" name="Rectangle 41">
                  <a:extLst>
                    <a:ext uri="{FF2B5EF4-FFF2-40B4-BE49-F238E27FC236}">
                      <a16:creationId xmlns:a16="http://schemas.microsoft.com/office/drawing/2014/main" id="{3A5FDF20-559B-4C31-9355-C5BCA18BBB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6" name="Rectangle 42">
                  <a:extLst>
                    <a:ext uri="{FF2B5EF4-FFF2-40B4-BE49-F238E27FC236}">
                      <a16:creationId xmlns:a16="http://schemas.microsoft.com/office/drawing/2014/main" id="{FED9F609-4995-4F06-A10D-F16FEE35CB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3">
                <a:extLst>
                  <a:ext uri="{FF2B5EF4-FFF2-40B4-BE49-F238E27FC236}">
                    <a16:creationId xmlns:a16="http://schemas.microsoft.com/office/drawing/2014/main" id="{467A6C90-D9C7-4522-9C64-50E459D2F4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770"/>
                <a:ext cx="498" cy="154"/>
                <a:chOff x="440" y="770"/>
                <a:chExt cx="498" cy="154"/>
              </a:xfrm>
            </p:grpSpPr>
            <p:sp>
              <p:nvSpPr>
                <p:cNvPr id="43" name="Rectangle 44">
                  <a:extLst>
                    <a:ext uri="{FF2B5EF4-FFF2-40B4-BE49-F238E27FC236}">
                      <a16:creationId xmlns:a16="http://schemas.microsoft.com/office/drawing/2014/main" id="{80E2AC33-05D4-4B69-AB64-4C620A0EAD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 dirty="0"/>
                </a:p>
              </p:txBody>
            </p:sp>
            <p:sp>
              <p:nvSpPr>
                <p:cNvPr id="44" name="Rectangle 45">
                  <a:extLst>
                    <a:ext uri="{FF2B5EF4-FFF2-40B4-BE49-F238E27FC236}">
                      <a16:creationId xmlns:a16="http://schemas.microsoft.com/office/drawing/2014/main" id="{99E1F4E4-BA15-45E6-B2A7-62095672D5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6">
                <a:extLst>
                  <a:ext uri="{FF2B5EF4-FFF2-40B4-BE49-F238E27FC236}">
                    <a16:creationId xmlns:a16="http://schemas.microsoft.com/office/drawing/2014/main" id="{273AC8B1-F27F-4751-9FE7-97A95F0DA6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440" cy="154"/>
                <a:chOff x="0" y="924"/>
                <a:chExt cx="440" cy="154"/>
              </a:xfrm>
            </p:grpSpPr>
            <p:sp>
              <p:nvSpPr>
                <p:cNvPr id="41" name="Rectangle 47">
                  <a:extLst>
                    <a:ext uri="{FF2B5EF4-FFF2-40B4-BE49-F238E27FC236}">
                      <a16:creationId xmlns:a16="http://schemas.microsoft.com/office/drawing/2014/main" id="{B3BEB025-2CF3-40FF-801D-D7BA99FD06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2" name="Rectangle 48">
                  <a:extLst>
                    <a:ext uri="{FF2B5EF4-FFF2-40B4-BE49-F238E27FC236}">
                      <a16:creationId xmlns:a16="http://schemas.microsoft.com/office/drawing/2014/main" id="{D7BF2E22-2010-43CC-915A-90C022D26C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49">
                <a:extLst>
                  <a:ext uri="{FF2B5EF4-FFF2-40B4-BE49-F238E27FC236}">
                    <a16:creationId xmlns:a16="http://schemas.microsoft.com/office/drawing/2014/main" id="{E055288D-BE94-48D2-9171-8E166ACDA0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924"/>
                <a:ext cx="498" cy="154"/>
                <a:chOff x="440" y="924"/>
                <a:chExt cx="498" cy="154"/>
              </a:xfrm>
            </p:grpSpPr>
            <p:sp>
              <p:nvSpPr>
                <p:cNvPr id="39" name="Rectangle 50">
                  <a:extLst>
                    <a:ext uri="{FF2B5EF4-FFF2-40B4-BE49-F238E27FC236}">
                      <a16:creationId xmlns:a16="http://schemas.microsoft.com/office/drawing/2014/main" id="{C27CF5A9-63C1-401F-BB7F-C510CEC094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 dirty="0"/>
                </a:p>
              </p:txBody>
            </p:sp>
            <p:sp>
              <p:nvSpPr>
                <p:cNvPr id="40" name="Rectangle 51">
                  <a:extLst>
                    <a:ext uri="{FF2B5EF4-FFF2-40B4-BE49-F238E27FC236}">
                      <a16:creationId xmlns:a16="http://schemas.microsoft.com/office/drawing/2014/main" id="{7E930E6C-5096-41B7-B805-7CDCDA7B0D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52">
                <a:extLst>
                  <a:ext uri="{FF2B5EF4-FFF2-40B4-BE49-F238E27FC236}">
                    <a16:creationId xmlns:a16="http://schemas.microsoft.com/office/drawing/2014/main" id="{48851347-C54D-45FC-8AFF-5BA3CBE280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440" cy="154"/>
                <a:chOff x="0" y="1078"/>
                <a:chExt cx="440" cy="154"/>
              </a:xfrm>
            </p:grpSpPr>
            <p:sp>
              <p:nvSpPr>
                <p:cNvPr id="37" name="Rectangle 53">
                  <a:extLst>
                    <a:ext uri="{FF2B5EF4-FFF2-40B4-BE49-F238E27FC236}">
                      <a16:creationId xmlns:a16="http://schemas.microsoft.com/office/drawing/2014/main" id="{2A70D4E8-C29D-4BFC-BE43-C413BA6668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38" name="Rectangle 54">
                  <a:extLst>
                    <a:ext uri="{FF2B5EF4-FFF2-40B4-BE49-F238E27FC236}">
                      <a16:creationId xmlns:a16="http://schemas.microsoft.com/office/drawing/2014/main" id="{29CB41F9-71F3-4545-9B0E-32E61065AF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55">
                <a:extLst>
                  <a:ext uri="{FF2B5EF4-FFF2-40B4-BE49-F238E27FC236}">
                    <a16:creationId xmlns:a16="http://schemas.microsoft.com/office/drawing/2014/main" id="{C4FF7E81-4BFB-4C79-8076-0D563CBFB3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078"/>
                <a:ext cx="498" cy="154"/>
                <a:chOff x="440" y="1078"/>
                <a:chExt cx="498" cy="154"/>
              </a:xfrm>
            </p:grpSpPr>
            <p:sp>
              <p:nvSpPr>
                <p:cNvPr id="35" name="Rectangle 56">
                  <a:extLst>
                    <a:ext uri="{FF2B5EF4-FFF2-40B4-BE49-F238E27FC236}">
                      <a16:creationId xmlns:a16="http://schemas.microsoft.com/office/drawing/2014/main" id="{116A0498-1B74-4C3C-857A-B9DBE8254E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 dirty="0"/>
                </a:p>
              </p:txBody>
            </p:sp>
            <p:sp>
              <p:nvSpPr>
                <p:cNvPr id="36" name="Rectangle 57">
                  <a:extLst>
                    <a:ext uri="{FF2B5EF4-FFF2-40B4-BE49-F238E27FC236}">
                      <a16:creationId xmlns:a16="http://schemas.microsoft.com/office/drawing/2014/main" id="{A8B1297F-F1CC-4402-80AB-069CDCCA64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58">
                <a:extLst>
                  <a:ext uri="{FF2B5EF4-FFF2-40B4-BE49-F238E27FC236}">
                    <a16:creationId xmlns:a16="http://schemas.microsoft.com/office/drawing/2014/main" id="{BAF209E1-B349-47EC-BEC4-EED7A51AD7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440" cy="154"/>
                <a:chOff x="0" y="1232"/>
                <a:chExt cx="440" cy="154"/>
              </a:xfrm>
            </p:grpSpPr>
            <p:sp>
              <p:nvSpPr>
                <p:cNvPr id="33" name="Rectangle 59">
                  <a:extLst>
                    <a:ext uri="{FF2B5EF4-FFF2-40B4-BE49-F238E27FC236}">
                      <a16:creationId xmlns:a16="http://schemas.microsoft.com/office/drawing/2014/main" id="{83B0265F-F2D4-4011-BCF7-2CBEBD9EDB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34" name="Rectangle 60">
                  <a:extLst>
                    <a:ext uri="{FF2B5EF4-FFF2-40B4-BE49-F238E27FC236}">
                      <a16:creationId xmlns:a16="http://schemas.microsoft.com/office/drawing/2014/main" id="{61911D9C-A5C8-4948-A97A-B7E1FEF49F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61">
                <a:extLst>
                  <a:ext uri="{FF2B5EF4-FFF2-40B4-BE49-F238E27FC236}">
                    <a16:creationId xmlns:a16="http://schemas.microsoft.com/office/drawing/2014/main" id="{16706905-26DF-4F0A-B961-C7842DAAAF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232"/>
                <a:ext cx="498" cy="154"/>
                <a:chOff x="440" y="1232"/>
                <a:chExt cx="498" cy="154"/>
              </a:xfrm>
            </p:grpSpPr>
            <p:sp>
              <p:nvSpPr>
                <p:cNvPr id="31" name="Rectangle 62">
                  <a:extLst>
                    <a:ext uri="{FF2B5EF4-FFF2-40B4-BE49-F238E27FC236}">
                      <a16:creationId xmlns:a16="http://schemas.microsoft.com/office/drawing/2014/main" id="{7C41FEDA-EFAA-4D16-B336-014AA58596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 dirty="0"/>
                </a:p>
              </p:txBody>
            </p:sp>
            <p:sp>
              <p:nvSpPr>
                <p:cNvPr id="32" name="Rectangle 63">
                  <a:extLst>
                    <a:ext uri="{FF2B5EF4-FFF2-40B4-BE49-F238E27FC236}">
                      <a16:creationId xmlns:a16="http://schemas.microsoft.com/office/drawing/2014/main" id="{EF04325D-1BB3-4F69-A035-82DAEBBA36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64">
                <a:extLst>
                  <a:ext uri="{FF2B5EF4-FFF2-40B4-BE49-F238E27FC236}">
                    <a16:creationId xmlns:a16="http://schemas.microsoft.com/office/drawing/2014/main" id="{DB2E20FE-C71A-4E82-B0EE-BE27E7B4C4B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440" cy="154"/>
                <a:chOff x="0" y="1386"/>
                <a:chExt cx="440" cy="154"/>
              </a:xfrm>
            </p:grpSpPr>
            <p:sp>
              <p:nvSpPr>
                <p:cNvPr id="29" name="Rectangle 65">
                  <a:extLst>
                    <a:ext uri="{FF2B5EF4-FFF2-40B4-BE49-F238E27FC236}">
                      <a16:creationId xmlns:a16="http://schemas.microsoft.com/office/drawing/2014/main" id="{C371CF56-3346-477A-B37B-650E8ACBF7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30" name="Rectangle 66">
                  <a:extLst>
                    <a:ext uri="{FF2B5EF4-FFF2-40B4-BE49-F238E27FC236}">
                      <a16:creationId xmlns:a16="http://schemas.microsoft.com/office/drawing/2014/main" id="{E40A9A72-DAD7-4A47-987E-5C931E8784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67">
                <a:extLst>
                  <a:ext uri="{FF2B5EF4-FFF2-40B4-BE49-F238E27FC236}">
                    <a16:creationId xmlns:a16="http://schemas.microsoft.com/office/drawing/2014/main" id="{CE7479B2-A69C-422D-AA23-74F5A74CA6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386"/>
                <a:ext cx="498" cy="154"/>
                <a:chOff x="440" y="1386"/>
                <a:chExt cx="498" cy="154"/>
              </a:xfrm>
            </p:grpSpPr>
            <p:sp>
              <p:nvSpPr>
                <p:cNvPr id="27" name="Rectangle 68">
                  <a:extLst>
                    <a:ext uri="{FF2B5EF4-FFF2-40B4-BE49-F238E27FC236}">
                      <a16:creationId xmlns:a16="http://schemas.microsoft.com/office/drawing/2014/main" id="{B7FFCC88-03FC-4790-9AAF-3715B8075E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 dirty="0"/>
                </a:p>
              </p:txBody>
            </p:sp>
            <p:sp>
              <p:nvSpPr>
                <p:cNvPr id="28" name="Rectangle 69">
                  <a:extLst>
                    <a:ext uri="{FF2B5EF4-FFF2-40B4-BE49-F238E27FC236}">
                      <a16:creationId xmlns:a16="http://schemas.microsoft.com/office/drawing/2014/main" id="{BDF6E786-9136-44DB-8A5E-7EA585B62E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70">
              <a:extLst>
                <a:ext uri="{FF2B5EF4-FFF2-40B4-BE49-F238E27FC236}">
                  <a16:creationId xmlns:a16="http://schemas.microsoft.com/office/drawing/2014/main" id="{B3D2234D-29D6-4048-8A5D-4F538210A5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944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4DAABFD-4C53-4A63-90E9-FF58350506EC}"/>
              </a:ext>
            </a:extLst>
          </p:cNvPr>
          <p:cNvGrpSpPr>
            <a:grpSpLocks/>
          </p:cNvGrpSpPr>
          <p:nvPr/>
        </p:nvGrpSpPr>
        <p:grpSpPr bwMode="auto">
          <a:xfrm>
            <a:off x="4034683" y="2977111"/>
            <a:ext cx="1604963" cy="2726228"/>
            <a:chOff x="-3" y="-3"/>
            <a:chExt cx="867" cy="1546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FA0016DB-5D91-4167-8934-1400440A09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61" cy="1540"/>
              <a:chOff x="0" y="0"/>
              <a:chExt cx="861" cy="1540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00C2E804-089F-42AE-B4CC-B0C4B7107C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63" cy="154"/>
                <a:chOff x="0" y="0"/>
                <a:chExt cx="363" cy="154"/>
              </a:xfrm>
            </p:grpSpPr>
            <p:sp>
              <p:nvSpPr>
                <p:cNvPr id="135" name="Rectangle 75">
                  <a:extLst>
                    <a:ext uri="{FF2B5EF4-FFF2-40B4-BE49-F238E27FC236}">
                      <a16:creationId xmlns:a16="http://schemas.microsoft.com/office/drawing/2014/main" id="{E8BF4F1B-444C-40F3-A348-3C7FABA20A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36" name="Group 76">
                  <a:extLst>
                    <a:ext uri="{FF2B5EF4-FFF2-40B4-BE49-F238E27FC236}">
                      <a16:creationId xmlns:a16="http://schemas.microsoft.com/office/drawing/2014/main" id="{E50C7093-4638-4566-AA67-47D333257F9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63" cy="154"/>
                  <a:chOff x="0" y="0"/>
                  <a:chExt cx="363" cy="154"/>
                </a:xfrm>
              </p:grpSpPr>
              <p:sp>
                <p:nvSpPr>
                  <p:cNvPr id="137" name="Rectangle 77">
                    <a:extLst>
                      <a:ext uri="{FF2B5EF4-FFF2-40B4-BE49-F238E27FC236}">
                        <a16:creationId xmlns:a16="http://schemas.microsoft.com/office/drawing/2014/main" id="{0F671EB9-4C62-48AB-AE3F-B548C1F80C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138" name="Rectangle 78">
                    <a:extLst>
                      <a:ext uri="{FF2B5EF4-FFF2-40B4-BE49-F238E27FC236}">
                        <a16:creationId xmlns:a16="http://schemas.microsoft.com/office/drawing/2014/main" id="{62DFF9A3-8CDD-4F43-B6B2-3F14CA1328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6" name="Group 79">
                <a:extLst>
                  <a:ext uri="{FF2B5EF4-FFF2-40B4-BE49-F238E27FC236}">
                    <a16:creationId xmlns:a16="http://schemas.microsoft.com/office/drawing/2014/main" id="{FF25C311-4239-475D-9540-31540E180E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0"/>
                <a:ext cx="498" cy="154"/>
                <a:chOff x="363" y="0"/>
                <a:chExt cx="498" cy="154"/>
              </a:xfrm>
            </p:grpSpPr>
            <p:sp>
              <p:nvSpPr>
                <p:cNvPr id="131" name="Rectangle 80">
                  <a:extLst>
                    <a:ext uri="{FF2B5EF4-FFF2-40B4-BE49-F238E27FC236}">
                      <a16:creationId xmlns:a16="http://schemas.microsoft.com/office/drawing/2014/main" id="{EAA5B2D4-40F2-4AAA-A0F6-6EE5F9B7B9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32" name="Group 81">
                  <a:extLst>
                    <a:ext uri="{FF2B5EF4-FFF2-40B4-BE49-F238E27FC236}">
                      <a16:creationId xmlns:a16="http://schemas.microsoft.com/office/drawing/2014/main" id="{633840FC-3E5C-4C32-8450-B587094C587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3" y="0"/>
                  <a:ext cx="498" cy="154"/>
                  <a:chOff x="363" y="0"/>
                  <a:chExt cx="498" cy="154"/>
                </a:xfrm>
              </p:grpSpPr>
              <p:sp>
                <p:nvSpPr>
                  <p:cNvPr id="133" name="Rectangle 82">
                    <a:extLst>
                      <a:ext uri="{FF2B5EF4-FFF2-40B4-BE49-F238E27FC236}">
                        <a16:creationId xmlns:a16="http://schemas.microsoft.com/office/drawing/2014/main" id="{3A999C6A-17A2-4208-8BA7-2A8322937F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Model#</a:t>
                    </a:r>
                    <a:endParaRPr kumimoji="0" lang="en-GB" sz="1200" dirty="0"/>
                  </a:p>
                </p:txBody>
              </p:sp>
              <p:sp>
                <p:nvSpPr>
                  <p:cNvPr id="134" name="Rectangle 83">
                    <a:extLst>
                      <a:ext uri="{FF2B5EF4-FFF2-40B4-BE49-F238E27FC236}">
                        <a16:creationId xmlns:a16="http://schemas.microsoft.com/office/drawing/2014/main" id="{A35E83E8-F71D-4EE1-825C-D9EA3E83CC0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7" name="Group 84">
                <a:extLst>
                  <a:ext uri="{FF2B5EF4-FFF2-40B4-BE49-F238E27FC236}">
                    <a16:creationId xmlns:a16="http://schemas.microsoft.com/office/drawing/2014/main" id="{BD92BAEA-31AD-4828-92C5-9587D8F401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63" cy="154"/>
                <a:chOff x="0" y="154"/>
                <a:chExt cx="363" cy="154"/>
              </a:xfrm>
            </p:grpSpPr>
            <p:sp>
              <p:nvSpPr>
                <p:cNvPr id="129" name="Rectangle 85">
                  <a:extLst>
                    <a:ext uri="{FF2B5EF4-FFF2-40B4-BE49-F238E27FC236}">
                      <a16:creationId xmlns:a16="http://schemas.microsoft.com/office/drawing/2014/main" id="{30E2D2C2-01B4-4C7F-9318-B832A38409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 dirty="0"/>
                </a:p>
              </p:txBody>
            </p:sp>
            <p:sp>
              <p:nvSpPr>
                <p:cNvPr id="130" name="Rectangle 86">
                  <a:extLst>
                    <a:ext uri="{FF2B5EF4-FFF2-40B4-BE49-F238E27FC236}">
                      <a16:creationId xmlns:a16="http://schemas.microsoft.com/office/drawing/2014/main" id="{9136C9BE-79AF-4B58-B49E-639D6367D6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8" name="Group 87">
                <a:extLst>
                  <a:ext uri="{FF2B5EF4-FFF2-40B4-BE49-F238E27FC236}">
                    <a16:creationId xmlns:a16="http://schemas.microsoft.com/office/drawing/2014/main" id="{AA9482F3-4DB2-414B-83DB-6B837DF305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54"/>
                <a:ext cx="498" cy="154"/>
                <a:chOff x="363" y="154"/>
                <a:chExt cx="498" cy="154"/>
              </a:xfrm>
            </p:grpSpPr>
            <p:sp>
              <p:nvSpPr>
                <p:cNvPr id="127" name="Rectangle 88">
                  <a:extLst>
                    <a:ext uri="{FF2B5EF4-FFF2-40B4-BE49-F238E27FC236}">
                      <a16:creationId xmlns:a16="http://schemas.microsoft.com/office/drawing/2014/main" id="{BFB37609-3850-4021-AF0D-01673DDF87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 dirty="0"/>
                </a:p>
              </p:txBody>
            </p:sp>
            <p:sp>
              <p:nvSpPr>
                <p:cNvPr id="128" name="Rectangle 89">
                  <a:extLst>
                    <a:ext uri="{FF2B5EF4-FFF2-40B4-BE49-F238E27FC236}">
                      <a16:creationId xmlns:a16="http://schemas.microsoft.com/office/drawing/2014/main" id="{ABAAA1D0-68FE-49F7-B6A5-7D4D7DF046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9" name="Group 90">
                <a:extLst>
                  <a:ext uri="{FF2B5EF4-FFF2-40B4-BE49-F238E27FC236}">
                    <a16:creationId xmlns:a16="http://schemas.microsoft.com/office/drawing/2014/main" id="{021B89F8-5F65-40D2-B500-3ABB840298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63" cy="154"/>
                <a:chOff x="0" y="308"/>
                <a:chExt cx="363" cy="154"/>
              </a:xfrm>
            </p:grpSpPr>
            <p:sp>
              <p:nvSpPr>
                <p:cNvPr id="125" name="Rectangle 91">
                  <a:extLst>
                    <a:ext uri="{FF2B5EF4-FFF2-40B4-BE49-F238E27FC236}">
                      <a16:creationId xmlns:a16="http://schemas.microsoft.com/office/drawing/2014/main" id="{38D5859B-39FE-40DC-AC80-33B44945B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 dirty="0"/>
                </a:p>
              </p:txBody>
            </p:sp>
            <p:sp>
              <p:nvSpPr>
                <p:cNvPr id="126" name="Rectangle 92">
                  <a:extLst>
                    <a:ext uri="{FF2B5EF4-FFF2-40B4-BE49-F238E27FC236}">
                      <a16:creationId xmlns:a16="http://schemas.microsoft.com/office/drawing/2014/main" id="{B0AEADC7-8F73-4C27-972D-E2F8A1FB72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0" name="Group 93">
                <a:extLst>
                  <a:ext uri="{FF2B5EF4-FFF2-40B4-BE49-F238E27FC236}">
                    <a16:creationId xmlns:a16="http://schemas.microsoft.com/office/drawing/2014/main" id="{60E4A874-828C-470B-9DE9-502B9E9201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308"/>
                <a:ext cx="498" cy="154"/>
                <a:chOff x="363" y="308"/>
                <a:chExt cx="498" cy="154"/>
              </a:xfrm>
            </p:grpSpPr>
            <p:sp>
              <p:nvSpPr>
                <p:cNvPr id="123" name="Rectangle 94">
                  <a:extLst>
                    <a:ext uri="{FF2B5EF4-FFF2-40B4-BE49-F238E27FC236}">
                      <a16:creationId xmlns:a16="http://schemas.microsoft.com/office/drawing/2014/main" id="{F0881E70-26C1-4021-969F-6AA339C086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 dirty="0"/>
                </a:p>
              </p:txBody>
            </p:sp>
            <p:sp>
              <p:nvSpPr>
                <p:cNvPr id="124" name="Rectangle 95">
                  <a:extLst>
                    <a:ext uri="{FF2B5EF4-FFF2-40B4-BE49-F238E27FC236}">
                      <a16:creationId xmlns:a16="http://schemas.microsoft.com/office/drawing/2014/main" id="{5D6D3E37-E865-416E-B568-F53C97E726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/>
                </a:p>
              </p:txBody>
            </p:sp>
          </p:grpSp>
          <p:grpSp>
            <p:nvGrpSpPr>
              <p:cNvPr id="81" name="Group 96">
                <a:extLst>
                  <a:ext uri="{FF2B5EF4-FFF2-40B4-BE49-F238E27FC236}">
                    <a16:creationId xmlns:a16="http://schemas.microsoft.com/office/drawing/2014/main" id="{5BC2E4F5-C7FC-42FD-A9EC-87B584EC64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63" cy="154"/>
                <a:chOff x="0" y="462"/>
                <a:chExt cx="363" cy="154"/>
              </a:xfrm>
            </p:grpSpPr>
            <p:sp>
              <p:nvSpPr>
                <p:cNvPr id="121" name="Rectangle 97">
                  <a:extLst>
                    <a:ext uri="{FF2B5EF4-FFF2-40B4-BE49-F238E27FC236}">
                      <a16:creationId xmlns:a16="http://schemas.microsoft.com/office/drawing/2014/main" id="{B804703C-EEB6-4272-BEA4-E8E363792E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 dirty="0"/>
                </a:p>
              </p:txBody>
            </p:sp>
            <p:sp>
              <p:nvSpPr>
                <p:cNvPr id="122" name="Rectangle 98">
                  <a:extLst>
                    <a:ext uri="{FF2B5EF4-FFF2-40B4-BE49-F238E27FC236}">
                      <a16:creationId xmlns:a16="http://schemas.microsoft.com/office/drawing/2014/main" id="{079FE733-3EBD-43DF-B332-D6AAB46B6B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2" name="Group 99">
                <a:extLst>
                  <a:ext uri="{FF2B5EF4-FFF2-40B4-BE49-F238E27FC236}">
                    <a16:creationId xmlns:a16="http://schemas.microsoft.com/office/drawing/2014/main" id="{CE4F8C78-50D5-47EF-8277-95A142A1B9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462"/>
                <a:ext cx="498" cy="154"/>
                <a:chOff x="363" y="462"/>
                <a:chExt cx="498" cy="154"/>
              </a:xfrm>
            </p:grpSpPr>
            <p:sp>
              <p:nvSpPr>
                <p:cNvPr id="119" name="Rectangle 100">
                  <a:extLst>
                    <a:ext uri="{FF2B5EF4-FFF2-40B4-BE49-F238E27FC236}">
                      <a16:creationId xmlns:a16="http://schemas.microsoft.com/office/drawing/2014/main" id="{B0B81B26-0816-49AC-94D3-71F6225934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 dirty="0"/>
                </a:p>
              </p:txBody>
            </p:sp>
            <p:sp>
              <p:nvSpPr>
                <p:cNvPr id="120" name="Rectangle 101">
                  <a:extLst>
                    <a:ext uri="{FF2B5EF4-FFF2-40B4-BE49-F238E27FC236}">
                      <a16:creationId xmlns:a16="http://schemas.microsoft.com/office/drawing/2014/main" id="{2440A8EE-85D9-47EE-B47C-349B60C6B2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3" name="Group 102">
                <a:extLst>
                  <a:ext uri="{FF2B5EF4-FFF2-40B4-BE49-F238E27FC236}">
                    <a16:creationId xmlns:a16="http://schemas.microsoft.com/office/drawing/2014/main" id="{647C1D34-9110-4BFD-96C5-07507242D9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63" cy="154"/>
                <a:chOff x="0" y="616"/>
                <a:chExt cx="363" cy="154"/>
              </a:xfrm>
            </p:grpSpPr>
            <p:sp>
              <p:nvSpPr>
                <p:cNvPr id="117" name="Rectangle 103">
                  <a:extLst>
                    <a:ext uri="{FF2B5EF4-FFF2-40B4-BE49-F238E27FC236}">
                      <a16:creationId xmlns:a16="http://schemas.microsoft.com/office/drawing/2014/main" id="{4B65E0D5-5F22-45EE-ACCC-FCAF9007CD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18" name="Rectangle 104">
                  <a:extLst>
                    <a:ext uri="{FF2B5EF4-FFF2-40B4-BE49-F238E27FC236}">
                      <a16:creationId xmlns:a16="http://schemas.microsoft.com/office/drawing/2014/main" id="{EF566D84-10BE-4586-9358-FD777DA4AB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4" name="Group 105">
                <a:extLst>
                  <a:ext uri="{FF2B5EF4-FFF2-40B4-BE49-F238E27FC236}">
                    <a16:creationId xmlns:a16="http://schemas.microsoft.com/office/drawing/2014/main" id="{7600F194-C3F7-4A88-B2E5-950914C5A7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616"/>
                <a:ext cx="498" cy="154"/>
                <a:chOff x="363" y="616"/>
                <a:chExt cx="498" cy="154"/>
              </a:xfrm>
            </p:grpSpPr>
            <p:sp>
              <p:nvSpPr>
                <p:cNvPr id="115" name="Rectangle 106">
                  <a:extLst>
                    <a:ext uri="{FF2B5EF4-FFF2-40B4-BE49-F238E27FC236}">
                      <a16:creationId xmlns:a16="http://schemas.microsoft.com/office/drawing/2014/main" id="{E3FCEE0E-B420-4EC6-B166-AC273F98A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 dirty="0"/>
                </a:p>
              </p:txBody>
            </p:sp>
            <p:sp>
              <p:nvSpPr>
                <p:cNvPr id="116" name="Rectangle 107">
                  <a:extLst>
                    <a:ext uri="{FF2B5EF4-FFF2-40B4-BE49-F238E27FC236}">
                      <a16:creationId xmlns:a16="http://schemas.microsoft.com/office/drawing/2014/main" id="{904847AF-D4C5-4BCD-8C34-9C0F78AADB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5" name="Group 108">
                <a:extLst>
                  <a:ext uri="{FF2B5EF4-FFF2-40B4-BE49-F238E27FC236}">
                    <a16:creationId xmlns:a16="http://schemas.microsoft.com/office/drawing/2014/main" id="{3C0ABEEB-5C75-48AE-974F-111208A36F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63" cy="154"/>
                <a:chOff x="0" y="770"/>
                <a:chExt cx="363" cy="154"/>
              </a:xfrm>
            </p:grpSpPr>
            <p:sp>
              <p:nvSpPr>
                <p:cNvPr id="113" name="Rectangle 109">
                  <a:extLst>
                    <a:ext uri="{FF2B5EF4-FFF2-40B4-BE49-F238E27FC236}">
                      <a16:creationId xmlns:a16="http://schemas.microsoft.com/office/drawing/2014/main" id="{0EBAAA80-5585-402E-931C-DA0055EA31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 dirty="0"/>
                </a:p>
              </p:txBody>
            </p:sp>
            <p:sp>
              <p:nvSpPr>
                <p:cNvPr id="114" name="Rectangle 110">
                  <a:extLst>
                    <a:ext uri="{FF2B5EF4-FFF2-40B4-BE49-F238E27FC236}">
                      <a16:creationId xmlns:a16="http://schemas.microsoft.com/office/drawing/2014/main" id="{4BABC734-F0D0-4FD8-885A-029A95AA89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6" name="Group 111">
                <a:extLst>
                  <a:ext uri="{FF2B5EF4-FFF2-40B4-BE49-F238E27FC236}">
                    <a16:creationId xmlns:a16="http://schemas.microsoft.com/office/drawing/2014/main" id="{1F8E70A3-539B-4F64-AE91-428F0D7318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770"/>
                <a:ext cx="498" cy="154"/>
                <a:chOff x="363" y="770"/>
                <a:chExt cx="498" cy="154"/>
              </a:xfrm>
            </p:grpSpPr>
            <p:sp>
              <p:nvSpPr>
                <p:cNvPr id="111" name="Rectangle 112">
                  <a:extLst>
                    <a:ext uri="{FF2B5EF4-FFF2-40B4-BE49-F238E27FC236}">
                      <a16:creationId xmlns:a16="http://schemas.microsoft.com/office/drawing/2014/main" id="{00DCE546-8861-4375-B252-DA87591123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 dirty="0"/>
                </a:p>
              </p:txBody>
            </p:sp>
            <p:sp>
              <p:nvSpPr>
                <p:cNvPr id="112" name="Rectangle 113">
                  <a:extLst>
                    <a:ext uri="{FF2B5EF4-FFF2-40B4-BE49-F238E27FC236}">
                      <a16:creationId xmlns:a16="http://schemas.microsoft.com/office/drawing/2014/main" id="{D212ACF7-3B11-46B7-B89C-C3BF1B650C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7" name="Group 114">
                <a:extLst>
                  <a:ext uri="{FF2B5EF4-FFF2-40B4-BE49-F238E27FC236}">
                    <a16:creationId xmlns:a16="http://schemas.microsoft.com/office/drawing/2014/main" id="{95599BB1-6F4A-4014-975B-1F86593CA5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63" cy="154"/>
                <a:chOff x="0" y="924"/>
                <a:chExt cx="363" cy="154"/>
              </a:xfrm>
            </p:grpSpPr>
            <p:sp>
              <p:nvSpPr>
                <p:cNvPr id="109" name="Rectangle 115">
                  <a:extLst>
                    <a:ext uri="{FF2B5EF4-FFF2-40B4-BE49-F238E27FC236}">
                      <a16:creationId xmlns:a16="http://schemas.microsoft.com/office/drawing/2014/main" id="{37FCA086-0127-4C4D-BE34-C230BBCBEF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 dirty="0"/>
                </a:p>
              </p:txBody>
            </p:sp>
            <p:sp>
              <p:nvSpPr>
                <p:cNvPr id="110" name="Rectangle 116">
                  <a:extLst>
                    <a:ext uri="{FF2B5EF4-FFF2-40B4-BE49-F238E27FC236}">
                      <a16:creationId xmlns:a16="http://schemas.microsoft.com/office/drawing/2014/main" id="{4D7A12CA-D510-4B2B-8D44-C454460241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8" name="Group 117">
                <a:extLst>
                  <a:ext uri="{FF2B5EF4-FFF2-40B4-BE49-F238E27FC236}">
                    <a16:creationId xmlns:a16="http://schemas.microsoft.com/office/drawing/2014/main" id="{BB3228E9-17CC-4276-94BE-230A947FAF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924"/>
                <a:ext cx="498" cy="154"/>
                <a:chOff x="363" y="924"/>
                <a:chExt cx="498" cy="154"/>
              </a:xfrm>
            </p:grpSpPr>
            <p:sp>
              <p:nvSpPr>
                <p:cNvPr id="107" name="Rectangle 118">
                  <a:extLst>
                    <a:ext uri="{FF2B5EF4-FFF2-40B4-BE49-F238E27FC236}">
                      <a16:creationId xmlns:a16="http://schemas.microsoft.com/office/drawing/2014/main" id="{1CA4196C-2A0B-494D-91D7-5D133B5AC3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 dirty="0"/>
                </a:p>
              </p:txBody>
            </p:sp>
            <p:sp>
              <p:nvSpPr>
                <p:cNvPr id="108" name="Rectangle 119">
                  <a:extLst>
                    <a:ext uri="{FF2B5EF4-FFF2-40B4-BE49-F238E27FC236}">
                      <a16:creationId xmlns:a16="http://schemas.microsoft.com/office/drawing/2014/main" id="{33491FD1-4056-4A18-B9F2-58EE51856F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9" name="Group 120">
                <a:extLst>
                  <a:ext uri="{FF2B5EF4-FFF2-40B4-BE49-F238E27FC236}">
                    <a16:creationId xmlns:a16="http://schemas.microsoft.com/office/drawing/2014/main" id="{BC487043-F98E-4F18-9469-4D354BB493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363" cy="154"/>
                <a:chOff x="0" y="1078"/>
                <a:chExt cx="363" cy="154"/>
              </a:xfrm>
            </p:grpSpPr>
            <p:sp>
              <p:nvSpPr>
                <p:cNvPr id="105" name="Rectangle 121">
                  <a:extLst>
                    <a:ext uri="{FF2B5EF4-FFF2-40B4-BE49-F238E27FC236}">
                      <a16:creationId xmlns:a16="http://schemas.microsoft.com/office/drawing/2014/main" id="{8E46CF1F-B7D5-4D3E-8966-ACE0407CC2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06" name="Rectangle 122">
                  <a:extLst>
                    <a:ext uri="{FF2B5EF4-FFF2-40B4-BE49-F238E27FC236}">
                      <a16:creationId xmlns:a16="http://schemas.microsoft.com/office/drawing/2014/main" id="{A0DE2A32-ED3A-4D02-9B58-E3B34AFDC6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0" name="Group 123">
                <a:extLst>
                  <a:ext uri="{FF2B5EF4-FFF2-40B4-BE49-F238E27FC236}">
                    <a16:creationId xmlns:a16="http://schemas.microsoft.com/office/drawing/2014/main" id="{009AA8DA-74CA-43D3-81DB-8B8CE8BE65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078"/>
                <a:ext cx="498" cy="154"/>
                <a:chOff x="363" y="1078"/>
                <a:chExt cx="498" cy="154"/>
              </a:xfrm>
            </p:grpSpPr>
            <p:sp>
              <p:nvSpPr>
                <p:cNvPr id="103" name="Rectangle 124">
                  <a:extLst>
                    <a:ext uri="{FF2B5EF4-FFF2-40B4-BE49-F238E27FC236}">
                      <a16:creationId xmlns:a16="http://schemas.microsoft.com/office/drawing/2014/main" id="{297DD354-E0AA-40BA-8AF5-322C6DBF1F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 dirty="0"/>
                </a:p>
              </p:txBody>
            </p:sp>
            <p:sp>
              <p:nvSpPr>
                <p:cNvPr id="104" name="Rectangle 125">
                  <a:extLst>
                    <a:ext uri="{FF2B5EF4-FFF2-40B4-BE49-F238E27FC236}">
                      <a16:creationId xmlns:a16="http://schemas.microsoft.com/office/drawing/2014/main" id="{9EAE57A7-DA6E-40B8-9B22-B543DA369D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126">
                <a:extLst>
                  <a:ext uri="{FF2B5EF4-FFF2-40B4-BE49-F238E27FC236}">
                    <a16:creationId xmlns:a16="http://schemas.microsoft.com/office/drawing/2014/main" id="{1B543B5E-6FE2-4B51-9CCE-6A03C56FF1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363" cy="154"/>
                <a:chOff x="0" y="1232"/>
                <a:chExt cx="363" cy="154"/>
              </a:xfrm>
            </p:grpSpPr>
            <p:sp>
              <p:nvSpPr>
                <p:cNvPr id="101" name="Rectangle 127">
                  <a:extLst>
                    <a:ext uri="{FF2B5EF4-FFF2-40B4-BE49-F238E27FC236}">
                      <a16:creationId xmlns:a16="http://schemas.microsoft.com/office/drawing/2014/main" id="{B0B8C5F3-8043-47AE-B574-2BCAFE0014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 dirty="0"/>
                </a:p>
              </p:txBody>
            </p:sp>
            <p:sp>
              <p:nvSpPr>
                <p:cNvPr id="102" name="Rectangle 128">
                  <a:extLst>
                    <a:ext uri="{FF2B5EF4-FFF2-40B4-BE49-F238E27FC236}">
                      <a16:creationId xmlns:a16="http://schemas.microsoft.com/office/drawing/2014/main" id="{96209081-6366-44C7-A646-5B5379E073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2" name="Group 129">
                <a:extLst>
                  <a:ext uri="{FF2B5EF4-FFF2-40B4-BE49-F238E27FC236}">
                    <a16:creationId xmlns:a16="http://schemas.microsoft.com/office/drawing/2014/main" id="{687184A9-3887-4E6A-83C1-A95E0D0736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232"/>
                <a:ext cx="498" cy="154"/>
                <a:chOff x="363" y="1232"/>
                <a:chExt cx="498" cy="154"/>
              </a:xfrm>
            </p:grpSpPr>
            <p:sp>
              <p:nvSpPr>
                <p:cNvPr id="99" name="Rectangle 130">
                  <a:extLst>
                    <a:ext uri="{FF2B5EF4-FFF2-40B4-BE49-F238E27FC236}">
                      <a16:creationId xmlns:a16="http://schemas.microsoft.com/office/drawing/2014/main" id="{682B3604-4A47-487F-B3D3-8FD60B66D3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 dirty="0"/>
                </a:p>
              </p:txBody>
            </p:sp>
            <p:sp>
              <p:nvSpPr>
                <p:cNvPr id="100" name="Rectangle 131">
                  <a:extLst>
                    <a:ext uri="{FF2B5EF4-FFF2-40B4-BE49-F238E27FC236}">
                      <a16:creationId xmlns:a16="http://schemas.microsoft.com/office/drawing/2014/main" id="{7A2CB77E-A4A6-437F-917B-53CBFC5155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3" name="Group 132">
                <a:extLst>
                  <a:ext uri="{FF2B5EF4-FFF2-40B4-BE49-F238E27FC236}">
                    <a16:creationId xmlns:a16="http://schemas.microsoft.com/office/drawing/2014/main" id="{C4E8CD4F-B34B-411C-B765-41D1177EEE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363" cy="154"/>
                <a:chOff x="0" y="1386"/>
                <a:chExt cx="363" cy="154"/>
              </a:xfrm>
            </p:grpSpPr>
            <p:sp>
              <p:nvSpPr>
                <p:cNvPr id="97" name="Rectangle 133">
                  <a:extLst>
                    <a:ext uri="{FF2B5EF4-FFF2-40B4-BE49-F238E27FC236}">
                      <a16:creationId xmlns:a16="http://schemas.microsoft.com/office/drawing/2014/main" id="{EDDE74C1-82CC-4809-B35F-FDBCB2687B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 dirty="0"/>
                </a:p>
              </p:txBody>
            </p:sp>
            <p:sp>
              <p:nvSpPr>
                <p:cNvPr id="98" name="Rectangle 134">
                  <a:extLst>
                    <a:ext uri="{FF2B5EF4-FFF2-40B4-BE49-F238E27FC236}">
                      <a16:creationId xmlns:a16="http://schemas.microsoft.com/office/drawing/2014/main" id="{986A7DFF-661F-4E3B-BFFE-6A3B1608A0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4" name="Group 135">
                <a:extLst>
                  <a:ext uri="{FF2B5EF4-FFF2-40B4-BE49-F238E27FC236}">
                    <a16:creationId xmlns:a16="http://schemas.microsoft.com/office/drawing/2014/main" id="{9DBD1C9A-ADCA-4EBD-B669-5DB7BD76D5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386"/>
                <a:ext cx="498" cy="154"/>
                <a:chOff x="363" y="1386"/>
                <a:chExt cx="498" cy="154"/>
              </a:xfrm>
            </p:grpSpPr>
            <p:sp>
              <p:nvSpPr>
                <p:cNvPr id="95" name="Rectangle 136">
                  <a:extLst>
                    <a:ext uri="{FF2B5EF4-FFF2-40B4-BE49-F238E27FC236}">
                      <a16:creationId xmlns:a16="http://schemas.microsoft.com/office/drawing/2014/main" id="{E9BBE486-08D2-42DF-B506-B635CB8525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 dirty="0"/>
                </a:p>
              </p:txBody>
            </p:sp>
            <p:sp>
              <p:nvSpPr>
                <p:cNvPr id="96" name="Rectangle 137">
                  <a:extLst>
                    <a:ext uri="{FF2B5EF4-FFF2-40B4-BE49-F238E27FC236}">
                      <a16:creationId xmlns:a16="http://schemas.microsoft.com/office/drawing/2014/main" id="{B43C441F-F76F-41F3-B458-7A14EED685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74" name="Rectangle 138">
              <a:extLst>
                <a:ext uri="{FF2B5EF4-FFF2-40B4-BE49-F238E27FC236}">
                  <a16:creationId xmlns:a16="http://schemas.microsoft.com/office/drawing/2014/main" id="{82A2A91C-1272-4083-BE81-0218F50B5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67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7206444A-BF7A-4535-91D3-33C3560BC716}"/>
                  </a:ext>
                </a:extLst>
              </p:cNvPr>
              <p:cNvSpPr txBox="1"/>
              <p:nvPr/>
            </p:nvSpPr>
            <p:spPr>
              <a:xfrm>
                <a:off x="1856394" y="2484190"/>
                <a:ext cx="4356577" cy="3817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𝐶𝑎𝑛𝐹𝑙𝑦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𝑀𝑜𝑑𝑒𝑙</m:t>
                          </m:r>
                          <m:r>
                            <m:rPr>
                              <m:lit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_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𝑁𝑜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𝑀𝑜𝑑𝑒𝑙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#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𝑃𝑙𝑎𝑛𝑒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7206444A-BF7A-4535-91D3-33C3560BC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394" y="2484190"/>
                <a:ext cx="4356577" cy="381708"/>
              </a:xfrm>
              <a:prstGeom prst="rect">
                <a:avLst/>
              </a:prstGeom>
              <a:blipFill>
                <a:blip r:embed="rId3"/>
                <a:stretch>
                  <a:fillRect l="-2101" r="-1261" b="-32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" name="TextBox 144">
            <a:extLst>
              <a:ext uri="{FF2B5EF4-FFF2-40B4-BE49-F238E27FC236}">
                <a16:creationId xmlns:a16="http://schemas.microsoft.com/office/drawing/2014/main" id="{56CAC7BF-F5D8-476C-9215-3939A6CE907A}"/>
              </a:ext>
            </a:extLst>
          </p:cNvPr>
          <p:cNvSpPr txBox="1"/>
          <p:nvPr/>
        </p:nvSpPr>
        <p:spPr>
          <a:xfrm>
            <a:off x="431032" y="5782606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There are duplicate columns we can get rid off with a Projection Statement</a:t>
            </a:r>
          </a:p>
        </p:txBody>
      </p:sp>
    </p:spTree>
    <p:extLst>
      <p:ext uri="{BB962C8B-B14F-4D97-AF65-F5344CB8AC3E}">
        <p14:creationId xmlns:p14="http://schemas.microsoft.com/office/powerpoint/2010/main" val="2821100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505F5-048E-4F19-ADC6-43D6122CD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Join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68CD0F-07BE-4FE5-BB4D-3A3AFE9600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:r>
                  <a:rPr lang="en-US" dirty="0"/>
                  <a:t>Joins equal values on attributes with the same name</a:t>
                </a:r>
              </a:p>
              <a:p>
                <a:pPr lvl="1"/>
                <a:r>
                  <a:rPr lang="en-US" dirty="0"/>
                  <a:t>The duplicate column is automatically deleted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68CD0F-07BE-4FE5-BB4D-3A3AFE9600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62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10662C45-F37B-403C-8194-A59D50630472}"/>
              </a:ext>
            </a:extLst>
          </p:cNvPr>
          <p:cNvGrpSpPr>
            <a:grpSpLocks/>
          </p:cNvGrpSpPr>
          <p:nvPr/>
        </p:nvGrpSpPr>
        <p:grpSpPr bwMode="auto">
          <a:xfrm>
            <a:off x="1371789" y="3573795"/>
            <a:ext cx="1743075" cy="2736850"/>
            <a:chOff x="-3" y="-3"/>
            <a:chExt cx="944" cy="154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A4CD11D-D0CC-4ED3-B7E1-C470225226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38" cy="1540"/>
              <a:chOff x="0" y="0"/>
              <a:chExt cx="938" cy="154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8544D5B-DE66-4C65-9DFB-A5F0C33DA8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440" cy="154"/>
                <a:chOff x="0" y="0"/>
                <a:chExt cx="440" cy="154"/>
              </a:xfrm>
            </p:grpSpPr>
            <p:sp>
              <p:nvSpPr>
                <p:cNvPr id="67" name="Rectangle 7">
                  <a:extLst>
                    <a:ext uri="{FF2B5EF4-FFF2-40B4-BE49-F238E27FC236}">
                      <a16:creationId xmlns:a16="http://schemas.microsoft.com/office/drawing/2014/main" id="{311037D3-E0F7-43D6-9FB7-1D8A16D58E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40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8" name="Group 8">
                  <a:extLst>
                    <a:ext uri="{FF2B5EF4-FFF2-40B4-BE49-F238E27FC236}">
                      <a16:creationId xmlns:a16="http://schemas.microsoft.com/office/drawing/2014/main" id="{5B8F9F7D-D687-469C-A864-17E6BB356C9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40" cy="154"/>
                  <a:chOff x="0" y="0"/>
                  <a:chExt cx="440" cy="154"/>
                </a:xfrm>
              </p:grpSpPr>
              <p:sp>
                <p:nvSpPr>
                  <p:cNvPr id="69" name="Rectangle 9">
                    <a:extLst>
                      <a:ext uri="{FF2B5EF4-FFF2-40B4-BE49-F238E27FC236}">
                        <a16:creationId xmlns:a16="http://schemas.microsoft.com/office/drawing/2014/main" id="{9531D3A0-1408-4C71-95D3-4003C8BEA8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Emp_No</a:t>
                    </a:r>
                    <a:endParaRPr kumimoji="0" lang="en-GB" sz="1200" u="sng"/>
                  </a:p>
                </p:txBody>
              </p:sp>
              <p:sp>
                <p:nvSpPr>
                  <p:cNvPr id="70" name="Rectangle 10">
                    <a:extLst>
                      <a:ext uri="{FF2B5EF4-FFF2-40B4-BE49-F238E27FC236}">
                        <a16:creationId xmlns:a16="http://schemas.microsoft.com/office/drawing/2014/main" id="{8CDE0297-756C-47FE-AE2E-AEA17B8683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0318A3FA-D784-4DAA-B163-1CA9F096AB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0"/>
                <a:ext cx="498" cy="154"/>
                <a:chOff x="440" y="0"/>
                <a:chExt cx="498" cy="154"/>
              </a:xfrm>
            </p:grpSpPr>
            <p:sp>
              <p:nvSpPr>
                <p:cNvPr id="63" name="Rectangle 12">
                  <a:extLst>
                    <a:ext uri="{FF2B5EF4-FFF2-40B4-BE49-F238E27FC236}">
                      <a16:creationId xmlns:a16="http://schemas.microsoft.com/office/drawing/2014/main" id="{3A0A786B-D35E-422F-95D2-58B7C8EF1A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4" name="Group 13">
                  <a:extLst>
                    <a:ext uri="{FF2B5EF4-FFF2-40B4-BE49-F238E27FC236}">
                      <a16:creationId xmlns:a16="http://schemas.microsoft.com/office/drawing/2014/main" id="{BE14BA68-E122-4327-A29A-73DC1CB7005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" y="0"/>
                  <a:ext cx="498" cy="154"/>
                  <a:chOff x="440" y="0"/>
                  <a:chExt cx="498" cy="154"/>
                </a:xfrm>
              </p:grpSpPr>
              <p:sp>
                <p:nvSpPr>
                  <p:cNvPr id="65" name="Rectangle 14">
                    <a:extLst>
                      <a:ext uri="{FF2B5EF4-FFF2-40B4-BE49-F238E27FC236}">
                        <a16:creationId xmlns:a16="http://schemas.microsoft.com/office/drawing/2014/main" id="{6701A817-6694-4394-A7D8-216F03D93C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</a:t>
                    </a:r>
                    <a:r>
                      <a:rPr lang="en-GB" sz="1200" b="1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#</a:t>
                    </a:r>
                    <a:endParaRPr kumimoji="0" lang="en-GB" sz="1200" dirty="0"/>
                  </a:p>
                </p:txBody>
              </p:sp>
              <p:sp>
                <p:nvSpPr>
                  <p:cNvPr id="66" name="Rectangle 15">
                    <a:extLst>
                      <a:ext uri="{FF2B5EF4-FFF2-40B4-BE49-F238E27FC236}">
                        <a16:creationId xmlns:a16="http://schemas.microsoft.com/office/drawing/2014/main" id="{C36E7A19-02ED-4E9D-A6AD-192BD0ABF3E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6">
                <a:extLst>
                  <a:ext uri="{FF2B5EF4-FFF2-40B4-BE49-F238E27FC236}">
                    <a16:creationId xmlns:a16="http://schemas.microsoft.com/office/drawing/2014/main" id="{5DEE8E1C-D281-4EBF-98B6-168932C0F0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440" cy="154"/>
                <a:chOff x="0" y="154"/>
                <a:chExt cx="440" cy="154"/>
              </a:xfrm>
            </p:grpSpPr>
            <p:sp>
              <p:nvSpPr>
                <p:cNvPr id="61" name="Rectangle 17">
                  <a:extLst>
                    <a:ext uri="{FF2B5EF4-FFF2-40B4-BE49-F238E27FC236}">
                      <a16:creationId xmlns:a16="http://schemas.microsoft.com/office/drawing/2014/main" id="{EC84EC8A-5FC4-4970-8DB9-3AF9970422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62" name="Rectangle 18">
                  <a:extLst>
                    <a:ext uri="{FF2B5EF4-FFF2-40B4-BE49-F238E27FC236}">
                      <a16:creationId xmlns:a16="http://schemas.microsoft.com/office/drawing/2014/main" id="{9765FFF8-F070-4E6F-87B2-B522F88E20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19">
                <a:extLst>
                  <a:ext uri="{FF2B5EF4-FFF2-40B4-BE49-F238E27FC236}">
                    <a16:creationId xmlns:a16="http://schemas.microsoft.com/office/drawing/2014/main" id="{997CBED4-6981-4418-A12B-323BE70F6D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54"/>
                <a:ext cx="498" cy="154"/>
                <a:chOff x="440" y="154"/>
                <a:chExt cx="498" cy="154"/>
              </a:xfrm>
            </p:grpSpPr>
            <p:sp>
              <p:nvSpPr>
                <p:cNvPr id="59" name="Rectangle 20">
                  <a:extLst>
                    <a:ext uri="{FF2B5EF4-FFF2-40B4-BE49-F238E27FC236}">
                      <a16:creationId xmlns:a16="http://schemas.microsoft.com/office/drawing/2014/main" id="{684864EC-B6C8-4CAA-9CBC-4CC93A19DB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60" name="Rectangle 21">
                  <a:extLst>
                    <a:ext uri="{FF2B5EF4-FFF2-40B4-BE49-F238E27FC236}">
                      <a16:creationId xmlns:a16="http://schemas.microsoft.com/office/drawing/2014/main" id="{CE91730C-A8C8-4070-9B17-3EDEA9BA33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2">
                <a:extLst>
                  <a:ext uri="{FF2B5EF4-FFF2-40B4-BE49-F238E27FC236}">
                    <a16:creationId xmlns:a16="http://schemas.microsoft.com/office/drawing/2014/main" id="{88E6F479-0771-459D-9C2E-4033F78004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440" cy="154"/>
                <a:chOff x="0" y="308"/>
                <a:chExt cx="440" cy="154"/>
              </a:xfrm>
            </p:grpSpPr>
            <p:sp>
              <p:nvSpPr>
                <p:cNvPr id="57" name="Rectangle 23">
                  <a:extLst>
                    <a:ext uri="{FF2B5EF4-FFF2-40B4-BE49-F238E27FC236}">
                      <a16:creationId xmlns:a16="http://schemas.microsoft.com/office/drawing/2014/main" id="{8A06B2B9-F803-42B4-BA10-5BB023A3EA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58" name="Rectangle 24">
                  <a:extLst>
                    <a:ext uri="{FF2B5EF4-FFF2-40B4-BE49-F238E27FC236}">
                      <a16:creationId xmlns:a16="http://schemas.microsoft.com/office/drawing/2014/main" id="{5148AC1A-2361-4B7C-926D-2662DDF190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5">
                <a:extLst>
                  <a:ext uri="{FF2B5EF4-FFF2-40B4-BE49-F238E27FC236}">
                    <a16:creationId xmlns:a16="http://schemas.microsoft.com/office/drawing/2014/main" id="{06E2F54F-981A-43ED-8667-CD442FA453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308"/>
                <a:ext cx="498" cy="154"/>
                <a:chOff x="440" y="308"/>
                <a:chExt cx="498" cy="154"/>
              </a:xfrm>
            </p:grpSpPr>
            <p:sp>
              <p:nvSpPr>
                <p:cNvPr id="55" name="Rectangle 26">
                  <a:extLst>
                    <a:ext uri="{FF2B5EF4-FFF2-40B4-BE49-F238E27FC236}">
                      <a16:creationId xmlns:a16="http://schemas.microsoft.com/office/drawing/2014/main" id="{BD7F4AD6-D30E-44FD-88E7-866608C41F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56" name="Rectangle 27">
                  <a:extLst>
                    <a:ext uri="{FF2B5EF4-FFF2-40B4-BE49-F238E27FC236}">
                      <a16:creationId xmlns:a16="http://schemas.microsoft.com/office/drawing/2014/main" id="{B18AEBA8-41B4-46E4-B321-C2A8FA2C2F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28">
                <a:extLst>
                  <a:ext uri="{FF2B5EF4-FFF2-40B4-BE49-F238E27FC236}">
                    <a16:creationId xmlns:a16="http://schemas.microsoft.com/office/drawing/2014/main" id="{E0BB7C34-2E1A-4E0D-9356-269F7E5799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440" cy="154"/>
                <a:chOff x="0" y="462"/>
                <a:chExt cx="440" cy="154"/>
              </a:xfrm>
            </p:grpSpPr>
            <p:sp>
              <p:nvSpPr>
                <p:cNvPr id="53" name="Rectangle 29">
                  <a:extLst>
                    <a:ext uri="{FF2B5EF4-FFF2-40B4-BE49-F238E27FC236}">
                      <a16:creationId xmlns:a16="http://schemas.microsoft.com/office/drawing/2014/main" id="{64B04119-D00B-4F5C-90BF-A63CCFF347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54" name="Rectangle 30">
                  <a:extLst>
                    <a:ext uri="{FF2B5EF4-FFF2-40B4-BE49-F238E27FC236}">
                      <a16:creationId xmlns:a16="http://schemas.microsoft.com/office/drawing/2014/main" id="{6EB13C56-30C8-4458-9700-638ED970FA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1">
                <a:extLst>
                  <a:ext uri="{FF2B5EF4-FFF2-40B4-BE49-F238E27FC236}">
                    <a16:creationId xmlns:a16="http://schemas.microsoft.com/office/drawing/2014/main" id="{6E15F911-65FA-4DD8-A288-8DA0184F5A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462"/>
                <a:ext cx="498" cy="154"/>
                <a:chOff x="440" y="462"/>
                <a:chExt cx="498" cy="154"/>
              </a:xfrm>
            </p:grpSpPr>
            <p:sp>
              <p:nvSpPr>
                <p:cNvPr id="51" name="Rectangle 32">
                  <a:extLst>
                    <a:ext uri="{FF2B5EF4-FFF2-40B4-BE49-F238E27FC236}">
                      <a16:creationId xmlns:a16="http://schemas.microsoft.com/office/drawing/2014/main" id="{09C3A1FE-5093-4D14-ACDA-46E461AD39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52" name="Rectangle 33">
                  <a:extLst>
                    <a:ext uri="{FF2B5EF4-FFF2-40B4-BE49-F238E27FC236}">
                      <a16:creationId xmlns:a16="http://schemas.microsoft.com/office/drawing/2014/main" id="{19CC4131-0718-4B62-A31D-EEC220DD16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4">
                <a:extLst>
                  <a:ext uri="{FF2B5EF4-FFF2-40B4-BE49-F238E27FC236}">
                    <a16:creationId xmlns:a16="http://schemas.microsoft.com/office/drawing/2014/main" id="{C47FA6FC-237E-4A6C-A672-FFEDFBFA09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440" cy="154"/>
                <a:chOff x="0" y="616"/>
                <a:chExt cx="440" cy="154"/>
              </a:xfrm>
            </p:grpSpPr>
            <p:sp>
              <p:nvSpPr>
                <p:cNvPr id="49" name="Rectangle 35">
                  <a:extLst>
                    <a:ext uri="{FF2B5EF4-FFF2-40B4-BE49-F238E27FC236}">
                      <a16:creationId xmlns:a16="http://schemas.microsoft.com/office/drawing/2014/main" id="{FF4C985D-2EA5-4768-93DC-301E621D4F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50" name="Rectangle 36">
                  <a:extLst>
                    <a:ext uri="{FF2B5EF4-FFF2-40B4-BE49-F238E27FC236}">
                      <a16:creationId xmlns:a16="http://schemas.microsoft.com/office/drawing/2014/main" id="{FB3CD130-4ABE-4021-BD77-2C88DDB6B3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7">
                <a:extLst>
                  <a:ext uri="{FF2B5EF4-FFF2-40B4-BE49-F238E27FC236}">
                    <a16:creationId xmlns:a16="http://schemas.microsoft.com/office/drawing/2014/main" id="{94495A28-7B0B-491C-8CA4-273CCF0572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616"/>
                <a:ext cx="498" cy="154"/>
                <a:chOff x="440" y="616"/>
                <a:chExt cx="498" cy="154"/>
              </a:xfrm>
            </p:grpSpPr>
            <p:sp>
              <p:nvSpPr>
                <p:cNvPr id="47" name="Rectangle 38">
                  <a:extLst>
                    <a:ext uri="{FF2B5EF4-FFF2-40B4-BE49-F238E27FC236}">
                      <a16:creationId xmlns:a16="http://schemas.microsoft.com/office/drawing/2014/main" id="{02510488-F9CD-4BDD-959E-E3060076E8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48" name="Rectangle 39">
                  <a:extLst>
                    <a:ext uri="{FF2B5EF4-FFF2-40B4-BE49-F238E27FC236}">
                      <a16:creationId xmlns:a16="http://schemas.microsoft.com/office/drawing/2014/main" id="{6BFF19FC-F2B1-411A-B4B6-E8BFB3C7A8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0">
                <a:extLst>
                  <a:ext uri="{FF2B5EF4-FFF2-40B4-BE49-F238E27FC236}">
                    <a16:creationId xmlns:a16="http://schemas.microsoft.com/office/drawing/2014/main" id="{E18F0ED5-38F3-4CF8-BD76-EE3A2348F2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440" cy="154"/>
                <a:chOff x="0" y="770"/>
                <a:chExt cx="440" cy="154"/>
              </a:xfrm>
            </p:grpSpPr>
            <p:sp>
              <p:nvSpPr>
                <p:cNvPr id="45" name="Rectangle 41">
                  <a:extLst>
                    <a:ext uri="{FF2B5EF4-FFF2-40B4-BE49-F238E27FC236}">
                      <a16:creationId xmlns:a16="http://schemas.microsoft.com/office/drawing/2014/main" id="{9A34800F-4098-404A-89ED-AB4902F001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6" name="Rectangle 42">
                  <a:extLst>
                    <a:ext uri="{FF2B5EF4-FFF2-40B4-BE49-F238E27FC236}">
                      <a16:creationId xmlns:a16="http://schemas.microsoft.com/office/drawing/2014/main" id="{B470DB77-6F13-4D5F-BD92-64158E32B5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3">
                <a:extLst>
                  <a:ext uri="{FF2B5EF4-FFF2-40B4-BE49-F238E27FC236}">
                    <a16:creationId xmlns:a16="http://schemas.microsoft.com/office/drawing/2014/main" id="{D476DB94-52F0-4A3A-9EA9-E1A7494B69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770"/>
                <a:ext cx="498" cy="154"/>
                <a:chOff x="440" y="770"/>
                <a:chExt cx="498" cy="154"/>
              </a:xfrm>
            </p:grpSpPr>
            <p:sp>
              <p:nvSpPr>
                <p:cNvPr id="43" name="Rectangle 44">
                  <a:extLst>
                    <a:ext uri="{FF2B5EF4-FFF2-40B4-BE49-F238E27FC236}">
                      <a16:creationId xmlns:a16="http://schemas.microsoft.com/office/drawing/2014/main" id="{B3D6387C-784B-4E2F-9BC3-62326D5DE1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44" name="Rectangle 45">
                  <a:extLst>
                    <a:ext uri="{FF2B5EF4-FFF2-40B4-BE49-F238E27FC236}">
                      <a16:creationId xmlns:a16="http://schemas.microsoft.com/office/drawing/2014/main" id="{C52EA104-DE34-464E-AD08-A335211605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6">
                <a:extLst>
                  <a:ext uri="{FF2B5EF4-FFF2-40B4-BE49-F238E27FC236}">
                    <a16:creationId xmlns:a16="http://schemas.microsoft.com/office/drawing/2014/main" id="{2871FED0-4345-4137-BF3E-8FAA90D2DFA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440" cy="154"/>
                <a:chOff x="0" y="924"/>
                <a:chExt cx="440" cy="154"/>
              </a:xfrm>
            </p:grpSpPr>
            <p:sp>
              <p:nvSpPr>
                <p:cNvPr id="41" name="Rectangle 47">
                  <a:extLst>
                    <a:ext uri="{FF2B5EF4-FFF2-40B4-BE49-F238E27FC236}">
                      <a16:creationId xmlns:a16="http://schemas.microsoft.com/office/drawing/2014/main" id="{21E18385-0CA5-45DE-9E52-4FAA227235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2" name="Rectangle 48">
                  <a:extLst>
                    <a:ext uri="{FF2B5EF4-FFF2-40B4-BE49-F238E27FC236}">
                      <a16:creationId xmlns:a16="http://schemas.microsoft.com/office/drawing/2014/main" id="{DC0ACCDE-32E4-4742-9B72-A1EBE97309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49">
                <a:extLst>
                  <a:ext uri="{FF2B5EF4-FFF2-40B4-BE49-F238E27FC236}">
                    <a16:creationId xmlns:a16="http://schemas.microsoft.com/office/drawing/2014/main" id="{4DB88FD7-D970-4400-9202-25B8265557B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924"/>
                <a:ext cx="498" cy="154"/>
                <a:chOff x="440" y="924"/>
                <a:chExt cx="498" cy="154"/>
              </a:xfrm>
            </p:grpSpPr>
            <p:sp>
              <p:nvSpPr>
                <p:cNvPr id="39" name="Rectangle 50">
                  <a:extLst>
                    <a:ext uri="{FF2B5EF4-FFF2-40B4-BE49-F238E27FC236}">
                      <a16:creationId xmlns:a16="http://schemas.microsoft.com/office/drawing/2014/main" id="{4A6AF582-C099-401A-8183-0F125466AD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40" name="Rectangle 51">
                  <a:extLst>
                    <a:ext uri="{FF2B5EF4-FFF2-40B4-BE49-F238E27FC236}">
                      <a16:creationId xmlns:a16="http://schemas.microsoft.com/office/drawing/2014/main" id="{B7E9AA2C-4259-48CD-854B-61D37A5593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52">
                <a:extLst>
                  <a:ext uri="{FF2B5EF4-FFF2-40B4-BE49-F238E27FC236}">
                    <a16:creationId xmlns:a16="http://schemas.microsoft.com/office/drawing/2014/main" id="{C82183FA-5650-4887-8907-33CABEFF60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440" cy="154"/>
                <a:chOff x="0" y="1078"/>
                <a:chExt cx="440" cy="154"/>
              </a:xfrm>
            </p:grpSpPr>
            <p:sp>
              <p:nvSpPr>
                <p:cNvPr id="37" name="Rectangle 53">
                  <a:extLst>
                    <a:ext uri="{FF2B5EF4-FFF2-40B4-BE49-F238E27FC236}">
                      <a16:creationId xmlns:a16="http://schemas.microsoft.com/office/drawing/2014/main" id="{7FE7F933-EF3B-4BDC-A97D-084ECE45A1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38" name="Rectangle 54">
                  <a:extLst>
                    <a:ext uri="{FF2B5EF4-FFF2-40B4-BE49-F238E27FC236}">
                      <a16:creationId xmlns:a16="http://schemas.microsoft.com/office/drawing/2014/main" id="{995D80FF-E619-44CF-B5ED-5F4548D531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55">
                <a:extLst>
                  <a:ext uri="{FF2B5EF4-FFF2-40B4-BE49-F238E27FC236}">
                    <a16:creationId xmlns:a16="http://schemas.microsoft.com/office/drawing/2014/main" id="{53F6B77A-950E-47D8-B9D2-91FEA81EC4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078"/>
                <a:ext cx="498" cy="154"/>
                <a:chOff x="440" y="1078"/>
                <a:chExt cx="498" cy="154"/>
              </a:xfrm>
            </p:grpSpPr>
            <p:sp>
              <p:nvSpPr>
                <p:cNvPr id="35" name="Rectangle 56">
                  <a:extLst>
                    <a:ext uri="{FF2B5EF4-FFF2-40B4-BE49-F238E27FC236}">
                      <a16:creationId xmlns:a16="http://schemas.microsoft.com/office/drawing/2014/main" id="{FBAC4C24-7CA5-4828-990C-7CD7737599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36" name="Rectangle 57">
                  <a:extLst>
                    <a:ext uri="{FF2B5EF4-FFF2-40B4-BE49-F238E27FC236}">
                      <a16:creationId xmlns:a16="http://schemas.microsoft.com/office/drawing/2014/main" id="{BC565E53-2A98-4C7C-BBB4-7FCFA1D91C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58">
                <a:extLst>
                  <a:ext uri="{FF2B5EF4-FFF2-40B4-BE49-F238E27FC236}">
                    <a16:creationId xmlns:a16="http://schemas.microsoft.com/office/drawing/2014/main" id="{153F62A6-C57A-4B45-AD3A-B114AC0CF5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440" cy="154"/>
                <a:chOff x="0" y="1232"/>
                <a:chExt cx="440" cy="154"/>
              </a:xfrm>
            </p:grpSpPr>
            <p:sp>
              <p:nvSpPr>
                <p:cNvPr id="33" name="Rectangle 59">
                  <a:extLst>
                    <a:ext uri="{FF2B5EF4-FFF2-40B4-BE49-F238E27FC236}">
                      <a16:creationId xmlns:a16="http://schemas.microsoft.com/office/drawing/2014/main" id="{B128CB8C-0B82-40A4-A6E5-1D64C44EAE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34" name="Rectangle 60">
                  <a:extLst>
                    <a:ext uri="{FF2B5EF4-FFF2-40B4-BE49-F238E27FC236}">
                      <a16:creationId xmlns:a16="http://schemas.microsoft.com/office/drawing/2014/main" id="{395676E2-5981-489C-AADC-44528C8E88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61">
                <a:extLst>
                  <a:ext uri="{FF2B5EF4-FFF2-40B4-BE49-F238E27FC236}">
                    <a16:creationId xmlns:a16="http://schemas.microsoft.com/office/drawing/2014/main" id="{5CA384CF-3693-4ECD-B1D6-3D7EC42429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232"/>
                <a:ext cx="498" cy="154"/>
                <a:chOff x="440" y="1232"/>
                <a:chExt cx="498" cy="154"/>
              </a:xfrm>
            </p:grpSpPr>
            <p:sp>
              <p:nvSpPr>
                <p:cNvPr id="31" name="Rectangle 62">
                  <a:extLst>
                    <a:ext uri="{FF2B5EF4-FFF2-40B4-BE49-F238E27FC236}">
                      <a16:creationId xmlns:a16="http://schemas.microsoft.com/office/drawing/2014/main" id="{C8C3B11A-91C9-4E4C-83DB-078402AB64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32" name="Rectangle 63">
                  <a:extLst>
                    <a:ext uri="{FF2B5EF4-FFF2-40B4-BE49-F238E27FC236}">
                      <a16:creationId xmlns:a16="http://schemas.microsoft.com/office/drawing/2014/main" id="{FE92812A-905E-4E74-B99F-2EDC77C4C9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64">
                <a:extLst>
                  <a:ext uri="{FF2B5EF4-FFF2-40B4-BE49-F238E27FC236}">
                    <a16:creationId xmlns:a16="http://schemas.microsoft.com/office/drawing/2014/main" id="{82C588C2-C297-4BB6-9850-A0E211C0EC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440" cy="154"/>
                <a:chOff x="0" y="1386"/>
                <a:chExt cx="440" cy="154"/>
              </a:xfrm>
            </p:grpSpPr>
            <p:sp>
              <p:nvSpPr>
                <p:cNvPr id="29" name="Rectangle 65">
                  <a:extLst>
                    <a:ext uri="{FF2B5EF4-FFF2-40B4-BE49-F238E27FC236}">
                      <a16:creationId xmlns:a16="http://schemas.microsoft.com/office/drawing/2014/main" id="{07661090-3888-4FB5-8C34-7E2D884E39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30" name="Rectangle 66">
                  <a:extLst>
                    <a:ext uri="{FF2B5EF4-FFF2-40B4-BE49-F238E27FC236}">
                      <a16:creationId xmlns:a16="http://schemas.microsoft.com/office/drawing/2014/main" id="{4BED1BE3-EA73-46C8-9DD3-A87F036A98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67">
                <a:extLst>
                  <a:ext uri="{FF2B5EF4-FFF2-40B4-BE49-F238E27FC236}">
                    <a16:creationId xmlns:a16="http://schemas.microsoft.com/office/drawing/2014/main" id="{B736D194-F006-435D-BF2A-E357DC8CF1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386"/>
                <a:ext cx="498" cy="154"/>
                <a:chOff x="440" y="1386"/>
                <a:chExt cx="498" cy="154"/>
              </a:xfrm>
            </p:grpSpPr>
            <p:sp>
              <p:nvSpPr>
                <p:cNvPr id="27" name="Rectangle 68">
                  <a:extLst>
                    <a:ext uri="{FF2B5EF4-FFF2-40B4-BE49-F238E27FC236}">
                      <a16:creationId xmlns:a16="http://schemas.microsoft.com/office/drawing/2014/main" id="{D0CA9F92-19F9-4DEB-A99E-09178698F7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28" name="Rectangle 69">
                  <a:extLst>
                    <a:ext uri="{FF2B5EF4-FFF2-40B4-BE49-F238E27FC236}">
                      <a16:creationId xmlns:a16="http://schemas.microsoft.com/office/drawing/2014/main" id="{C3F26D1A-620F-4BD7-88A5-87E9840168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70">
              <a:extLst>
                <a:ext uri="{FF2B5EF4-FFF2-40B4-BE49-F238E27FC236}">
                  <a16:creationId xmlns:a16="http://schemas.microsoft.com/office/drawing/2014/main" id="{1A6CC7CD-796D-4418-A40E-EC1451D19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944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F271717-DEC6-443A-96F1-47A80FFD1AE0}"/>
              </a:ext>
            </a:extLst>
          </p:cNvPr>
          <p:cNvGrpSpPr>
            <a:grpSpLocks/>
          </p:cNvGrpSpPr>
          <p:nvPr/>
        </p:nvGrpSpPr>
        <p:grpSpPr bwMode="auto">
          <a:xfrm>
            <a:off x="6216620" y="3480872"/>
            <a:ext cx="1604963" cy="2835275"/>
            <a:chOff x="-3" y="-3"/>
            <a:chExt cx="867" cy="1546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4AC5D26-CD24-4282-BA9C-A6E1430438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61" cy="1540"/>
              <a:chOff x="0" y="0"/>
              <a:chExt cx="861" cy="1540"/>
            </a:xfrm>
          </p:grpSpPr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00E13EFE-E8E2-4C49-A53C-1FD041D35B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63" cy="154"/>
                <a:chOff x="0" y="0"/>
                <a:chExt cx="363" cy="154"/>
              </a:xfrm>
            </p:grpSpPr>
            <p:sp>
              <p:nvSpPr>
                <p:cNvPr id="134" name="Rectangle 75">
                  <a:extLst>
                    <a:ext uri="{FF2B5EF4-FFF2-40B4-BE49-F238E27FC236}">
                      <a16:creationId xmlns:a16="http://schemas.microsoft.com/office/drawing/2014/main" id="{467BADFD-E39F-4654-8A70-09804CA08E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35" name="Group 76">
                  <a:extLst>
                    <a:ext uri="{FF2B5EF4-FFF2-40B4-BE49-F238E27FC236}">
                      <a16:creationId xmlns:a16="http://schemas.microsoft.com/office/drawing/2014/main" id="{BDEE39B0-A03E-4180-82BD-173A28FFC8B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63" cy="154"/>
                  <a:chOff x="0" y="0"/>
                  <a:chExt cx="363" cy="154"/>
                </a:xfrm>
              </p:grpSpPr>
              <p:sp>
                <p:nvSpPr>
                  <p:cNvPr id="136" name="Rectangle 77">
                    <a:extLst>
                      <a:ext uri="{FF2B5EF4-FFF2-40B4-BE49-F238E27FC236}">
                        <a16:creationId xmlns:a16="http://schemas.microsoft.com/office/drawing/2014/main" id="{8E0A0E5A-7F3D-4BD5-993C-3F9190518E5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137" name="Rectangle 78">
                    <a:extLst>
                      <a:ext uri="{FF2B5EF4-FFF2-40B4-BE49-F238E27FC236}">
                        <a16:creationId xmlns:a16="http://schemas.microsoft.com/office/drawing/2014/main" id="{15F1224F-BCF2-41D1-A815-1359A8A7E5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5" name="Group 79">
                <a:extLst>
                  <a:ext uri="{FF2B5EF4-FFF2-40B4-BE49-F238E27FC236}">
                    <a16:creationId xmlns:a16="http://schemas.microsoft.com/office/drawing/2014/main" id="{B5B151D7-7DD5-4F30-82DE-A4B55A923A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0"/>
                <a:ext cx="498" cy="154"/>
                <a:chOff x="363" y="0"/>
                <a:chExt cx="498" cy="154"/>
              </a:xfrm>
            </p:grpSpPr>
            <p:sp>
              <p:nvSpPr>
                <p:cNvPr id="130" name="Rectangle 80">
                  <a:extLst>
                    <a:ext uri="{FF2B5EF4-FFF2-40B4-BE49-F238E27FC236}">
                      <a16:creationId xmlns:a16="http://schemas.microsoft.com/office/drawing/2014/main" id="{1647915B-8D52-4891-9664-1ECDDAA177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131" name="Group 81">
                  <a:extLst>
                    <a:ext uri="{FF2B5EF4-FFF2-40B4-BE49-F238E27FC236}">
                      <a16:creationId xmlns:a16="http://schemas.microsoft.com/office/drawing/2014/main" id="{ADF8DF03-036B-420C-9342-25C1919E52F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3" y="0"/>
                  <a:ext cx="498" cy="154"/>
                  <a:chOff x="363" y="0"/>
                  <a:chExt cx="498" cy="154"/>
                </a:xfrm>
              </p:grpSpPr>
              <p:sp>
                <p:nvSpPr>
                  <p:cNvPr id="132" name="Rectangle 82">
                    <a:extLst>
                      <a:ext uri="{FF2B5EF4-FFF2-40B4-BE49-F238E27FC236}">
                        <a16:creationId xmlns:a16="http://schemas.microsoft.com/office/drawing/2014/main" id="{83D15D50-0ACC-48CD-960D-708C8C62F75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Model#</a:t>
                    </a:r>
                    <a:endParaRPr kumimoji="0" lang="en-GB" sz="1200" u="sng" dirty="0"/>
                  </a:p>
                </p:txBody>
              </p:sp>
              <p:sp>
                <p:nvSpPr>
                  <p:cNvPr id="133" name="Rectangle 83">
                    <a:extLst>
                      <a:ext uri="{FF2B5EF4-FFF2-40B4-BE49-F238E27FC236}">
                        <a16:creationId xmlns:a16="http://schemas.microsoft.com/office/drawing/2014/main" id="{96583303-D7C5-4381-87D4-202E1EC14E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76" name="Group 84">
                <a:extLst>
                  <a:ext uri="{FF2B5EF4-FFF2-40B4-BE49-F238E27FC236}">
                    <a16:creationId xmlns:a16="http://schemas.microsoft.com/office/drawing/2014/main" id="{53F8AE64-9A8A-4A34-9953-2FA9F6B871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63" cy="154"/>
                <a:chOff x="0" y="154"/>
                <a:chExt cx="363" cy="154"/>
              </a:xfrm>
            </p:grpSpPr>
            <p:sp>
              <p:nvSpPr>
                <p:cNvPr id="128" name="Rectangle 85">
                  <a:extLst>
                    <a:ext uri="{FF2B5EF4-FFF2-40B4-BE49-F238E27FC236}">
                      <a16:creationId xmlns:a16="http://schemas.microsoft.com/office/drawing/2014/main" id="{8A1EA035-1ECB-4618-9C71-B3678DB39A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29" name="Rectangle 86">
                  <a:extLst>
                    <a:ext uri="{FF2B5EF4-FFF2-40B4-BE49-F238E27FC236}">
                      <a16:creationId xmlns:a16="http://schemas.microsoft.com/office/drawing/2014/main" id="{753C742D-0A3B-4840-82E8-B90F50FEDF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7" name="Group 87">
                <a:extLst>
                  <a:ext uri="{FF2B5EF4-FFF2-40B4-BE49-F238E27FC236}">
                    <a16:creationId xmlns:a16="http://schemas.microsoft.com/office/drawing/2014/main" id="{662E4488-29A4-4BB9-92DC-8067A7256F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54"/>
                <a:ext cx="498" cy="154"/>
                <a:chOff x="363" y="154"/>
                <a:chExt cx="498" cy="154"/>
              </a:xfrm>
            </p:grpSpPr>
            <p:sp>
              <p:nvSpPr>
                <p:cNvPr id="126" name="Rectangle 88">
                  <a:extLst>
                    <a:ext uri="{FF2B5EF4-FFF2-40B4-BE49-F238E27FC236}">
                      <a16:creationId xmlns:a16="http://schemas.microsoft.com/office/drawing/2014/main" id="{DE96CD89-18B2-40F4-8E5E-172D931BC7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127" name="Rectangle 89">
                  <a:extLst>
                    <a:ext uri="{FF2B5EF4-FFF2-40B4-BE49-F238E27FC236}">
                      <a16:creationId xmlns:a16="http://schemas.microsoft.com/office/drawing/2014/main" id="{4AFDF087-2F00-4911-852D-F67BBEFE3E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8" name="Group 90">
                <a:extLst>
                  <a:ext uri="{FF2B5EF4-FFF2-40B4-BE49-F238E27FC236}">
                    <a16:creationId xmlns:a16="http://schemas.microsoft.com/office/drawing/2014/main" id="{D7860F7F-A9B8-4364-9446-5EC8979A57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63" cy="154"/>
                <a:chOff x="0" y="308"/>
                <a:chExt cx="363" cy="154"/>
              </a:xfrm>
            </p:grpSpPr>
            <p:sp>
              <p:nvSpPr>
                <p:cNvPr id="124" name="Rectangle 91">
                  <a:extLst>
                    <a:ext uri="{FF2B5EF4-FFF2-40B4-BE49-F238E27FC236}">
                      <a16:creationId xmlns:a16="http://schemas.microsoft.com/office/drawing/2014/main" id="{157BF61B-9880-4CCA-B164-F71128D429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25" name="Rectangle 92">
                  <a:extLst>
                    <a:ext uri="{FF2B5EF4-FFF2-40B4-BE49-F238E27FC236}">
                      <a16:creationId xmlns:a16="http://schemas.microsoft.com/office/drawing/2014/main" id="{E60B16DF-056E-4ECB-A25D-EE548E5710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79" name="Group 93">
                <a:extLst>
                  <a:ext uri="{FF2B5EF4-FFF2-40B4-BE49-F238E27FC236}">
                    <a16:creationId xmlns:a16="http://schemas.microsoft.com/office/drawing/2014/main" id="{BF055729-E9EF-4ED9-BF39-EA25050B64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308"/>
                <a:ext cx="498" cy="154"/>
                <a:chOff x="363" y="308"/>
                <a:chExt cx="498" cy="154"/>
              </a:xfrm>
            </p:grpSpPr>
            <p:sp>
              <p:nvSpPr>
                <p:cNvPr id="122" name="Rectangle 94">
                  <a:extLst>
                    <a:ext uri="{FF2B5EF4-FFF2-40B4-BE49-F238E27FC236}">
                      <a16:creationId xmlns:a16="http://schemas.microsoft.com/office/drawing/2014/main" id="{CE4B31C6-9029-4881-94D9-5EC2FAF951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123" name="Rectangle 95">
                  <a:extLst>
                    <a:ext uri="{FF2B5EF4-FFF2-40B4-BE49-F238E27FC236}">
                      <a16:creationId xmlns:a16="http://schemas.microsoft.com/office/drawing/2014/main" id="{10FBBCBF-B16B-48B4-BEA2-CE997C4CFD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0" name="Group 96">
                <a:extLst>
                  <a:ext uri="{FF2B5EF4-FFF2-40B4-BE49-F238E27FC236}">
                    <a16:creationId xmlns:a16="http://schemas.microsoft.com/office/drawing/2014/main" id="{48D43851-18A5-4952-803F-9D1F3DEF3E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63" cy="154"/>
                <a:chOff x="0" y="462"/>
                <a:chExt cx="363" cy="154"/>
              </a:xfrm>
            </p:grpSpPr>
            <p:sp>
              <p:nvSpPr>
                <p:cNvPr id="120" name="Rectangle 97">
                  <a:extLst>
                    <a:ext uri="{FF2B5EF4-FFF2-40B4-BE49-F238E27FC236}">
                      <a16:creationId xmlns:a16="http://schemas.microsoft.com/office/drawing/2014/main" id="{9F253F72-0004-4F1B-8056-4BCC57C934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21" name="Rectangle 98">
                  <a:extLst>
                    <a:ext uri="{FF2B5EF4-FFF2-40B4-BE49-F238E27FC236}">
                      <a16:creationId xmlns:a16="http://schemas.microsoft.com/office/drawing/2014/main" id="{0635FBF3-6E92-4CEC-AE7F-F64919193E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1" name="Group 99">
                <a:extLst>
                  <a:ext uri="{FF2B5EF4-FFF2-40B4-BE49-F238E27FC236}">
                    <a16:creationId xmlns:a16="http://schemas.microsoft.com/office/drawing/2014/main" id="{15C8D931-93DE-4E8E-B813-43E6E208F3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462"/>
                <a:ext cx="498" cy="154"/>
                <a:chOff x="363" y="462"/>
                <a:chExt cx="498" cy="154"/>
              </a:xfrm>
            </p:grpSpPr>
            <p:sp>
              <p:nvSpPr>
                <p:cNvPr id="118" name="Rectangle 100">
                  <a:extLst>
                    <a:ext uri="{FF2B5EF4-FFF2-40B4-BE49-F238E27FC236}">
                      <a16:creationId xmlns:a16="http://schemas.microsoft.com/office/drawing/2014/main" id="{C9C7E447-8C46-4C96-BA8E-627A775C80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119" name="Rectangle 101">
                  <a:extLst>
                    <a:ext uri="{FF2B5EF4-FFF2-40B4-BE49-F238E27FC236}">
                      <a16:creationId xmlns:a16="http://schemas.microsoft.com/office/drawing/2014/main" id="{C5219F3A-07A5-470A-A0E9-E37D702ACF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2" name="Group 102">
                <a:extLst>
                  <a:ext uri="{FF2B5EF4-FFF2-40B4-BE49-F238E27FC236}">
                    <a16:creationId xmlns:a16="http://schemas.microsoft.com/office/drawing/2014/main" id="{2CD853BD-EDFE-46C6-B726-EED7C038F0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63" cy="154"/>
                <a:chOff x="0" y="616"/>
                <a:chExt cx="363" cy="154"/>
              </a:xfrm>
            </p:grpSpPr>
            <p:sp>
              <p:nvSpPr>
                <p:cNvPr id="116" name="Rectangle 103">
                  <a:extLst>
                    <a:ext uri="{FF2B5EF4-FFF2-40B4-BE49-F238E27FC236}">
                      <a16:creationId xmlns:a16="http://schemas.microsoft.com/office/drawing/2014/main" id="{548E29B8-9981-4917-8399-526565C760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117" name="Rectangle 104">
                  <a:extLst>
                    <a:ext uri="{FF2B5EF4-FFF2-40B4-BE49-F238E27FC236}">
                      <a16:creationId xmlns:a16="http://schemas.microsoft.com/office/drawing/2014/main" id="{DBF2C522-C5AC-459B-AD2A-95BB60659B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3" name="Group 105">
                <a:extLst>
                  <a:ext uri="{FF2B5EF4-FFF2-40B4-BE49-F238E27FC236}">
                    <a16:creationId xmlns:a16="http://schemas.microsoft.com/office/drawing/2014/main" id="{399B3194-5751-4258-9E5E-FDB33551FD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616"/>
                <a:ext cx="498" cy="154"/>
                <a:chOff x="363" y="616"/>
                <a:chExt cx="498" cy="154"/>
              </a:xfrm>
            </p:grpSpPr>
            <p:sp>
              <p:nvSpPr>
                <p:cNvPr id="114" name="Rectangle 106">
                  <a:extLst>
                    <a:ext uri="{FF2B5EF4-FFF2-40B4-BE49-F238E27FC236}">
                      <a16:creationId xmlns:a16="http://schemas.microsoft.com/office/drawing/2014/main" id="{62B487CB-2435-48DD-8A97-098E7A293E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115" name="Rectangle 107">
                  <a:extLst>
                    <a:ext uri="{FF2B5EF4-FFF2-40B4-BE49-F238E27FC236}">
                      <a16:creationId xmlns:a16="http://schemas.microsoft.com/office/drawing/2014/main" id="{99950B6D-F0C1-4F22-825F-211D4994ED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4" name="Group 108">
                <a:extLst>
                  <a:ext uri="{FF2B5EF4-FFF2-40B4-BE49-F238E27FC236}">
                    <a16:creationId xmlns:a16="http://schemas.microsoft.com/office/drawing/2014/main" id="{10A51A16-BFAE-4866-9B71-6257035BDA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63" cy="154"/>
                <a:chOff x="0" y="770"/>
                <a:chExt cx="363" cy="154"/>
              </a:xfrm>
            </p:grpSpPr>
            <p:sp>
              <p:nvSpPr>
                <p:cNvPr id="112" name="Rectangle 109">
                  <a:extLst>
                    <a:ext uri="{FF2B5EF4-FFF2-40B4-BE49-F238E27FC236}">
                      <a16:creationId xmlns:a16="http://schemas.microsoft.com/office/drawing/2014/main" id="{A66F90BC-FB3C-4CEC-BD89-8EB4F10D36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13" name="Rectangle 110">
                  <a:extLst>
                    <a:ext uri="{FF2B5EF4-FFF2-40B4-BE49-F238E27FC236}">
                      <a16:creationId xmlns:a16="http://schemas.microsoft.com/office/drawing/2014/main" id="{0D66BA27-600F-479C-B88F-621876407D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5" name="Group 111">
                <a:extLst>
                  <a:ext uri="{FF2B5EF4-FFF2-40B4-BE49-F238E27FC236}">
                    <a16:creationId xmlns:a16="http://schemas.microsoft.com/office/drawing/2014/main" id="{AE4CD2D6-A676-46ED-8BEE-D8A2CFAF89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770"/>
                <a:ext cx="498" cy="154"/>
                <a:chOff x="363" y="770"/>
                <a:chExt cx="498" cy="154"/>
              </a:xfrm>
            </p:grpSpPr>
            <p:sp>
              <p:nvSpPr>
                <p:cNvPr id="110" name="Rectangle 112">
                  <a:extLst>
                    <a:ext uri="{FF2B5EF4-FFF2-40B4-BE49-F238E27FC236}">
                      <a16:creationId xmlns:a16="http://schemas.microsoft.com/office/drawing/2014/main" id="{65E287C5-798E-4F21-BA7D-5FC35284FE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/>
                </a:p>
              </p:txBody>
            </p:sp>
            <p:sp>
              <p:nvSpPr>
                <p:cNvPr id="111" name="Rectangle 113">
                  <a:extLst>
                    <a:ext uri="{FF2B5EF4-FFF2-40B4-BE49-F238E27FC236}">
                      <a16:creationId xmlns:a16="http://schemas.microsoft.com/office/drawing/2014/main" id="{7A1F94FF-F00D-46C2-B85C-6E6A02ADEC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6" name="Group 114">
                <a:extLst>
                  <a:ext uri="{FF2B5EF4-FFF2-40B4-BE49-F238E27FC236}">
                    <a16:creationId xmlns:a16="http://schemas.microsoft.com/office/drawing/2014/main" id="{9BEC9450-EA8C-4140-AEC7-F4DD1D478E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63" cy="154"/>
                <a:chOff x="0" y="924"/>
                <a:chExt cx="363" cy="154"/>
              </a:xfrm>
            </p:grpSpPr>
            <p:sp>
              <p:nvSpPr>
                <p:cNvPr id="108" name="Rectangle 115">
                  <a:extLst>
                    <a:ext uri="{FF2B5EF4-FFF2-40B4-BE49-F238E27FC236}">
                      <a16:creationId xmlns:a16="http://schemas.microsoft.com/office/drawing/2014/main" id="{F489DF01-191C-432B-9898-83B0C73225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09" name="Rectangle 116">
                  <a:extLst>
                    <a:ext uri="{FF2B5EF4-FFF2-40B4-BE49-F238E27FC236}">
                      <a16:creationId xmlns:a16="http://schemas.microsoft.com/office/drawing/2014/main" id="{33081B1A-00E1-49A7-812B-E9281BF483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7" name="Group 117">
                <a:extLst>
                  <a:ext uri="{FF2B5EF4-FFF2-40B4-BE49-F238E27FC236}">
                    <a16:creationId xmlns:a16="http://schemas.microsoft.com/office/drawing/2014/main" id="{9C9B250F-21B1-4885-ADA6-AF678454B6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924"/>
                <a:ext cx="498" cy="154"/>
                <a:chOff x="363" y="924"/>
                <a:chExt cx="498" cy="154"/>
              </a:xfrm>
            </p:grpSpPr>
            <p:sp>
              <p:nvSpPr>
                <p:cNvPr id="106" name="Rectangle 118">
                  <a:extLst>
                    <a:ext uri="{FF2B5EF4-FFF2-40B4-BE49-F238E27FC236}">
                      <a16:creationId xmlns:a16="http://schemas.microsoft.com/office/drawing/2014/main" id="{B1517797-C96A-479C-896C-208A447240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/>
                </a:p>
              </p:txBody>
            </p:sp>
            <p:sp>
              <p:nvSpPr>
                <p:cNvPr id="107" name="Rectangle 119">
                  <a:extLst>
                    <a:ext uri="{FF2B5EF4-FFF2-40B4-BE49-F238E27FC236}">
                      <a16:creationId xmlns:a16="http://schemas.microsoft.com/office/drawing/2014/main" id="{FB1BC9A5-9821-465C-B57B-16A40EACFA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8" name="Group 120">
                <a:extLst>
                  <a:ext uri="{FF2B5EF4-FFF2-40B4-BE49-F238E27FC236}">
                    <a16:creationId xmlns:a16="http://schemas.microsoft.com/office/drawing/2014/main" id="{6F8A393D-677A-424C-8BAB-1DEF021EEE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363" cy="154"/>
                <a:chOff x="0" y="1078"/>
                <a:chExt cx="363" cy="154"/>
              </a:xfrm>
            </p:grpSpPr>
            <p:sp>
              <p:nvSpPr>
                <p:cNvPr id="104" name="Rectangle 121">
                  <a:extLst>
                    <a:ext uri="{FF2B5EF4-FFF2-40B4-BE49-F238E27FC236}">
                      <a16:creationId xmlns:a16="http://schemas.microsoft.com/office/drawing/2014/main" id="{786A0AB4-E1A2-418A-8F1A-71BD3055B6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105" name="Rectangle 122">
                  <a:extLst>
                    <a:ext uri="{FF2B5EF4-FFF2-40B4-BE49-F238E27FC236}">
                      <a16:creationId xmlns:a16="http://schemas.microsoft.com/office/drawing/2014/main" id="{35345DA2-C68D-46ED-95CE-7C6F6DE28F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89" name="Group 123">
                <a:extLst>
                  <a:ext uri="{FF2B5EF4-FFF2-40B4-BE49-F238E27FC236}">
                    <a16:creationId xmlns:a16="http://schemas.microsoft.com/office/drawing/2014/main" id="{75D9012A-BA63-4AC6-B24E-9D29F44F5C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078"/>
                <a:ext cx="498" cy="154"/>
                <a:chOff x="363" y="1078"/>
                <a:chExt cx="498" cy="154"/>
              </a:xfrm>
            </p:grpSpPr>
            <p:sp>
              <p:nvSpPr>
                <p:cNvPr id="102" name="Rectangle 124">
                  <a:extLst>
                    <a:ext uri="{FF2B5EF4-FFF2-40B4-BE49-F238E27FC236}">
                      <a16:creationId xmlns:a16="http://schemas.microsoft.com/office/drawing/2014/main" id="{1FD5000D-DE26-415C-9F47-E889FA6010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/>
                </a:p>
              </p:txBody>
            </p:sp>
            <p:sp>
              <p:nvSpPr>
                <p:cNvPr id="103" name="Rectangle 125">
                  <a:extLst>
                    <a:ext uri="{FF2B5EF4-FFF2-40B4-BE49-F238E27FC236}">
                      <a16:creationId xmlns:a16="http://schemas.microsoft.com/office/drawing/2014/main" id="{199061F8-0517-4A40-96C1-66665C33B9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0" name="Group 126">
                <a:extLst>
                  <a:ext uri="{FF2B5EF4-FFF2-40B4-BE49-F238E27FC236}">
                    <a16:creationId xmlns:a16="http://schemas.microsoft.com/office/drawing/2014/main" id="{18230A7E-AA9A-4BE5-BBE9-1F7C14C17F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363" cy="154"/>
                <a:chOff x="0" y="1232"/>
                <a:chExt cx="363" cy="154"/>
              </a:xfrm>
            </p:grpSpPr>
            <p:sp>
              <p:nvSpPr>
                <p:cNvPr id="100" name="Rectangle 127">
                  <a:extLst>
                    <a:ext uri="{FF2B5EF4-FFF2-40B4-BE49-F238E27FC236}">
                      <a16:creationId xmlns:a16="http://schemas.microsoft.com/office/drawing/2014/main" id="{644BBF95-5BE2-4A37-A915-FFC7A75E30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101" name="Rectangle 128">
                  <a:extLst>
                    <a:ext uri="{FF2B5EF4-FFF2-40B4-BE49-F238E27FC236}">
                      <a16:creationId xmlns:a16="http://schemas.microsoft.com/office/drawing/2014/main" id="{0FAC6608-8558-4240-8B1A-F63B824FA9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129">
                <a:extLst>
                  <a:ext uri="{FF2B5EF4-FFF2-40B4-BE49-F238E27FC236}">
                    <a16:creationId xmlns:a16="http://schemas.microsoft.com/office/drawing/2014/main" id="{08F3DFE0-068A-4F1B-A312-9710FE5840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232"/>
                <a:ext cx="498" cy="154"/>
                <a:chOff x="363" y="1232"/>
                <a:chExt cx="498" cy="154"/>
              </a:xfrm>
            </p:grpSpPr>
            <p:sp>
              <p:nvSpPr>
                <p:cNvPr id="98" name="Rectangle 130">
                  <a:extLst>
                    <a:ext uri="{FF2B5EF4-FFF2-40B4-BE49-F238E27FC236}">
                      <a16:creationId xmlns:a16="http://schemas.microsoft.com/office/drawing/2014/main" id="{D053B8FB-3C81-4280-A119-8C0155AF85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99" name="Rectangle 131">
                  <a:extLst>
                    <a:ext uri="{FF2B5EF4-FFF2-40B4-BE49-F238E27FC236}">
                      <a16:creationId xmlns:a16="http://schemas.microsoft.com/office/drawing/2014/main" id="{0814D7AA-2D01-4447-80D9-536FEF6846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2" name="Group 132">
                <a:extLst>
                  <a:ext uri="{FF2B5EF4-FFF2-40B4-BE49-F238E27FC236}">
                    <a16:creationId xmlns:a16="http://schemas.microsoft.com/office/drawing/2014/main" id="{08C0CA1D-0D6B-4628-91CE-E7A8CECAF6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363" cy="154"/>
                <a:chOff x="0" y="1386"/>
                <a:chExt cx="363" cy="154"/>
              </a:xfrm>
            </p:grpSpPr>
            <p:sp>
              <p:nvSpPr>
                <p:cNvPr id="96" name="Rectangle 133">
                  <a:extLst>
                    <a:ext uri="{FF2B5EF4-FFF2-40B4-BE49-F238E27FC236}">
                      <a16:creationId xmlns:a16="http://schemas.microsoft.com/office/drawing/2014/main" id="{E422A3FB-FA4F-43BD-ABBE-F4EFDFB60B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97" name="Rectangle 134">
                  <a:extLst>
                    <a:ext uri="{FF2B5EF4-FFF2-40B4-BE49-F238E27FC236}">
                      <a16:creationId xmlns:a16="http://schemas.microsoft.com/office/drawing/2014/main" id="{793A09AC-0466-4145-8254-887D850B49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93" name="Group 135">
                <a:extLst>
                  <a:ext uri="{FF2B5EF4-FFF2-40B4-BE49-F238E27FC236}">
                    <a16:creationId xmlns:a16="http://schemas.microsoft.com/office/drawing/2014/main" id="{A3C74C5F-E785-427A-A4A9-3226D9F8A4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1386"/>
                <a:ext cx="498" cy="154"/>
                <a:chOff x="363" y="1386"/>
                <a:chExt cx="498" cy="154"/>
              </a:xfrm>
            </p:grpSpPr>
            <p:sp>
              <p:nvSpPr>
                <p:cNvPr id="94" name="Rectangle 136">
                  <a:extLst>
                    <a:ext uri="{FF2B5EF4-FFF2-40B4-BE49-F238E27FC236}">
                      <a16:creationId xmlns:a16="http://schemas.microsoft.com/office/drawing/2014/main" id="{E3D2E759-1B0C-49F8-AE96-A374AA6BF6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95" name="Rectangle 137">
                  <a:extLst>
                    <a:ext uri="{FF2B5EF4-FFF2-40B4-BE49-F238E27FC236}">
                      <a16:creationId xmlns:a16="http://schemas.microsoft.com/office/drawing/2014/main" id="{685E71A1-05B9-4361-AB0B-3FB5085469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73" name="Rectangle 138">
              <a:extLst>
                <a:ext uri="{FF2B5EF4-FFF2-40B4-BE49-F238E27FC236}">
                  <a16:creationId xmlns:a16="http://schemas.microsoft.com/office/drawing/2014/main" id="{883BF607-5E34-4192-B0A9-6A6CDC7C2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67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41A020FB-3184-4855-8011-F359D240B5DC}"/>
              </a:ext>
            </a:extLst>
          </p:cNvPr>
          <p:cNvSpPr txBox="1"/>
          <p:nvPr/>
        </p:nvSpPr>
        <p:spPr>
          <a:xfrm>
            <a:off x="6249080" y="3102056"/>
            <a:ext cx="77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Plane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B7DEC24-F819-47A3-8B21-05CAACF95C72}"/>
              </a:ext>
            </a:extLst>
          </p:cNvPr>
          <p:cNvSpPr txBox="1"/>
          <p:nvPr/>
        </p:nvSpPr>
        <p:spPr>
          <a:xfrm>
            <a:off x="1354834" y="3204463"/>
            <a:ext cx="919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CanFly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CC1203C9-7BCD-4418-BC61-FB5E4FBB3129}"/>
                  </a:ext>
                </a:extLst>
              </p:cNvPr>
              <p:cNvSpPr txBox="1"/>
              <p:nvPr/>
            </p:nvSpPr>
            <p:spPr>
              <a:xfrm>
                <a:off x="3522578" y="4755331"/>
                <a:ext cx="21445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𝐶𝑎𝑛𝐹𝑙𝑦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𝑃𝑙𝑎𝑛𝑒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CC1203C9-7BCD-4418-BC61-FB5E4FBB3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578" y="4755331"/>
                <a:ext cx="2144561" cy="369332"/>
              </a:xfrm>
              <a:prstGeom prst="rect">
                <a:avLst/>
              </a:prstGeom>
              <a:blipFill>
                <a:blip r:embed="rId3"/>
                <a:stretch>
                  <a:fillRect l="-4830" r="-2841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225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A9A09-8491-44AD-8D11-F3606EF7F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821A3-05A9-43CD-A1E3-F97ADAFFC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Basic operations:</a:t>
            </a:r>
          </a:p>
          <a:p>
            <a:pPr lvl="1"/>
            <a:r>
              <a:rPr lang="en-US" dirty="0"/>
              <a:t>Projection  (</a:t>
            </a:r>
            <a:r>
              <a:rPr lang="en-US" dirty="0">
                <a:sym typeface="Symbol" pitchFamily="18" charset="2"/>
              </a:rPr>
              <a:t></a:t>
            </a:r>
            <a:r>
              <a:rPr lang="en-US" dirty="0"/>
              <a:t> ): deletes unwanted columns from relation</a:t>
            </a:r>
          </a:p>
          <a:p>
            <a:pPr lvl="1"/>
            <a:r>
              <a:rPr lang="en-US" dirty="0"/>
              <a:t>Selection  (</a:t>
            </a:r>
            <a:r>
              <a:rPr lang="en-US" dirty="0">
                <a:sym typeface="Symbol" pitchFamily="18" charset="2"/>
              </a:rPr>
              <a:t></a:t>
            </a:r>
            <a:r>
              <a:rPr lang="en-US" dirty="0"/>
              <a:t> ): selects a subset of rows from relation</a:t>
            </a:r>
          </a:p>
          <a:p>
            <a:pPr lvl="1"/>
            <a:r>
              <a:rPr lang="en-US" dirty="0"/>
              <a:t>Set-difference  (</a:t>
            </a:r>
            <a:r>
              <a:rPr lang="en-US" dirty="0">
                <a:sym typeface="Symbol" pitchFamily="18" charset="2"/>
              </a:rPr>
              <a:t></a:t>
            </a:r>
            <a:r>
              <a:rPr lang="en-US" dirty="0"/>
              <a:t>): finds tuples in table 1, but not in table 2</a:t>
            </a:r>
          </a:p>
          <a:p>
            <a:pPr lvl="1"/>
            <a:r>
              <a:rPr lang="en-US" dirty="0"/>
              <a:t>Union  (</a:t>
            </a:r>
            <a:r>
              <a:rPr lang="en-US" dirty="0">
                <a:sym typeface="Symbol" pitchFamily="18" charset="2"/>
              </a:rPr>
              <a:t></a:t>
            </a:r>
            <a:r>
              <a:rPr lang="en-US" dirty="0"/>
              <a:t>):  finds tuples that belong to table 1 or table 2 </a:t>
            </a:r>
          </a:p>
          <a:p>
            <a:pPr lvl="1"/>
            <a:r>
              <a:rPr lang="en-US" dirty="0"/>
              <a:t>Cross-product  (</a:t>
            </a:r>
            <a:r>
              <a:rPr lang="en-US" dirty="0">
                <a:sym typeface="Symbol" pitchFamily="18" charset="2"/>
              </a:rPr>
              <a:t></a:t>
            </a:r>
            <a:r>
              <a:rPr lang="en-US" dirty="0"/>
              <a:t>):  allows us to combine two relations</a:t>
            </a:r>
          </a:p>
          <a:p>
            <a:pPr lvl="1"/>
            <a:r>
              <a:rPr lang="en-US" dirty="0"/>
              <a:t>Rename (</a:t>
            </a:r>
            <a:r>
              <a:rPr lang="en-GB" dirty="0">
                <a:sym typeface="Symbol" pitchFamily="18" charset="2"/>
              </a:rPr>
              <a:t></a:t>
            </a:r>
            <a:r>
              <a:rPr lang="en-US" dirty="0"/>
              <a:t>): allows us to rename a relation and/or its attributes</a:t>
            </a:r>
          </a:p>
          <a:p>
            <a:r>
              <a:rPr lang="en-US" dirty="0">
                <a:solidFill>
                  <a:schemeClr val="accent2"/>
                </a:solidFill>
              </a:rPr>
              <a:t>Additional operations:</a:t>
            </a:r>
          </a:p>
          <a:p>
            <a:pPr lvl="1"/>
            <a:r>
              <a:rPr lang="en-US" dirty="0"/>
              <a:t>Intersection (</a:t>
            </a:r>
            <a:r>
              <a:rPr lang="en-GB" dirty="0">
                <a:sym typeface="Symbol" pitchFamily="18" charset="2"/>
              </a:rPr>
              <a:t></a:t>
            </a:r>
            <a:r>
              <a:rPr lang="en-US" dirty="0"/>
              <a:t>), join (</a:t>
            </a:r>
            <a:r>
              <a:rPr lang="en-GB" dirty="0"/>
              <a:t>⋈</a:t>
            </a:r>
            <a:r>
              <a:rPr lang="en-US" dirty="0"/>
              <a:t>), division (</a:t>
            </a:r>
            <a:r>
              <a:rPr lang="en-US" dirty="0">
                <a:sym typeface="Symbol" pitchFamily="18" charset="2"/>
              </a:rPr>
              <a:t>/</a:t>
            </a:r>
            <a:r>
              <a:rPr lang="en-US" dirty="0"/>
              <a:t>):  Not essential, but (very!) useful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0996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505F5-048E-4F19-ADC6-43D6122CD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Join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68CD0F-07BE-4FE5-BB4D-3A3AFE9600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968CD0F-07BE-4FE5-BB4D-3A3AFE9600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62" t="-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1" name="Group 140">
            <a:extLst>
              <a:ext uri="{FF2B5EF4-FFF2-40B4-BE49-F238E27FC236}">
                <a16:creationId xmlns:a16="http://schemas.microsoft.com/office/drawing/2014/main" id="{108C01B6-A10E-49E9-952F-B7A0BE18D399}"/>
              </a:ext>
            </a:extLst>
          </p:cNvPr>
          <p:cNvGrpSpPr>
            <a:grpSpLocks/>
          </p:cNvGrpSpPr>
          <p:nvPr/>
        </p:nvGrpSpPr>
        <p:grpSpPr bwMode="auto">
          <a:xfrm>
            <a:off x="3192090" y="2971800"/>
            <a:ext cx="1743075" cy="2736850"/>
            <a:chOff x="-3" y="-3"/>
            <a:chExt cx="944" cy="1546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14A2CB16-DDF8-4FE5-AF3E-1854B0F598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38" cy="1540"/>
              <a:chOff x="0" y="0"/>
              <a:chExt cx="938" cy="1540"/>
            </a:xfrm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ADB813FA-F67D-4DC6-92AD-7D25783265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440" cy="154"/>
                <a:chOff x="0" y="0"/>
                <a:chExt cx="440" cy="154"/>
              </a:xfrm>
            </p:grpSpPr>
            <p:sp>
              <p:nvSpPr>
                <p:cNvPr id="204" name="Rectangle 7">
                  <a:extLst>
                    <a:ext uri="{FF2B5EF4-FFF2-40B4-BE49-F238E27FC236}">
                      <a16:creationId xmlns:a16="http://schemas.microsoft.com/office/drawing/2014/main" id="{3E476109-E000-4228-88A8-ECAA851E8B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40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205" name="Group 8">
                  <a:extLst>
                    <a:ext uri="{FF2B5EF4-FFF2-40B4-BE49-F238E27FC236}">
                      <a16:creationId xmlns:a16="http://schemas.microsoft.com/office/drawing/2014/main" id="{22CD892F-2414-4A45-B5C5-C44CD6524E1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40" cy="154"/>
                  <a:chOff x="0" y="0"/>
                  <a:chExt cx="440" cy="154"/>
                </a:xfrm>
              </p:grpSpPr>
              <p:sp>
                <p:nvSpPr>
                  <p:cNvPr id="206" name="Rectangle 9">
                    <a:extLst>
                      <a:ext uri="{FF2B5EF4-FFF2-40B4-BE49-F238E27FC236}">
                        <a16:creationId xmlns:a16="http://schemas.microsoft.com/office/drawing/2014/main" id="{9E44F02E-FA77-4BFA-B839-41EB462C7D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 err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Emp_No</a:t>
                    </a:r>
                    <a:endParaRPr kumimoji="0" lang="en-GB" sz="1200" dirty="0"/>
                  </a:p>
                </p:txBody>
              </p:sp>
              <p:sp>
                <p:nvSpPr>
                  <p:cNvPr id="207" name="Rectangle 10">
                    <a:extLst>
                      <a:ext uri="{FF2B5EF4-FFF2-40B4-BE49-F238E27FC236}">
                        <a16:creationId xmlns:a16="http://schemas.microsoft.com/office/drawing/2014/main" id="{657A8D8E-7491-4976-B536-8707C57EB0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5" name="Group 11">
                <a:extLst>
                  <a:ext uri="{FF2B5EF4-FFF2-40B4-BE49-F238E27FC236}">
                    <a16:creationId xmlns:a16="http://schemas.microsoft.com/office/drawing/2014/main" id="{D9331C4F-2D68-4FF2-9BFE-66E8912A2E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0"/>
                <a:ext cx="498" cy="154"/>
                <a:chOff x="440" y="0"/>
                <a:chExt cx="498" cy="154"/>
              </a:xfrm>
            </p:grpSpPr>
            <p:sp>
              <p:nvSpPr>
                <p:cNvPr id="200" name="Rectangle 12">
                  <a:extLst>
                    <a:ext uri="{FF2B5EF4-FFF2-40B4-BE49-F238E27FC236}">
                      <a16:creationId xmlns:a16="http://schemas.microsoft.com/office/drawing/2014/main" id="{8C5F037B-5003-480A-9E55-29887C6672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201" name="Group 13">
                  <a:extLst>
                    <a:ext uri="{FF2B5EF4-FFF2-40B4-BE49-F238E27FC236}">
                      <a16:creationId xmlns:a16="http://schemas.microsoft.com/office/drawing/2014/main" id="{B7C8168A-9CCE-430C-8B6F-D7459B26769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" y="0"/>
                  <a:ext cx="498" cy="154"/>
                  <a:chOff x="440" y="0"/>
                  <a:chExt cx="498" cy="154"/>
                </a:xfrm>
              </p:grpSpPr>
              <p:sp>
                <p:nvSpPr>
                  <p:cNvPr id="202" name="Rectangle 14">
                    <a:extLst>
                      <a:ext uri="{FF2B5EF4-FFF2-40B4-BE49-F238E27FC236}">
                        <a16:creationId xmlns:a16="http://schemas.microsoft.com/office/drawing/2014/main" id="{AEBBABFB-CCFD-4DDC-8BAC-68C3B4DF295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Model#</a:t>
                    </a:r>
                    <a:endParaRPr kumimoji="0" lang="en-GB" sz="1200" dirty="0"/>
                  </a:p>
                </p:txBody>
              </p:sp>
              <p:sp>
                <p:nvSpPr>
                  <p:cNvPr id="203" name="Rectangle 15">
                    <a:extLst>
                      <a:ext uri="{FF2B5EF4-FFF2-40B4-BE49-F238E27FC236}">
                        <a16:creationId xmlns:a16="http://schemas.microsoft.com/office/drawing/2014/main" id="{1EBFC799-5E12-42C3-B051-B627DF3765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6" name="Group 16">
                <a:extLst>
                  <a:ext uri="{FF2B5EF4-FFF2-40B4-BE49-F238E27FC236}">
                    <a16:creationId xmlns:a16="http://schemas.microsoft.com/office/drawing/2014/main" id="{CD418C86-85F3-448C-9049-BFDBCD8355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440" cy="154"/>
                <a:chOff x="0" y="154"/>
                <a:chExt cx="440" cy="154"/>
              </a:xfrm>
            </p:grpSpPr>
            <p:sp>
              <p:nvSpPr>
                <p:cNvPr id="198" name="Rectangle 17">
                  <a:extLst>
                    <a:ext uri="{FF2B5EF4-FFF2-40B4-BE49-F238E27FC236}">
                      <a16:creationId xmlns:a16="http://schemas.microsoft.com/office/drawing/2014/main" id="{D7F67D52-A610-4055-9EC4-5B780FB69A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199" name="Rectangle 18">
                  <a:extLst>
                    <a:ext uri="{FF2B5EF4-FFF2-40B4-BE49-F238E27FC236}">
                      <a16:creationId xmlns:a16="http://schemas.microsoft.com/office/drawing/2014/main" id="{2DFC56C0-9E03-43BA-8966-7ED3AE66B0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7" name="Group 19">
                <a:extLst>
                  <a:ext uri="{FF2B5EF4-FFF2-40B4-BE49-F238E27FC236}">
                    <a16:creationId xmlns:a16="http://schemas.microsoft.com/office/drawing/2014/main" id="{8080177D-FF32-4093-A27C-3D642528C0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54"/>
                <a:ext cx="498" cy="154"/>
                <a:chOff x="440" y="154"/>
                <a:chExt cx="498" cy="154"/>
              </a:xfrm>
            </p:grpSpPr>
            <p:sp>
              <p:nvSpPr>
                <p:cNvPr id="196" name="Rectangle 20">
                  <a:extLst>
                    <a:ext uri="{FF2B5EF4-FFF2-40B4-BE49-F238E27FC236}">
                      <a16:creationId xmlns:a16="http://schemas.microsoft.com/office/drawing/2014/main" id="{5393B33F-2D7A-4D8F-8649-0417A01105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B727</a:t>
                  </a:r>
                  <a:endParaRPr kumimoji="0" lang="en-GB" sz="1200" dirty="0"/>
                </a:p>
              </p:txBody>
            </p:sp>
            <p:sp>
              <p:nvSpPr>
                <p:cNvPr id="197" name="Rectangle 21">
                  <a:extLst>
                    <a:ext uri="{FF2B5EF4-FFF2-40B4-BE49-F238E27FC236}">
                      <a16:creationId xmlns:a16="http://schemas.microsoft.com/office/drawing/2014/main" id="{CA4F5938-449E-46CE-A9D1-F40DBB7EF0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8" name="Group 22">
                <a:extLst>
                  <a:ext uri="{FF2B5EF4-FFF2-40B4-BE49-F238E27FC236}">
                    <a16:creationId xmlns:a16="http://schemas.microsoft.com/office/drawing/2014/main" id="{9FB8DB6D-868A-4669-8E54-E15D52743EA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440" cy="154"/>
                <a:chOff x="0" y="308"/>
                <a:chExt cx="440" cy="154"/>
              </a:xfrm>
            </p:grpSpPr>
            <p:sp>
              <p:nvSpPr>
                <p:cNvPr id="194" name="Rectangle 23">
                  <a:extLst>
                    <a:ext uri="{FF2B5EF4-FFF2-40B4-BE49-F238E27FC236}">
                      <a16:creationId xmlns:a16="http://schemas.microsoft.com/office/drawing/2014/main" id="{81D7332C-B627-427D-B6E6-6DD9ED4F7D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195" name="Rectangle 24">
                  <a:extLst>
                    <a:ext uri="{FF2B5EF4-FFF2-40B4-BE49-F238E27FC236}">
                      <a16:creationId xmlns:a16="http://schemas.microsoft.com/office/drawing/2014/main" id="{A461EAEF-E253-4FB4-B966-BE1E10777D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9" name="Group 25">
                <a:extLst>
                  <a:ext uri="{FF2B5EF4-FFF2-40B4-BE49-F238E27FC236}">
                    <a16:creationId xmlns:a16="http://schemas.microsoft.com/office/drawing/2014/main" id="{7C1EC86E-DCB4-4B6C-B412-4F87764B76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308"/>
                <a:ext cx="498" cy="154"/>
                <a:chOff x="440" y="308"/>
                <a:chExt cx="498" cy="154"/>
              </a:xfrm>
            </p:grpSpPr>
            <p:sp>
              <p:nvSpPr>
                <p:cNvPr id="192" name="Rectangle 26">
                  <a:extLst>
                    <a:ext uri="{FF2B5EF4-FFF2-40B4-BE49-F238E27FC236}">
                      <a16:creationId xmlns:a16="http://schemas.microsoft.com/office/drawing/2014/main" id="{A798ABEB-FB41-4C93-9840-CC0115E89E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 dirty="0"/>
                </a:p>
              </p:txBody>
            </p:sp>
            <p:sp>
              <p:nvSpPr>
                <p:cNvPr id="193" name="Rectangle 27">
                  <a:extLst>
                    <a:ext uri="{FF2B5EF4-FFF2-40B4-BE49-F238E27FC236}">
                      <a16:creationId xmlns:a16="http://schemas.microsoft.com/office/drawing/2014/main" id="{5EA3CB88-9099-470C-8384-DB84831FB2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0" name="Group 28">
                <a:extLst>
                  <a:ext uri="{FF2B5EF4-FFF2-40B4-BE49-F238E27FC236}">
                    <a16:creationId xmlns:a16="http://schemas.microsoft.com/office/drawing/2014/main" id="{76E22144-5700-4D84-A121-6EBB67BDCE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440" cy="154"/>
                <a:chOff x="0" y="462"/>
                <a:chExt cx="440" cy="154"/>
              </a:xfrm>
            </p:grpSpPr>
            <p:sp>
              <p:nvSpPr>
                <p:cNvPr id="190" name="Rectangle 29">
                  <a:extLst>
                    <a:ext uri="{FF2B5EF4-FFF2-40B4-BE49-F238E27FC236}">
                      <a16:creationId xmlns:a16="http://schemas.microsoft.com/office/drawing/2014/main" id="{E40925AA-BCDD-48A4-A242-386056DF96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191" name="Rectangle 30">
                  <a:extLst>
                    <a:ext uri="{FF2B5EF4-FFF2-40B4-BE49-F238E27FC236}">
                      <a16:creationId xmlns:a16="http://schemas.microsoft.com/office/drawing/2014/main" id="{0081D11D-FDF7-4B98-B5B1-69F662DB72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1" name="Group 31">
                <a:extLst>
                  <a:ext uri="{FF2B5EF4-FFF2-40B4-BE49-F238E27FC236}">
                    <a16:creationId xmlns:a16="http://schemas.microsoft.com/office/drawing/2014/main" id="{611AF35D-904D-44B2-90DC-5A7690F6CE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462"/>
                <a:ext cx="498" cy="154"/>
                <a:chOff x="440" y="462"/>
                <a:chExt cx="498" cy="154"/>
              </a:xfrm>
            </p:grpSpPr>
            <p:sp>
              <p:nvSpPr>
                <p:cNvPr id="188" name="Rectangle 32">
                  <a:extLst>
                    <a:ext uri="{FF2B5EF4-FFF2-40B4-BE49-F238E27FC236}">
                      <a16:creationId xmlns:a16="http://schemas.microsoft.com/office/drawing/2014/main" id="{0A3055D5-6148-4AFB-A361-33D2CF1597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 dirty="0"/>
                </a:p>
              </p:txBody>
            </p:sp>
            <p:sp>
              <p:nvSpPr>
                <p:cNvPr id="189" name="Rectangle 33">
                  <a:extLst>
                    <a:ext uri="{FF2B5EF4-FFF2-40B4-BE49-F238E27FC236}">
                      <a16:creationId xmlns:a16="http://schemas.microsoft.com/office/drawing/2014/main" id="{9B160F54-C241-4949-A59E-C03605BF16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2" name="Group 34">
                <a:extLst>
                  <a:ext uri="{FF2B5EF4-FFF2-40B4-BE49-F238E27FC236}">
                    <a16:creationId xmlns:a16="http://schemas.microsoft.com/office/drawing/2014/main" id="{8027EFAF-2ECA-411F-8FDF-5EE3EAED7B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440" cy="154"/>
                <a:chOff x="0" y="616"/>
                <a:chExt cx="440" cy="154"/>
              </a:xfrm>
            </p:grpSpPr>
            <p:sp>
              <p:nvSpPr>
                <p:cNvPr id="186" name="Rectangle 35">
                  <a:extLst>
                    <a:ext uri="{FF2B5EF4-FFF2-40B4-BE49-F238E27FC236}">
                      <a16:creationId xmlns:a16="http://schemas.microsoft.com/office/drawing/2014/main" id="{1323AE50-0496-494F-878D-85DAAFAA13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187" name="Rectangle 36">
                  <a:extLst>
                    <a:ext uri="{FF2B5EF4-FFF2-40B4-BE49-F238E27FC236}">
                      <a16:creationId xmlns:a16="http://schemas.microsoft.com/office/drawing/2014/main" id="{64DA8758-06BA-4AB4-9094-EB630A6934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3" name="Group 37">
                <a:extLst>
                  <a:ext uri="{FF2B5EF4-FFF2-40B4-BE49-F238E27FC236}">
                    <a16:creationId xmlns:a16="http://schemas.microsoft.com/office/drawing/2014/main" id="{97110493-532E-4E54-8F4A-AE40C2BBEE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616"/>
                <a:ext cx="498" cy="154"/>
                <a:chOff x="440" y="616"/>
                <a:chExt cx="498" cy="154"/>
              </a:xfrm>
            </p:grpSpPr>
            <p:sp>
              <p:nvSpPr>
                <p:cNvPr id="184" name="Rectangle 38">
                  <a:extLst>
                    <a:ext uri="{FF2B5EF4-FFF2-40B4-BE49-F238E27FC236}">
                      <a16:creationId xmlns:a16="http://schemas.microsoft.com/office/drawing/2014/main" id="{2DA642A0-8F7A-44F0-B1E2-A12878B361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 dirty="0"/>
                </a:p>
              </p:txBody>
            </p:sp>
            <p:sp>
              <p:nvSpPr>
                <p:cNvPr id="185" name="Rectangle 39">
                  <a:extLst>
                    <a:ext uri="{FF2B5EF4-FFF2-40B4-BE49-F238E27FC236}">
                      <a16:creationId xmlns:a16="http://schemas.microsoft.com/office/drawing/2014/main" id="{23C75714-D538-42CD-BF44-BDBE80DBA1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4" name="Group 40">
                <a:extLst>
                  <a:ext uri="{FF2B5EF4-FFF2-40B4-BE49-F238E27FC236}">
                    <a16:creationId xmlns:a16="http://schemas.microsoft.com/office/drawing/2014/main" id="{685C9B7A-2E93-48B8-9B1E-FD820A9B37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440" cy="154"/>
                <a:chOff x="0" y="770"/>
                <a:chExt cx="440" cy="154"/>
              </a:xfrm>
            </p:grpSpPr>
            <p:sp>
              <p:nvSpPr>
                <p:cNvPr id="182" name="Rectangle 41">
                  <a:extLst>
                    <a:ext uri="{FF2B5EF4-FFF2-40B4-BE49-F238E27FC236}">
                      <a16:creationId xmlns:a16="http://schemas.microsoft.com/office/drawing/2014/main" id="{945AE66E-6F35-49ED-8121-7CBDCBEDE2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183" name="Rectangle 42">
                  <a:extLst>
                    <a:ext uri="{FF2B5EF4-FFF2-40B4-BE49-F238E27FC236}">
                      <a16:creationId xmlns:a16="http://schemas.microsoft.com/office/drawing/2014/main" id="{4C6895AD-0239-42F2-8E79-C484FAF19D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5" name="Group 43">
                <a:extLst>
                  <a:ext uri="{FF2B5EF4-FFF2-40B4-BE49-F238E27FC236}">
                    <a16:creationId xmlns:a16="http://schemas.microsoft.com/office/drawing/2014/main" id="{1E24CE59-59B7-4455-B292-EE5DE74C0D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770"/>
                <a:ext cx="498" cy="154"/>
                <a:chOff x="440" y="770"/>
                <a:chExt cx="498" cy="154"/>
              </a:xfrm>
            </p:grpSpPr>
            <p:sp>
              <p:nvSpPr>
                <p:cNvPr id="180" name="Rectangle 44">
                  <a:extLst>
                    <a:ext uri="{FF2B5EF4-FFF2-40B4-BE49-F238E27FC236}">
                      <a16:creationId xmlns:a16="http://schemas.microsoft.com/office/drawing/2014/main" id="{BAD32924-A549-4890-958A-C521F5947F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 dirty="0"/>
                </a:p>
              </p:txBody>
            </p:sp>
            <p:sp>
              <p:nvSpPr>
                <p:cNvPr id="181" name="Rectangle 45">
                  <a:extLst>
                    <a:ext uri="{FF2B5EF4-FFF2-40B4-BE49-F238E27FC236}">
                      <a16:creationId xmlns:a16="http://schemas.microsoft.com/office/drawing/2014/main" id="{C0906CAB-188A-48E6-BDE6-53D74F73C7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6" name="Group 46">
                <a:extLst>
                  <a:ext uri="{FF2B5EF4-FFF2-40B4-BE49-F238E27FC236}">
                    <a16:creationId xmlns:a16="http://schemas.microsoft.com/office/drawing/2014/main" id="{2144F3E5-71BA-4B05-96F1-CA07F7A184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440" cy="154"/>
                <a:chOff x="0" y="924"/>
                <a:chExt cx="440" cy="154"/>
              </a:xfrm>
            </p:grpSpPr>
            <p:sp>
              <p:nvSpPr>
                <p:cNvPr id="178" name="Rectangle 47">
                  <a:extLst>
                    <a:ext uri="{FF2B5EF4-FFF2-40B4-BE49-F238E27FC236}">
                      <a16:creationId xmlns:a16="http://schemas.microsoft.com/office/drawing/2014/main" id="{6C827038-977C-434F-80E8-9663490DD1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179" name="Rectangle 48">
                  <a:extLst>
                    <a:ext uri="{FF2B5EF4-FFF2-40B4-BE49-F238E27FC236}">
                      <a16:creationId xmlns:a16="http://schemas.microsoft.com/office/drawing/2014/main" id="{BE32EDAF-B58C-4423-8B62-DA9F1A673D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7" name="Group 49">
                <a:extLst>
                  <a:ext uri="{FF2B5EF4-FFF2-40B4-BE49-F238E27FC236}">
                    <a16:creationId xmlns:a16="http://schemas.microsoft.com/office/drawing/2014/main" id="{AF5C9378-8278-40F5-8F27-B993DCCEDB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924"/>
                <a:ext cx="498" cy="154"/>
                <a:chOff x="440" y="924"/>
                <a:chExt cx="498" cy="154"/>
              </a:xfrm>
            </p:grpSpPr>
            <p:sp>
              <p:nvSpPr>
                <p:cNvPr id="176" name="Rectangle 50">
                  <a:extLst>
                    <a:ext uri="{FF2B5EF4-FFF2-40B4-BE49-F238E27FC236}">
                      <a16:creationId xmlns:a16="http://schemas.microsoft.com/office/drawing/2014/main" id="{254FAFCA-3855-4763-8D4C-F97EC439B5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 dirty="0"/>
                </a:p>
              </p:txBody>
            </p:sp>
            <p:sp>
              <p:nvSpPr>
                <p:cNvPr id="177" name="Rectangle 51">
                  <a:extLst>
                    <a:ext uri="{FF2B5EF4-FFF2-40B4-BE49-F238E27FC236}">
                      <a16:creationId xmlns:a16="http://schemas.microsoft.com/office/drawing/2014/main" id="{F9E111A3-9A6D-467E-AE2E-5CE9C8F277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8" name="Group 52">
                <a:extLst>
                  <a:ext uri="{FF2B5EF4-FFF2-40B4-BE49-F238E27FC236}">
                    <a16:creationId xmlns:a16="http://schemas.microsoft.com/office/drawing/2014/main" id="{C9FF2B53-0E74-4026-9352-625CB9495F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440" cy="154"/>
                <a:chOff x="0" y="1078"/>
                <a:chExt cx="440" cy="154"/>
              </a:xfrm>
            </p:grpSpPr>
            <p:sp>
              <p:nvSpPr>
                <p:cNvPr id="174" name="Rectangle 53">
                  <a:extLst>
                    <a:ext uri="{FF2B5EF4-FFF2-40B4-BE49-F238E27FC236}">
                      <a16:creationId xmlns:a16="http://schemas.microsoft.com/office/drawing/2014/main" id="{24E26284-8398-4D83-90F8-237957C0A1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175" name="Rectangle 54">
                  <a:extLst>
                    <a:ext uri="{FF2B5EF4-FFF2-40B4-BE49-F238E27FC236}">
                      <a16:creationId xmlns:a16="http://schemas.microsoft.com/office/drawing/2014/main" id="{7A40D4F8-941C-45F9-81C7-AB7DA40430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9" name="Group 55">
                <a:extLst>
                  <a:ext uri="{FF2B5EF4-FFF2-40B4-BE49-F238E27FC236}">
                    <a16:creationId xmlns:a16="http://schemas.microsoft.com/office/drawing/2014/main" id="{19FB028F-4642-42E3-95EE-2E50ACAF33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078"/>
                <a:ext cx="498" cy="154"/>
                <a:chOff x="440" y="1078"/>
                <a:chExt cx="498" cy="154"/>
              </a:xfrm>
            </p:grpSpPr>
            <p:sp>
              <p:nvSpPr>
                <p:cNvPr id="172" name="Rectangle 56">
                  <a:extLst>
                    <a:ext uri="{FF2B5EF4-FFF2-40B4-BE49-F238E27FC236}">
                      <a16:creationId xmlns:a16="http://schemas.microsoft.com/office/drawing/2014/main" id="{60BE1153-691E-471F-9BC2-456CD119DE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 dirty="0"/>
                </a:p>
              </p:txBody>
            </p:sp>
            <p:sp>
              <p:nvSpPr>
                <p:cNvPr id="173" name="Rectangle 57">
                  <a:extLst>
                    <a:ext uri="{FF2B5EF4-FFF2-40B4-BE49-F238E27FC236}">
                      <a16:creationId xmlns:a16="http://schemas.microsoft.com/office/drawing/2014/main" id="{50D4C964-36F3-4B96-8EEE-1425AD548C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0" name="Group 58">
                <a:extLst>
                  <a:ext uri="{FF2B5EF4-FFF2-40B4-BE49-F238E27FC236}">
                    <a16:creationId xmlns:a16="http://schemas.microsoft.com/office/drawing/2014/main" id="{D6FD0837-B3A0-4D5B-A725-33D76250ED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440" cy="154"/>
                <a:chOff x="0" y="1232"/>
                <a:chExt cx="440" cy="154"/>
              </a:xfrm>
            </p:grpSpPr>
            <p:sp>
              <p:nvSpPr>
                <p:cNvPr id="170" name="Rectangle 59">
                  <a:extLst>
                    <a:ext uri="{FF2B5EF4-FFF2-40B4-BE49-F238E27FC236}">
                      <a16:creationId xmlns:a16="http://schemas.microsoft.com/office/drawing/2014/main" id="{29EE5B37-4415-4600-B65B-CE808C3DCD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171" name="Rectangle 60">
                  <a:extLst>
                    <a:ext uri="{FF2B5EF4-FFF2-40B4-BE49-F238E27FC236}">
                      <a16:creationId xmlns:a16="http://schemas.microsoft.com/office/drawing/2014/main" id="{7E1CF18E-20BD-4199-BD50-FF0D33D87B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1" name="Group 61">
                <a:extLst>
                  <a:ext uri="{FF2B5EF4-FFF2-40B4-BE49-F238E27FC236}">
                    <a16:creationId xmlns:a16="http://schemas.microsoft.com/office/drawing/2014/main" id="{7BB12AD2-A560-4286-A655-6CF0B2E3F3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232"/>
                <a:ext cx="498" cy="154"/>
                <a:chOff x="440" y="1232"/>
                <a:chExt cx="498" cy="154"/>
              </a:xfrm>
            </p:grpSpPr>
            <p:sp>
              <p:nvSpPr>
                <p:cNvPr id="168" name="Rectangle 62">
                  <a:extLst>
                    <a:ext uri="{FF2B5EF4-FFF2-40B4-BE49-F238E27FC236}">
                      <a16:creationId xmlns:a16="http://schemas.microsoft.com/office/drawing/2014/main" id="{60F165B5-3C3E-44B6-818F-41B1FAFE0A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 dirty="0"/>
                </a:p>
              </p:txBody>
            </p:sp>
            <p:sp>
              <p:nvSpPr>
                <p:cNvPr id="169" name="Rectangle 63">
                  <a:extLst>
                    <a:ext uri="{FF2B5EF4-FFF2-40B4-BE49-F238E27FC236}">
                      <a16:creationId xmlns:a16="http://schemas.microsoft.com/office/drawing/2014/main" id="{C3274B24-BE58-459A-B617-88D1954B54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2" name="Group 64">
                <a:extLst>
                  <a:ext uri="{FF2B5EF4-FFF2-40B4-BE49-F238E27FC236}">
                    <a16:creationId xmlns:a16="http://schemas.microsoft.com/office/drawing/2014/main" id="{8AF31886-60E0-4B0E-82FA-07F5610098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440" cy="154"/>
                <a:chOff x="0" y="1386"/>
                <a:chExt cx="440" cy="154"/>
              </a:xfrm>
            </p:grpSpPr>
            <p:sp>
              <p:nvSpPr>
                <p:cNvPr id="166" name="Rectangle 65">
                  <a:extLst>
                    <a:ext uri="{FF2B5EF4-FFF2-40B4-BE49-F238E27FC236}">
                      <a16:creationId xmlns:a16="http://schemas.microsoft.com/office/drawing/2014/main" id="{F017E8D4-9E24-410A-A4B1-FFBACFB6AB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/>
                </a:p>
              </p:txBody>
            </p:sp>
            <p:sp>
              <p:nvSpPr>
                <p:cNvPr id="167" name="Rectangle 66">
                  <a:extLst>
                    <a:ext uri="{FF2B5EF4-FFF2-40B4-BE49-F238E27FC236}">
                      <a16:creationId xmlns:a16="http://schemas.microsoft.com/office/drawing/2014/main" id="{BB5DCD65-DABD-467A-9B44-943A23F168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3" name="Group 67">
                <a:extLst>
                  <a:ext uri="{FF2B5EF4-FFF2-40B4-BE49-F238E27FC236}">
                    <a16:creationId xmlns:a16="http://schemas.microsoft.com/office/drawing/2014/main" id="{937C607E-B0B7-4CFB-98A5-7815571C2C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386"/>
                <a:ext cx="498" cy="154"/>
                <a:chOff x="440" y="1386"/>
                <a:chExt cx="498" cy="154"/>
              </a:xfrm>
            </p:grpSpPr>
            <p:sp>
              <p:nvSpPr>
                <p:cNvPr id="164" name="Rectangle 68">
                  <a:extLst>
                    <a:ext uri="{FF2B5EF4-FFF2-40B4-BE49-F238E27FC236}">
                      <a16:creationId xmlns:a16="http://schemas.microsoft.com/office/drawing/2014/main" id="{4C193FCD-441C-4B8C-960C-654D68B6F3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 dirty="0"/>
                </a:p>
              </p:txBody>
            </p:sp>
            <p:sp>
              <p:nvSpPr>
                <p:cNvPr id="165" name="Rectangle 69">
                  <a:extLst>
                    <a:ext uri="{FF2B5EF4-FFF2-40B4-BE49-F238E27FC236}">
                      <a16:creationId xmlns:a16="http://schemas.microsoft.com/office/drawing/2014/main" id="{83FEEE06-730A-49AE-83E0-E1A0BF9EC1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143" name="Rectangle 70">
              <a:extLst>
                <a:ext uri="{FF2B5EF4-FFF2-40B4-BE49-F238E27FC236}">
                  <a16:creationId xmlns:a16="http://schemas.microsoft.com/office/drawing/2014/main" id="{88826192-B08F-44F5-AACA-874ADBDFE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944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F8931631-A381-4B71-8EFC-D808B482E34B}"/>
              </a:ext>
            </a:extLst>
          </p:cNvPr>
          <p:cNvGrpSpPr>
            <a:grpSpLocks/>
          </p:cNvGrpSpPr>
          <p:nvPr/>
        </p:nvGrpSpPr>
        <p:grpSpPr bwMode="auto">
          <a:xfrm>
            <a:off x="4940704" y="2977111"/>
            <a:ext cx="677528" cy="2726228"/>
            <a:chOff x="-3" y="-3"/>
            <a:chExt cx="366" cy="1546"/>
          </a:xfrm>
        </p:grpSpPr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ED9FBF34-FB37-4A30-A83B-6045A265CA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363" cy="1540"/>
              <a:chOff x="0" y="0"/>
              <a:chExt cx="363" cy="1540"/>
            </a:xfrm>
          </p:grpSpPr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159EC144-CA08-4048-A040-D9641C46E7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63" cy="154"/>
                <a:chOff x="0" y="0"/>
                <a:chExt cx="363" cy="154"/>
              </a:xfrm>
            </p:grpSpPr>
            <p:sp>
              <p:nvSpPr>
                <p:cNvPr id="271" name="Rectangle 75">
                  <a:extLst>
                    <a:ext uri="{FF2B5EF4-FFF2-40B4-BE49-F238E27FC236}">
                      <a16:creationId xmlns:a16="http://schemas.microsoft.com/office/drawing/2014/main" id="{E74F089C-394D-435D-A129-DF23BB21C5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272" name="Group 76">
                  <a:extLst>
                    <a:ext uri="{FF2B5EF4-FFF2-40B4-BE49-F238E27FC236}">
                      <a16:creationId xmlns:a16="http://schemas.microsoft.com/office/drawing/2014/main" id="{93BDADED-A67C-4592-816A-F84B01C11DC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63" cy="154"/>
                  <a:chOff x="0" y="0"/>
                  <a:chExt cx="363" cy="154"/>
                </a:xfrm>
              </p:grpSpPr>
              <p:sp>
                <p:nvSpPr>
                  <p:cNvPr id="273" name="Rectangle 77">
                    <a:extLst>
                      <a:ext uri="{FF2B5EF4-FFF2-40B4-BE49-F238E27FC236}">
                        <a16:creationId xmlns:a16="http://schemas.microsoft.com/office/drawing/2014/main" id="{46B5A38C-051B-4004-8941-C5C0342304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274" name="Rectangle 78">
                    <a:extLst>
                      <a:ext uri="{FF2B5EF4-FFF2-40B4-BE49-F238E27FC236}">
                        <a16:creationId xmlns:a16="http://schemas.microsoft.com/office/drawing/2014/main" id="{B112E852-FA6B-4934-AF8C-E3949C295E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63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13" name="Group 84">
                <a:extLst>
                  <a:ext uri="{FF2B5EF4-FFF2-40B4-BE49-F238E27FC236}">
                    <a16:creationId xmlns:a16="http://schemas.microsoft.com/office/drawing/2014/main" id="{B1CC1651-613B-46A0-87D0-BF44465823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63" cy="154"/>
                <a:chOff x="0" y="154"/>
                <a:chExt cx="363" cy="154"/>
              </a:xfrm>
            </p:grpSpPr>
            <p:sp>
              <p:nvSpPr>
                <p:cNvPr id="265" name="Rectangle 85">
                  <a:extLst>
                    <a:ext uri="{FF2B5EF4-FFF2-40B4-BE49-F238E27FC236}">
                      <a16:creationId xmlns:a16="http://schemas.microsoft.com/office/drawing/2014/main" id="{0C9582E1-CDE3-4F3C-931B-AE116751E8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 dirty="0"/>
                </a:p>
              </p:txBody>
            </p:sp>
            <p:sp>
              <p:nvSpPr>
                <p:cNvPr id="266" name="Rectangle 86">
                  <a:extLst>
                    <a:ext uri="{FF2B5EF4-FFF2-40B4-BE49-F238E27FC236}">
                      <a16:creationId xmlns:a16="http://schemas.microsoft.com/office/drawing/2014/main" id="{8E63FE66-8820-4366-85FD-97991B029B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15" name="Group 90">
                <a:extLst>
                  <a:ext uri="{FF2B5EF4-FFF2-40B4-BE49-F238E27FC236}">
                    <a16:creationId xmlns:a16="http://schemas.microsoft.com/office/drawing/2014/main" id="{C6A44325-D614-47FE-8528-F6970BFBCE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63" cy="154"/>
                <a:chOff x="0" y="308"/>
                <a:chExt cx="363" cy="154"/>
              </a:xfrm>
            </p:grpSpPr>
            <p:sp>
              <p:nvSpPr>
                <p:cNvPr id="261" name="Rectangle 91">
                  <a:extLst>
                    <a:ext uri="{FF2B5EF4-FFF2-40B4-BE49-F238E27FC236}">
                      <a16:creationId xmlns:a16="http://schemas.microsoft.com/office/drawing/2014/main" id="{99E3E5DD-4DFD-47B1-B54C-F1B8505728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 dirty="0"/>
                </a:p>
              </p:txBody>
            </p:sp>
            <p:sp>
              <p:nvSpPr>
                <p:cNvPr id="262" name="Rectangle 92">
                  <a:extLst>
                    <a:ext uri="{FF2B5EF4-FFF2-40B4-BE49-F238E27FC236}">
                      <a16:creationId xmlns:a16="http://schemas.microsoft.com/office/drawing/2014/main" id="{800B64EF-B068-44A5-89D7-E8629CC31B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17" name="Group 96">
                <a:extLst>
                  <a:ext uri="{FF2B5EF4-FFF2-40B4-BE49-F238E27FC236}">
                    <a16:creationId xmlns:a16="http://schemas.microsoft.com/office/drawing/2014/main" id="{8B7549E0-B6FB-4F24-B199-F8DE77392A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63" cy="154"/>
                <a:chOff x="0" y="462"/>
                <a:chExt cx="363" cy="154"/>
              </a:xfrm>
            </p:grpSpPr>
            <p:sp>
              <p:nvSpPr>
                <p:cNvPr id="257" name="Rectangle 97">
                  <a:extLst>
                    <a:ext uri="{FF2B5EF4-FFF2-40B4-BE49-F238E27FC236}">
                      <a16:creationId xmlns:a16="http://schemas.microsoft.com/office/drawing/2014/main" id="{8119C3C8-0505-4347-A5DA-84097E034E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 dirty="0"/>
                </a:p>
              </p:txBody>
            </p:sp>
            <p:sp>
              <p:nvSpPr>
                <p:cNvPr id="258" name="Rectangle 98">
                  <a:extLst>
                    <a:ext uri="{FF2B5EF4-FFF2-40B4-BE49-F238E27FC236}">
                      <a16:creationId xmlns:a16="http://schemas.microsoft.com/office/drawing/2014/main" id="{A8883A66-B50D-4CD3-B89F-B71AD315A4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19" name="Group 102">
                <a:extLst>
                  <a:ext uri="{FF2B5EF4-FFF2-40B4-BE49-F238E27FC236}">
                    <a16:creationId xmlns:a16="http://schemas.microsoft.com/office/drawing/2014/main" id="{65DE131E-36DB-4F7A-AC69-B129F782F3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63" cy="154"/>
                <a:chOff x="0" y="616"/>
                <a:chExt cx="363" cy="154"/>
              </a:xfrm>
            </p:grpSpPr>
            <p:sp>
              <p:nvSpPr>
                <p:cNvPr id="253" name="Rectangle 103">
                  <a:extLst>
                    <a:ext uri="{FF2B5EF4-FFF2-40B4-BE49-F238E27FC236}">
                      <a16:creationId xmlns:a16="http://schemas.microsoft.com/office/drawing/2014/main" id="{D27F8274-9667-4770-8D9E-086F1C33B6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254" name="Rectangle 104">
                  <a:extLst>
                    <a:ext uri="{FF2B5EF4-FFF2-40B4-BE49-F238E27FC236}">
                      <a16:creationId xmlns:a16="http://schemas.microsoft.com/office/drawing/2014/main" id="{0571FE28-5BF8-4C0D-B7F2-C03B1E716E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1" name="Group 108">
                <a:extLst>
                  <a:ext uri="{FF2B5EF4-FFF2-40B4-BE49-F238E27FC236}">
                    <a16:creationId xmlns:a16="http://schemas.microsoft.com/office/drawing/2014/main" id="{80130C89-B74E-4516-9CBE-A6DBE68718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63" cy="154"/>
                <a:chOff x="0" y="770"/>
                <a:chExt cx="363" cy="154"/>
              </a:xfrm>
            </p:grpSpPr>
            <p:sp>
              <p:nvSpPr>
                <p:cNvPr id="249" name="Rectangle 109">
                  <a:extLst>
                    <a:ext uri="{FF2B5EF4-FFF2-40B4-BE49-F238E27FC236}">
                      <a16:creationId xmlns:a16="http://schemas.microsoft.com/office/drawing/2014/main" id="{D3EFA5B6-1CA3-4AC9-92AF-B12BA87A94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 dirty="0"/>
                </a:p>
              </p:txBody>
            </p:sp>
            <p:sp>
              <p:nvSpPr>
                <p:cNvPr id="250" name="Rectangle 110">
                  <a:extLst>
                    <a:ext uri="{FF2B5EF4-FFF2-40B4-BE49-F238E27FC236}">
                      <a16:creationId xmlns:a16="http://schemas.microsoft.com/office/drawing/2014/main" id="{E71B6350-0E94-4603-857F-FCEB3677BE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3" name="Group 114">
                <a:extLst>
                  <a:ext uri="{FF2B5EF4-FFF2-40B4-BE49-F238E27FC236}">
                    <a16:creationId xmlns:a16="http://schemas.microsoft.com/office/drawing/2014/main" id="{A65D4E08-607B-41E0-B56A-FBC8983B2B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63" cy="154"/>
                <a:chOff x="0" y="924"/>
                <a:chExt cx="363" cy="154"/>
              </a:xfrm>
            </p:grpSpPr>
            <p:sp>
              <p:nvSpPr>
                <p:cNvPr id="245" name="Rectangle 115">
                  <a:extLst>
                    <a:ext uri="{FF2B5EF4-FFF2-40B4-BE49-F238E27FC236}">
                      <a16:creationId xmlns:a16="http://schemas.microsoft.com/office/drawing/2014/main" id="{4480DE7A-EA0E-41C5-91BC-0E996E60C0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 dirty="0"/>
                </a:p>
              </p:txBody>
            </p:sp>
            <p:sp>
              <p:nvSpPr>
                <p:cNvPr id="246" name="Rectangle 116">
                  <a:extLst>
                    <a:ext uri="{FF2B5EF4-FFF2-40B4-BE49-F238E27FC236}">
                      <a16:creationId xmlns:a16="http://schemas.microsoft.com/office/drawing/2014/main" id="{AC91A213-31F1-4DE0-A321-115ADD3620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20">
                <a:extLst>
                  <a:ext uri="{FF2B5EF4-FFF2-40B4-BE49-F238E27FC236}">
                    <a16:creationId xmlns:a16="http://schemas.microsoft.com/office/drawing/2014/main" id="{28D46F97-2ED6-4268-8C05-3D010E169E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363" cy="154"/>
                <a:chOff x="0" y="1078"/>
                <a:chExt cx="363" cy="154"/>
              </a:xfrm>
            </p:grpSpPr>
            <p:sp>
              <p:nvSpPr>
                <p:cNvPr id="241" name="Rectangle 121">
                  <a:extLst>
                    <a:ext uri="{FF2B5EF4-FFF2-40B4-BE49-F238E27FC236}">
                      <a16:creationId xmlns:a16="http://schemas.microsoft.com/office/drawing/2014/main" id="{33E460A3-9912-4462-81F3-577C79115E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Boeing</a:t>
                  </a:r>
                  <a:endParaRPr kumimoji="0" lang="en-GB" sz="1200"/>
                </a:p>
              </p:txBody>
            </p:sp>
            <p:sp>
              <p:nvSpPr>
                <p:cNvPr id="242" name="Rectangle 122">
                  <a:extLst>
                    <a:ext uri="{FF2B5EF4-FFF2-40B4-BE49-F238E27FC236}">
                      <a16:creationId xmlns:a16="http://schemas.microsoft.com/office/drawing/2014/main" id="{BFC8E2AC-BB61-4FE4-8481-07C233284E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26">
                <a:extLst>
                  <a:ext uri="{FF2B5EF4-FFF2-40B4-BE49-F238E27FC236}">
                    <a16:creationId xmlns:a16="http://schemas.microsoft.com/office/drawing/2014/main" id="{D947C949-04DE-4229-B4F4-ED2C72F6EA1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363" cy="154"/>
                <a:chOff x="0" y="1232"/>
                <a:chExt cx="363" cy="154"/>
              </a:xfrm>
            </p:grpSpPr>
            <p:sp>
              <p:nvSpPr>
                <p:cNvPr id="237" name="Rectangle 127">
                  <a:extLst>
                    <a:ext uri="{FF2B5EF4-FFF2-40B4-BE49-F238E27FC236}">
                      <a16:creationId xmlns:a16="http://schemas.microsoft.com/office/drawing/2014/main" id="{88DF6FBC-3B64-4777-B79D-BD5029B98B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 dirty="0"/>
                </a:p>
              </p:txBody>
            </p:sp>
            <p:sp>
              <p:nvSpPr>
                <p:cNvPr id="238" name="Rectangle 128">
                  <a:extLst>
                    <a:ext uri="{FF2B5EF4-FFF2-40B4-BE49-F238E27FC236}">
                      <a16:creationId xmlns:a16="http://schemas.microsoft.com/office/drawing/2014/main" id="{9A3B125B-5266-4403-B4CB-13F9DA506C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32">
                <a:extLst>
                  <a:ext uri="{FF2B5EF4-FFF2-40B4-BE49-F238E27FC236}">
                    <a16:creationId xmlns:a16="http://schemas.microsoft.com/office/drawing/2014/main" id="{36C5EB42-017C-4283-89CD-C0E14977A9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363" cy="154"/>
                <a:chOff x="0" y="1386"/>
                <a:chExt cx="363" cy="154"/>
              </a:xfrm>
            </p:grpSpPr>
            <p:sp>
              <p:nvSpPr>
                <p:cNvPr id="233" name="Rectangle 133">
                  <a:extLst>
                    <a:ext uri="{FF2B5EF4-FFF2-40B4-BE49-F238E27FC236}">
                      <a16:creationId xmlns:a16="http://schemas.microsoft.com/office/drawing/2014/main" id="{594037AD-0E13-463C-9044-3D45313A8D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 dirty="0"/>
                </a:p>
              </p:txBody>
            </p:sp>
            <p:sp>
              <p:nvSpPr>
                <p:cNvPr id="234" name="Rectangle 134">
                  <a:extLst>
                    <a:ext uri="{FF2B5EF4-FFF2-40B4-BE49-F238E27FC236}">
                      <a16:creationId xmlns:a16="http://schemas.microsoft.com/office/drawing/2014/main" id="{50264F87-96B4-4FA4-AEB3-0940F8DA52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363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210" name="Rectangle 138">
              <a:extLst>
                <a:ext uri="{FF2B5EF4-FFF2-40B4-BE49-F238E27FC236}">
                  <a16:creationId xmlns:a16="http://schemas.microsoft.com/office/drawing/2014/main" id="{29A19F1A-9A7F-4BE5-B584-EE9B1C961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366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0C57D394-7F82-4A81-8DCF-89E747237039}"/>
                  </a:ext>
                </a:extLst>
              </p:cNvPr>
              <p:cNvSpPr txBox="1"/>
              <p:nvPr/>
            </p:nvSpPr>
            <p:spPr>
              <a:xfrm>
                <a:off x="3473671" y="2509200"/>
                <a:ext cx="21445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𝐶𝑎𝑛𝐹𝑙𝑦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𝑃𝑙𝑎𝑛𝑒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0C57D394-7F82-4A81-8DCF-89E747237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671" y="2509200"/>
                <a:ext cx="2144561" cy="369332"/>
              </a:xfrm>
              <a:prstGeom prst="rect">
                <a:avLst/>
              </a:prstGeom>
              <a:blipFill>
                <a:blip r:embed="rId3"/>
                <a:stretch>
                  <a:fillRect l="-4830" r="-2841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6" name="TextBox 275">
            <a:extLst>
              <a:ext uri="{FF2B5EF4-FFF2-40B4-BE49-F238E27FC236}">
                <a16:creationId xmlns:a16="http://schemas.microsoft.com/office/drawing/2014/main" id="{94FD1F47-DA2F-4245-93A1-DE1A3E45068C}"/>
              </a:ext>
            </a:extLst>
          </p:cNvPr>
          <p:cNvSpPr txBox="1"/>
          <p:nvPr/>
        </p:nvSpPr>
        <p:spPr>
          <a:xfrm>
            <a:off x="822959" y="5860864"/>
            <a:ext cx="770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Natural Joins require very strict naming sense and understanding of the system</a:t>
            </a:r>
          </a:p>
        </p:txBody>
      </p:sp>
    </p:spTree>
    <p:extLst>
      <p:ext uri="{BB962C8B-B14F-4D97-AF65-F5344CB8AC3E}">
        <p14:creationId xmlns:p14="http://schemas.microsoft.com/office/powerpoint/2010/main" val="33167306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EACE4-1B59-4E94-95ED-B0D1C401F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FFFF07-83E3-4E00-8B47-1E045B002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61" y="1737363"/>
            <a:ext cx="7291679" cy="3834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105CB-7027-46A5-B21E-31EEE967E06B}"/>
              </a:ext>
            </a:extLst>
          </p:cNvPr>
          <p:cNvSpPr txBox="1"/>
          <p:nvPr/>
        </p:nvSpPr>
        <p:spPr>
          <a:xfrm>
            <a:off x="824042" y="5656327"/>
            <a:ext cx="7702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It is possible to use any higher-level join and Selection/Projection statements to create the lower-level joins</a:t>
            </a:r>
          </a:p>
        </p:txBody>
      </p:sp>
    </p:spTree>
    <p:extLst>
      <p:ext uri="{BB962C8B-B14F-4D97-AF65-F5344CB8AC3E}">
        <p14:creationId xmlns:p14="http://schemas.microsoft.com/office/powerpoint/2010/main" val="2424026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36A97-AF49-4C42-9959-A1274180B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Division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E69F7E-B35C-4BBE-A0C8-826C5FB711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000" dirty="0"/>
                  <a:t> contains attributes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𝑋𝑌</m:t>
                    </m:r>
                  </m:oMath>
                </a14:m>
                <a:endParaRPr lang="en-US" sz="2000" dirty="0"/>
              </a:p>
              <a:p>
                <a:pPr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000" dirty="0"/>
                  <a:t> contains attributes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en-US" sz="2000" dirty="0"/>
              </a:p>
              <a:p>
                <a:pPr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000" dirty="0"/>
                  <a:t> outputs all attributes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000" dirty="0"/>
                  <a:t>, such that for all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000" dirty="0"/>
                  <a:t> tuples 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2000" dirty="0"/>
                  <a:t>, there is a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𝑋𝑌</m:t>
                    </m:r>
                  </m:oMath>
                </a14:m>
                <a:r>
                  <a:rPr lang="en-US" sz="2000" dirty="0"/>
                  <a:t> tuple 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sz="2000" dirty="0"/>
              </a:p>
              <a:p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3E69F7E-B35C-4BBE-A0C8-826C5FB711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939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Group 75">
            <a:extLst>
              <a:ext uri="{FF2B5EF4-FFF2-40B4-BE49-F238E27FC236}">
                <a16:creationId xmlns:a16="http://schemas.microsoft.com/office/drawing/2014/main" id="{B57FC179-12D1-4004-8B25-F66A68CC6E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5515145"/>
              </p:ext>
            </p:extLst>
          </p:nvPr>
        </p:nvGraphicFramePr>
        <p:xfrm>
          <a:off x="1574305" y="3260087"/>
          <a:ext cx="2201313" cy="3048000"/>
        </p:xfrm>
        <a:graphic>
          <a:graphicData uri="http://schemas.openxmlformats.org/drawingml/2006/table">
            <a:tbl>
              <a:tblPr/>
              <a:tblGrid>
                <a:gridCol w="1101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9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s1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p1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s1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p2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s1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p3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s1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p4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s2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p1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s2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p2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s3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p2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s4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p2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s4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p4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 Box 39">
            <a:extLst>
              <a:ext uri="{FF2B5EF4-FFF2-40B4-BE49-F238E27FC236}">
                <a16:creationId xmlns:a16="http://schemas.microsoft.com/office/drawing/2014/main" id="{10D26133-76F9-4FFF-8F3D-A681C0F15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172" y="3308808"/>
            <a:ext cx="389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dirty="0">
                <a:solidFill>
                  <a:srgbClr val="FF0000"/>
                </a:solidFill>
              </a:rPr>
              <a:t>R</a:t>
            </a:r>
          </a:p>
        </p:txBody>
      </p:sp>
      <p:grpSp>
        <p:nvGrpSpPr>
          <p:cNvPr id="6" name="Group 40">
            <a:extLst>
              <a:ext uri="{FF2B5EF4-FFF2-40B4-BE49-F238E27FC236}">
                <a16:creationId xmlns:a16="http://schemas.microsoft.com/office/drawing/2014/main" id="{56DFE779-07F1-4B47-8930-4AF5BB14F515}"/>
              </a:ext>
            </a:extLst>
          </p:cNvPr>
          <p:cNvGrpSpPr>
            <a:grpSpLocks/>
          </p:cNvGrpSpPr>
          <p:nvPr/>
        </p:nvGrpSpPr>
        <p:grpSpPr bwMode="auto">
          <a:xfrm>
            <a:off x="4780547" y="3888737"/>
            <a:ext cx="609600" cy="914400"/>
            <a:chOff x="2832" y="2304"/>
            <a:chExt cx="336" cy="516"/>
          </a:xfrm>
        </p:grpSpPr>
        <p:sp>
          <p:nvSpPr>
            <p:cNvPr id="7" name="Rectangle 41">
              <a:extLst>
                <a:ext uri="{FF2B5EF4-FFF2-40B4-BE49-F238E27FC236}">
                  <a16:creationId xmlns:a16="http://schemas.microsoft.com/office/drawing/2014/main" id="{F64B8340-E56B-415F-AC90-3543E32D2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2648"/>
              <a:ext cx="33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Tx/>
                <a:buNone/>
              </a:pPr>
              <a:r>
                <a:rPr lang="en-US" sz="1600">
                  <a:latin typeface="Tahoma" pitchFamily="34" charset="0"/>
                </a:rPr>
                <a:t>p4</a:t>
              </a:r>
            </a:p>
          </p:txBody>
        </p:sp>
        <p:sp>
          <p:nvSpPr>
            <p:cNvPr id="8" name="Rectangle 42">
              <a:extLst>
                <a:ext uri="{FF2B5EF4-FFF2-40B4-BE49-F238E27FC236}">
                  <a16:creationId xmlns:a16="http://schemas.microsoft.com/office/drawing/2014/main" id="{37B18D4F-70E3-4569-AF53-9B64559B0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2476"/>
              <a:ext cx="336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Tx/>
                <a:buNone/>
              </a:pPr>
              <a:r>
                <a:rPr lang="en-US" sz="1600">
                  <a:latin typeface="Tahoma" pitchFamily="34" charset="0"/>
                </a:rPr>
                <a:t>p2</a:t>
              </a:r>
            </a:p>
          </p:txBody>
        </p:sp>
        <p:sp>
          <p:nvSpPr>
            <p:cNvPr id="9" name="Rectangle 43">
              <a:extLst>
                <a:ext uri="{FF2B5EF4-FFF2-40B4-BE49-F238E27FC236}">
                  <a16:creationId xmlns:a16="http://schemas.microsoft.com/office/drawing/2014/main" id="{B606FD2F-E53C-418E-8E34-6143621DD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2" y="2304"/>
              <a:ext cx="336" cy="17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buFontTx/>
                <a:buNone/>
              </a:pPr>
              <a:r>
                <a:rPr lang="en-US" sz="1600" b="1">
                  <a:latin typeface="Tahoma" pitchFamily="34" charset="0"/>
                </a:rPr>
                <a:t>y</a:t>
              </a:r>
            </a:p>
          </p:txBody>
        </p:sp>
        <p:sp>
          <p:nvSpPr>
            <p:cNvPr id="10" name="Line 44">
              <a:extLst>
                <a:ext uri="{FF2B5EF4-FFF2-40B4-BE49-F238E27FC236}">
                  <a16:creationId xmlns:a16="http://schemas.microsoft.com/office/drawing/2014/main" id="{12CEB94F-299D-4302-9FC6-674748D612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304"/>
              <a:ext cx="33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" name="Line 45">
              <a:extLst>
                <a:ext uri="{FF2B5EF4-FFF2-40B4-BE49-F238E27FC236}">
                  <a16:creationId xmlns:a16="http://schemas.microsoft.com/office/drawing/2014/main" id="{2C44F813-71D9-4EBD-AF00-47FB088051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476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" name="Line 46">
              <a:extLst>
                <a:ext uri="{FF2B5EF4-FFF2-40B4-BE49-F238E27FC236}">
                  <a16:creationId xmlns:a16="http://schemas.microsoft.com/office/drawing/2014/main" id="{2FECD78A-C18A-4BB2-8D59-2FD8AB6DFE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820"/>
              <a:ext cx="336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3" name="Line 47">
              <a:extLst>
                <a:ext uri="{FF2B5EF4-FFF2-40B4-BE49-F238E27FC236}">
                  <a16:creationId xmlns:a16="http://schemas.microsoft.com/office/drawing/2014/main" id="{7E6C28EB-A931-4ADC-9F37-4CEDB4359F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304"/>
              <a:ext cx="0" cy="51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" name="Line 48">
              <a:extLst>
                <a:ext uri="{FF2B5EF4-FFF2-40B4-BE49-F238E27FC236}">
                  <a16:creationId xmlns:a16="http://schemas.microsoft.com/office/drawing/2014/main" id="{3277D288-6433-44FD-8848-C772DB253C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2304"/>
              <a:ext cx="0" cy="51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5" name="Line 49">
              <a:extLst>
                <a:ext uri="{FF2B5EF4-FFF2-40B4-BE49-F238E27FC236}">
                  <a16:creationId xmlns:a16="http://schemas.microsoft.com/office/drawing/2014/main" id="{895BD46B-77CC-44A4-AB4A-2C1F0DA44D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648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6" name="Text Box 50">
            <a:extLst>
              <a:ext uri="{FF2B5EF4-FFF2-40B4-BE49-F238E27FC236}">
                <a16:creationId xmlns:a16="http://schemas.microsoft.com/office/drawing/2014/main" id="{2EF457B7-6058-469B-8E1B-F9041582A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6747" y="3279137"/>
            <a:ext cx="356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dirty="0">
                <a:solidFill>
                  <a:srgbClr val="0070C0"/>
                </a:solidFill>
              </a:rPr>
              <a:t>S</a:t>
            </a:r>
          </a:p>
        </p:txBody>
      </p:sp>
      <p:grpSp>
        <p:nvGrpSpPr>
          <p:cNvPr id="17" name="Group 51">
            <a:extLst>
              <a:ext uri="{FF2B5EF4-FFF2-40B4-BE49-F238E27FC236}">
                <a16:creationId xmlns:a16="http://schemas.microsoft.com/office/drawing/2014/main" id="{18C45272-066C-47C3-A07A-B52A8F5A9E77}"/>
              </a:ext>
            </a:extLst>
          </p:cNvPr>
          <p:cNvGrpSpPr>
            <a:grpSpLocks/>
          </p:cNvGrpSpPr>
          <p:nvPr/>
        </p:nvGrpSpPr>
        <p:grpSpPr bwMode="auto">
          <a:xfrm>
            <a:off x="6906211" y="3449001"/>
            <a:ext cx="790575" cy="1335088"/>
            <a:chOff x="2875" y="2891"/>
            <a:chExt cx="498" cy="841"/>
          </a:xfrm>
        </p:grpSpPr>
        <p:sp>
          <p:nvSpPr>
            <p:cNvPr id="18" name="Rectangle 52">
              <a:extLst>
                <a:ext uri="{FF2B5EF4-FFF2-40B4-BE49-F238E27FC236}">
                  <a16:creationId xmlns:a16="http://schemas.microsoft.com/office/drawing/2014/main" id="{A56DCA69-AC5F-4B4A-8510-94ADBBDDF6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560"/>
              <a:ext cx="381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Tx/>
                <a:buNone/>
              </a:pPr>
              <a:r>
                <a:rPr lang="en-US" sz="1600">
                  <a:latin typeface="Tahoma" pitchFamily="34" charset="0"/>
                </a:rPr>
                <a:t>s4</a:t>
              </a:r>
            </a:p>
          </p:txBody>
        </p:sp>
        <p:sp>
          <p:nvSpPr>
            <p:cNvPr id="19" name="Rectangle 53">
              <a:extLst>
                <a:ext uri="{FF2B5EF4-FFF2-40B4-BE49-F238E27FC236}">
                  <a16:creationId xmlns:a16="http://schemas.microsoft.com/office/drawing/2014/main" id="{3F88503C-E2A2-4545-ACC3-A05193E65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388"/>
              <a:ext cx="381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buFontTx/>
                <a:buNone/>
              </a:pPr>
              <a:r>
                <a:rPr lang="en-US" sz="1600">
                  <a:latin typeface="Tahoma" pitchFamily="34" charset="0"/>
                </a:rPr>
                <a:t>s1</a:t>
              </a:r>
            </a:p>
          </p:txBody>
        </p:sp>
        <p:sp>
          <p:nvSpPr>
            <p:cNvPr id="20" name="Rectangle 54">
              <a:extLst>
                <a:ext uri="{FF2B5EF4-FFF2-40B4-BE49-F238E27FC236}">
                  <a16:creationId xmlns:a16="http://schemas.microsoft.com/office/drawing/2014/main" id="{641DAFC1-ECC8-4665-93B0-12C753FE54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3216"/>
              <a:ext cx="381" cy="17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buFontTx/>
                <a:buNone/>
              </a:pPr>
              <a:r>
                <a:rPr lang="en-US" sz="1600" b="1">
                  <a:latin typeface="Tahoma" pitchFamily="34" charset="0"/>
                </a:rPr>
                <a:t>x</a:t>
              </a:r>
            </a:p>
          </p:txBody>
        </p:sp>
        <p:sp>
          <p:nvSpPr>
            <p:cNvPr id="21" name="Line 55">
              <a:extLst>
                <a:ext uri="{FF2B5EF4-FFF2-40B4-BE49-F238E27FC236}">
                  <a16:creationId xmlns:a16="http://schemas.microsoft.com/office/drawing/2014/main" id="{31092F37-FB05-4AB3-92CD-69CD26B00F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3216"/>
              <a:ext cx="38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" name="Line 56">
              <a:extLst>
                <a:ext uri="{FF2B5EF4-FFF2-40B4-BE49-F238E27FC236}">
                  <a16:creationId xmlns:a16="http://schemas.microsoft.com/office/drawing/2014/main" id="{3BBF81B7-94F0-4633-8893-BB012D6E46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3388"/>
              <a:ext cx="38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3" name="Line 57">
              <a:extLst>
                <a:ext uri="{FF2B5EF4-FFF2-40B4-BE49-F238E27FC236}">
                  <a16:creationId xmlns:a16="http://schemas.microsoft.com/office/drawing/2014/main" id="{5C91A787-41E2-4FD7-BAFA-0C4A1BAF3B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3560"/>
              <a:ext cx="38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" name="Line 58">
              <a:extLst>
                <a:ext uri="{FF2B5EF4-FFF2-40B4-BE49-F238E27FC236}">
                  <a16:creationId xmlns:a16="http://schemas.microsoft.com/office/drawing/2014/main" id="{3D8EB507-6802-416D-B18B-C74E9B7A6C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3732"/>
              <a:ext cx="381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5" name="Line 59">
              <a:extLst>
                <a:ext uri="{FF2B5EF4-FFF2-40B4-BE49-F238E27FC236}">
                  <a16:creationId xmlns:a16="http://schemas.microsoft.com/office/drawing/2014/main" id="{010B4583-003B-469E-833C-5CB57E9155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3216"/>
              <a:ext cx="0" cy="51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6" name="Line 60">
              <a:extLst>
                <a:ext uri="{FF2B5EF4-FFF2-40B4-BE49-F238E27FC236}">
                  <a16:creationId xmlns:a16="http://schemas.microsoft.com/office/drawing/2014/main" id="{27F562E7-35E5-4A26-8344-D5FB3987E8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1" y="3216"/>
              <a:ext cx="0" cy="51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 Box 61">
                  <a:extLst>
                    <a:ext uri="{FF2B5EF4-FFF2-40B4-BE49-F238E27FC236}">
                      <a16:creationId xmlns:a16="http://schemas.microsoft.com/office/drawing/2014/main" id="{173D0983-6AB9-456C-8445-950E24C756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875" y="2891"/>
                  <a:ext cx="498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  <a:sym typeface="Symbol" pitchFamily="18" charset="2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  <a:sym typeface="Symbol" pitchFamily="18" charset="2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  <a:sym typeface="Symbol" pitchFamily="18" charset="2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  <a:sym typeface="Symbol" pitchFamily="18" charset="2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  <a:sym typeface="Symbol" pitchFamily="18" charset="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  <a:sym typeface="Symbol" pitchFamily="18" charset="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  <a:sym typeface="Symbol" pitchFamily="18" charset="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  <a:sym typeface="Symbol" pitchFamily="18" charset="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  <a:sym typeface="Symbol" pitchFamily="18" charset="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0" lang="en-US" dirty="0"/>
                    <a:t>R</a:t>
                  </a:r>
                  <a14:m>
                    <m:oMath xmlns:m="http://schemas.openxmlformats.org/officeDocument/2006/math">
                      <m:r>
                        <a:rPr kumimoji="0"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a14:m>
                  <a:r>
                    <a:rPr kumimoji="0" lang="en-US" dirty="0"/>
                    <a:t>S</a:t>
                  </a:r>
                </a:p>
              </p:txBody>
            </p:sp>
          </mc:Choice>
          <mc:Fallback xmlns="">
            <p:sp>
              <p:nvSpPr>
                <p:cNvPr id="27" name="Text Box 61">
                  <a:extLst>
                    <a:ext uri="{FF2B5EF4-FFF2-40B4-BE49-F238E27FC236}">
                      <a16:creationId xmlns:a16="http://schemas.microsoft.com/office/drawing/2014/main" id="{173D0983-6AB9-456C-8445-950E24C756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75" y="2891"/>
                  <a:ext cx="498" cy="291"/>
                </a:xfrm>
                <a:prstGeom prst="rect">
                  <a:avLst/>
                </a:prstGeom>
                <a:blipFill>
                  <a:blip r:embed="rId3"/>
                  <a:stretch>
                    <a:fillRect l="-12308" t="-10526" r="-10000" b="-28947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Text Box 67">
            <a:extLst>
              <a:ext uri="{FF2B5EF4-FFF2-40B4-BE49-F238E27FC236}">
                <a16:creationId xmlns:a16="http://schemas.microsoft.com/office/drawing/2014/main" id="{D36A6436-FDFC-4DC9-B00D-0F3EED930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4775" y="3954583"/>
            <a:ext cx="6303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kumimoji="0" lang="en-US" sz="4000" b="1" dirty="0">
                <a:latin typeface="Verdana" pitchFamily="34" charset="0"/>
              </a:rPr>
              <a:t>=</a:t>
            </a:r>
          </a:p>
        </p:txBody>
      </p:sp>
      <p:grpSp>
        <p:nvGrpSpPr>
          <p:cNvPr id="30" name="Group 68">
            <a:extLst>
              <a:ext uri="{FF2B5EF4-FFF2-40B4-BE49-F238E27FC236}">
                <a16:creationId xmlns:a16="http://schemas.microsoft.com/office/drawing/2014/main" id="{360269AC-C7B0-4D3B-A7C3-8DF62DE8CA82}"/>
              </a:ext>
            </a:extLst>
          </p:cNvPr>
          <p:cNvGrpSpPr>
            <a:grpSpLocks/>
          </p:cNvGrpSpPr>
          <p:nvPr/>
        </p:nvGrpSpPr>
        <p:grpSpPr bwMode="auto">
          <a:xfrm>
            <a:off x="1040397" y="3998278"/>
            <a:ext cx="533400" cy="652463"/>
            <a:chOff x="764" y="2805"/>
            <a:chExt cx="336" cy="411"/>
          </a:xfrm>
        </p:grpSpPr>
        <p:sp>
          <p:nvSpPr>
            <p:cNvPr id="31" name="Line 69">
              <a:extLst>
                <a:ext uri="{FF2B5EF4-FFF2-40B4-BE49-F238E27FC236}">
                  <a16:creationId xmlns:a16="http://schemas.microsoft.com/office/drawing/2014/main" id="{E33906D3-DD25-49CB-A786-0E4F65F35E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4" y="2805"/>
              <a:ext cx="33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70">
              <a:extLst>
                <a:ext uri="{FF2B5EF4-FFF2-40B4-BE49-F238E27FC236}">
                  <a16:creationId xmlns:a16="http://schemas.microsoft.com/office/drawing/2014/main" id="{4E7A9D8D-B19B-4B73-A3CC-0E2132D1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4" y="3216"/>
              <a:ext cx="336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roup 71">
            <a:extLst>
              <a:ext uri="{FF2B5EF4-FFF2-40B4-BE49-F238E27FC236}">
                <a16:creationId xmlns:a16="http://schemas.microsoft.com/office/drawing/2014/main" id="{0A8F09BD-67C4-4C48-9949-297B006265EB}"/>
              </a:ext>
            </a:extLst>
          </p:cNvPr>
          <p:cNvGrpSpPr>
            <a:grpSpLocks/>
          </p:cNvGrpSpPr>
          <p:nvPr/>
        </p:nvGrpSpPr>
        <p:grpSpPr bwMode="auto">
          <a:xfrm>
            <a:off x="1040397" y="5863041"/>
            <a:ext cx="533400" cy="304800"/>
            <a:chOff x="720" y="3600"/>
            <a:chExt cx="336" cy="192"/>
          </a:xfrm>
        </p:grpSpPr>
        <p:sp>
          <p:nvSpPr>
            <p:cNvPr id="34" name="Line 72">
              <a:extLst>
                <a:ext uri="{FF2B5EF4-FFF2-40B4-BE49-F238E27FC236}">
                  <a16:creationId xmlns:a16="http://schemas.microsoft.com/office/drawing/2014/main" id="{B0C99BBB-D8DF-4AE6-9FAA-45D97AF574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600"/>
              <a:ext cx="336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73">
              <a:extLst>
                <a:ext uri="{FF2B5EF4-FFF2-40B4-BE49-F238E27FC236}">
                  <a16:creationId xmlns:a16="http://schemas.microsoft.com/office/drawing/2014/main" id="{EE8E4E5F-D911-4CFC-9C02-993A7EBA42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792"/>
              <a:ext cx="336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35FCCD6-AF95-4F74-A88E-F4097C3DD503}"/>
                  </a:ext>
                </a:extLst>
              </p:cNvPr>
              <p:cNvSpPr txBox="1"/>
              <p:nvPr/>
            </p:nvSpPr>
            <p:spPr>
              <a:xfrm>
                <a:off x="4017813" y="3964937"/>
                <a:ext cx="59952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35FCCD6-AF95-4F74-A88E-F4097C3DD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813" y="3964937"/>
                <a:ext cx="599523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2139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12E27-D102-4C2B-A11D-F49A4FC1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Division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99B1BD-C963-432C-AAE5-F881AB4104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Set Division can be tricky to understand</a:t>
                </a:r>
              </a:p>
              <a:p>
                <a:r>
                  <a:rPr lang="en-US" dirty="0"/>
                  <a:t>We are trying to find the attributes in R which appear in a tuple with all of the attributes in S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Via other Set Operators: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99B1BD-C963-432C-AAE5-F881AB4104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423" t="-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3136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8FF6E-8627-4E1A-9388-AF9EF0F26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Division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98857-8E80-48D3-9066-539A54EAB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737363"/>
            <a:ext cx="7543801" cy="4023360"/>
          </a:xfrm>
        </p:spPr>
        <p:txBody>
          <a:bodyPr/>
          <a:lstStyle/>
          <a:p>
            <a:r>
              <a:rPr lang="en-US" dirty="0"/>
              <a:t>It may help to see an example of a query using division</a:t>
            </a:r>
          </a:p>
          <a:p>
            <a:r>
              <a:rPr lang="en-US" dirty="0"/>
              <a:t>“Which Pilots can fly all planes in </a:t>
            </a:r>
            <a:r>
              <a:rPr lang="en-US" dirty="0" err="1"/>
              <a:t>MDPlanes</a:t>
            </a:r>
            <a:r>
              <a:rPr lang="en-US" dirty="0"/>
              <a:t>?”</a:t>
            </a:r>
          </a:p>
        </p:txBody>
      </p:sp>
      <p:graphicFrame>
        <p:nvGraphicFramePr>
          <p:cNvPr id="4" name="Group 5">
            <a:extLst>
              <a:ext uri="{FF2B5EF4-FFF2-40B4-BE49-F238E27FC236}">
                <a16:creationId xmlns:a16="http://schemas.microsoft.com/office/drawing/2014/main" id="{B0AE0782-DAFC-4715-8928-99713FE51A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9890321"/>
              </p:ext>
            </p:extLst>
          </p:nvPr>
        </p:nvGraphicFramePr>
        <p:xfrm>
          <a:off x="6810317" y="4110689"/>
          <a:ext cx="1368152" cy="728663"/>
        </p:xfrm>
        <a:graphic>
          <a:graphicData uri="http://schemas.openxmlformats.org/drawingml/2006/table">
            <a:tbl>
              <a:tblPr/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Emp_No</a:t>
                      </a:r>
                      <a:endParaRPr kumimoji="1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新細明體" pitchFamily="18" charset="-12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新細明體" pitchFamily="18" charset="-120"/>
                        </a:rPr>
                        <a:t>1003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Group 13">
            <a:extLst>
              <a:ext uri="{FF2B5EF4-FFF2-40B4-BE49-F238E27FC236}">
                <a16:creationId xmlns:a16="http://schemas.microsoft.com/office/drawing/2014/main" id="{477974E8-FF78-439C-B023-D66D7A348475}"/>
              </a:ext>
            </a:extLst>
          </p:cNvPr>
          <p:cNvGrpSpPr>
            <a:grpSpLocks/>
          </p:cNvGrpSpPr>
          <p:nvPr/>
        </p:nvGrpSpPr>
        <p:grpSpPr bwMode="auto">
          <a:xfrm>
            <a:off x="1183645" y="3257906"/>
            <a:ext cx="1879600" cy="2835275"/>
            <a:chOff x="-3" y="-3"/>
            <a:chExt cx="944" cy="1546"/>
          </a:xfrm>
        </p:grpSpPr>
        <p:grpSp>
          <p:nvGrpSpPr>
            <p:cNvPr id="6" name="Group 14">
              <a:extLst>
                <a:ext uri="{FF2B5EF4-FFF2-40B4-BE49-F238E27FC236}">
                  <a16:creationId xmlns:a16="http://schemas.microsoft.com/office/drawing/2014/main" id="{21073626-21F0-4F58-A2DC-599D454D43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938" cy="1540"/>
              <a:chOff x="0" y="0"/>
              <a:chExt cx="938" cy="1540"/>
            </a:xfrm>
          </p:grpSpPr>
          <p:grpSp>
            <p:nvGrpSpPr>
              <p:cNvPr id="8" name="Group 15">
                <a:extLst>
                  <a:ext uri="{FF2B5EF4-FFF2-40B4-BE49-F238E27FC236}">
                    <a16:creationId xmlns:a16="http://schemas.microsoft.com/office/drawing/2014/main" id="{FC0E9A2F-F358-4ED9-869D-583F0C7ACE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440" cy="154"/>
                <a:chOff x="0" y="0"/>
                <a:chExt cx="440" cy="154"/>
              </a:xfrm>
            </p:grpSpPr>
            <p:sp>
              <p:nvSpPr>
                <p:cNvPr id="68" name="Rectangle 16">
                  <a:extLst>
                    <a:ext uri="{FF2B5EF4-FFF2-40B4-BE49-F238E27FC236}">
                      <a16:creationId xmlns:a16="http://schemas.microsoft.com/office/drawing/2014/main" id="{5ED19325-7A5C-4266-BA43-88AA2587EB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40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9" name="Group 17">
                  <a:extLst>
                    <a:ext uri="{FF2B5EF4-FFF2-40B4-BE49-F238E27FC236}">
                      <a16:creationId xmlns:a16="http://schemas.microsoft.com/office/drawing/2014/main" id="{874663DA-E485-4F6B-9D9D-1FEAA8E2555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440" cy="154"/>
                  <a:chOff x="0" y="0"/>
                  <a:chExt cx="440" cy="154"/>
                </a:xfrm>
              </p:grpSpPr>
              <p:sp>
                <p:nvSpPr>
                  <p:cNvPr id="70" name="Rectangle 18">
                    <a:extLst>
                      <a:ext uri="{FF2B5EF4-FFF2-40B4-BE49-F238E27FC236}">
                        <a16:creationId xmlns:a16="http://schemas.microsoft.com/office/drawing/2014/main" id="{0186D0D7-34DE-49BB-AEC6-1E46FFF9CE1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dirty="0" err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Emp_No</a:t>
                    </a:r>
                    <a:endParaRPr kumimoji="0" lang="en-GB" sz="1200" dirty="0"/>
                  </a:p>
                </p:txBody>
              </p:sp>
              <p:sp>
                <p:nvSpPr>
                  <p:cNvPr id="71" name="Rectangle 19">
                    <a:extLst>
                      <a:ext uri="{FF2B5EF4-FFF2-40B4-BE49-F238E27FC236}">
                        <a16:creationId xmlns:a16="http://schemas.microsoft.com/office/drawing/2014/main" id="{E0803053-8B91-4508-9F42-FBBEA2D1BD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440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20">
                <a:extLst>
                  <a:ext uri="{FF2B5EF4-FFF2-40B4-BE49-F238E27FC236}">
                    <a16:creationId xmlns:a16="http://schemas.microsoft.com/office/drawing/2014/main" id="{ED2123BE-7093-4DED-9A12-F374AF1A04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0"/>
                <a:ext cx="498" cy="154"/>
                <a:chOff x="440" y="0"/>
                <a:chExt cx="498" cy="154"/>
              </a:xfrm>
            </p:grpSpPr>
            <p:sp>
              <p:nvSpPr>
                <p:cNvPr id="64" name="Rectangle 21">
                  <a:extLst>
                    <a:ext uri="{FF2B5EF4-FFF2-40B4-BE49-F238E27FC236}">
                      <a16:creationId xmlns:a16="http://schemas.microsoft.com/office/drawing/2014/main" id="{BD874979-2FBC-4A9C-952B-BE90ECC1AD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65" name="Group 22">
                  <a:extLst>
                    <a:ext uri="{FF2B5EF4-FFF2-40B4-BE49-F238E27FC236}">
                      <a16:creationId xmlns:a16="http://schemas.microsoft.com/office/drawing/2014/main" id="{4FD8ED31-D0ED-4F8C-A4C1-861C66768C6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" y="0"/>
                  <a:ext cx="498" cy="154"/>
                  <a:chOff x="440" y="0"/>
                  <a:chExt cx="498" cy="154"/>
                </a:xfrm>
              </p:grpSpPr>
              <p:sp>
                <p:nvSpPr>
                  <p:cNvPr id="66" name="Rectangle 23">
                    <a:extLst>
                      <a:ext uri="{FF2B5EF4-FFF2-40B4-BE49-F238E27FC236}">
                        <a16:creationId xmlns:a16="http://schemas.microsoft.com/office/drawing/2014/main" id="{17CC618F-A917-4493-B878-34088E47FA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/>
                  </a:p>
                </p:txBody>
              </p:sp>
              <p:sp>
                <p:nvSpPr>
                  <p:cNvPr id="67" name="Rectangle 24">
                    <a:extLst>
                      <a:ext uri="{FF2B5EF4-FFF2-40B4-BE49-F238E27FC236}">
                        <a16:creationId xmlns:a16="http://schemas.microsoft.com/office/drawing/2014/main" id="{AFE47083-6F48-4059-BC75-8412B1D95D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" name="Group 25">
                <a:extLst>
                  <a:ext uri="{FF2B5EF4-FFF2-40B4-BE49-F238E27FC236}">
                    <a16:creationId xmlns:a16="http://schemas.microsoft.com/office/drawing/2014/main" id="{532E5346-0A2F-48AA-8A3D-D313F5D636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440" cy="154"/>
                <a:chOff x="0" y="154"/>
                <a:chExt cx="440" cy="154"/>
              </a:xfrm>
            </p:grpSpPr>
            <p:sp>
              <p:nvSpPr>
                <p:cNvPr id="62" name="Rectangle 26">
                  <a:extLst>
                    <a:ext uri="{FF2B5EF4-FFF2-40B4-BE49-F238E27FC236}">
                      <a16:creationId xmlns:a16="http://schemas.microsoft.com/office/drawing/2014/main" id="{4A51AFBA-BB94-4171-9AAD-68F4FB9AF2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63" name="Rectangle 27">
                  <a:extLst>
                    <a:ext uri="{FF2B5EF4-FFF2-40B4-BE49-F238E27FC236}">
                      <a16:creationId xmlns:a16="http://schemas.microsoft.com/office/drawing/2014/main" id="{D8BF6B22-01FB-4583-A238-468C5E3012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8">
                <a:extLst>
                  <a:ext uri="{FF2B5EF4-FFF2-40B4-BE49-F238E27FC236}">
                    <a16:creationId xmlns:a16="http://schemas.microsoft.com/office/drawing/2014/main" id="{476C1294-7693-46AA-BB99-144706822B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54"/>
                <a:ext cx="498" cy="154"/>
                <a:chOff x="440" y="154"/>
                <a:chExt cx="498" cy="154"/>
              </a:xfrm>
            </p:grpSpPr>
            <p:sp>
              <p:nvSpPr>
                <p:cNvPr id="60" name="Rectangle 29">
                  <a:extLst>
                    <a:ext uri="{FF2B5EF4-FFF2-40B4-BE49-F238E27FC236}">
                      <a16:creationId xmlns:a16="http://schemas.microsoft.com/office/drawing/2014/main" id="{FB60FBDA-9F54-413A-938C-D84CE2E4A1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B747</a:t>
                  </a:r>
                  <a:endParaRPr kumimoji="0" lang="en-GB" sz="1200" dirty="0"/>
                </a:p>
              </p:txBody>
            </p:sp>
            <p:sp>
              <p:nvSpPr>
                <p:cNvPr id="61" name="Rectangle 30">
                  <a:extLst>
                    <a:ext uri="{FF2B5EF4-FFF2-40B4-BE49-F238E27FC236}">
                      <a16:creationId xmlns:a16="http://schemas.microsoft.com/office/drawing/2014/main" id="{35CB011C-819F-426E-90E8-823F394849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31">
                <a:extLst>
                  <a:ext uri="{FF2B5EF4-FFF2-40B4-BE49-F238E27FC236}">
                    <a16:creationId xmlns:a16="http://schemas.microsoft.com/office/drawing/2014/main" id="{B46D30FF-3FCD-41CA-B173-655F1F82B0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440" cy="154"/>
                <a:chOff x="0" y="308"/>
                <a:chExt cx="440" cy="154"/>
              </a:xfrm>
            </p:grpSpPr>
            <p:sp>
              <p:nvSpPr>
                <p:cNvPr id="58" name="Rectangle 32">
                  <a:extLst>
                    <a:ext uri="{FF2B5EF4-FFF2-40B4-BE49-F238E27FC236}">
                      <a16:creationId xmlns:a16="http://schemas.microsoft.com/office/drawing/2014/main" id="{B28440DC-5487-4FCD-AC4E-C00870EDDE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1001</a:t>
                  </a:r>
                  <a:endParaRPr kumimoji="0" lang="en-GB" sz="1200"/>
                </a:p>
              </p:txBody>
            </p:sp>
            <p:sp>
              <p:nvSpPr>
                <p:cNvPr id="59" name="Rectangle 33">
                  <a:extLst>
                    <a:ext uri="{FF2B5EF4-FFF2-40B4-BE49-F238E27FC236}">
                      <a16:creationId xmlns:a16="http://schemas.microsoft.com/office/drawing/2014/main" id="{699E3939-6BE0-4934-B14B-24065CC530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4">
                <a:extLst>
                  <a:ext uri="{FF2B5EF4-FFF2-40B4-BE49-F238E27FC236}">
                    <a16:creationId xmlns:a16="http://schemas.microsoft.com/office/drawing/2014/main" id="{A3970D8A-726B-43CB-9EBF-214BCAD1F9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308"/>
                <a:ext cx="498" cy="154"/>
                <a:chOff x="440" y="308"/>
                <a:chExt cx="498" cy="154"/>
              </a:xfrm>
            </p:grpSpPr>
            <p:sp>
              <p:nvSpPr>
                <p:cNvPr id="56" name="Rectangle 35">
                  <a:extLst>
                    <a:ext uri="{FF2B5EF4-FFF2-40B4-BE49-F238E27FC236}">
                      <a16:creationId xmlns:a16="http://schemas.microsoft.com/office/drawing/2014/main" id="{5583F1C8-A254-470F-82CF-D9095F0918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 dirty="0"/>
                </a:p>
              </p:txBody>
            </p:sp>
            <p:sp>
              <p:nvSpPr>
                <p:cNvPr id="57" name="Rectangle 36">
                  <a:extLst>
                    <a:ext uri="{FF2B5EF4-FFF2-40B4-BE49-F238E27FC236}">
                      <a16:creationId xmlns:a16="http://schemas.microsoft.com/office/drawing/2014/main" id="{0A9509DD-1B27-43E4-B74C-081ECDB7D0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7">
                <a:extLst>
                  <a:ext uri="{FF2B5EF4-FFF2-40B4-BE49-F238E27FC236}">
                    <a16:creationId xmlns:a16="http://schemas.microsoft.com/office/drawing/2014/main" id="{2B1F0001-CB2A-43FC-B3E9-9004B249F9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440" cy="154"/>
                <a:chOff x="0" y="462"/>
                <a:chExt cx="440" cy="154"/>
              </a:xfrm>
            </p:grpSpPr>
            <p:sp>
              <p:nvSpPr>
                <p:cNvPr id="54" name="Rectangle 38">
                  <a:extLst>
                    <a:ext uri="{FF2B5EF4-FFF2-40B4-BE49-F238E27FC236}">
                      <a16:creationId xmlns:a16="http://schemas.microsoft.com/office/drawing/2014/main" id="{A6C8BEE8-FE33-48D8-8C9B-CA20DF3267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 dirty="0"/>
                </a:p>
              </p:txBody>
            </p:sp>
            <p:sp>
              <p:nvSpPr>
                <p:cNvPr id="55" name="Rectangle 39">
                  <a:extLst>
                    <a:ext uri="{FF2B5EF4-FFF2-40B4-BE49-F238E27FC236}">
                      <a16:creationId xmlns:a16="http://schemas.microsoft.com/office/drawing/2014/main" id="{4F7B75B8-62BF-4747-9D7F-66C637898D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40">
                <a:extLst>
                  <a:ext uri="{FF2B5EF4-FFF2-40B4-BE49-F238E27FC236}">
                    <a16:creationId xmlns:a16="http://schemas.microsoft.com/office/drawing/2014/main" id="{30399F92-4A8B-4F27-B674-D5B80103DE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462"/>
                <a:ext cx="498" cy="154"/>
                <a:chOff x="440" y="462"/>
                <a:chExt cx="498" cy="154"/>
              </a:xfrm>
            </p:grpSpPr>
            <p:sp>
              <p:nvSpPr>
                <p:cNvPr id="52" name="Rectangle 41">
                  <a:extLst>
                    <a:ext uri="{FF2B5EF4-FFF2-40B4-BE49-F238E27FC236}">
                      <a16:creationId xmlns:a16="http://schemas.microsoft.com/office/drawing/2014/main" id="{87D25F9E-B1B6-41F3-BFAA-988CD4C23A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 dirty="0"/>
                </a:p>
              </p:txBody>
            </p:sp>
            <p:sp>
              <p:nvSpPr>
                <p:cNvPr id="53" name="Rectangle 42">
                  <a:extLst>
                    <a:ext uri="{FF2B5EF4-FFF2-40B4-BE49-F238E27FC236}">
                      <a16:creationId xmlns:a16="http://schemas.microsoft.com/office/drawing/2014/main" id="{399D3C02-3FAF-4A18-8E6A-629B9CAD58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43">
                <a:extLst>
                  <a:ext uri="{FF2B5EF4-FFF2-40B4-BE49-F238E27FC236}">
                    <a16:creationId xmlns:a16="http://schemas.microsoft.com/office/drawing/2014/main" id="{6B37FE32-738E-4DFB-B5DD-5DE7FB0643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440" cy="154"/>
                <a:chOff x="0" y="616"/>
                <a:chExt cx="440" cy="154"/>
              </a:xfrm>
            </p:grpSpPr>
            <p:sp>
              <p:nvSpPr>
                <p:cNvPr id="50" name="Rectangle 44">
                  <a:extLst>
                    <a:ext uri="{FF2B5EF4-FFF2-40B4-BE49-F238E27FC236}">
                      <a16:creationId xmlns:a16="http://schemas.microsoft.com/office/drawing/2014/main" id="{01E2F84A-2B19-492F-82AC-5530A1965C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51" name="Rectangle 45">
                  <a:extLst>
                    <a:ext uri="{FF2B5EF4-FFF2-40B4-BE49-F238E27FC236}">
                      <a16:creationId xmlns:a16="http://schemas.microsoft.com/office/drawing/2014/main" id="{783DD5F1-1E05-4C0E-B234-712EF4E921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6">
                <a:extLst>
                  <a:ext uri="{FF2B5EF4-FFF2-40B4-BE49-F238E27FC236}">
                    <a16:creationId xmlns:a16="http://schemas.microsoft.com/office/drawing/2014/main" id="{5934C556-6533-4D80-8D00-35A4DE3D28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616"/>
                <a:ext cx="498" cy="154"/>
                <a:chOff x="440" y="616"/>
                <a:chExt cx="498" cy="154"/>
              </a:xfrm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41DBC718-AEE8-48A5-B814-CCCEB907A4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 dirty="0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9B814DDC-835F-4068-BB7E-F38430C95D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9">
                <a:extLst>
                  <a:ext uri="{FF2B5EF4-FFF2-40B4-BE49-F238E27FC236}">
                    <a16:creationId xmlns:a16="http://schemas.microsoft.com/office/drawing/2014/main" id="{293EECAC-5784-4BD9-80BA-F8F6DC6F7C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440" cy="154"/>
                <a:chOff x="0" y="770"/>
                <a:chExt cx="440" cy="154"/>
              </a:xfrm>
            </p:grpSpPr>
            <p:sp>
              <p:nvSpPr>
                <p:cNvPr id="46" name="Rectangle 50">
                  <a:extLst>
                    <a:ext uri="{FF2B5EF4-FFF2-40B4-BE49-F238E27FC236}">
                      <a16:creationId xmlns:a16="http://schemas.microsoft.com/office/drawing/2014/main" id="{434D7278-DE33-44D8-95B4-275EC202DC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7" name="Rectangle 51">
                  <a:extLst>
                    <a:ext uri="{FF2B5EF4-FFF2-40B4-BE49-F238E27FC236}">
                      <a16:creationId xmlns:a16="http://schemas.microsoft.com/office/drawing/2014/main" id="{3AE91F9D-6E4C-427E-83F5-67E3F446F1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52">
                <a:extLst>
                  <a:ext uri="{FF2B5EF4-FFF2-40B4-BE49-F238E27FC236}">
                    <a16:creationId xmlns:a16="http://schemas.microsoft.com/office/drawing/2014/main" id="{F05E59A1-076A-4421-BC5E-F64CE582C8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770"/>
                <a:ext cx="498" cy="154"/>
                <a:chOff x="440" y="770"/>
                <a:chExt cx="498" cy="154"/>
              </a:xfrm>
            </p:grpSpPr>
            <p:sp>
              <p:nvSpPr>
                <p:cNvPr id="44" name="Rectangle 53">
                  <a:extLst>
                    <a:ext uri="{FF2B5EF4-FFF2-40B4-BE49-F238E27FC236}">
                      <a16:creationId xmlns:a16="http://schemas.microsoft.com/office/drawing/2014/main" id="{8DD0AA11-6205-4D82-82A5-8EC28C3854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B757</a:t>
                  </a:r>
                  <a:endParaRPr kumimoji="0" lang="en-GB" sz="1200" dirty="0"/>
                </a:p>
              </p:txBody>
            </p:sp>
            <p:sp>
              <p:nvSpPr>
                <p:cNvPr id="45" name="Rectangle 54">
                  <a:extLst>
                    <a:ext uri="{FF2B5EF4-FFF2-40B4-BE49-F238E27FC236}">
                      <a16:creationId xmlns:a16="http://schemas.microsoft.com/office/drawing/2014/main" id="{4CC318E1-2578-4C76-AAE0-7FFCDE41F4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55">
                <a:extLst>
                  <a:ext uri="{FF2B5EF4-FFF2-40B4-BE49-F238E27FC236}">
                    <a16:creationId xmlns:a16="http://schemas.microsoft.com/office/drawing/2014/main" id="{FDC28B0F-853D-464D-B3DC-A7F69ACF91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440" cy="154"/>
                <a:chOff x="0" y="924"/>
                <a:chExt cx="440" cy="154"/>
              </a:xfrm>
            </p:grpSpPr>
            <p:sp>
              <p:nvSpPr>
                <p:cNvPr id="42" name="Rectangle 56">
                  <a:extLst>
                    <a:ext uri="{FF2B5EF4-FFF2-40B4-BE49-F238E27FC236}">
                      <a16:creationId xmlns:a16="http://schemas.microsoft.com/office/drawing/2014/main" id="{58623A20-EF02-48F4-96AA-90CDD016BF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1002</a:t>
                  </a:r>
                  <a:endParaRPr kumimoji="0" lang="en-GB" sz="1200"/>
                </a:p>
              </p:txBody>
            </p:sp>
            <p:sp>
              <p:nvSpPr>
                <p:cNvPr id="43" name="Rectangle 57">
                  <a:extLst>
                    <a:ext uri="{FF2B5EF4-FFF2-40B4-BE49-F238E27FC236}">
                      <a16:creationId xmlns:a16="http://schemas.microsoft.com/office/drawing/2014/main" id="{A206C92A-C767-43AB-832F-12D39F09F2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58">
                <a:extLst>
                  <a:ext uri="{FF2B5EF4-FFF2-40B4-BE49-F238E27FC236}">
                    <a16:creationId xmlns:a16="http://schemas.microsoft.com/office/drawing/2014/main" id="{2BE55196-E394-4C84-B401-68A29071FA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924"/>
                <a:ext cx="498" cy="154"/>
                <a:chOff x="440" y="924"/>
                <a:chExt cx="498" cy="154"/>
              </a:xfrm>
            </p:grpSpPr>
            <p:sp>
              <p:nvSpPr>
                <p:cNvPr id="40" name="Rectangle 59">
                  <a:extLst>
                    <a:ext uri="{FF2B5EF4-FFF2-40B4-BE49-F238E27FC236}">
                      <a16:creationId xmlns:a16="http://schemas.microsoft.com/office/drawing/2014/main" id="{E8FFC3CF-36B8-4E33-B513-BB6ED2E283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 dirty="0"/>
                </a:p>
              </p:txBody>
            </p:sp>
            <p:sp>
              <p:nvSpPr>
                <p:cNvPr id="41" name="Rectangle 60">
                  <a:extLst>
                    <a:ext uri="{FF2B5EF4-FFF2-40B4-BE49-F238E27FC236}">
                      <a16:creationId xmlns:a16="http://schemas.microsoft.com/office/drawing/2014/main" id="{ED248AF6-FED9-491F-88CE-E092CBF599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61">
                <a:extLst>
                  <a:ext uri="{FF2B5EF4-FFF2-40B4-BE49-F238E27FC236}">
                    <a16:creationId xmlns:a16="http://schemas.microsoft.com/office/drawing/2014/main" id="{CA72AB6C-DA88-436E-B402-2FA6231146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078"/>
                <a:ext cx="440" cy="154"/>
                <a:chOff x="0" y="1078"/>
                <a:chExt cx="440" cy="154"/>
              </a:xfrm>
            </p:grpSpPr>
            <p:sp>
              <p:nvSpPr>
                <p:cNvPr id="38" name="Rectangle 62">
                  <a:extLst>
                    <a:ext uri="{FF2B5EF4-FFF2-40B4-BE49-F238E27FC236}">
                      <a16:creationId xmlns:a16="http://schemas.microsoft.com/office/drawing/2014/main" id="{AC4BE7FF-AF39-4FED-A088-D360AAA282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 dirty="0"/>
                </a:p>
              </p:txBody>
            </p:sp>
            <p:sp>
              <p:nvSpPr>
                <p:cNvPr id="39" name="Rectangle 63">
                  <a:extLst>
                    <a:ext uri="{FF2B5EF4-FFF2-40B4-BE49-F238E27FC236}">
                      <a16:creationId xmlns:a16="http://schemas.microsoft.com/office/drawing/2014/main" id="{3DAE3103-30C4-4F35-9D9C-64EAAC26DB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078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64">
                <a:extLst>
                  <a:ext uri="{FF2B5EF4-FFF2-40B4-BE49-F238E27FC236}">
                    <a16:creationId xmlns:a16="http://schemas.microsoft.com/office/drawing/2014/main" id="{11FFDD04-0B12-437D-8964-F1EBD6500C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078"/>
                <a:ext cx="498" cy="154"/>
                <a:chOff x="440" y="1078"/>
                <a:chExt cx="498" cy="154"/>
              </a:xfrm>
            </p:grpSpPr>
            <p:sp>
              <p:nvSpPr>
                <p:cNvPr id="36" name="Rectangle 65">
                  <a:extLst>
                    <a:ext uri="{FF2B5EF4-FFF2-40B4-BE49-F238E27FC236}">
                      <a16:creationId xmlns:a16="http://schemas.microsoft.com/office/drawing/2014/main" id="{F9C3D7F2-8A65-4FAA-810F-2E0D6DAAA1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 dirty="0"/>
                </a:p>
              </p:txBody>
            </p:sp>
            <p:sp>
              <p:nvSpPr>
                <p:cNvPr id="37" name="Rectangle 66">
                  <a:extLst>
                    <a:ext uri="{FF2B5EF4-FFF2-40B4-BE49-F238E27FC236}">
                      <a16:creationId xmlns:a16="http://schemas.microsoft.com/office/drawing/2014/main" id="{BD59B835-FB9E-4BC8-AD4B-ED84BE793B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07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67">
                <a:extLst>
                  <a:ext uri="{FF2B5EF4-FFF2-40B4-BE49-F238E27FC236}">
                    <a16:creationId xmlns:a16="http://schemas.microsoft.com/office/drawing/2014/main" id="{C8469DA4-1DE3-4302-A8FC-54C5327E68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32"/>
                <a:ext cx="440" cy="154"/>
                <a:chOff x="0" y="1232"/>
                <a:chExt cx="440" cy="154"/>
              </a:xfrm>
            </p:grpSpPr>
            <p:sp>
              <p:nvSpPr>
                <p:cNvPr id="34" name="Rectangle 68">
                  <a:extLst>
                    <a:ext uri="{FF2B5EF4-FFF2-40B4-BE49-F238E27FC236}">
                      <a16:creationId xmlns:a16="http://schemas.microsoft.com/office/drawing/2014/main" id="{85D2EB2B-C014-455B-BD1C-662CB306A1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5" name="Rectangle 69">
                  <a:extLst>
                    <a:ext uri="{FF2B5EF4-FFF2-40B4-BE49-F238E27FC236}">
                      <a16:creationId xmlns:a16="http://schemas.microsoft.com/office/drawing/2014/main" id="{80933426-C0BF-4B4E-AF63-64D1E421C8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32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70">
                <a:extLst>
                  <a:ext uri="{FF2B5EF4-FFF2-40B4-BE49-F238E27FC236}">
                    <a16:creationId xmlns:a16="http://schemas.microsoft.com/office/drawing/2014/main" id="{2C28F802-25C0-4C56-87A7-D5BF203825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232"/>
                <a:ext cx="498" cy="154"/>
                <a:chOff x="440" y="1232"/>
                <a:chExt cx="498" cy="154"/>
              </a:xfrm>
            </p:grpSpPr>
            <p:sp>
              <p:nvSpPr>
                <p:cNvPr id="32" name="Rectangle 71">
                  <a:extLst>
                    <a:ext uri="{FF2B5EF4-FFF2-40B4-BE49-F238E27FC236}">
                      <a16:creationId xmlns:a16="http://schemas.microsoft.com/office/drawing/2014/main" id="{68D7DFD4-AB59-413F-960D-5699C2E418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3" name="Rectangle 72">
                  <a:extLst>
                    <a:ext uri="{FF2B5EF4-FFF2-40B4-BE49-F238E27FC236}">
                      <a16:creationId xmlns:a16="http://schemas.microsoft.com/office/drawing/2014/main" id="{77DD3AE3-F05D-4A1C-85B2-AC3BA4A1AE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23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73">
                <a:extLst>
                  <a:ext uri="{FF2B5EF4-FFF2-40B4-BE49-F238E27FC236}">
                    <a16:creationId xmlns:a16="http://schemas.microsoft.com/office/drawing/2014/main" id="{FC77028A-6B05-40C7-9F35-2736ED6BB9C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86"/>
                <a:ext cx="440" cy="154"/>
                <a:chOff x="0" y="1386"/>
                <a:chExt cx="440" cy="154"/>
              </a:xfrm>
            </p:grpSpPr>
            <p:sp>
              <p:nvSpPr>
                <p:cNvPr id="30" name="Rectangle 74">
                  <a:extLst>
                    <a:ext uri="{FF2B5EF4-FFF2-40B4-BE49-F238E27FC236}">
                      <a16:creationId xmlns:a16="http://schemas.microsoft.com/office/drawing/2014/main" id="{7E48F805-44F2-4020-B028-C9ECB02CB2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1003</a:t>
                  </a:r>
                  <a:endParaRPr kumimoji="0" lang="en-GB" sz="12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1" name="Rectangle 75">
                  <a:extLst>
                    <a:ext uri="{FF2B5EF4-FFF2-40B4-BE49-F238E27FC236}">
                      <a16:creationId xmlns:a16="http://schemas.microsoft.com/office/drawing/2014/main" id="{BC92BEAB-B771-45F4-82ED-2F95F6CA58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86"/>
                  <a:ext cx="440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7" name="Group 76">
                <a:extLst>
                  <a:ext uri="{FF2B5EF4-FFF2-40B4-BE49-F238E27FC236}">
                    <a16:creationId xmlns:a16="http://schemas.microsoft.com/office/drawing/2014/main" id="{E67AA64E-5470-4C1B-AF20-F6721633D2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0" y="1386"/>
                <a:ext cx="498" cy="154"/>
                <a:chOff x="440" y="1386"/>
                <a:chExt cx="498" cy="154"/>
              </a:xfrm>
            </p:grpSpPr>
            <p:sp>
              <p:nvSpPr>
                <p:cNvPr id="28" name="Rectangle 77">
                  <a:extLst>
                    <a:ext uri="{FF2B5EF4-FFF2-40B4-BE49-F238E27FC236}">
                      <a16:creationId xmlns:a16="http://schemas.microsoft.com/office/drawing/2014/main" id="{D5635C65-2B5F-4BFC-9D81-C59CDDEACF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9" name="Rectangle 78">
                  <a:extLst>
                    <a:ext uri="{FF2B5EF4-FFF2-40B4-BE49-F238E27FC236}">
                      <a16:creationId xmlns:a16="http://schemas.microsoft.com/office/drawing/2014/main" id="{E9F6549D-132E-4481-A85A-42D0D80323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0" y="138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pPr>
                    <a:buClr>
                      <a:schemeClr val="bg2"/>
                    </a:buClr>
                    <a:buSzPct val="75000"/>
                    <a:buFont typeface="Wingdings" pitchFamily="2" charset="2"/>
                    <a:buChar char="p"/>
                  </a:pPr>
                  <a:endParaRPr kumimoji="0" lang="en-US" sz="1800">
                    <a:solidFill>
                      <a:schemeClr val="accent2"/>
                    </a:solidFill>
                    <a:latin typeface="Verdana" pitchFamily="34" charset="0"/>
                  </a:endParaRPr>
                </a:p>
              </p:txBody>
            </p:sp>
          </p:grpSp>
        </p:grpSp>
        <p:sp>
          <p:nvSpPr>
            <p:cNvPr id="7" name="Rectangle 79">
              <a:extLst>
                <a:ext uri="{FF2B5EF4-FFF2-40B4-BE49-F238E27FC236}">
                  <a16:creationId xmlns:a16="http://schemas.microsoft.com/office/drawing/2014/main" id="{21538940-493D-42BC-A691-A4E0EF1B0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944" cy="15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121A5574-85FE-4828-AAA7-55890A6B0427}"/>
              </a:ext>
            </a:extLst>
          </p:cNvPr>
          <p:cNvGrpSpPr/>
          <p:nvPr/>
        </p:nvGrpSpPr>
        <p:grpSpPr>
          <a:xfrm>
            <a:off x="4379507" y="4059601"/>
            <a:ext cx="1011239" cy="1077883"/>
            <a:chOff x="4379507" y="4059601"/>
            <a:chExt cx="1028005" cy="848009"/>
          </a:xfrm>
        </p:grpSpPr>
        <p:grpSp>
          <p:nvGrpSpPr>
            <p:cNvPr id="76" name="Group 87">
              <a:extLst>
                <a:ext uri="{FF2B5EF4-FFF2-40B4-BE49-F238E27FC236}">
                  <a16:creationId xmlns:a16="http://schemas.microsoft.com/office/drawing/2014/main" id="{C86678EC-7F5B-46D0-A745-FDAF96B346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4764" y="4065072"/>
              <a:ext cx="1006684" cy="280846"/>
              <a:chOff x="363" y="0"/>
              <a:chExt cx="498" cy="154"/>
            </a:xfrm>
          </p:grpSpPr>
          <p:sp>
            <p:nvSpPr>
              <p:cNvPr id="131" name="Rectangle 88">
                <a:extLst>
                  <a:ext uri="{FF2B5EF4-FFF2-40B4-BE49-F238E27FC236}">
                    <a16:creationId xmlns:a16="http://schemas.microsoft.com/office/drawing/2014/main" id="{25638F2B-4104-4BB5-B775-39FCC0D931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" y="0"/>
                <a:ext cx="498" cy="154"/>
              </a:xfrm>
              <a:prstGeom prst="rect">
                <a:avLst/>
              </a:pr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132" name="Group 89">
                <a:extLst>
                  <a:ext uri="{FF2B5EF4-FFF2-40B4-BE49-F238E27FC236}">
                    <a16:creationId xmlns:a16="http://schemas.microsoft.com/office/drawing/2014/main" id="{19B2A861-1CB8-40F7-B5C0-50974658B8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3" y="0"/>
                <a:ext cx="498" cy="154"/>
                <a:chOff x="363" y="0"/>
                <a:chExt cx="498" cy="154"/>
              </a:xfrm>
            </p:grpSpPr>
            <p:sp>
              <p:nvSpPr>
                <p:cNvPr id="133" name="Rectangle 90">
                  <a:extLst>
                    <a:ext uri="{FF2B5EF4-FFF2-40B4-BE49-F238E27FC236}">
                      <a16:creationId xmlns:a16="http://schemas.microsoft.com/office/drawing/2014/main" id="{139325B7-6E15-4707-97AB-915B5A0099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b="1" dirty="0" err="1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Model_No</a:t>
                  </a:r>
                  <a:endParaRPr kumimoji="0" lang="en-GB" sz="1200" dirty="0"/>
                </a:p>
              </p:txBody>
            </p:sp>
            <p:sp>
              <p:nvSpPr>
                <p:cNvPr id="134" name="Rectangle 91">
                  <a:extLst>
                    <a:ext uri="{FF2B5EF4-FFF2-40B4-BE49-F238E27FC236}">
                      <a16:creationId xmlns:a16="http://schemas.microsoft.com/office/drawing/2014/main" id="{6D608414-FACE-42E4-8852-EF52B99D6E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" y="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8" name="Group 95">
              <a:extLst>
                <a:ext uri="{FF2B5EF4-FFF2-40B4-BE49-F238E27FC236}">
                  <a16:creationId xmlns:a16="http://schemas.microsoft.com/office/drawing/2014/main" id="{BF4F849E-AC84-458E-AF74-0AB3391A5A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4764" y="4345918"/>
              <a:ext cx="1006684" cy="280846"/>
              <a:chOff x="363" y="154"/>
              <a:chExt cx="498" cy="154"/>
            </a:xfrm>
          </p:grpSpPr>
          <p:sp>
            <p:nvSpPr>
              <p:cNvPr id="127" name="Rectangle 96">
                <a:extLst>
                  <a:ext uri="{FF2B5EF4-FFF2-40B4-BE49-F238E27FC236}">
                    <a16:creationId xmlns:a16="http://schemas.microsoft.com/office/drawing/2014/main" id="{C9E93C0C-875A-4AB9-A459-D04C1D1F50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" y="154"/>
                <a:ext cx="498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r>
                  <a:rPr kumimoji="0" lang="en-GB" sz="1200" dirty="0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DC9</a:t>
                </a:r>
                <a:endParaRPr kumimoji="0" lang="en-GB" sz="1200" dirty="0"/>
              </a:p>
            </p:txBody>
          </p:sp>
          <p:sp>
            <p:nvSpPr>
              <p:cNvPr id="128" name="Rectangle 97">
                <a:extLst>
                  <a:ext uri="{FF2B5EF4-FFF2-40B4-BE49-F238E27FC236}">
                    <a16:creationId xmlns:a16="http://schemas.microsoft.com/office/drawing/2014/main" id="{82547422-60E5-4788-B2A9-49CCCDB579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" y="154"/>
                <a:ext cx="498" cy="154"/>
              </a:xfrm>
              <a:prstGeom prst="rect">
                <a:avLst/>
              </a:prstGeom>
              <a:noFill/>
              <a:ln w="7">
                <a:solidFill>
                  <a:srgbClr val="C0C0C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80" name="Group 101">
              <a:extLst>
                <a:ext uri="{FF2B5EF4-FFF2-40B4-BE49-F238E27FC236}">
                  <a16:creationId xmlns:a16="http://schemas.microsoft.com/office/drawing/2014/main" id="{D16BCA12-DAD9-4F38-93C5-9D62B9C98E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4764" y="4626764"/>
              <a:ext cx="1006684" cy="280846"/>
              <a:chOff x="363" y="308"/>
              <a:chExt cx="498" cy="154"/>
            </a:xfrm>
          </p:grpSpPr>
          <p:sp>
            <p:nvSpPr>
              <p:cNvPr id="123" name="Rectangle 102">
                <a:extLst>
                  <a:ext uri="{FF2B5EF4-FFF2-40B4-BE49-F238E27FC236}">
                    <a16:creationId xmlns:a16="http://schemas.microsoft.com/office/drawing/2014/main" id="{82F2C673-68B9-4490-945A-1A02C11BDD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" y="308"/>
                <a:ext cx="498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r>
                  <a:rPr kumimoji="0" lang="en-GB" sz="1200" dirty="0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DC10</a:t>
                </a:r>
                <a:endParaRPr kumimoji="0" lang="en-GB" sz="1200" dirty="0"/>
              </a:p>
            </p:txBody>
          </p:sp>
          <p:sp>
            <p:nvSpPr>
              <p:cNvPr id="124" name="Rectangle 103">
                <a:extLst>
                  <a:ext uri="{FF2B5EF4-FFF2-40B4-BE49-F238E27FC236}">
                    <a16:creationId xmlns:a16="http://schemas.microsoft.com/office/drawing/2014/main" id="{DEA5A8A0-315F-4456-B9AD-762146C0F8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" y="308"/>
                <a:ext cx="498" cy="154"/>
              </a:xfrm>
              <a:prstGeom prst="rect">
                <a:avLst/>
              </a:prstGeom>
              <a:noFill/>
              <a:ln w="7">
                <a:solidFill>
                  <a:srgbClr val="C0C0C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74" name="Rectangle 146">
              <a:extLst>
                <a:ext uri="{FF2B5EF4-FFF2-40B4-BE49-F238E27FC236}">
                  <a16:creationId xmlns:a16="http://schemas.microsoft.com/office/drawing/2014/main" id="{2AF6E164-62E5-454D-855C-88DB39F9B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9507" y="4059601"/>
              <a:ext cx="1028005" cy="848009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3BBB78CC-E0F7-4294-BAA0-ED9F0AC1FE74}"/>
              </a:ext>
            </a:extLst>
          </p:cNvPr>
          <p:cNvSpPr txBox="1"/>
          <p:nvPr/>
        </p:nvSpPr>
        <p:spPr>
          <a:xfrm>
            <a:off x="1248873" y="2891325"/>
            <a:ext cx="919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CanFly</a:t>
            </a:r>
            <a:endParaRPr lang="en-US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81B8BCC-C3B3-4A99-B26D-1C330C597D08}"/>
              </a:ext>
            </a:extLst>
          </p:cNvPr>
          <p:cNvSpPr txBox="1"/>
          <p:nvPr/>
        </p:nvSpPr>
        <p:spPr>
          <a:xfrm>
            <a:off x="4240755" y="3586260"/>
            <a:ext cx="1149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MDPlanes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C21C003D-099C-4949-9AB4-91C4909EEB79}"/>
                  </a:ext>
                </a:extLst>
              </p:cNvPr>
              <p:cNvSpPr txBox="1"/>
              <p:nvPr/>
            </p:nvSpPr>
            <p:spPr>
              <a:xfrm>
                <a:off x="3356396" y="4120044"/>
                <a:ext cx="59952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C21C003D-099C-4949-9AB4-91C4909EEB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396" y="4120044"/>
                <a:ext cx="599523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Text Box 67">
            <a:extLst>
              <a:ext uri="{FF2B5EF4-FFF2-40B4-BE49-F238E27FC236}">
                <a16:creationId xmlns:a16="http://schemas.microsoft.com/office/drawing/2014/main" id="{8BBB7FA6-E1C1-48D6-A01C-F14D2CDDF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3639" y="4065072"/>
            <a:ext cx="6303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sym typeface="Symbol" pitchFamily="18" charset="2"/>
              </a:defRPr>
            </a:lvl9pPr>
          </a:lstStyle>
          <a:p>
            <a:pPr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kumimoji="0" lang="en-US" sz="4000" b="1" dirty="0">
                <a:latin typeface="Verdana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FDD1BA1E-2763-4544-AB6B-3ABD94BD1C9C}"/>
                  </a:ext>
                </a:extLst>
              </p:cNvPr>
              <p:cNvSpPr txBox="1"/>
              <p:nvPr/>
            </p:nvSpPr>
            <p:spPr>
              <a:xfrm>
                <a:off x="6654475" y="3663834"/>
                <a:ext cx="21335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CanFly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dirty="0"/>
                  <a:t>MDPlanes</a:t>
                </a:r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FDD1BA1E-2763-4544-AB6B-3ABD94BD1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4475" y="3663834"/>
                <a:ext cx="2133529" cy="369332"/>
              </a:xfrm>
              <a:prstGeom prst="rect">
                <a:avLst/>
              </a:prstGeom>
              <a:blipFill>
                <a:blip r:embed="rId3"/>
                <a:stretch>
                  <a:fillRect l="-2571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6968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A9D14-0C80-408D-8F6E-64E23019E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Harder Question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E39872-DC2F-4FE2-A0BB-50CEA1507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681" y="1942892"/>
            <a:ext cx="4210638" cy="297221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04A0F5-6DA9-4CD8-AF19-FC6E03E77D82}"/>
                  </a:ext>
                </a:extLst>
              </p:cNvPr>
              <p:cNvSpPr txBox="1"/>
              <p:nvPr/>
            </p:nvSpPr>
            <p:spPr>
              <a:xfrm>
                <a:off x="822960" y="5331475"/>
                <a:ext cx="61048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  <a:latin typeface="Bahnschrift Light SemiCondensed" panose="020B0502040204020203" pitchFamily="34" charset="0"/>
                  </a:rPr>
                  <a:t>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  <a:latin typeface="Bahnschrift Light SemiCondensed" panose="020B0502040204020203" pitchFamily="34" charset="0"/>
                  </a:rPr>
                  <a:t> this time?</a:t>
                </a:r>
              </a:p>
              <a:p>
                <a:r>
                  <a:rPr lang="en-US" dirty="0">
                    <a:solidFill>
                      <a:schemeClr val="accent2"/>
                    </a:solidFill>
                    <a:latin typeface="Bahnschrift Light SemiCondensed" panose="020B0502040204020203" pitchFamily="34" charset="0"/>
                  </a:rPr>
                  <a:t>We need the attributes of s to appear in the same tuple for it count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E04A0F5-6DA9-4CD8-AF19-FC6E03E77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5331475"/>
                <a:ext cx="6104823" cy="646331"/>
              </a:xfrm>
              <a:prstGeom prst="rect">
                <a:avLst/>
              </a:prstGeom>
              <a:blipFill>
                <a:blip r:embed="rId3"/>
                <a:stretch>
                  <a:fillRect l="-799" t="-5660" r="-799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83907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A9D14-0C80-408D-8F6E-64E23019E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Harder Question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E39872-DC2F-4FE2-A0BB-50CEA1507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681" y="1942892"/>
            <a:ext cx="4210638" cy="297221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CDDBD4-45EF-4DC3-A767-F04F8D3CA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148" y="5126431"/>
            <a:ext cx="1419423" cy="12003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880D8B-2D9E-4338-A668-2961A741A8F8}"/>
                  </a:ext>
                </a:extLst>
              </p:cNvPr>
              <p:cNvSpPr txBox="1"/>
              <p:nvPr/>
            </p:nvSpPr>
            <p:spPr>
              <a:xfrm>
                <a:off x="2892392" y="5536129"/>
                <a:ext cx="1222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  <a:latin typeface="Bahnschrift Light SemiCondensed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880D8B-2D9E-4338-A668-2961A741A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392" y="5536129"/>
                <a:ext cx="122240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43262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B7FE4-C097-455C-99EC-469D3B5C3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Algebra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3F52A-7838-43F4-B264-66E2761CC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use </a:t>
            </a:r>
            <a:r>
              <a:rPr lang="en-US" dirty="0">
                <a:solidFill>
                  <a:schemeClr val="accent2"/>
                </a:solidFill>
              </a:rPr>
              <a:t>multiple lines </a:t>
            </a:r>
            <a:r>
              <a:rPr lang="en-US" dirty="0"/>
              <a:t>of Relational Algebra to answer a query if you want</a:t>
            </a:r>
          </a:p>
          <a:p>
            <a:pPr lvl="1"/>
            <a:r>
              <a:rPr lang="en-US" dirty="0"/>
              <a:t>Benefit is it’s neater</a:t>
            </a:r>
          </a:p>
          <a:p>
            <a:pPr lvl="1"/>
            <a:r>
              <a:rPr lang="en-US" dirty="0"/>
              <a:t>Rename is useful here to give a name to the table for future reference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7961F69-90DA-4595-8BDD-25E2CEACB3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0099" y="3428999"/>
                <a:ext cx="7543801" cy="1450757"/>
              </a:xfrm>
              <a:prstGeom prst="rect">
                <a:avLst/>
              </a:prstGeom>
            </p:spPr>
            <p:txBody>
              <a:bodyPr>
                <a:normAutofit fontScale="92500"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Calibri" panose="020F050202020403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𝑊𝑜𝑟𝑘𝑠𝐼𝑛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𝑛𝑎𝑚𝑒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𝑙𝑜𝑐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𝐷𝑒𝑝𝑎𝑟𝑡𝑚𝑒𝑛𝑡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𝑑𝑒𝑝𝐼𝐷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𝑑𝑒𝑝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𝐸𝑚𝑝𝑙𝑜𝑦𝑒𝑒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Calibri" panose="020F050202020403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𝐴𝑙𝑖𝑐𝑒𝐷𝑒𝑝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𝑙𝑜𝑐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𝑛𝑎𝑚𝑒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="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𝐴𝑙𝑖𝑐𝑒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𝑊𝑜𝑟𝑘𝑠𝐼𝑛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Calibri" panose="020F050202020403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𝑛𝑎𝑚𝑒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≠"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𝐴𝑙𝑖𝑐𝑒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𝑊𝑜𝑟𝑘𝑠𝐼𝑛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𝐴𝑙𝑖𝑐𝑒𝐷𝑒𝑝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37961F69-90DA-4595-8BDD-25E2CEACB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9" y="3428999"/>
                <a:ext cx="7543801" cy="145075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A1C81E-0369-4590-9F10-C9FB115B80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111718" y="4913006"/>
                <a:ext cx="19580191" cy="1450757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𝑛𝑎𝑚𝑒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≠"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𝐴𝑙𝑖𝑐𝑒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𝑛𝑎𝑚𝑒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𝑙𝑜𝑐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𝐷𝑒𝑝𝑎𝑟𝑡𝑚𝑒𝑛𝑡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⋈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𝑑𝑒𝑝𝐼𝐷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𝑑𝑒𝑝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𝐸𝑚𝑝𝑙𝑜𝑦𝑒𝑒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𝑙𝑜𝑐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𝑛𝑎𝑚𝑒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="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𝐴𝑙𝑖𝑐𝑒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𝑛𝑎𝑚𝑒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𝑙𝑜𝑐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𝐷𝑒𝑝𝑎𝑟𝑡𝑚𝑒𝑛𝑡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⋈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𝑑𝑒𝑝𝐼𝐷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𝑑𝑒𝑝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𝐸𝑚𝑝𝑙𝑜𝑦𝑒𝑒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DFA1C81E-0369-4590-9F10-C9FB115B8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11718" y="4913006"/>
                <a:ext cx="19580191" cy="14507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8D8A6A-BA66-4FB7-92DE-26A724719AE5}"/>
                  </a:ext>
                </a:extLst>
              </p:cNvPr>
              <p:cNvSpPr txBox="1"/>
              <p:nvPr/>
            </p:nvSpPr>
            <p:spPr>
              <a:xfrm>
                <a:off x="3722571" y="4672952"/>
                <a:ext cx="1222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𝑉𝑆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  <a:latin typeface="Bahnschrift Light SemiCondensed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C8D8A6A-BA66-4FB7-92DE-26A724719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571" y="4672952"/>
                <a:ext cx="122240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169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C9C5-A091-4D0A-B367-53DC36C03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A7391-F842-4536-8403-7FE79A659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operations of relational algebra</a:t>
            </a:r>
          </a:p>
          <a:p>
            <a:r>
              <a:rPr lang="en-US" dirty="0"/>
              <a:t>Create a series of expressions to answer a query in English using Relational Algebra</a:t>
            </a:r>
          </a:p>
          <a:p>
            <a:r>
              <a:rPr lang="en-US" dirty="0"/>
              <a:t>Transform a Relational Algebra statement into a SQL statement and vice versa</a:t>
            </a:r>
          </a:p>
        </p:txBody>
      </p:sp>
    </p:spTree>
    <p:extLst>
      <p:ext uri="{BB962C8B-B14F-4D97-AF65-F5344CB8AC3E}">
        <p14:creationId xmlns:p14="http://schemas.microsoft.com/office/powerpoint/2010/main" val="1834917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F06017F-1C7B-4491-82E2-2FCEB62D7F5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Projection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F06017F-1C7B-4491-82E2-2FCEB62D7F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35" b="-21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5D3D2-C75D-479A-A001-EDDCC0F67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Projection function takes a relation R and deletes all attributes not in the project list L</a:t>
            </a:r>
          </a:p>
          <a:p>
            <a:pPr lvl="1"/>
            <a:r>
              <a:rPr lang="en-US" dirty="0"/>
              <a:t>Essentially it keeps only the columns from R in L</a:t>
            </a:r>
          </a:p>
          <a:p>
            <a:r>
              <a:rPr lang="en-US" dirty="0"/>
              <a:t>Projection also </a:t>
            </a:r>
            <a:r>
              <a:rPr lang="en-US" dirty="0">
                <a:solidFill>
                  <a:schemeClr val="accent2"/>
                </a:solidFill>
              </a:rPr>
              <a:t>eliminates duplicate tuples </a:t>
            </a:r>
            <a:r>
              <a:rPr lang="en-US" dirty="0"/>
              <a:t>in the new relation</a:t>
            </a:r>
          </a:p>
          <a:p>
            <a:endParaRPr lang="en-US" dirty="0"/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25E7F1DD-CE9D-4807-84E2-FAB4A597655A}"/>
              </a:ext>
            </a:extLst>
          </p:cNvPr>
          <p:cNvGrpSpPr>
            <a:grpSpLocks/>
          </p:cNvGrpSpPr>
          <p:nvPr/>
        </p:nvGrpSpPr>
        <p:grpSpPr bwMode="auto">
          <a:xfrm>
            <a:off x="1519079" y="3733800"/>
            <a:ext cx="1982110" cy="2243665"/>
            <a:chOff x="-3" y="-3"/>
            <a:chExt cx="850" cy="1084"/>
          </a:xfrm>
        </p:grpSpPr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66B151F0-3384-466B-A6E3-21A8D80677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44" cy="1078"/>
              <a:chOff x="0" y="0"/>
              <a:chExt cx="844" cy="1078"/>
            </a:xfrm>
          </p:grpSpPr>
          <p:grpSp>
            <p:nvGrpSpPr>
              <p:cNvPr id="7" name="Group 8">
                <a:extLst>
                  <a:ext uri="{FF2B5EF4-FFF2-40B4-BE49-F238E27FC236}">
                    <a16:creationId xmlns:a16="http://schemas.microsoft.com/office/drawing/2014/main" id="{9E6D8DD3-B9B5-4D3C-A967-2044467C4C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46" cy="154"/>
                <a:chOff x="0" y="0"/>
                <a:chExt cx="346" cy="154"/>
              </a:xfrm>
            </p:grpSpPr>
            <p:sp>
              <p:nvSpPr>
                <p:cNvPr id="49" name="Rectangle 9">
                  <a:extLst>
                    <a:ext uri="{FF2B5EF4-FFF2-40B4-BE49-F238E27FC236}">
                      <a16:creationId xmlns:a16="http://schemas.microsoft.com/office/drawing/2014/main" id="{E6D50D71-E1BD-42BE-B65A-C85AFE72D6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50" name="Group 10">
                  <a:extLst>
                    <a:ext uri="{FF2B5EF4-FFF2-40B4-BE49-F238E27FC236}">
                      <a16:creationId xmlns:a16="http://schemas.microsoft.com/office/drawing/2014/main" id="{CC853AD4-8AD0-4BE7-9AC3-2EC8F50390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46" cy="154"/>
                  <a:chOff x="0" y="0"/>
                  <a:chExt cx="346" cy="154"/>
                </a:xfrm>
              </p:grpSpPr>
              <p:sp>
                <p:nvSpPr>
                  <p:cNvPr id="51" name="Rectangle 11">
                    <a:extLst>
                      <a:ext uri="{FF2B5EF4-FFF2-40B4-BE49-F238E27FC236}">
                        <a16:creationId xmlns:a16="http://schemas.microsoft.com/office/drawing/2014/main" id="{CD4B022F-6AC7-47BD-84FC-4943EC5B443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52" name="Rectangle 12">
                    <a:extLst>
                      <a:ext uri="{FF2B5EF4-FFF2-40B4-BE49-F238E27FC236}">
                        <a16:creationId xmlns:a16="http://schemas.microsoft.com/office/drawing/2014/main" id="{7E357419-214D-49B1-B15B-A828133E653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" name="Group 13">
                <a:extLst>
                  <a:ext uri="{FF2B5EF4-FFF2-40B4-BE49-F238E27FC236}">
                    <a16:creationId xmlns:a16="http://schemas.microsoft.com/office/drawing/2014/main" id="{00A985E5-889F-4332-A31B-3D64003E3C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0"/>
                <a:ext cx="498" cy="154"/>
                <a:chOff x="346" y="0"/>
                <a:chExt cx="498" cy="154"/>
              </a:xfrm>
            </p:grpSpPr>
            <p:sp>
              <p:nvSpPr>
                <p:cNvPr id="45" name="Rectangle 14">
                  <a:extLst>
                    <a:ext uri="{FF2B5EF4-FFF2-40B4-BE49-F238E27FC236}">
                      <a16:creationId xmlns:a16="http://schemas.microsoft.com/office/drawing/2014/main" id="{B80A5541-4439-4C21-A0AF-CA511A9B73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6" name="Group 15">
                  <a:extLst>
                    <a:ext uri="{FF2B5EF4-FFF2-40B4-BE49-F238E27FC236}">
                      <a16:creationId xmlns:a16="http://schemas.microsoft.com/office/drawing/2014/main" id="{044A42B3-2061-4A99-9A04-CEF91995591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" y="0"/>
                  <a:ext cx="498" cy="154"/>
                  <a:chOff x="346" y="0"/>
                  <a:chExt cx="498" cy="154"/>
                </a:xfrm>
              </p:grpSpPr>
              <p:sp>
                <p:nvSpPr>
                  <p:cNvPr id="47" name="Rectangle 16">
                    <a:extLst>
                      <a:ext uri="{FF2B5EF4-FFF2-40B4-BE49-F238E27FC236}">
                        <a16:creationId xmlns:a16="http://schemas.microsoft.com/office/drawing/2014/main" id="{2D224BD3-C44E-432A-9358-5C82F71B3C4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 u="sng"/>
                  </a:p>
                </p:txBody>
              </p:sp>
              <p:sp>
                <p:nvSpPr>
                  <p:cNvPr id="48" name="Rectangle 17">
                    <a:extLst>
                      <a:ext uri="{FF2B5EF4-FFF2-40B4-BE49-F238E27FC236}">
                        <a16:creationId xmlns:a16="http://schemas.microsoft.com/office/drawing/2014/main" id="{48D0C3DA-C849-4218-90CA-C111F7663D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8">
                <a:extLst>
                  <a:ext uri="{FF2B5EF4-FFF2-40B4-BE49-F238E27FC236}">
                    <a16:creationId xmlns:a16="http://schemas.microsoft.com/office/drawing/2014/main" id="{EDA2383E-6CED-4AC9-AF12-5A8A5F4D02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46" cy="154"/>
                <a:chOff x="0" y="154"/>
                <a:chExt cx="346" cy="154"/>
              </a:xfrm>
            </p:grpSpPr>
            <p:sp>
              <p:nvSpPr>
                <p:cNvPr id="43" name="Rectangle 19">
                  <a:extLst>
                    <a:ext uri="{FF2B5EF4-FFF2-40B4-BE49-F238E27FC236}">
                      <a16:creationId xmlns:a16="http://schemas.microsoft.com/office/drawing/2014/main" id="{C51FCD75-5C99-494A-AF34-FC97DB7F08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4" name="Rectangle 20">
                  <a:extLst>
                    <a:ext uri="{FF2B5EF4-FFF2-40B4-BE49-F238E27FC236}">
                      <a16:creationId xmlns:a16="http://schemas.microsoft.com/office/drawing/2014/main" id="{15AFD04D-919C-4987-9662-824E34E79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21">
                <a:extLst>
                  <a:ext uri="{FF2B5EF4-FFF2-40B4-BE49-F238E27FC236}">
                    <a16:creationId xmlns:a16="http://schemas.microsoft.com/office/drawing/2014/main" id="{7DBEBD4D-30FC-45DD-B20C-D8146790B2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154"/>
                <a:ext cx="498" cy="154"/>
                <a:chOff x="346" y="154"/>
                <a:chExt cx="498" cy="154"/>
              </a:xfrm>
            </p:grpSpPr>
            <p:sp>
              <p:nvSpPr>
                <p:cNvPr id="41" name="Rectangle 22">
                  <a:extLst>
                    <a:ext uri="{FF2B5EF4-FFF2-40B4-BE49-F238E27FC236}">
                      <a16:creationId xmlns:a16="http://schemas.microsoft.com/office/drawing/2014/main" id="{477024FA-74F9-45A6-90B8-C033653E67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42" name="Rectangle 23">
                  <a:extLst>
                    <a:ext uri="{FF2B5EF4-FFF2-40B4-BE49-F238E27FC236}">
                      <a16:creationId xmlns:a16="http://schemas.microsoft.com/office/drawing/2014/main" id="{5AE7A20D-71FD-4945-A371-E7277E9E48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4">
                <a:extLst>
                  <a:ext uri="{FF2B5EF4-FFF2-40B4-BE49-F238E27FC236}">
                    <a16:creationId xmlns:a16="http://schemas.microsoft.com/office/drawing/2014/main" id="{B77B4A84-D18A-492A-BDC2-11FC306D9A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46" cy="154"/>
                <a:chOff x="0" y="308"/>
                <a:chExt cx="346" cy="154"/>
              </a:xfrm>
            </p:grpSpPr>
            <p:sp>
              <p:nvSpPr>
                <p:cNvPr id="39" name="Rectangle 25">
                  <a:extLst>
                    <a:ext uri="{FF2B5EF4-FFF2-40B4-BE49-F238E27FC236}">
                      <a16:creationId xmlns:a16="http://schemas.microsoft.com/office/drawing/2014/main" id="{C21F51E3-7A30-49C1-B12C-460A5D483C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0" name="Rectangle 26">
                  <a:extLst>
                    <a:ext uri="{FF2B5EF4-FFF2-40B4-BE49-F238E27FC236}">
                      <a16:creationId xmlns:a16="http://schemas.microsoft.com/office/drawing/2014/main" id="{3A5D0270-D0FA-44C5-BABA-4DDBD1E691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7">
                <a:extLst>
                  <a:ext uri="{FF2B5EF4-FFF2-40B4-BE49-F238E27FC236}">
                    <a16:creationId xmlns:a16="http://schemas.microsoft.com/office/drawing/2014/main" id="{ECAD0BD9-C183-41BF-ADB3-2C6002A4F0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308"/>
                <a:ext cx="498" cy="154"/>
                <a:chOff x="346" y="308"/>
                <a:chExt cx="498" cy="154"/>
              </a:xfrm>
            </p:grpSpPr>
            <p:sp>
              <p:nvSpPr>
                <p:cNvPr id="37" name="Rectangle 28">
                  <a:extLst>
                    <a:ext uri="{FF2B5EF4-FFF2-40B4-BE49-F238E27FC236}">
                      <a16:creationId xmlns:a16="http://schemas.microsoft.com/office/drawing/2014/main" id="{D4844CA9-EF3B-4A89-83DB-5E2ABFDAD6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38" name="Rectangle 29">
                  <a:extLst>
                    <a:ext uri="{FF2B5EF4-FFF2-40B4-BE49-F238E27FC236}">
                      <a16:creationId xmlns:a16="http://schemas.microsoft.com/office/drawing/2014/main" id="{A02D8FB2-AE3C-4ADE-8736-678CF3ACF2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0">
                <a:extLst>
                  <a:ext uri="{FF2B5EF4-FFF2-40B4-BE49-F238E27FC236}">
                    <a16:creationId xmlns:a16="http://schemas.microsoft.com/office/drawing/2014/main" id="{72A3EBB0-BEF5-418F-A3BE-1F9651845A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46" cy="154"/>
                <a:chOff x="0" y="462"/>
                <a:chExt cx="346" cy="154"/>
              </a:xfrm>
            </p:grpSpPr>
            <p:sp>
              <p:nvSpPr>
                <p:cNvPr id="35" name="Rectangle 31">
                  <a:extLst>
                    <a:ext uri="{FF2B5EF4-FFF2-40B4-BE49-F238E27FC236}">
                      <a16:creationId xmlns:a16="http://schemas.microsoft.com/office/drawing/2014/main" id="{6E122344-0033-491C-8327-3FD1EE896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6" name="Rectangle 32">
                  <a:extLst>
                    <a:ext uri="{FF2B5EF4-FFF2-40B4-BE49-F238E27FC236}">
                      <a16:creationId xmlns:a16="http://schemas.microsoft.com/office/drawing/2014/main" id="{8A52676E-E289-4C78-818C-02E5462338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3">
                <a:extLst>
                  <a:ext uri="{FF2B5EF4-FFF2-40B4-BE49-F238E27FC236}">
                    <a16:creationId xmlns:a16="http://schemas.microsoft.com/office/drawing/2014/main" id="{B926CC50-1130-4053-B5AA-CB655406E8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462"/>
                <a:ext cx="498" cy="154"/>
                <a:chOff x="346" y="462"/>
                <a:chExt cx="498" cy="154"/>
              </a:xfrm>
            </p:grpSpPr>
            <p:sp>
              <p:nvSpPr>
                <p:cNvPr id="33" name="Rectangle 34">
                  <a:extLst>
                    <a:ext uri="{FF2B5EF4-FFF2-40B4-BE49-F238E27FC236}">
                      <a16:creationId xmlns:a16="http://schemas.microsoft.com/office/drawing/2014/main" id="{689A8A60-43CC-4479-BFF2-9106B7D997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34" name="Rectangle 35">
                  <a:extLst>
                    <a:ext uri="{FF2B5EF4-FFF2-40B4-BE49-F238E27FC236}">
                      <a16:creationId xmlns:a16="http://schemas.microsoft.com/office/drawing/2014/main" id="{23099BA9-88EF-4258-86FF-976A458132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6">
                <a:extLst>
                  <a:ext uri="{FF2B5EF4-FFF2-40B4-BE49-F238E27FC236}">
                    <a16:creationId xmlns:a16="http://schemas.microsoft.com/office/drawing/2014/main" id="{D6E9E212-FEF8-4F82-B5CD-78B3D6A766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46" cy="154"/>
                <a:chOff x="0" y="616"/>
                <a:chExt cx="346" cy="154"/>
              </a:xfrm>
            </p:grpSpPr>
            <p:sp>
              <p:nvSpPr>
                <p:cNvPr id="31" name="Rectangle 37">
                  <a:extLst>
                    <a:ext uri="{FF2B5EF4-FFF2-40B4-BE49-F238E27FC236}">
                      <a16:creationId xmlns:a16="http://schemas.microsoft.com/office/drawing/2014/main" id="{0116DE3D-EE97-433C-B69A-EF31874701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2" name="Rectangle 38">
                  <a:extLst>
                    <a:ext uri="{FF2B5EF4-FFF2-40B4-BE49-F238E27FC236}">
                      <a16:creationId xmlns:a16="http://schemas.microsoft.com/office/drawing/2014/main" id="{B9AC1F9D-5B30-4557-AF21-5F3388588E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9">
                <a:extLst>
                  <a:ext uri="{FF2B5EF4-FFF2-40B4-BE49-F238E27FC236}">
                    <a16:creationId xmlns:a16="http://schemas.microsoft.com/office/drawing/2014/main" id="{93175421-F3D4-4297-841B-BD3BB9401C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616"/>
                <a:ext cx="498" cy="154"/>
                <a:chOff x="346" y="616"/>
                <a:chExt cx="498" cy="154"/>
              </a:xfrm>
            </p:grpSpPr>
            <p:sp>
              <p:nvSpPr>
                <p:cNvPr id="29" name="Rectangle 40">
                  <a:extLst>
                    <a:ext uri="{FF2B5EF4-FFF2-40B4-BE49-F238E27FC236}">
                      <a16:creationId xmlns:a16="http://schemas.microsoft.com/office/drawing/2014/main" id="{DBD9270A-4014-41CA-968B-941442ACB7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30" name="Rectangle 41">
                  <a:extLst>
                    <a:ext uri="{FF2B5EF4-FFF2-40B4-BE49-F238E27FC236}">
                      <a16:creationId xmlns:a16="http://schemas.microsoft.com/office/drawing/2014/main" id="{7F092715-8C32-410D-93B6-958D3F9B3B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2">
                <a:extLst>
                  <a:ext uri="{FF2B5EF4-FFF2-40B4-BE49-F238E27FC236}">
                    <a16:creationId xmlns:a16="http://schemas.microsoft.com/office/drawing/2014/main" id="{76191D64-6766-4C81-A31D-138826E348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46" cy="154"/>
                <a:chOff x="0" y="770"/>
                <a:chExt cx="346" cy="154"/>
              </a:xfrm>
            </p:grpSpPr>
            <p:sp>
              <p:nvSpPr>
                <p:cNvPr id="27" name="Rectangle 43">
                  <a:extLst>
                    <a:ext uri="{FF2B5EF4-FFF2-40B4-BE49-F238E27FC236}">
                      <a16:creationId xmlns:a16="http://schemas.microsoft.com/office/drawing/2014/main" id="{6891F38D-3E80-4EAD-9E59-83295B61F6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28" name="Rectangle 44">
                  <a:extLst>
                    <a:ext uri="{FF2B5EF4-FFF2-40B4-BE49-F238E27FC236}">
                      <a16:creationId xmlns:a16="http://schemas.microsoft.com/office/drawing/2014/main" id="{C83F7E56-3400-4856-8718-372C73F3E5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5">
                <a:extLst>
                  <a:ext uri="{FF2B5EF4-FFF2-40B4-BE49-F238E27FC236}">
                    <a16:creationId xmlns:a16="http://schemas.microsoft.com/office/drawing/2014/main" id="{D4978B8E-F6F5-4683-8F85-4449CB34D8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770"/>
                <a:ext cx="498" cy="154"/>
                <a:chOff x="346" y="770"/>
                <a:chExt cx="498" cy="154"/>
              </a:xfrm>
            </p:grpSpPr>
            <p:sp>
              <p:nvSpPr>
                <p:cNvPr id="25" name="Rectangle 46">
                  <a:extLst>
                    <a:ext uri="{FF2B5EF4-FFF2-40B4-BE49-F238E27FC236}">
                      <a16:creationId xmlns:a16="http://schemas.microsoft.com/office/drawing/2014/main" id="{042B8871-5ADF-4E1A-8BEE-1C2E1E0B6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26" name="Rectangle 47">
                  <a:extLst>
                    <a:ext uri="{FF2B5EF4-FFF2-40B4-BE49-F238E27FC236}">
                      <a16:creationId xmlns:a16="http://schemas.microsoft.com/office/drawing/2014/main" id="{30A9D30B-58D4-4747-ACB1-66CBCB7D55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8">
                <a:extLst>
                  <a:ext uri="{FF2B5EF4-FFF2-40B4-BE49-F238E27FC236}">
                    <a16:creationId xmlns:a16="http://schemas.microsoft.com/office/drawing/2014/main" id="{8855CB10-C6C3-408D-B235-305AD9DF8C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46" cy="154"/>
                <a:chOff x="0" y="924"/>
                <a:chExt cx="346" cy="154"/>
              </a:xfrm>
            </p:grpSpPr>
            <p:sp>
              <p:nvSpPr>
                <p:cNvPr id="23" name="Rectangle 49">
                  <a:extLst>
                    <a:ext uri="{FF2B5EF4-FFF2-40B4-BE49-F238E27FC236}">
                      <a16:creationId xmlns:a16="http://schemas.microsoft.com/office/drawing/2014/main" id="{D6204238-398A-49D4-A6F4-D504103A0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24" name="Rectangle 50">
                  <a:extLst>
                    <a:ext uri="{FF2B5EF4-FFF2-40B4-BE49-F238E27FC236}">
                      <a16:creationId xmlns:a16="http://schemas.microsoft.com/office/drawing/2014/main" id="{AC717312-3251-4F36-B815-C5ABD2F03E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51">
                <a:extLst>
                  <a:ext uri="{FF2B5EF4-FFF2-40B4-BE49-F238E27FC236}">
                    <a16:creationId xmlns:a16="http://schemas.microsoft.com/office/drawing/2014/main" id="{0126E068-14B5-474E-B24F-203F332A25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924"/>
                <a:ext cx="498" cy="154"/>
                <a:chOff x="346" y="924"/>
                <a:chExt cx="498" cy="154"/>
              </a:xfrm>
            </p:grpSpPr>
            <p:sp>
              <p:nvSpPr>
                <p:cNvPr id="21" name="Rectangle 52">
                  <a:extLst>
                    <a:ext uri="{FF2B5EF4-FFF2-40B4-BE49-F238E27FC236}">
                      <a16:creationId xmlns:a16="http://schemas.microsoft.com/office/drawing/2014/main" id="{923AB3A6-064F-4EDF-8B10-9BAE9E2727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22" name="Rectangle 53">
                  <a:extLst>
                    <a:ext uri="{FF2B5EF4-FFF2-40B4-BE49-F238E27FC236}">
                      <a16:creationId xmlns:a16="http://schemas.microsoft.com/office/drawing/2014/main" id="{1F421D04-E874-4F99-87E0-F21897B448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54">
              <a:extLst>
                <a:ext uri="{FF2B5EF4-FFF2-40B4-BE49-F238E27FC236}">
                  <a16:creationId xmlns:a16="http://schemas.microsoft.com/office/drawing/2014/main" id="{3048CB7A-0489-4CF8-A65F-AA2BD9544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50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aphicFrame>
        <p:nvGraphicFramePr>
          <p:cNvPr id="102" name="Group 67">
            <a:extLst>
              <a:ext uri="{FF2B5EF4-FFF2-40B4-BE49-F238E27FC236}">
                <a16:creationId xmlns:a16="http://schemas.microsoft.com/office/drawing/2014/main" id="{329FB494-E85F-41D0-B6D7-8B1C30B3CB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9129657"/>
              </p:ext>
            </p:extLst>
          </p:nvPr>
        </p:nvGraphicFramePr>
        <p:xfrm>
          <a:off x="6593306" y="4332043"/>
          <a:ext cx="920750" cy="1001713"/>
        </p:xfrm>
        <a:graphic>
          <a:graphicData uri="http://schemas.openxmlformats.org/drawingml/2006/table">
            <a:tbl>
              <a:tblPr/>
              <a:tblGrid>
                <a:gridCol w="92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4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Maker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Airbus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458C3A36-554E-498B-97CF-CC00A80A6FE4}"/>
              </a:ext>
            </a:extLst>
          </p:cNvPr>
          <p:cNvCxnSpPr/>
          <p:nvPr/>
        </p:nvCxnSpPr>
        <p:spPr>
          <a:xfrm>
            <a:off x="3621455" y="4855631"/>
            <a:ext cx="27913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027C8D4F-8D8B-41EC-B12C-B1C003AB4133}"/>
                  </a:ext>
                </a:extLst>
              </p:cNvPr>
              <p:cNvSpPr txBox="1"/>
              <p:nvPr/>
            </p:nvSpPr>
            <p:spPr>
              <a:xfrm>
                <a:off x="3753853" y="4332043"/>
                <a:ext cx="26589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𝑀𝑎𝑘𝑒𝑟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𝑃𝑙𝑎𝑛𝑒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027C8D4F-8D8B-41EC-B12C-B1C003AB4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853" y="4332043"/>
                <a:ext cx="2658979" cy="461665"/>
              </a:xfrm>
              <a:prstGeom prst="rect">
                <a:avLst/>
              </a:prstGeom>
              <a:blipFill>
                <a:blip r:embed="rId3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TextBox 105">
            <a:extLst>
              <a:ext uri="{FF2B5EF4-FFF2-40B4-BE49-F238E27FC236}">
                <a16:creationId xmlns:a16="http://schemas.microsoft.com/office/drawing/2014/main" id="{A734699F-7D39-4322-8988-CC07BCE25A1D}"/>
              </a:ext>
            </a:extLst>
          </p:cNvPr>
          <p:cNvSpPr txBox="1"/>
          <p:nvPr/>
        </p:nvSpPr>
        <p:spPr>
          <a:xfrm>
            <a:off x="706600" y="3733800"/>
            <a:ext cx="77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Plane</a:t>
            </a:r>
          </a:p>
        </p:txBody>
      </p:sp>
    </p:spTree>
    <p:extLst>
      <p:ext uri="{BB962C8B-B14F-4D97-AF65-F5344CB8AC3E}">
        <p14:creationId xmlns:p14="http://schemas.microsoft.com/office/powerpoint/2010/main" val="2828533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2C0707F-CECF-4C5D-9908-01D6E7F9908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Selection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2C0707F-CECF-4C5D-9908-01D6E7F990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635" b="-21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A02704-7208-48A7-92BB-B1969A8FB7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Selects tuples from R which satisfy the condition C</a:t>
                </a:r>
              </a:p>
              <a:p>
                <a:r>
                  <a:rPr lang="en-US" dirty="0"/>
                  <a:t>The resulting schema has the </a:t>
                </a:r>
                <a:r>
                  <a:rPr lang="en-US" dirty="0">
                    <a:solidFill>
                      <a:schemeClr val="accent2"/>
                    </a:solidFill>
                  </a:rPr>
                  <a:t>same attributes</a:t>
                </a:r>
                <a:r>
                  <a:rPr lang="en-US" dirty="0"/>
                  <a:t> as R, only with the tuples filtered based on C</a:t>
                </a:r>
              </a:p>
              <a:p>
                <a:r>
                  <a:rPr lang="en-US" dirty="0"/>
                  <a:t>A condition C has the form: </a:t>
                </a:r>
                <a:r>
                  <a:rPr lang="en-US" dirty="0">
                    <a:solidFill>
                      <a:schemeClr val="accent2"/>
                    </a:solidFill>
                  </a:rPr>
                  <a:t>Term Op Term</a:t>
                </a:r>
              </a:p>
              <a:p>
                <a:pPr lvl="1"/>
                <a:r>
                  <a:rPr lang="en-US" dirty="0"/>
                  <a:t>Where Term is an </a:t>
                </a:r>
                <a:r>
                  <a:rPr lang="en-US" dirty="0">
                    <a:solidFill>
                      <a:schemeClr val="accent2"/>
                    </a:solidFill>
                  </a:rPr>
                  <a:t>attribute name </a:t>
                </a:r>
                <a:r>
                  <a:rPr lang="en-US" dirty="0"/>
                  <a:t>or </a:t>
                </a:r>
                <a:r>
                  <a:rPr lang="en-US" dirty="0">
                    <a:solidFill>
                      <a:schemeClr val="accent2"/>
                    </a:solidFill>
                  </a:rPr>
                  <a:t>constant</a:t>
                </a:r>
              </a:p>
              <a:p>
                <a:pPr lvl="1"/>
                <a:r>
                  <a:rPr lang="en-US" dirty="0"/>
                  <a:t>Op is one of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&gt;, =, ≠,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𝑒𝑡𝑐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We can use C1 AND C2, C1 OR C2 or NOT C1</a:t>
                </a:r>
              </a:p>
              <a:p>
                <a:pPr lvl="1"/>
                <a:r>
                  <a:rPr lang="en-US" dirty="0"/>
                  <a:t>Standard Boolean logic rules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A02704-7208-48A7-92BB-B1969A8FB7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62" t="-2121" r="-1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598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E8A45-F9CB-48EF-941B-7D48A7AC8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Example</a:t>
            </a: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8F8C845C-B9CC-4618-891C-B8F527EE0ED0}"/>
              </a:ext>
            </a:extLst>
          </p:cNvPr>
          <p:cNvGrpSpPr>
            <a:grpSpLocks/>
          </p:cNvGrpSpPr>
          <p:nvPr/>
        </p:nvGrpSpPr>
        <p:grpSpPr bwMode="auto">
          <a:xfrm>
            <a:off x="822960" y="2930649"/>
            <a:ext cx="1676400" cy="1935163"/>
            <a:chOff x="-3" y="-3"/>
            <a:chExt cx="850" cy="1084"/>
          </a:xfrm>
        </p:grpSpPr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9A3FCCB3-CB01-404B-B038-8D4964144B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844" cy="1078"/>
              <a:chOff x="0" y="0"/>
              <a:chExt cx="844" cy="1078"/>
            </a:xfrm>
          </p:grpSpPr>
          <p:grpSp>
            <p:nvGrpSpPr>
              <p:cNvPr id="7" name="Group 8">
                <a:extLst>
                  <a:ext uri="{FF2B5EF4-FFF2-40B4-BE49-F238E27FC236}">
                    <a16:creationId xmlns:a16="http://schemas.microsoft.com/office/drawing/2014/main" id="{039390C7-F877-4229-8E2A-B39D3BB60D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46" cy="154"/>
                <a:chOff x="0" y="0"/>
                <a:chExt cx="346" cy="154"/>
              </a:xfrm>
            </p:grpSpPr>
            <p:sp>
              <p:nvSpPr>
                <p:cNvPr id="49" name="Rectangle 9">
                  <a:extLst>
                    <a:ext uri="{FF2B5EF4-FFF2-40B4-BE49-F238E27FC236}">
                      <a16:creationId xmlns:a16="http://schemas.microsoft.com/office/drawing/2014/main" id="{08431CCD-6321-4FCB-9372-3ECE7E36DF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46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50" name="Group 10">
                  <a:extLst>
                    <a:ext uri="{FF2B5EF4-FFF2-40B4-BE49-F238E27FC236}">
                      <a16:creationId xmlns:a16="http://schemas.microsoft.com/office/drawing/2014/main" id="{9E2231DD-B895-4A49-8818-17742920EDE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46" cy="154"/>
                  <a:chOff x="0" y="0"/>
                  <a:chExt cx="346" cy="154"/>
                </a:xfrm>
              </p:grpSpPr>
              <p:sp>
                <p:nvSpPr>
                  <p:cNvPr id="51" name="Rectangle 11">
                    <a:extLst>
                      <a:ext uri="{FF2B5EF4-FFF2-40B4-BE49-F238E27FC236}">
                        <a16:creationId xmlns:a16="http://schemas.microsoft.com/office/drawing/2014/main" id="{54F52F90-DFBF-47B3-881A-26D96C9D9F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Maker</a:t>
                    </a:r>
                    <a:endParaRPr kumimoji="0" lang="en-GB" sz="1200"/>
                  </a:p>
                </p:txBody>
              </p:sp>
              <p:sp>
                <p:nvSpPr>
                  <p:cNvPr id="52" name="Rectangle 12">
                    <a:extLst>
                      <a:ext uri="{FF2B5EF4-FFF2-40B4-BE49-F238E27FC236}">
                        <a16:creationId xmlns:a16="http://schemas.microsoft.com/office/drawing/2014/main" id="{FDABF502-1009-4187-9388-27D09636AE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346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" name="Group 13">
                <a:extLst>
                  <a:ext uri="{FF2B5EF4-FFF2-40B4-BE49-F238E27FC236}">
                    <a16:creationId xmlns:a16="http://schemas.microsoft.com/office/drawing/2014/main" id="{04A225DF-9815-405F-8722-3FAE21BCE4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0"/>
                <a:ext cx="498" cy="154"/>
                <a:chOff x="346" y="0"/>
                <a:chExt cx="498" cy="154"/>
              </a:xfrm>
            </p:grpSpPr>
            <p:sp>
              <p:nvSpPr>
                <p:cNvPr id="45" name="Rectangle 14">
                  <a:extLst>
                    <a:ext uri="{FF2B5EF4-FFF2-40B4-BE49-F238E27FC236}">
                      <a16:creationId xmlns:a16="http://schemas.microsoft.com/office/drawing/2014/main" id="{6CF2CE73-0FF7-423C-9259-87962A3934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0"/>
                  <a:ext cx="498" cy="154"/>
                </a:xfrm>
                <a:prstGeom prst="rect">
                  <a:avLst/>
                </a:prstGeom>
                <a:solidFill>
                  <a:srgbClr val="C0C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46" name="Group 15">
                  <a:extLst>
                    <a:ext uri="{FF2B5EF4-FFF2-40B4-BE49-F238E27FC236}">
                      <a16:creationId xmlns:a16="http://schemas.microsoft.com/office/drawing/2014/main" id="{8876728C-8C7F-4A90-87FC-94D4A7FB14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6" y="0"/>
                  <a:ext cx="498" cy="154"/>
                  <a:chOff x="346" y="0"/>
                  <a:chExt cx="498" cy="154"/>
                </a:xfrm>
              </p:grpSpPr>
              <p:sp>
                <p:nvSpPr>
                  <p:cNvPr id="47" name="Rectangle 16">
                    <a:extLst>
                      <a:ext uri="{FF2B5EF4-FFF2-40B4-BE49-F238E27FC236}">
                        <a16:creationId xmlns:a16="http://schemas.microsoft.com/office/drawing/2014/main" id="{48A357F6-791E-4959-B923-84DD971FFE4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solidFill>
                    <a:srgbClr val="C0C0C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0" hangingPunct="0"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GB" sz="1200" b="1" u="sng">
                        <a:solidFill>
                          <a:srgbClr val="000000"/>
                        </a:solidFill>
                        <a:latin typeface="Arial" charset="0"/>
                        <a:cs typeface="Arial" charset="0"/>
                      </a:rPr>
                      <a:t>Model_No</a:t>
                    </a:r>
                    <a:endParaRPr kumimoji="0" lang="en-GB" sz="1200" u="sng"/>
                  </a:p>
                </p:txBody>
              </p:sp>
              <p:sp>
                <p:nvSpPr>
                  <p:cNvPr id="48" name="Rectangle 17">
                    <a:extLst>
                      <a:ext uri="{FF2B5EF4-FFF2-40B4-BE49-F238E27FC236}">
                        <a16:creationId xmlns:a16="http://schemas.microsoft.com/office/drawing/2014/main" id="{F5A6ED2E-7FFE-4D1D-8007-567721CEF6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6" y="0"/>
                    <a:ext cx="498" cy="154"/>
                  </a:xfrm>
                  <a:prstGeom prst="rect">
                    <a:avLst/>
                  </a:prstGeom>
                  <a:noFill/>
                  <a:ln w="7">
                    <a:solidFill>
                      <a:srgbClr val="0000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" name="Group 18">
                <a:extLst>
                  <a:ext uri="{FF2B5EF4-FFF2-40B4-BE49-F238E27FC236}">
                    <a16:creationId xmlns:a16="http://schemas.microsoft.com/office/drawing/2014/main" id="{A89BDB8B-9E3D-470D-A5B8-CC0FE87EEF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4"/>
                <a:ext cx="346" cy="154"/>
                <a:chOff x="0" y="154"/>
                <a:chExt cx="346" cy="154"/>
              </a:xfrm>
            </p:grpSpPr>
            <p:sp>
              <p:nvSpPr>
                <p:cNvPr id="43" name="Rectangle 19">
                  <a:extLst>
                    <a:ext uri="{FF2B5EF4-FFF2-40B4-BE49-F238E27FC236}">
                      <a16:creationId xmlns:a16="http://schemas.microsoft.com/office/drawing/2014/main" id="{E37ABF3F-80D6-45FD-B098-C35174AECC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4" name="Rectangle 20">
                  <a:extLst>
                    <a:ext uri="{FF2B5EF4-FFF2-40B4-BE49-F238E27FC236}">
                      <a16:creationId xmlns:a16="http://schemas.microsoft.com/office/drawing/2014/main" id="{AF9C1524-0285-4E23-B962-739D66FC8B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21">
                <a:extLst>
                  <a:ext uri="{FF2B5EF4-FFF2-40B4-BE49-F238E27FC236}">
                    <a16:creationId xmlns:a16="http://schemas.microsoft.com/office/drawing/2014/main" id="{D974F8F4-7E1F-4888-8488-906ABEE88A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154"/>
                <a:ext cx="498" cy="154"/>
                <a:chOff x="346" y="154"/>
                <a:chExt cx="498" cy="154"/>
              </a:xfrm>
            </p:grpSpPr>
            <p:sp>
              <p:nvSpPr>
                <p:cNvPr id="41" name="Rectangle 22">
                  <a:extLst>
                    <a:ext uri="{FF2B5EF4-FFF2-40B4-BE49-F238E27FC236}">
                      <a16:creationId xmlns:a16="http://schemas.microsoft.com/office/drawing/2014/main" id="{DEF433B0-1193-4882-923A-B598A71467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A310</a:t>
                  </a:r>
                  <a:endParaRPr kumimoji="0" lang="en-GB" sz="1200"/>
                </a:p>
              </p:txBody>
            </p:sp>
            <p:sp>
              <p:nvSpPr>
                <p:cNvPr id="42" name="Rectangle 23">
                  <a:extLst>
                    <a:ext uri="{FF2B5EF4-FFF2-40B4-BE49-F238E27FC236}">
                      <a16:creationId xmlns:a16="http://schemas.microsoft.com/office/drawing/2014/main" id="{94A9829B-018B-4AB6-8723-AE3DA20AC0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15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24">
                <a:extLst>
                  <a:ext uri="{FF2B5EF4-FFF2-40B4-BE49-F238E27FC236}">
                    <a16:creationId xmlns:a16="http://schemas.microsoft.com/office/drawing/2014/main" id="{4E90FA3A-EB3A-4375-9F88-7C9A005762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8"/>
                <a:ext cx="346" cy="154"/>
                <a:chOff x="0" y="308"/>
                <a:chExt cx="346" cy="154"/>
              </a:xfrm>
            </p:grpSpPr>
            <p:sp>
              <p:nvSpPr>
                <p:cNvPr id="39" name="Rectangle 25">
                  <a:extLst>
                    <a:ext uri="{FF2B5EF4-FFF2-40B4-BE49-F238E27FC236}">
                      <a16:creationId xmlns:a16="http://schemas.microsoft.com/office/drawing/2014/main" id="{C2F0F95A-F5D3-47E8-9E2B-1D5ADA47B9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40" name="Rectangle 26">
                  <a:extLst>
                    <a:ext uri="{FF2B5EF4-FFF2-40B4-BE49-F238E27FC236}">
                      <a16:creationId xmlns:a16="http://schemas.microsoft.com/office/drawing/2014/main" id="{B9F4A389-258A-425B-A6BC-24B50A8E6E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8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7">
                <a:extLst>
                  <a:ext uri="{FF2B5EF4-FFF2-40B4-BE49-F238E27FC236}">
                    <a16:creationId xmlns:a16="http://schemas.microsoft.com/office/drawing/2014/main" id="{80B37124-4359-427D-925D-E85BA56FF3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308"/>
                <a:ext cx="498" cy="154"/>
                <a:chOff x="346" y="308"/>
                <a:chExt cx="498" cy="154"/>
              </a:xfrm>
            </p:grpSpPr>
            <p:sp>
              <p:nvSpPr>
                <p:cNvPr id="37" name="Rectangle 28">
                  <a:extLst>
                    <a:ext uri="{FF2B5EF4-FFF2-40B4-BE49-F238E27FC236}">
                      <a16:creationId xmlns:a16="http://schemas.microsoft.com/office/drawing/2014/main" id="{069905A9-FB0A-486C-877B-994F7335CB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A320</a:t>
                  </a:r>
                  <a:endParaRPr kumimoji="0" lang="en-GB" sz="1200"/>
                </a:p>
              </p:txBody>
            </p:sp>
            <p:sp>
              <p:nvSpPr>
                <p:cNvPr id="38" name="Rectangle 29">
                  <a:extLst>
                    <a:ext uri="{FF2B5EF4-FFF2-40B4-BE49-F238E27FC236}">
                      <a16:creationId xmlns:a16="http://schemas.microsoft.com/office/drawing/2014/main" id="{15D0A7AE-FFA3-45B5-A0A4-3CF0472673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308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30">
                <a:extLst>
                  <a:ext uri="{FF2B5EF4-FFF2-40B4-BE49-F238E27FC236}">
                    <a16:creationId xmlns:a16="http://schemas.microsoft.com/office/drawing/2014/main" id="{B7CC96E8-B8FD-4205-8C14-1667BB162A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62"/>
                <a:ext cx="346" cy="154"/>
                <a:chOff x="0" y="462"/>
                <a:chExt cx="346" cy="154"/>
              </a:xfrm>
            </p:grpSpPr>
            <p:sp>
              <p:nvSpPr>
                <p:cNvPr id="35" name="Rectangle 31">
                  <a:extLst>
                    <a:ext uri="{FF2B5EF4-FFF2-40B4-BE49-F238E27FC236}">
                      <a16:creationId xmlns:a16="http://schemas.microsoft.com/office/drawing/2014/main" id="{A17798EB-00F8-4D06-BF56-FB4BAEF6E0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6" name="Rectangle 32">
                  <a:extLst>
                    <a:ext uri="{FF2B5EF4-FFF2-40B4-BE49-F238E27FC236}">
                      <a16:creationId xmlns:a16="http://schemas.microsoft.com/office/drawing/2014/main" id="{5F636B8A-66FF-48C7-A6D7-413830BEDD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62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33">
                <a:extLst>
                  <a:ext uri="{FF2B5EF4-FFF2-40B4-BE49-F238E27FC236}">
                    <a16:creationId xmlns:a16="http://schemas.microsoft.com/office/drawing/2014/main" id="{81FA872C-46B9-4CBF-9CC0-3BB79AE0CF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462"/>
                <a:ext cx="498" cy="154"/>
                <a:chOff x="346" y="462"/>
                <a:chExt cx="498" cy="154"/>
              </a:xfrm>
            </p:grpSpPr>
            <p:sp>
              <p:nvSpPr>
                <p:cNvPr id="33" name="Rectangle 34">
                  <a:extLst>
                    <a:ext uri="{FF2B5EF4-FFF2-40B4-BE49-F238E27FC236}">
                      <a16:creationId xmlns:a16="http://schemas.microsoft.com/office/drawing/2014/main" id="{230CF4B9-13F4-498C-91D3-D406D0158F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A330</a:t>
                  </a:r>
                  <a:endParaRPr kumimoji="0" lang="en-GB" sz="1200"/>
                </a:p>
              </p:txBody>
            </p:sp>
            <p:sp>
              <p:nvSpPr>
                <p:cNvPr id="34" name="Rectangle 35">
                  <a:extLst>
                    <a:ext uri="{FF2B5EF4-FFF2-40B4-BE49-F238E27FC236}">
                      <a16:creationId xmlns:a16="http://schemas.microsoft.com/office/drawing/2014/main" id="{B018C21D-A8C0-4B2A-A959-956B4F02D8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462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36">
                <a:extLst>
                  <a:ext uri="{FF2B5EF4-FFF2-40B4-BE49-F238E27FC236}">
                    <a16:creationId xmlns:a16="http://schemas.microsoft.com/office/drawing/2014/main" id="{E46210A0-A663-49CE-A0E0-A9EF701BDF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616"/>
                <a:ext cx="346" cy="154"/>
                <a:chOff x="0" y="616"/>
                <a:chExt cx="346" cy="154"/>
              </a:xfrm>
            </p:grpSpPr>
            <p:sp>
              <p:nvSpPr>
                <p:cNvPr id="31" name="Rectangle 37">
                  <a:extLst>
                    <a:ext uri="{FF2B5EF4-FFF2-40B4-BE49-F238E27FC236}">
                      <a16:creationId xmlns:a16="http://schemas.microsoft.com/office/drawing/2014/main" id="{C564B4D9-BDA4-45C0-B93B-4BAA8F09CD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Airbus</a:t>
                  </a:r>
                  <a:endParaRPr kumimoji="0" lang="en-GB" sz="1200"/>
                </a:p>
              </p:txBody>
            </p:sp>
            <p:sp>
              <p:nvSpPr>
                <p:cNvPr id="32" name="Rectangle 38">
                  <a:extLst>
                    <a:ext uri="{FF2B5EF4-FFF2-40B4-BE49-F238E27FC236}">
                      <a16:creationId xmlns:a16="http://schemas.microsoft.com/office/drawing/2014/main" id="{F38E0B63-CD9F-4897-8E8B-D3E674F2DD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616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39">
                <a:extLst>
                  <a:ext uri="{FF2B5EF4-FFF2-40B4-BE49-F238E27FC236}">
                    <a16:creationId xmlns:a16="http://schemas.microsoft.com/office/drawing/2014/main" id="{C7506662-0463-43F4-BE3F-C67A523FBE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616"/>
                <a:ext cx="498" cy="154"/>
                <a:chOff x="346" y="616"/>
                <a:chExt cx="498" cy="154"/>
              </a:xfrm>
            </p:grpSpPr>
            <p:sp>
              <p:nvSpPr>
                <p:cNvPr id="29" name="Rectangle 40">
                  <a:extLst>
                    <a:ext uri="{FF2B5EF4-FFF2-40B4-BE49-F238E27FC236}">
                      <a16:creationId xmlns:a16="http://schemas.microsoft.com/office/drawing/2014/main" id="{E72CAC1F-1737-48A8-82E1-973273103A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A340</a:t>
                  </a:r>
                  <a:endParaRPr kumimoji="0" lang="en-GB" sz="1200"/>
                </a:p>
              </p:txBody>
            </p:sp>
            <p:sp>
              <p:nvSpPr>
                <p:cNvPr id="30" name="Rectangle 41">
                  <a:extLst>
                    <a:ext uri="{FF2B5EF4-FFF2-40B4-BE49-F238E27FC236}">
                      <a16:creationId xmlns:a16="http://schemas.microsoft.com/office/drawing/2014/main" id="{61B8E82F-41E0-4667-9771-32008D8F71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616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7" name="Group 42">
                <a:extLst>
                  <a:ext uri="{FF2B5EF4-FFF2-40B4-BE49-F238E27FC236}">
                    <a16:creationId xmlns:a16="http://schemas.microsoft.com/office/drawing/2014/main" id="{AF381F60-C6E1-4E69-A683-2E82F773026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70"/>
                <a:ext cx="346" cy="154"/>
                <a:chOff x="0" y="770"/>
                <a:chExt cx="346" cy="154"/>
              </a:xfrm>
            </p:grpSpPr>
            <p:sp>
              <p:nvSpPr>
                <p:cNvPr id="27" name="Rectangle 43">
                  <a:extLst>
                    <a:ext uri="{FF2B5EF4-FFF2-40B4-BE49-F238E27FC236}">
                      <a16:creationId xmlns:a16="http://schemas.microsoft.com/office/drawing/2014/main" id="{FB1A4251-9ED8-4E9E-BD7B-2D4A0BE37A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/>
                </a:p>
              </p:txBody>
            </p:sp>
            <p:sp>
              <p:nvSpPr>
                <p:cNvPr id="28" name="Rectangle 44">
                  <a:extLst>
                    <a:ext uri="{FF2B5EF4-FFF2-40B4-BE49-F238E27FC236}">
                      <a16:creationId xmlns:a16="http://schemas.microsoft.com/office/drawing/2014/main" id="{86D50574-F958-49E6-BCC9-85E8B405B0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70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45">
                <a:extLst>
                  <a:ext uri="{FF2B5EF4-FFF2-40B4-BE49-F238E27FC236}">
                    <a16:creationId xmlns:a16="http://schemas.microsoft.com/office/drawing/2014/main" id="{55F5DA0C-BE27-4B4E-B62F-DEE35E6B07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770"/>
                <a:ext cx="498" cy="154"/>
                <a:chOff x="346" y="770"/>
                <a:chExt cx="498" cy="154"/>
              </a:xfrm>
            </p:grpSpPr>
            <p:sp>
              <p:nvSpPr>
                <p:cNvPr id="25" name="Rectangle 46">
                  <a:extLst>
                    <a:ext uri="{FF2B5EF4-FFF2-40B4-BE49-F238E27FC236}">
                      <a16:creationId xmlns:a16="http://schemas.microsoft.com/office/drawing/2014/main" id="{5C6E2758-7A80-47FF-8FC3-D7E720B7AF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DC10</a:t>
                  </a:r>
                  <a:endParaRPr kumimoji="0" lang="en-GB" sz="1200"/>
                </a:p>
              </p:txBody>
            </p:sp>
            <p:sp>
              <p:nvSpPr>
                <p:cNvPr id="26" name="Rectangle 47">
                  <a:extLst>
                    <a:ext uri="{FF2B5EF4-FFF2-40B4-BE49-F238E27FC236}">
                      <a16:creationId xmlns:a16="http://schemas.microsoft.com/office/drawing/2014/main" id="{25ADE6EF-6C7E-420A-B5F8-FCC101011E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770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48">
                <a:extLst>
                  <a:ext uri="{FF2B5EF4-FFF2-40B4-BE49-F238E27FC236}">
                    <a16:creationId xmlns:a16="http://schemas.microsoft.com/office/drawing/2014/main" id="{333B3DAB-0115-4E6F-B54C-2297D07FA1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924"/>
                <a:ext cx="346" cy="154"/>
                <a:chOff x="0" y="924"/>
                <a:chExt cx="346" cy="154"/>
              </a:xfrm>
            </p:grpSpPr>
            <p:sp>
              <p:nvSpPr>
                <p:cNvPr id="23" name="Rectangle 49">
                  <a:extLst>
                    <a:ext uri="{FF2B5EF4-FFF2-40B4-BE49-F238E27FC236}">
                      <a16:creationId xmlns:a16="http://schemas.microsoft.com/office/drawing/2014/main" id="{5AC140FC-4487-42B7-A5E7-69E160939C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 dirty="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MD</a:t>
                  </a:r>
                  <a:endParaRPr kumimoji="0" lang="en-GB" sz="1200" dirty="0"/>
                </a:p>
              </p:txBody>
            </p:sp>
            <p:sp>
              <p:nvSpPr>
                <p:cNvPr id="24" name="Rectangle 50">
                  <a:extLst>
                    <a:ext uri="{FF2B5EF4-FFF2-40B4-BE49-F238E27FC236}">
                      <a16:creationId xmlns:a16="http://schemas.microsoft.com/office/drawing/2014/main" id="{CBC640DC-126A-40BC-8B82-D72C15CBC0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924"/>
                  <a:ext cx="346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51">
                <a:extLst>
                  <a:ext uri="{FF2B5EF4-FFF2-40B4-BE49-F238E27FC236}">
                    <a16:creationId xmlns:a16="http://schemas.microsoft.com/office/drawing/2014/main" id="{4D705BD9-5078-4747-82E4-E7CC4FDD49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6" y="924"/>
                <a:ext cx="498" cy="154"/>
                <a:chOff x="346" y="924"/>
                <a:chExt cx="498" cy="154"/>
              </a:xfrm>
            </p:grpSpPr>
            <p:sp>
              <p:nvSpPr>
                <p:cNvPr id="21" name="Rectangle 52">
                  <a:extLst>
                    <a:ext uri="{FF2B5EF4-FFF2-40B4-BE49-F238E27FC236}">
                      <a16:creationId xmlns:a16="http://schemas.microsoft.com/office/drawing/2014/main" id="{D2F23BA6-B4D1-45BB-8610-8CBA44C608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kumimoji="0" lang="en-GB" sz="1200">
                      <a:solidFill>
                        <a:srgbClr val="000000"/>
                      </a:solidFill>
                      <a:latin typeface="Arial" charset="0"/>
                      <a:cs typeface="Arial" charset="0"/>
                    </a:rPr>
                    <a:t>DC9</a:t>
                  </a:r>
                  <a:endParaRPr kumimoji="0" lang="en-GB" sz="1200"/>
                </a:p>
              </p:txBody>
            </p:sp>
            <p:sp>
              <p:nvSpPr>
                <p:cNvPr id="22" name="Rectangle 53">
                  <a:extLst>
                    <a:ext uri="{FF2B5EF4-FFF2-40B4-BE49-F238E27FC236}">
                      <a16:creationId xmlns:a16="http://schemas.microsoft.com/office/drawing/2014/main" id="{EE7B0E82-07C0-4330-87AE-28339C1A0F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6" y="924"/>
                  <a:ext cx="498" cy="154"/>
                </a:xfrm>
                <a:prstGeom prst="rect">
                  <a:avLst/>
                </a:prstGeom>
                <a:noFill/>
                <a:ln w="7">
                  <a:solidFill>
                    <a:srgbClr val="C0C0C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Rectangle 54">
              <a:extLst>
                <a:ext uri="{FF2B5EF4-FFF2-40B4-BE49-F238E27FC236}">
                  <a16:creationId xmlns:a16="http://schemas.microsoft.com/office/drawing/2014/main" id="{11664C6C-FCF0-40F7-869E-4317CDC53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850" cy="1084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aphicFrame>
        <p:nvGraphicFramePr>
          <p:cNvPr id="53" name="Group 133">
            <a:extLst>
              <a:ext uri="{FF2B5EF4-FFF2-40B4-BE49-F238E27FC236}">
                <a16:creationId xmlns:a16="http://schemas.microsoft.com/office/drawing/2014/main" id="{2C552F3B-A3B3-495F-8D9E-A31F94B4E7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4543272"/>
              </p:ext>
            </p:extLst>
          </p:nvPr>
        </p:nvGraphicFramePr>
        <p:xfrm>
          <a:off x="5699843" y="2877408"/>
          <a:ext cx="2224226" cy="914400"/>
        </p:xfrm>
        <a:graphic>
          <a:graphicData uri="http://schemas.openxmlformats.org/drawingml/2006/table">
            <a:tbl>
              <a:tblPr/>
              <a:tblGrid>
                <a:gridCol w="111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1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Maker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1" i="0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Model_No</a:t>
                      </a:r>
                      <a:endParaRPr kumimoji="1" lang="en-US" sz="14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DC10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MD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DC9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8429492-0549-4CE8-9687-CBEE2594B98C}"/>
              </a:ext>
            </a:extLst>
          </p:cNvPr>
          <p:cNvCxnSpPr>
            <a:cxnSpLocks/>
          </p:cNvCxnSpPr>
          <p:nvPr/>
        </p:nvCxnSpPr>
        <p:spPr>
          <a:xfrm>
            <a:off x="2493444" y="3485848"/>
            <a:ext cx="29327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3C523AB-C124-49FB-A5C0-104652A00F18}"/>
                  </a:ext>
                </a:extLst>
              </p:cNvPr>
              <p:cNvSpPr txBox="1"/>
              <p:nvPr/>
            </p:nvSpPr>
            <p:spPr>
              <a:xfrm>
                <a:off x="2767263" y="2877408"/>
                <a:ext cx="26589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𝑀𝑎𝑘𝑒𝑟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="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𝑀𝐷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𝑃𝑙𝑎𝑛𝑒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3C523AB-C124-49FB-A5C0-104652A00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7263" y="2877408"/>
                <a:ext cx="2658979" cy="461665"/>
              </a:xfrm>
              <a:prstGeom prst="rect">
                <a:avLst/>
              </a:prstGeom>
              <a:blipFill>
                <a:blip r:embed="rId2"/>
                <a:stretch>
                  <a:fillRect r="-7110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9D091918-7AFD-4EB1-BE69-E1544AE82172}"/>
              </a:ext>
            </a:extLst>
          </p:cNvPr>
          <p:cNvSpPr txBox="1"/>
          <p:nvPr/>
        </p:nvSpPr>
        <p:spPr>
          <a:xfrm>
            <a:off x="947637" y="2613878"/>
            <a:ext cx="770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Plane</a:t>
            </a:r>
          </a:p>
        </p:txBody>
      </p:sp>
    </p:spTree>
    <p:extLst>
      <p:ext uri="{BB962C8B-B14F-4D97-AF65-F5344CB8AC3E}">
        <p14:creationId xmlns:p14="http://schemas.microsoft.com/office/powerpoint/2010/main" val="32648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33167-CAF9-42CC-84CB-621C46733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Projection and Selection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5B6CF09B-AE9D-4E0D-AA87-807A936F98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221558"/>
              </p:ext>
            </p:extLst>
          </p:nvPr>
        </p:nvGraphicFramePr>
        <p:xfrm>
          <a:off x="1500739" y="1866232"/>
          <a:ext cx="618824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958">
                  <a:extLst>
                    <a:ext uri="{9D8B030D-6E8A-4147-A177-3AD203B41FA5}">
                      <a16:colId xmlns:a16="http://schemas.microsoft.com/office/drawing/2014/main" val="2249138839"/>
                    </a:ext>
                  </a:extLst>
                </a:gridCol>
                <a:gridCol w="1380141">
                  <a:extLst>
                    <a:ext uri="{9D8B030D-6E8A-4147-A177-3AD203B41FA5}">
                      <a16:colId xmlns:a16="http://schemas.microsoft.com/office/drawing/2014/main" val="1901866593"/>
                    </a:ext>
                  </a:extLst>
                </a:gridCol>
                <a:gridCol w="1392354">
                  <a:extLst>
                    <a:ext uri="{9D8B030D-6E8A-4147-A177-3AD203B41FA5}">
                      <a16:colId xmlns:a16="http://schemas.microsoft.com/office/drawing/2014/main" val="4057129504"/>
                    </a:ext>
                  </a:extLst>
                </a:gridCol>
                <a:gridCol w="1135868">
                  <a:extLst>
                    <a:ext uri="{9D8B030D-6E8A-4147-A177-3AD203B41FA5}">
                      <a16:colId xmlns:a16="http://schemas.microsoft.com/office/drawing/2014/main" val="2685613868"/>
                    </a:ext>
                  </a:extLst>
                </a:gridCol>
                <a:gridCol w="1481921">
                  <a:extLst>
                    <a:ext uri="{9D8B030D-6E8A-4147-A177-3AD203B41FA5}">
                      <a16:colId xmlns:a16="http://schemas.microsoft.com/office/drawing/2014/main" val="2738952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Emp#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692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83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343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08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031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94863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936F26C-D9C9-49FD-8228-7AF696CF78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2959" y="4920916"/>
                <a:ext cx="7543801" cy="94817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What is the result of: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𝑁𝑎𝑚𝑒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𝑆𝑎𝑙𝑎𝑟𝑦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𝐷𝑒𝑝𝑎𝑟𝑡𝑚𝑒𝑛𝑡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="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𝐶𝑂𝑀𝑃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"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𝐸𝑚𝑝𝑙𝑜𝑦𝑒𝑒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? 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E936F26C-D9C9-49FD-8228-7AF696CF78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4920916"/>
                <a:ext cx="7543801" cy="948177"/>
              </a:xfrm>
              <a:blipFill>
                <a:blip r:embed="rId2"/>
                <a:stretch>
                  <a:fillRect l="-2423" t="-8974" b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32E72CD-4621-4F6B-9D8F-48E2BE38EF58}"/>
              </a:ext>
            </a:extLst>
          </p:cNvPr>
          <p:cNvSpPr txBox="1"/>
          <p:nvPr/>
        </p:nvSpPr>
        <p:spPr>
          <a:xfrm>
            <a:off x="101064" y="1866232"/>
            <a:ext cx="1198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2277896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0">
            <a:extLst>
              <a:ext uri="{FF2B5EF4-FFF2-40B4-BE49-F238E27FC236}">
                <a16:creationId xmlns:a16="http://schemas.microsoft.com/office/drawing/2014/main" id="{53D21E7F-68B9-4CA8-88DD-C86BD170B1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606527"/>
              </p:ext>
            </p:extLst>
          </p:nvPr>
        </p:nvGraphicFramePr>
        <p:xfrm>
          <a:off x="1477879" y="639011"/>
          <a:ext cx="618824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958">
                  <a:extLst>
                    <a:ext uri="{9D8B030D-6E8A-4147-A177-3AD203B41FA5}">
                      <a16:colId xmlns:a16="http://schemas.microsoft.com/office/drawing/2014/main" val="2249138839"/>
                    </a:ext>
                  </a:extLst>
                </a:gridCol>
                <a:gridCol w="1380141">
                  <a:extLst>
                    <a:ext uri="{9D8B030D-6E8A-4147-A177-3AD203B41FA5}">
                      <a16:colId xmlns:a16="http://schemas.microsoft.com/office/drawing/2014/main" val="1901866593"/>
                    </a:ext>
                  </a:extLst>
                </a:gridCol>
                <a:gridCol w="1392354">
                  <a:extLst>
                    <a:ext uri="{9D8B030D-6E8A-4147-A177-3AD203B41FA5}">
                      <a16:colId xmlns:a16="http://schemas.microsoft.com/office/drawing/2014/main" val="4057129504"/>
                    </a:ext>
                  </a:extLst>
                </a:gridCol>
                <a:gridCol w="1135868">
                  <a:extLst>
                    <a:ext uri="{9D8B030D-6E8A-4147-A177-3AD203B41FA5}">
                      <a16:colId xmlns:a16="http://schemas.microsoft.com/office/drawing/2014/main" val="2685613868"/>
                    </a:ext>
                  </a:extLst>
                </a:gridCol>
                <a:gridCol w="1481921">
                  <a:extLst>
                    <a:ext uri="{9D8B030D-6E8A-4147-A177-3AD203B41FA5}">
                      <a16:colId xmlns:a16="http://schemas.microsoft.com/office/drawing/2014/main" val="2738952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Emp#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692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83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343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08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031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94863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7C0AD3-23AA-428E-84E5-E00B1C23AD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0099" y="3045774"/>
                <a:ext cx="7543801" cy="74417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Calibri" panose="020F050202020403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𝑁𝑎𝑚𝑒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𝑆𝑎𝑙𝑎𝑟𝑦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𝐷𝑒𝑝𝑎𝑟𝑡𝑚𝑒𝑛𝑡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="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𝐶𝑂𝑀𝑃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𝐸𝑚𝑝𝑙𝑜𝑦𝑒𝑒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7C0AD3-23AA-428E-84E5-E00B1C23A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9" y="3045774"/>
                <a:ext cx="7543801" cy="7441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id="{056B640F-7B4A-4495-ADEC-552FCCB76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533437"/>
              </p:ext>
            </p:extLst>
          </p:nvPr>
        </p:nvGraphicFramePr>
        <p:xfrm>
          <a:off x="3017921" y="3971671"/>
          <a:ext cx="251600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141">
                  <a:extLst>
                    <a:ext uri="{9D8B030D-6E8A-4147-A177-3AD203B41FA5}">
                      <a16:colId xmlns:a16="http://schemas.microsoft.com/office/drawing/2014/main" val="1901866593"/>
                    </a:ext>
                  </a:extLst>
                </a:gridCol>
                <a:gridCol w="1135868">
                  <a:extLst>
                    <a:ext uri="{9D8B030D-6E8A-4147-A177-3AD203B41FA5}">
                      <a16:colId xmlns:a16="http://schemas.microsoft.com/office/drawing/2014/main" val="2685613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692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83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08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03176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0B17646-8306-45BB-98B4-090897BE2A08}"/>
              </a:ext>
            </a:extLst>
          </p:cNvPr>
          <p:cNvSpPr txBox="1"/>
          <p:nvPr/>
        </p:nvSpPr>
        <p:spPr>
          <a:xfrm>
            <a:off x="3017921" y="5849657"/>
            <a:ext cx="2516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What is the SQL for this?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554E7E-8739-43F3-A01A-D10DF1F26787}"/>
              </a:ext>
            </a:extLst>
          </p:cNvPr>
          <p:cNvSpPr txBox="1"/>
          <p:nvPr/>
        </p:nvSpPr>
        <p:spPr>
          <a:xfrm>
            <a:off x="279533" y="639011"/>
            <a:ext cx="1198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2937774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0">
            <a:extLst>
              <a:ext uri="{FF2B5EF4-FFF2-40B4-BE49-F238E27FC236}">
                <a16:creationId xmlns:a16="http://schemas.microsoft.com/office/drawing/2014/main" id="{53D21E7F-68B9-4CA8-88DD-C86BD170B179}"/>
              </a:ext>
            </a:extLst>
          </p:cNvPr>
          <p:cNvGraphicFramePr>
            <a:graphicFrameLocks noGrp="1"/>
          </p:cNvGraphicFramePr>
          <p:nvPr/>
        </p:nvGraphicFramePr>
        <p:xfrm>
          <a:off x="1477879" y="639011"/>
          <a:ext cx="618824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7958">
                  <a:extLst>
                    <a:ext uri="{9D8B030D-6E8A-4147-A177-3AD203B41FA5}">
                      <a16:colId xmlns:a16="http://schemas.microsoft.com/office/drawing/2014/main" val="2249138839"/>
                    </a:ext>
                  </a:extLst>
                </a:gridCol>
                <a:gridCol w="1380141">
                  <a:extLst>
                    <a:ext uri="{9D8B030D-6E8A-4147-A177-3AD203B41FA5}">
                      <a16:colId xmlns:a16="http://schemas.microsoft.com/office/drawing/2014/main" val="1901866593"/>
                    </a:ext>
                  </a:extLst>
                </a:gridCol>
                <a:gridCol w="1392354">
                  <a:extLst>
                    <a:ext uri="{9D8B030D-6E8A-4147-A177-3AD203B41FA5}">
                      <a16:colId xmlns:a16="http://schemas.microsoft.com/office/drawing/2014/main" val="4057129504"/>
                    </a:ext>
                  </a:extLst>
                </a:gridCol>
                <a:gridCol w="1135868">
                  <a:extLst>
                    <a:ext uri="{9D8B030D-6E8A-4147-A177-3AD203B41FA5}">
                      <a16:colId xmlns:a16="http://schemas.microsoft.com/office/drawing/2014/main" val="2685613868"/>
                    </a:ext>
                  </a:extLst>
                </a:gridCol>
                <a:gridCol w="1481921">
                  <a:extLst>
                    <a:ext uri="{9D8B030D-6E8A-4147-A177-3AD203B41FA5}">
                      <a16:colId xmlns:a16="http://schemas.microsoft.com/office/drawing/2014/main" val="2738952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Emp#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692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83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DSAI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343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08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031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94863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7C0AD3-23AA-428E-84E5-E00B1C23AD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0099" y="3045774"/>
                <a:ext cx="7543801" cy="74417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hnschrift Light SemiCondensed" panose="020B0502040204020203" pitchFamily="34" charset="0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Calibri" panose="020F050202020403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𝑁𝑎𝑚𝑒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𝑆𝑎𝑙𝑎𝑟𝑦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𝐷𝑒𝑝𝑎𝑟𝑡𝑚𝑒𝑛𝑡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="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𝐶𝑂𝑀𝑃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"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𝐸𝑚𝑝𝑙𝑜𝑦𝑒𝑒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7C0AD3-23AA-428E-84E5-E00B1C23A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99" y="3045774"/>
                <a:ext cx="7543801" cy="7441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id="{056B640F-7B4A-4495-ADEC-552FCCB76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573285"/>
              </p:ext>
            </p:extLst>
          </p:nvPr>
        </p:nvGraphicFramePr>
        <p:xfrm>
          <a:off x="1574132" y="4045654"/>
          <a:ext cx="251600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141">
                  <a:extLst>
                    <a:ext uri="{9D8B030D-6E8A-4147-A177-3AD203B41FA5}">
                      <a16:colId xmlns:a16="http://schemas.microsoft.com/office/drawing/2014/main" val="1901866593"/>
                    </a:ext>
                  </a:extLst>
                </a:gridCol>
                <a:gridCol w="1135868">
                  <a:extLst>
                    <a:ext uri="{9D8B030D-6E8A-4147-A177-3AD203B41FA5}">
                      <a16:colId xmlns:a16="http://schemas.microsoft.com/office/drawing/2014/main" val="2685613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692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83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Charlie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08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031769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6E2060-7569-4400-9601-2C09803AB932}"/>
              </a:ext>
            </a:extLst>
          </p:cNvPr>
          <p:cNvSpPr txBox="1">
            <a:spLocks/>
          </p:cNvSpPr>
          <p:nvPr/>
        </p:nvSpPr>
        <p:spPr>
          <a:xfrm>
            <a:off x="4378899" y="4071511"/>
            <a:ext cx="3730385" cy="216255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Bahnschrift Light SemiCondensed" panose="020B0502040204020203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SELECT Name, Salary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FROM Employee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r>
              <a:rPr lang="en-US" dirty="0"/>
              <a:t>WHERE Department = “COMP”;</a:t>
            </a:r>
          </a:p>
          <a:p>
            <a:pPr marL="0" indent="0">
              <a:spcBef>
                <a:spcPts val="200"/>
              </a:spcBef>
              <a:buFont typeface="Calibri" panose="020F0502020204030204" pitchFamily="34" charset="0"/>
              <a:buNone/>
            </a:pPr>
            <a:endParaRPr lang="en-US" dirty="0"/>
          </a:p>
          <a:p>
            <a:pPr marL="0" indent="0">
              <a:buFont typeface="Calibri" panose="020F0502020204030204" pitchFamily="34" charset="0"/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2231EC-65F6-46BD-823E-7CB09C455901}"/>
              </a:ext>
            </a:extLst>
          </p:cNvPr>
          <p:cNvSpPr txBox="1"/>
          <p:nvPr/>
        </p:nvSpPr>
        <p:spPr>
          <a:xfrm>
            <a:off x="279533" y="639011"/>
            <a:ext cx="1198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1176723976"/>
      </p:ext>
    </p:extLst>
  </p:cSld>
  <p:clrMapOvr>
    <a:masterClrMapping/>
  </p:clrMapOvr>
</p:sld>
</file>

<file path=ppt/theme/theme1.xml><?xml version="1.0" encoding="utf-8"?>
<a:theme xmlns:a="http://schemas.openxmlformats.org/drawingml/2006/main" name="PolyUTeaching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lyUTeaching" id="{AF9770FC-1829-40D1-ACCB-E348A52D6FFD}" vid="{DD345F99-E7FA-49F1-8666-4BEA234D6B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PolyUTeaching</Template>
  <TotalTime>4361</TotalTime>
  <Words>2093</Words>
  <Application>Microsoft Office PowerPoint</Application>
  <PresentationFormat>全屏显示(4:3)</PresentationFormat>
  <Paragraphs>1018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0" baseType="lpstr">
      <vt:lpstr>Arial Unicode MS</vt:lpstr>
      <vt:lpstr>Arial</vt:lpstr>
      <vt:lpstr>Bahnschrift Light SemiCondensed</vt:lpstr>
      <vt:lpstr>Bahnschrift SemiBold Condensed</vt:lpstr>
      <vt:lpstr>Bahnschrift SemiCondensed</vt:lpstr>
      <vt:lpstr>Calibri</vt:lpstr>
      <vt:lpstr>Cambria Math</vt:lpstr>
      <vt:lpstr>Symbol</vt:lpstr>
      <vt:lpstr>Tahoma</vt:lpstr>
      <vt:lpstr>Verdana</vt:lpstr>
      <vt:lpstr>Wingdings</vt:lpstr>
      <vt:lpstr>PolyUTeaching</vt:lpstr>
      <vt:lpstr>Relational Algebra</vt:lpstr>
      <vt:lpstr>What is Relational Algebra</vt:lpstr>
      <vt:lpstr>Relational Algebra</vt:lpstr>
      <vt:lpstr>Projection π_L (R)</vt:lpstr>
      <vt:lpstr>Selection σ_C (R)</vt:lpstr>
      <vt:lpstr>Selection Example</vt:lpstr>
      <vt:lpstr>Projection and Selection</vt:lpstr>
      <vt:lpstr>PowerPoint 演示文稿</vt:lpstr>
      <vt:lpstr>PowerPoint 演示文稿</vt:lpstr>
      <vt:lpstr>Relational Algebra to SQL</vt:lpstr>
      <vt:lpstr>PowerPoint 演示文稿</vt:lpstr>
      <vt:lpstr>Projection and Selection</vt:lpstr>
      <vt:lpstr>Rename ρ_x (R)</vt:lpstr>
      <vt:lpstr>Rename ρ_x (R)</vt:lpstr>
      <vt:lpstr>Set Operations</vt:lpstr>
      <vt:lpstr> Set Union</vt:lpstr>
      <vt:lpstr>Set Intersection</vt:lpstr>
      <vt:lpstr>Set Difference</vt:lpstr>
      <vt:lpstr>Let’s Try</vt:lpstr>
      <vt:lpstr>PowerPoint 演示文稿</vt:lpstr>
      <vt:lpstr>Set Operators in SQL</vt:lpstr>
      <vt:lpstr>Cartesian Product</vt:lpstr>
      <vt:lpstr>Cartesian Product</vt:lpstr>
      <vt:lpstr>Joins</vt:lpstr>
      <vt:lpstr>θ-Join</vt:lpstr>
      <vt:lpstr>θ-Join</vt:lpstr>
      <vt:lpstr>Equijoin</vt:lpstr>
      <vt:lpstr>Equijoin</vt:lpstr>
      <vt:lpstr>Natural Join</vt:lpstr>
      <vt:lpstr>Natural Join</vt:lpstr>
      <vt:lpstr>Joins</vt:lpstr>
      <vt:lpstr>Set Division</vt:lpstr>
      <vt:lpstr>Set Division</vt:lpstr>
      <vt:lpstr>Set Division</vt:lpstr>
      <vt:lpstr>A Harder Question</vt:lpstr>
      <vt:lpstr>A Harder Question</vt:lpstr>
      <vt:lpstr>Relational Algebra</vt:lpstr>
      <vt:lpstr>Objectives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Relational Algebra</dc:title>
  <dc:creator>ZHOU, Alexander [COMP]</dc:creator>
  <cp:lastModifiedBy>FANG, CHUMING [Student]</cp:lastModifiedBy>
  <cp:revision>81</cp:revision>
  <dcterms:created xsi:type="dcterms:W3CDTF">2024-09-03T06:16:45Z</dcterms:created>
  <dcterms:modified xsi:type="dcterms:W3CDTF">2024-10-06T05:42:49Z</dcterms:modified>
</cp:coreProperties>
</file>